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1124744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Algebra Key Stage 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3.3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Linking images and expressions in algebra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3.3 Linking images and expressions in algebra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7" y="1683197"/>
            <a:ext cx="7632848" cy="4770139"/>
          </a:xfrm>
        </p:spPr>
        <p:txBody>
          <a:bodyPr/>
          <a:lstStyle/>
          <a:p>
            <a:pPr marL="0" indent="0"/>
            <a:r>
              <a:rPr lang="en-GB" sz="2800" dirty="0" smtClean="0"/>
              <a:t>Notice how the use of materials alongside the writing of the symbols allows the pupils to discuss the structure of the mathematics.</a:t>
            </a:r>
          </a:p>
          <a:p>
            <a:endParaRPr lang="en-GB" sz="2800" dirty="0" smtClean="0"/>
          </a:p>
          <a:p>
            <a:pPr marL="0" indent="0"/>
            <a:r>
              <a:rPr lang="en-GB" sz="2800" dirty="0" smtClean="0"/>
              <a:t>Notice how the teacher encourages the pupils to make up their own examples which results in examples that don’t work as well as ones that do.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3.3 Linking images and expressions in algebra (cont)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27213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How could the concept of a variable be further explored through the fact that the pupils were using different sized rods to produce the same expressions?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110</Words>
  <Application>Microsoft Macintosh PowerPoint</Application>
  <PresentationFormat>On-screen Show (4:3)</PresentationFormat>
  <Paragraphs>8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1_nctem1</vt:lpstr>
      <vt:lpstr>Algebra Key Stage 3  Video 3.3 Linking images and expressions in algebra</vt:lpstr>
      <vt:lpstr>3.3 Linking images and expressions in algebra</vt:lpstr>
      <vt:lpstr>3.3 Linking images and expressions in algebra (cont)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35</cp:revision>
  <dcterms:created xsi:type="dcterms:W3CDTF">2014-02-11T11:54:41Z</dcterms:created>
  <dcterms:modified xsi:type="dcterms:W3CDTF">2014-02-11T11:55:03Z</dcterms:modified>
</cp:coreProperties>
</file>