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7" r:id="rId5"/>
    <p:sldMasterId id="2147483684" r:id="rId6"/>
  </p:sldMasterIdLst>
  <p:notesMasterIdLst>
    <p:notesMasterId r:id="rId126"/>
  </p:notesMasterIdLst>
  <p:sldIdLst>
    <p:sldId id="257" r:id="rId7"/>
    <p:sldId id="508" r:id="rId8"/>
    <p:sldId id="506" r:id="rId9"/>
    <p:sldId id="542" r:id="rId10"/>
    <p:sldId id="507" r:id="rId11"/>
    <p:sldId id="481"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452" r:id="rId38"/>
    <p:sldId id="511" r:id="rId39"/>
    <p:sldId id="512" r:id="rId40"/>
    <p:sldId id="296" r:id="rId41"/>
    <p:sldId id="297" r:id="rId42"/>
    <p:sldId id="298" r:id="rId43"/>
    <p:sldId id="299" r:id="rId44"/>
    <p:sldId id="300" r:id="rId45"/>
    <p:sldId id="346" r:id="rId46"/>
    <p:sldId id="302" r:id="rId47"/>
    <p:sldId id="303" r:id="rId48"/>
    <p:sldId id="304" r:id="rId49"/>
    <p:sldId id="305" r:id="rId50"/>
    <p:sldId id="306" r:id="rId51"/>
    <p:sldId id="307" r:id="rId52"/>
    <p:sldId id="308" r:id="rId53"/>
    <p:sldId id="309" r:id="rId54"/>
    <p:sldId id="478" r:id="rId55"/>
    <p:sldId id="513" r:id="rId56"/>
    <p:sldId id="514" r:id="rId57"/>
    <p:sldId id="310" r:id="rId58"/>
    <p:sldId id="311" r:id="rId59"/>
    <p:sldId id="312" r:id="rId60"/>
    <p:sldId id="313" r:id="rId61"/>
    <p:sldId id="314" r:id="rId62"/>
    <p:sldId id="315" r:id="rId63"/>
    <p:sldId id="317" r:id="rId64"/>
    <p:sldId id="318" r:id="rId65"/>
    <p:sldId id="319" r:id="rId66"/>
    <p:sldId id="320" r:id="rId67"/>
    <p:sldId id="321" r:id="rId68"/>
    <p:sldId id="322" r:id="rId69"/>
    <p:sldId id="323" r:id="rId70"/>
    <p:sldId id="324" r:id="rId71"/>
    <p:sldId id="325" r:id="rId72"/>
    <p:sldId id="326" r:id="rId73"/>
    <p:sldId id="327" r:id="rId74"/>
    <p:sldId id="454" r:id="rId75"/>
    <p:sldId id="515" r:id="rId76"/>
    <p:sldId id="516" r:id="rId77"/>
    <p:sldId id="541" r:id="rId78"/>
    <p:sldId id="517" r:id="rId79"/>
    <p:sldId id="518" r:id="rId80"/>
    <p:sldId id="328" r:id="rId81"/>
    <p:sldId id="329" r:id="rId82"/>
    <p:sldId id="330" r:id="rId83"/>
    <p:sldId id="331" r:id="rId84"/>
    <p:sldId id="519" r:id="rId85"/>
    <p:sldId id="520" r:id="rId86"/>
    <p:sldId id="332" r:id="rId87"/>
    <p:sldId id="521" r:id="rId88"/>
    <p:sldId id="522" r:id="rId89"/>
    <p:sldId id="333" r:id="rId90"/>
    <p:sldId id="523" r:id="rId91"/>
    <p:sldId id="524" r:id="rId92"/>
    <p:sldId id="525" r:id="rId93"/>
    <p:sldId id="526" r:id="rId94"/>
    <p:sldId id="334" r:id="rId95"/>
    <p:sldId id="335" r:id="rId96"/>
    <p:sldId id="464" r:id="rId97"/>
    <p:sldId id="527" r:id="rId98"/>
    <p:sldId id="528" r:id="rId99"/>
    <p:sldId id="336" r:id="rId100"/>
    <p:sldId id="462" r:id="rId101"/>
    <p:sldId id="529" r:id="rId102"/>
    <p:sldId id="530" r:id="rId103"/>
    <p:sldId id="337" r:id="rId104"/>
    <p:sldId id="463" r:id="rId105"/>
    <p:sldId id="531" r:id="rId106"/>
    <p:sldId id="532" r:id="rId107"/>
    <p:sldId id="338" r:id="rId108"/>
    <p:sldId id="339" r:id="rId109"/>
    <p:sldId id="533" r:id="rId110"/>
    <p:sldId id="534" r:id="rId111"/>
    <p:sldId id="340" r:id="rId112"/>
    <p:sldId id="535" r:id="rId113"/>
    <p:sldId id="536" r:id="rId114"/>
    <p:sldId id="341" r:id="rId115"/>
    <p:sldId id="342" r:id="rId116"/>
    <p:sldId id="343" r:id="rId117"/>
    <p:sldId id="344" r:id="rId118"/>
    <p:sldId id="537" r:id="rId119"/>
    <p:sldId id="538" r:id="rId120"/>
    <p:sldId id="539" r:id="rId121"/>
    <p:sldId id="540" r:id="rId122"/>
    <p:sldId id="345" r:id="rId123"/>
    <p:sldId id="461" r:id="rId124"/>
    <p:sldId id="477"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52135D-AE1F-46BC-8709-C991EDBD8336}">
          <p14:sldIdLst>
            <p14:sldId id="257"/>
            <p14:sldId id="508"/>
            <p14:sldId id="506"/>
            <p14:sldId id="542"/>
            <p14:sldId id="507"/>
            <p14:sldId id="481"/>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452"/>
            <p14:sldId id="511"/>
            <p14:sldId id="512"/>
            <p14:sldId id="296"/>
            <p14:sldId id="297"/>
            <p14:sldId id="298"/>
            <p14:sldId id="299"/>
            <p14:sldId id="300"/>
            <p14:sldId id="346"/>
            <p14:sldId id="302"/>
            <p14:sldId id="303"/>
            <p14:sldId id="304"/>
            <p14:sldId id="305"/>
            <p14:sldId id="306"/>
            <p14:sldId id="307"/>
            <p14:sldId id="308"/>
            <p14:sldId id="309"/>
            <p14:sldId id="478"/>
            <p14:sldId id="513"/>
            <p14:sldId id="514"/>
            <p14:sldId id="310"/>
            <p14:sldId id="311"/>
            <p14:sldId id="312"/>
            <p14:sldId id="313"/>
            <p14:sldId id="314"/>
            <p14:sldId id="315"/>
            <p14:sldId id="317"/>
            <p14:sldId id="318"/>
            <p14:sldId id="319"/>
            <p14:sldId id="320"/>
            <p14:sldId id="321"/>
            <p14:sldId id="322"/>
            <p14:sldId id="323"/>
            <p14:sldId id="324"/>
            <p14:sldId id="325"/>
            <p14:sldId id="326"/>
            <p14:sldId id="327"/>
            <p14:sldId id="454"/>
            <p14:sldId id="515"/>
            <p14:sldId id="516"/>
            <p14:sldId id="541"/>
            <p14:sldId id="517"/>
            <p14:sldId id="518"/>
            <p14:sldId id="328"/>
            <p14:sldId id="329"/>
            <p14:sldId id="330"/>
            <p14:sldId id="331"/>
            <p14:sldId id="519"/>
            <p14:sldId id="520"/>
            <p14:sldId id="332"/>
            <p14:sldId id="521"/>
            <p14:sldId id="522"/>
            <p14:sldId id="333"/>
            <p14:sldId id="523"/>
            <p14:sldId id="524"/>
            <p14:sldId id="525"/>
            <p14:sldId id="526"/>
            <p14:sldId id="334"/>
            <p14:sldId id="335"/>
            <p14:sldId id="464"/>
            <p14:sldId id="527"/>
            <p14:sldId id="528"/>
            <p14:sldId id="336"/>
            <p14:sldId id="462"/>
            <p14:sldId id="529"/>
            <p14:sldId id="530"/>
            <p14:sldId id="337"/>
            <p14:sldId id="463"/>
            <p14:sldId id="531"/>
            <p14:sldId id="532"/>
            <p14:sldId id="338"/>
            <p14:sldId id="339"/>
            <p14:sldId id="533"/>
            <p14:sldId id="534"/>
            <p14:sldId id="340"/>
            <p14:sldId id="535"/>
            <p14:sldId id="536"/>
            <p14:sldId id="341"/>
            <p14:sldId id="342"/>
            <p14:sldId id="343"/>
            <p14:sldId id="344"/>
            <p14:sldId id="537"/>
            <p14:sldId id="538"/>
            <p14:sldId id="539"/>
            <p14:sldId id="540"/>
            <p14:sldId id="345"/>
            <p14:sldId id="461"/>
            <p14:sldId id="4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Cole" initials="DC" lastIdx="27" clrIdx="0">
    <p:extLst>
      <p:ext uri="{19B8F6BF-5375-455C-9EA6-DF929625EA0E}">
        <p15:presenceInfo xmlns:p15="http://schemas.microsoft.com/office/powerpoint/2012/main" userId="S::donna.cole@ncetm.org.uk::36e63e46-7f0e-4c72-a341-f5fc518a0358" providerId="AD"/>
      </p:ext>
    </p:extLst>
  </p:cmAuthor>
  <p:cmAuthor id="2" name="Elizabeth Lambert" initials="EL" lastIdx="1" clrIdx="1">
    <p:extLst>
      <p:ext uri="{19B8F6BF-5375-455C-9EA6-DF929625EA0E}">
        <p15:presenceInfo xmlns:p15="http://schemas.microsoft.com/office/powerpoint/2012/main" userId="S::Elizabeth.Lambert@ncetm.org.uk::84516f71-0698-4f46-9863-2dab06370415" providerId="AD"/>
      </p:ext>
    </p:extLst>
  </p:cmAuthor>
  <p:cmAuthor id="3" name="Jonathan East" initials="JE" lastIdx="16" clrIdx="2">
    <p:extLst>
      <p:ext uri="{19B8F6BF-5375-455C-9EA6-DF929625EA0E}">
        <p15:presenceInfo xmlns:p15="http://schemas.microsoft.com/office/powerpoint/2012/main" userId="S-1-5-21-3922863414-4013517082-2598851602-1227" providerId="AD"/>
      </p:ext>
    </p:extLst>
  </p:cmAuthor>
  <p:cmAuthor id="4" name="Gwen Tresidder" initials="GT" lastIdx="29" clrIdx="3">
    <p:extLst>
      <p:ext uri="{19B8F6BF-5375-455C-9EA6-DF929625EA0E}">
        <p15:presenceInfo xmlns:p15="http://schemas.microsoft.com/office/powerpoint/2012/main" userId="S::Gwen.Tresidder@ncetm.org.uk::b74a9380-12d1-408f-ae76-78178213c8e6" providerId="AD"/>
      </p:ext>
    </p:extLst>
  </p:cmAuthor>
  <p:cmAuthor id="5" name="Andrew Young" initials="AY" lastIdx="3" clrIdx="4">
    <p:extLst>
      <p:ext uri="{19B8F6BF-5375-455C-9EA6-DF929625EA0E}">
        <p15:presenceInfo xmlns:p15="http://schemas.microsoft.com/office/powerpoint/2012/main" userId="S::andrew.young@tribalgroup.com::3d7dab09-352b-4858-b937-4a4f8b94e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5D4"/>
    <a:srgbClr val="327473"/>
    <a:srgbClr val="E5F3F2"/>
    <a:srgbClr val="CD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58" autoAdjust="0"/>
    <p:restoredTop sz="74115" autoAdjust="0"/>
  </p:normalViewPr>
  <p:slideViewPr>
    <p:cSldViewPr snapToGrid="0" showGuides="1">
      <p:cViewPr varScale="1">
        <p:scale>
          <a:sx n="49" d="100"/>
          <a:sy n="49" d="100"/>
        </p:scale>
        <p:origin x="12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presProps" Target="presProps.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slide" Target="slides/slide112.xml"/><Relationship Id="rId12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commentAuthors" Target="commen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tableStyles" Target="tableStyles.xml"/><Relationship Id="rId61" Type="http://schemas.openxmlformats.org/officeDocument/2006/relationships/slide" Target="slides/slide55.xml"/><Relationship Id="rId82"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12/01/2022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a:t>
            </a:fld>
            <a:endParaRPr lang="en-GB"/>
          </a:p>
        </p:txBody>
      </p:sp>
    </p:spTree>
    <p:extLst>
      <p:ext uri="{BB962C8B-B14F-4D97-AF65-F5344CB8AC3E}">
        <p14:creationId xmlns:p14="http://schemas.microsoft.com/office/powerpoint/2010/main" val="17571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Now ask children to count in twos from this new starting point, without on-screen prompts.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99340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5388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33</a:t>
            </a:fld>
            <a:endParaRPr lang="en-GB"/>
          </a:p>
        </p:txBody>
      </p:sp>
    </p:spTree>
    <p:extLst>
      <p:ext uri="{BB962C8B-B14F-4D97-AF65-F5344CB8AC3E}">
        <p14:creationId xmlns:p14="http://schemas.microsoft.com/office/powerpoint/2010/main" val="2592842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39419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Now ask children to count in tens without on-screen prompts.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10762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Now ask children to count in tens without on-screen prompts.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28443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Now ask children to count in tens without on-screen prompts.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92293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4231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50</a:t>
            </a:fld>
            <a:endParaRPr lang="en-GB"/>
          </a:p>
        </p:txBody>
      </p:sp>
    </p:spTree>
    <p:extLst>
      <p:ext uri="{BB962C8B-B14F-4D97-AF65-F5344CB8AC3E}">
        <p14:creationId xmlns:p14="http://schemas.microsoft.com/office/powerpoint/2010/main" val="3373802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6878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a:t>
            </a:fld>
            <a:endParaRPr lang="en-GB"/>
          </a:p>
        </p:txBody>
      </p:sp>
    </p:spTree>
    <p:extLst>
      <p:ext uri="{BB962C8B-B14F-4D97-AF65-F5344CB8AC3E}">
        <p14:creationId xmlns:p14="http://schemas.microsoft.com/office/powerpoint/2010/main" val="3510808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Now ask children to count in fives without on-screen prompts.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90385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Now ask children to count in fives without on-screen prompts.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03707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Now ask children to count in fives without on-screen prompts.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05891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Now ask children to count in groups of five from this new starting point without on-screen prompts.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20194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Now ask children to count in groups of five from this new starting point without on-screen prompts.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51805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Now ask children to count in groups of five from this new starting point without on-screen prompts.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02084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5145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70</a:t>
            </a:fld>
            <a:endParaRPr lang="en-GB"/>
          </a:p>
        </p:txBody>
      </p:sp>
    </p:spTree>
    <p:extLst>
      <p:ext uri="{BB962C8B-B14F-4D97-AF65-F5344CB8AC3E}">
        <p14:creationId xmlns:p14="http://schemas.microsoft.com/office/powerpoint/2010/main" val="1488664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88676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0B2D0D-235D-420E-BB8B-30523AEEDAB0}" type="slidenum">
              <a:rPr lang="en-GB" smtClean="0"/>
              <a:t>72</a:t>
            </a:fld>
            <a:endParaRPr lang="en-GB"/>
          </a:p>
        </p:txBody>
      </p:sp>
    </p:spTree>
    <p:extLst>
      <p:ext uri="{BB962C8B-B14F-4D97-AF65-F5344CB8AC3E}">
        <p14:creationId xmlns:p14="http://schemas.microsoft.com/office/powerpoint/2010/main" val="538768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a:t>
            </a:fld>
            <a:endParaRPr lang="en-GB"/>
          </a:p>
        </p:txBody>
      </p:sp>
    </p:spTree>
    <p:extLst>
      <p:ext uri="{BB962C8B-B14F-4D97-AF65-F5344CB8AC3E}">
        <p14:creationId xmlns:p14="http://schemas.microsoft.com/office/powerpoint/2010/main" val="249569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73</a:t>
            </a:fld>
            <a:endParaRPr lang="en-GB"/>
          </a:p>
        </p:txBody>
      </p:sp>
    </p:spTree>
    <p:extLst>
      <p:ext uri="{BB962C8B-B14F-4D97-AF65-F5344CB8AC3E}">
        <p14:creationId xmlns:p14="http://schemas.microsoft.com/office/powerpoint/2010/main" val="2218113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49798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There are three one-penny coins; the total value is three p or three pence.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28602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How many pennies do you need to buy:</a:t>
            </a:r>
          </a:p>
          <a:p>
            <a:pPr marL="171450" indent="-171450">
              <a:buFont typeface="Arial" panose="020B0604020202020204" pitchFamily="34" charset="0"/>
              <a:buChar char="•"/>
            </a:pPr>
            <a:r>
              <a:rPr lang="en-GB" i="1" dirty="0"/>
              <a:t>One marble?</a:t>
            </a:r>
          </a:p>
          <a:p>
            <a:pPr marL="171450" indent="-171450">
              <a:buFont typeface="Arial" panose="020B0604020202020204" pitchFamily="34" charset="0"/>
              <a:buChar char="•"/>
            </a:pPr>
            <a:r>
              <a:rPr lang="en-GB" i="1" dirty="0"/>
              <a:t>One eraser?</a:t>
            </a:r>
          </a:p>
          <a:p>
            <a:pPr marL="171450" indent="-171450">
              <a:buFont typeface="Arial" panose="020B0604020202020204" pitchFamily="34" charset="0"/>
              <a:buChar char="•"/>
            </a:pPr>
            <a:r>
              <a:rPr lang="en-GB" i="1" dirty="0"/>
              <a:t>One spinning top?</a:t>
            </a:r>
          </a:p>
          <a:p>
            <a:pPr marL="171450" indent="-171450">
              <a:buFont typeface="Arial" panose="020B0604020202020204" pitchFamily="34" charset="0"/>
              <a:buChar char="•"/>
            </a:pPr>
            <a:r>
              <a:rPr lang="en-GB" i="1" dirty="0"/>
              <a:t>One pencil?</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711929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79</a:t>
            </a:fld>
            <a:endParaRPr lang="en-GB"/>
          </a:p>
        </p:txBody>
      </p:sp>
    </p:spTree>
    <p:extLst>
      <p:ext uri="{BB962C8B-B14F-4D97-AF65-F5344CB8AC3E}">
        <p14:creationId xmlns:p14="http://schemas.microsoft.com/office/powerpoint/2010/main" val="901933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145149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 am thinking of a coin. It is silver. It is about the same size as a penny. Which coin is it?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25476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82</a:t>
            </a:fld>
            <a:endParaRPr lang="en-GB"/>
          </a:p>
        </p:txBody>
      </p:sp>
    </p:spTree>
    <p:extLst>
      <p:ext uri="{BB962C8B-B14F-4D97-AF65-F5344CB8AC3E}">
        <p14:creationId xmlns:p14="http://schemas.microsoft.com/office/powerpoint/2010/main" val="24691978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0102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For each count, ensure children first identify the skip-counting unit (the coin denomination) before beginning.</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92529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a:t>
            </a:fld>
            <a:endParaRPr lang="en-GB"/>
          </a:p>
        </p:txBody>
      </p:sp>
    </p:spTree>
    <p:extLst>
      <p:ext uri="{BB962C8B-B14F-4D97-AF65-F5344CB8AC3E}">
        <p14:creationId xmlns:p14="http://schemas.microsoft.com/office/powerpoint/2010/main" val="12802621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85</a:t>
            </a:fld>
            <a:endParaRPr lang="en-GB"/>
          </a:p>
        </p:txBody>
      </p:sp>
    </p:spTree>
    <p:extLst>
      <p:ext uri="{BB962C8B-B14F-4D97-AF65-F5344CB8AC3E}">
        <p14:creationId xmlns:p14="http://schemas.microsoft.com/office/powerpoint/2010/main" val="29385069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800374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87</a:t>
            </a:fld>
            <a:endParaRPr lang="en-GB"/>
          </a:p>
        </p:txBody>
      </p:sp>
    </p:spTree>
    <p:extLst>
      <p:ext uri="{BB962C8B-B14F-4D97-AF65-F5344CB8AC3E}">
        <p14:creationId xmlns:p14="http://schemas.microsoft.com/office/powerpoint/2010/main" val="36497991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58366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92</a:t>
            </a:fld>
            <a:endParaRPr lang="en-GB"/>
          </a:p>
        </p:txBody>
      </p:sp>
    </p:spTree>
    <p:extLst>
      <p:ext uri="{BB962C8B-B14F-4D97-AF65-F5344CB8AC3E}">
        <p14:creationId xmlns:p14="http://schemas.microsoft.com/office/powerpoint/2010/main" val="41060430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13626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96</a:t>
            </a:fld>
            <a:endParaRPr lang="en-GB"/>
          </a:p>
        </p:txBody>
      </p:sp>
    </p:spTree>
    <p:extLst>
      <p:ext uri="{BB962C8B-B14F-4D97-AF65-F5344CB8AC3E}">
        <p14:creationId xmlns:p14="http://schemas.microsoft.com/office/powerpoint/2010/main" val="3760689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486846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100</a:t>
            </a:fld>
            <a:endParaRPr lang="en-GB"/>
          </a:p>
        </p:txBody>
      </p:sp>
    </p:spTree>
    <p:extLst>
      <p:ext uri="{BB962C8B-B14F-4D97-AF65-F5344CB8AC3E}">
        <p14:creationId xmlns:p14="http://schemas.microsoft.com/office/powerpoint/2010/main" val="34452869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7973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a:t>
            </a:fld>
            <a:endParaRPr lang="en-GB"/>
          </a:p>
        </p:txBody>
      </p:sp>
    </p:spTree>
    <p:extLst>
      <p:ext uri="{BB962C8B-B14F-4D97-AF65-F5344CB8AC3E}">
        <p14:creationId xmlns:p14="http://schemas.microsoft.com/office/powerpoint/2010/main" val="19885805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104</a:t>
            </a:fld>
            <a:endParaRPr lang="en-GB"/>
          </a:p>
        </p:txBody>
      </p:sp>
    </p:spTree>
    <p:extLst>
      <p:ext uri="{BB962C8B-B14F-4D97-AF65-F5344CB8AC3E}">
        <p14:creationId xmlns:p14="http://schemas.microsoft.com/office/powerpoint/2010/main" val="41077869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436237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107</a:t>
            </a:fld>
            <a:endParaRPr lang="en-GB"/>
          </a:p>
        </p:txBody>
      </p:sp>
    </p:spTree>
    <p:extLst>
      <p:ext uri="{BB962C8B-B14F-4D97-AF65-F5344CB8AC3E}">
        <p14:creationId xmlns:p14="http://schemas.microsoft.com/office/powerpoint/2010/main" val="5169928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33732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109</a:t>
            </a:fld>
            <a:endParaRPr lang="en-GB"/>
          </a:p>
        </p:txBody>
      </p:sp>
    </p:spTree>
    <p:extLst>
      <p:ext uri="{BB962C8B-B14F-4D97-AF65-F5344CB8AC3E}">
        <p14:creationId xmlns:p14="http://schemas.microsoft.com/office/powerpoint/2010/main" val="38235328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110</a:t>
            </a:fld>
            <a:endParaRPr lang="en-GB"/>
          </a:p>
        </p:txBody>
      </p:sp>
    </p:spTree>
    <p:extLst>
      <p:ext uri="{BB962C8B-B14F-4D97-AF65-F5344CB8AC3E}">
        <p14:creationId xmlns:p14="http://schemas.microsoft.com/office/powerpoint/2010/main" val="17749538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111</a:t>
            </a:fld>
            <a:endParaRPr lang="en-GB"/>
          </a:p>
        </p:txBody>
      </p:sp>
    </p:spTree>
    <p:extLst>
      <p:ext uri="{BB962C8B-B14F-4D97-AF65-F5344CB8AC3E}">
        <p14:creationId xmlns:p14="http://schemas.microsoft.com/office/powerpoint/2010/main" val="1583576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112</a:t>
            </a:fld>
            <a:endParaRPr lang="en-GB"/>
          </a:p>
        </p:txBody>
      </p:sp>
    </p:spTree>
    <p:extLst>
      <p:ext uri="{BB962C8B-B14F-4D97-AF65-F5344CB8AC3E}">
        <p14:creationId xmlns:p14="http://schemas.microsoft.com/office/powerpoint/2010/main" val="4011690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113</a:t>
            </a:fld>
            <a:endParaRPr lang="en-GB"/>
          </a:p>
        </p:txBody>
      </p:sp>
    </p:spTree>
    <p:extLst>
      <p:ext uri="{BB962C8B-B14F-4D97-AF65-F5344CB8AC3E}">
        <p14:creationId xmlns:p14="http://schemas.microsoft.com/office/powerpoint/2010/main" val="6812357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9253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88912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115</a:t>
            </a:fld>
            <a:endParaRPr lang="en-GB"/>
          </a:p>
        </p:txBody>
      </p:sp>
    </p:spTree>
    <p:extLst>
      <p:ext uri="{BB962C8B-B14F-4D97-AF65-F5344CB8AC3E}">
        <p14:creationId xmlns:p14="http://schemas.microsoft.com/office/powerpoint/2010/main" val="3975519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70421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119</a:t>
            </a:fld>
            <a:endParaRPr lang="en-GB"/>
          </a:p>
        </p:txBody>
      </p:sp>
    </p:spTree>
    <p:extLst>
      <p:ext uri="{BB962C8B-B14F-4D97-AF65-F5344CB8AC3E}">
        <p14:creationId xmlns:p14="http://schemas.microsoft.com/office/powerpoint/2010/main" val="3629862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Now ask children to count in twos from this new starting point, without on-screen prompts.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93955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Now ask children to count in twos from this new starting point, without on-screen prompts.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54532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Now ask children to count in twos from this new starting point, without on-screen prompts.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06535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345"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609593" y="707820"/>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618614" y="836712"/>
            <a:ext cx="109547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618613" y="4797153"/>
            <a:ext cx="10954775"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247690405"/>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3125792410"/>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764704"/>
            <a:ext cx="10954775"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1674944821"/>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1181498"/>
            <a:ext cx="10954775"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618611" y="764705"/>
            <a:ext cx="10959556"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Edit Master text styles</a:t>
            </a:r>
          </a:p>
        </p:txBody>
      </p:sp>
      <p:sp>
        <p:nvSpPr>
          <p:cNvPr id="9"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2756477070"/>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461665"/>
          </a:xfrm>
          <a:prstGeom prst="rect">
            <a:avLst/>
          </a:prstGeom>
          <a:noFill/>
        </p:spPr>
        <p:txBody>
          <a:bodyPr wrap="square" rtlCol="0">
            <a:spAutoFit/>
          </a:bodyPr>
          <a:lstStyle/>
          <a:p>
            <a:pPr>
              <a:buNone/>
            </a:pPr>
            <a:r>
              <a:rPr lang="en-GB" sz="1200" b="1" dirty="0">
                <a:solidFill>
                  <a:srgbClr val="FBF5D4"/>
                </a:solidFill>
              </a:rPr>
              <a:t>DfE Primary National Curriculum Guidance 2020                                   </a:t>
            </a:r>
          </a:p>
          <a:p>
            <a:pPr>
              <a:buNone/>
            </a:pPr>
            <a:r>
              <a:rPr lang="en-GB" sz="1200" b="0" dirty="0">
                <a:solidFill>
                  <a:srgbClr val="FBF5D4"/>
                </a:solidFill>
              </a:rPr>
              <a:t>Supporting Materials for the Ready-to-Progress Criteria</a:t>
            </a:r>
          </a:p>
        </p:txBody>
      </p:sp>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61665"/>
          </a:xfrm>
          <a:prstGeom prst="rect">
            <a:avLst/>
          </a:prstGeom>
          <a:noFill/>
        </p:spPr>
        <p:txBody>
          <a:bodyPr wrap="square" rtlCol="0">
            <a:spAutoFit/>
          </a:bodyPr>
          <a:lstStyle/>
          <a:p>
            <a:pPr>
              <a:buNone/>
            </a:pPr>
            <a:r>
              <a:rPr lang="en-GB" sz="2400" b="1" noProof="0" dirty="0">
                <a:solidFill>
                  <a:schemeClr val="bg1"/>
                </a:solidFill>
              </a:rPr>
              <a:t>Ready-to-Progress Criterion</a:t>
            </a:r>
            <a:endParaRPr lang="en-GB" sz="2400" b="1" dirty="0">
              <a:solidFill>
                <a:schemeClr val="bg1"/>
              </a:solidFill>
            </a:endParaRP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65767" y="2064359"/>
            <a:ext cx="2239760" cy="457200"/>
          </a:xfrm>
        </p:spPr>
        <p:txBody>
          <a:bodyPr/>
          <a:lstStyle>
            <a:lvl1pPr>
              <a:defRPr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Tree>
    <p:extLst>
      <p:ext uri="{BB962C8B-B14F-4D97-AF65-F5344CB8AC3E}">
        <p14:creationId xmlns:p14="http://schemas.microsoft.com/office/powerpoint/2010/main" val="1452035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dirty="0">
                <a:solidFill>
                  <a:srgbClr val="FBF5D4"/>
                </a:solidFill>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830997"/>
          </a:xfrm>
          <a:prstGeom prst="rect">
            <a:avLst/>
          </a:prstGeom>
          <a:noFill/>
        </p:spPr>
        <p:txBody>
          <a:bodyPr wrap="square" rtlCol="0">
            <a:spAutoFit/>
          </a:bodyPr>
          <a:lstStyle/>
          <a:p>
            <a:pPr>
              <a:buNone/>
            </a:pPr>
            <a:r>
              <a:rPr lang="en-GB" sz="2400" b="1" noProof="0" dirty="0">
                <a:solidFill>
                  <a:schemeClr val="bg1"/>
                </a:solidFill>
              </a:rPr>
              <a:t>Materials and activities to support practice and consolidation</a:t>
            </a:r>
            <a:endParaRPr lang="en-GB" sz="2400" b="1" dirty="0">
              <a:solidFill>
                <a:schemeClr val="bg1"/>
              </a:solidFill>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lstStyle>
            <a:lvl1pPr>
              <a:defRPr sz="12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695978" y="485179"/>
            <a:ext cx="1191720" cy="301224"/>
          </a:xfrm>
        </p:spPr>
        <p:txBody>
          <a:bodyPr>
            <a:noAutofit/>
          </a:bodyPr>
          <a:lstStyle>
            <a:lvl1pPr>
              <a:defRPr lang="en-GB" sz="12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24521625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273114871"/>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66459626"/>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3694269638"/>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429655147"/>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3027196490"/>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594008" y="1097547"/>
          <a:ext cx="11140162" cy="1978162"/>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698269" y="1789113"/>
            <a:ext cx="10653944"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698269" y="1189038"/>
            <a:ext cx="10653944"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594007" y="3486800"/>
            <a:ext cx="11140161" cy="394210"/>
          </a:xfrm>
          <a:prstGeom prst="rect">
            <a:avLst/>
          </a:prstGeom>
          <a:noFill/>
        </p:spPr>
        <p:txBody>
          <a:bodyPr wrap="square">
            <a:spAutoFit/>
          </a:body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593725" y="233363"/>
            <a:ext cx="11141075"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93346628"/>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246063"/>
            <a:ext cx="11140163" cy="426170"/>
          </a:xfrm>
          <a:prstGeom prst="rect">
            <a:avLst/>
          </a:prstGeom>
        </p:spPr>
        <p:txBody>
          <a:bodyPr>
            <a:norm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594008" y="1039018"/>
            <a:ext cx="3395663"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3205504445"/>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182"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609593" y="1737534"/>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609593" y="481364"/>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609593" y="705834"/>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849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pPr>
              <a:defRPr/>
            </a:pPr>
            <a:r>
              <a:rPr lang="en-GB"/>
              <a:t>Curriculum Prioritisation for Primary Maths</a:t>
            </a: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732028909"/>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1532" y="2618343"/>
            <a:ext cx="10320469" cy="1621314"/>
          </a:xfrm>
          <a:prstGeom prst="rect">
            <a:avLst/>
          </a:prstGeom>
        </p:spPr>
      </p:pic>
      <p:sp>
        <p:nvSpPr>
          <p:cNvPr id="44036" name="Rectangle 4"/>
          <p:cNvSpPr>
            <a:spLocks noGrp="1" noChangeArrowheads="1"/>
          </p:cNvSpPr>
          <p:nvPr>
            <p:ph type="ctrTitle" hasCustomPrompt="1"/>
          </p:nvPr>
        </p:nvSpPr>
        <p:spPr>
          <a:xfrm>
            <a:off x="3311691" y="2803102"/>
            <a:ext cx="8372309"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3311691" y="3746683"/>
            <a:ext cx="8372309"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989729" y="4877634"/>
            <a:ext cx="9652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sz="2400"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28080" y="520876"/>
            <a:ext cx="395992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6160" y="178908"/>
            <a:ext cx="4091781"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422093"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54472" y="2618344"/>
            <a:ext cx="417059"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71531" y="2935440"/>
            <a:ext cx="1198880" cy="978408"/>
          </a:xfrm>
          <a:prstGeom prst="rect">
            <a:avLst/>
          </a:prstGeom>
        </p:spPr>
      </p:pic>
      <p:sp>
        <p:nvSpPr>
          <p:cNvPr id="7" name="Text Placeholder 6"/>
          <p:cNvSpPr>
            <a:spLocks noGrp="1"/>
          </p:cNvSpPr>
          <p:nvPr>
            <p:ph type="body" sz="quarter" idx="11" hasCustomPrompt="1"/>
          </p:nvPr>
        </p:nvSpPr>
        <p:spPr>
          <a:xfrm>
            <a:off x="1989730" y="5246953"/>
            <a:ext cx="7444613"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5588000" y="6073157"/>
            <a:ext cx="6096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6525358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r>
              <a:rPr lang="en-GB"/>
              <a:t>Curriculum Prioritisation for Primary Maths</a:t>
            </a: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5" r:id="rId3"/>
    <p:sldLayoutId id="2147483676" r:id="rId4"/>
    <p:sldLayoutId id="2147483674" r:id="rId5"/>
    <p:sldLayoutId id="2147483668" r:id="rId6"/>
    <p:sldLayoutId id="2147483663" r:id="rId7"/>
    <p:sldLayoutId id="2147483683" r:id="rId8"/>
  </p:sldLayoutIdLst>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hf sldNum="0" hdr="0" dt="0"/>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016000" y="301625"/>
            <a:ext cx="1056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1016001" y="1827213"/>
            <a:ext cx="1056216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extLst>
      <p:ext uri="{BB962C8B-B14F-4D97-AF65-F5344CB8AC3E}">
        <p14:creationId xmlns:p14="http://schemas.microsoft.com/office/powerpoint/2010/main" val="899132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7781480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noahpyan/ncetm_spine2_segment01_y1.pdf#page=23" TargetMode="External"/></Relationships>
</file>

<file path=ppt/slides/_rels/slide10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1.xml"/><Relationship Id="rId4" Type="http://schemas.openxmlformats.org/officeDocument/2006/relationships/image" Target="../media/image92.png"/></Relationships>
</file>

<file path=ppt/slides/_rels/slide10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3.png"/><Relationship Id="rId1" Type="http://schemas.openxmlformats.org/officeDocument/2006/relationships/slideLayout" Target="../slideLayouts/slideLayout11.xml"/><Relationship Id="rId4" Type="http://schemas.openxmlformats.org/officeDocument/2006/relationships/image" Target="../media/image92.png"/></Relationships>
</file>

<file path=ppt/slides/_rels/slide10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noahpyan/ncetm_spine2_segment01_y1.pdf#page=24" TargetMode="External"/></Relationships>
</file>

<file path=ppt/slides/_rels/slide106.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4.png"/><Relationship Id="rId2" Type="http://schemas.openxmlformats.org/officeDocument/2006/relationships/image" Target="../media/image94.png"/><Relationship Id="rId1" Type="http://schemas.openxmlformats.org/officeDocument/2006/relationships/slideLayout" Target="../slideLayouts/slideLayout11.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s>
</file>

<file path=ppt/slides/_rels/slide10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noahpyan/ncetm_spine2_segment01_y1.pdf#page=25" TargetMode="External"/></Relationships>
</file>

<file path=ppt/slides/_rels/slide10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4.xml"/><Relationship Id="rId1" Type="http://schemas.openxmlformats.org/officeDocument/2006/relationships/slideLayout" Target="../slideLayouts/slideLayout11.xml"/><Relationship Id="rId5" Type="http://schemas.openxmlformats.org/officeDocument/2006/relationships/image" Target="../media/image106.png"/><Relationship Id="rId4" Type="http://schemas.openxmlformats.org/officeDocument/2006/relationships/image" Target="../media/image68.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5.xml"/><Relationship Id="rId1" Type="http://schemas.openxmlformats.org/officeDocument/2006/relationships/slideLayout" Target="../slideLayouts/slideLayout11.xml"/><Relationship Id="rId5" Type="http://schemas.openxmlformats.org/officeDocument/2006/relationships/image" Target="../media/image106.png"/><Relationship Id="rId4" Type="http://schemas.openxmlformats.org/officeDocument/2006/relationships/image" Target="../media/image76.png"/></Relationships>
</file>

<file path=ppt/slides/_rels/slide11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6.xml"/><Relationship Id="rId1" Type="http://schemas.openxmlformats.org/officeDocument/2006/relationships/slideLayout" Target="../slideLayouts/slideLayout11.xml"/><Relationship Id="rId5" Type="http://schemas.openxmlformats.org/officeDocument/2006/relationships/image" Target="../media/image73.png"/><Relationship Id="rId4" Type="http://schemas.openxmlformats.org/officeDocument/2006/relationships/image" Target="../media/image106.png"/></Relationships>
</file>

<file path=ppt/slides/_rels/slide11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7.xml"/><Relationship Id="rId1" Type="http://schemas.openxmlformats.org/officeDocument/2006/relationships/slideLayout" Target="../slideLayouts/slideLayout11.xml"/><Relationship Id="rId5" Type="http://schemas.openxmlformats.org/officeDocument/2006/relationships/image" Target="../media/image106.png"/><Relationship Id="rId4" Type="http://schemas.openxmlformats.org/officeDocument/2006/relationships/image" Target="../media/image75.png"/></Relationships>
</file>

<file path=ppt/slides/_rels/slide1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9.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noahpyan/ncetm_spine2_segment01_y1.pdf#page=25" TargetMode="External"/></Relationships>
</file>

<file path=ppt/slides/_rels/slide1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1.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noahpyan/ncetm_spine2_segment01_y1.pdf#page=28" TargetMode="External"/></Relationships>
</file>

<file path=ppt/slides/_rels/slide117.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1.xml"/></Relationships>
</file>

<file path=ppt/slides/_rels/slide118.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7" Type="http://schemas.openxmlformats.org/officeDocument/2006/relationships/hyperlink" Target="https://assets.publishing.service.gov.uk/government/uploads/system/uploads/attachment_data/file/897806/Maths_guidance_KS_1_and_2.pdf#page=16"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1017683/Maths_guidance_KS_1_and_2.pdf#page=26" TargetMode="Externa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hyperlink" Target="https://www.ncetm.org.uk/classroom-resources/exemplification-of-ready-to-progress-criteria/"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slide" Target="slide79.xml"/><Relationship Id="rId3" Type="http://schemas.openxmlformats.org/officeDocument/2006/relationships/slide" Target="slide5.xml"/><Relationship Id="rId7" Type="http://schemas.openxmlformats.org/officeDocument/2006/relationships/slide" Target="slide73.xml"/><Relationship Id="rId12"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70.xml"/><Relationship Id="rId11" Type="http://schemas.openxmlformats.org/officeDocument/2006/relationships/slide" Target="slide87.xml"/><Relationship Id="rId5" Type="http://schemas.openxmlformats.org/officeDocument/2006/relationships/slide" Target="slide50.xml"/><Relationship Id="rId10" Type="http://schemas.openxmlformats.org/officeDocument/2006/relationships/slide" Target="slide85.xml"/><Relationship Id="rId4" Type="http://schemas.openxmlformats.org/officeDocument/2006/relationships/slide" Target="slide33.xml"/><Relationship Id="rId9" Type="http://schemas.openxmlformats.org/officeDocument/2006/relationships/slide" Target="slide8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noahpyan/ncetm_spine2_segment01_y1.pdf#page=9"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1.xml"/><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slide" Target="slide113.xml"/><Relationship Id="rId3" Type="http://schemas.openxmlformats.org/officeDocument/2006/relationships/slide" Target="slide92.xml"/><Relationship Id="rId7" Type="http://schemas.openxmlformats.org/officeDocument/2006/relationships/slide" Target="slide10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04.xml"/><Relationship Id="rId5" Type="http://schemas.openxmlformats.org/officeDocument/2006/relationships/slide" Target="slide100.xml"/><Relationship Id="rId10" Type="http://schemas.openxmlformats.org/officeDocument/2006/relationships/slide" Target="slide3.xml"/><Relationship Id="rId4" Type="http://schemas.openxmlformats.org/officeDocument/2006/relationships/slide" Target="slide96.xml"/><Relationship Id="rId9" Type="http://schemas.openxmlformats.org/officeDocument/2006/relationships/slide" Target="slide115.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1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1.xml"/><Relationship Id="rId5" Type="http://schemas.openxmlformats.org/officeDocument/2006/relationships/image" Target="../media/image39.png"/><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noahpyan/ncetm_spine2_segment01_y1.pdf#page=12"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1.xml"/><Relationship Id="rId5" Type="http://schemas.openxmlformats.org/officeDocument/2006/relationships/image" Target="../media/image56.png"/><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noahpyan/ncetm_spine2_segment01_y1.pdf#page=4"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1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1.xml"/><Relationship Id="rId5" Type="http://schemas.openxmlformats.org/officeDocument/2006/relationships/image" Target="../media/image56.png"/><Relationship Id="rId4" Type="http://schemas.openxmlformats.org/officeDocument/2006/relationships/image" Target="../media/image55.png"/></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6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noahpyan/ncetm_spine2_segment01_y1.pdf#page=13" TargetMode="Externa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7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noahpyan/ncetm_spine2_segment01_y1.pdf#page=15"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69.png"/></Relationships>
</file>

<file path=ppt/slides/_rels/slide7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noahpyan/ncetm_spine2_segment01_y1.pdf#page=17" TargetMode="External"/></Relationships>
</file>

<file path=ppt/slides/_rels/slide81.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8.png"/><Relationship Id="rId3" Type="http://schemas.openxmlformats.org/officeDocument/2006/relationships/image" Target="../media/image67.png"/><Relationship Id="rId7" Type="http://schemas.openxmlformats.org/officeDocument/2006/relationships/image" Target="../media/image73.png"/><Relationship Id="rId12" Type="http://schemas.openxmlformats.org/officeDocument/2006/relationships/image" Target="../media/image77.png"/><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image" Target="../media/image72.png"/><Relationship Id="rId11" Type="http://schemas.openxmlformats.org/officeDocument/2006/relationships/image" Target="../media/image69.png"/><Relationship Id="rId5" Type="http://schemas.openxmlformats.org/officeDocument/2006/relationships/image" Target="../media/image71.png"/><Relationship Id="rId15" Type="http://schemas.openxmlformats.org/officeDocument/2006/relationships/image" Target="../media/image80.png"/><Relationship Id="rId10" Type="http://schemas.openxmlformats.org/officeDocument/2006/relationships/image" Target="../media/image76.png"/><Relationship Id="rId4" Type="http://schemas.openxmlformats.org/officeDocument/2006/relationships/image" Target="../media/image68.png"/><Relationship Id="rId9" Type="http://schemas.openxmlformats.org/officeDocument/2006/relationships/image" Target="../media/image75.png"/><Relationship Id="rId14" Type="http://schemas.openxmlformats.org/officeDocument/2006/relationships/image" Target="../media/image79.png"/></Relationships>
</file>

<file path=ppt/slides/_rels/slide8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noahpyan/ncetm_spine2_segment01_y1.pdf#page=18"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4.png"/><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70.png"/></Relationships>
</file>

<file path=ppt/slides/_rels/slide8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noahpyan/ncetm_spine2_segment01_y1.pdf#page=19" TargetMode="External"/></Relationships>
</file>

<file path=ppt/slides/_rels/slide8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noahpyan/ncetm_spine2_segment01_y1.pdf#page=20"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8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1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76.png"/><Relationship Id="rId1" Type="http://schemas.openxmlformats.org/officeDocument/2006/relationships/slideLayout" Target="../slideLayouts/slideLayout18.xml"/><Relationship Id="rId4" Type="http://schemas.openxmlformats.org/officeDocument/2006/relationships/image" Target="../media/image87.png"/></Relationships>
</file>

<file path=ppt/slides/_rels/slide9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noahpyan/ncetm_spine2_segment01_y1.pdf#page=21"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86.png"/><Relationship Id="rId1" Type="http://schemas.openxmlformats.org/officeDocument/2006/relationships/slideLayout" Target="../slideLayouts/slideLayout18.xml"/><Relationship Id="rId4" Type="http://schemas.openxmlformats.org/officeDocument/2006/relationships/image" Target="../media/image88.png"/></Relationships>
</file>

<file path=ppt/slides/_rels/slide9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noahpyan/ncetm_spine2_segment01_y1.pdf#page=22"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5.png"/><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86.png"/><Relationship Id="rId1" Type="http://schemas.openxmlformats.org/officeDocument/2006/relationships/slideLayout" Target="../slideLayouts/slideLayout18.xml"/><Relationship Id="rId4" Type="http://schemas.openxmlformats.org/officeDocument/2006/relationships/image" Target="../media/image8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4064D4-6FBE-4131-9182-7C4479EBDE7B}"/>
              </a:ext>
            </a:extLst>
          </p:cNvPr>
          <p:cNvSpPr txBox="1"/>
          <p:nvPr/>
        </p:nvSpPr>
        <p:spPr>
          <a:xfrm>
            <a:off x="604946" y="1732195"/>
            <a:ext cx="5148154" cy="461665"/>
          </a:xfrm>
          <a:prstGeom prst="rect">
            <a:avLst/>
          </a:prstGeom>
          <a:noFill/>
        </p:spPr>
        <p:txBody>
          <a:bodyPr wrap="square" rtlCol="0">
            <a:spAutoFit/>
          </a:bodyPr>
          <a:lstStyle/>
          <a:p>
            <a:pPr lvl="0"/>
            <a:r>
              <a:rPr lang="en-US" sz="2400" b="1" dirty="0">
                <a:solidFill>
                  <a:schemeClr val="bg1"/>
                </a:solidFill>
                <a:latin typeface="Arial" panose="020B0604020202020204" pitchFamily="34" charset="0"/>
                <a:cs typeface="Arial" panose="020B0604020202020204" pitchFamily="34" charset="0"/>
              </a:rPr>
              <a:t>Year 1, Unit 9</a:t>
            </a:r>
          </a:p>
        </p:txBody>
      </p:sp>
      <p:sp>
        <p:nvSpPr>
          <p:cNvPr id="6" name="TextBox 5">
            <a:extLst>
              <a:ext uri="{FF2B5EF4-FFF2-40B4-BE49-F238E27FC236}">
                <a16:creationId xmlns:a16="http://schemas.microsoft.com/office/drawing/2014/main" id="{DC2662B8-F764-4A66-9D96-917843E5F642}"/>
              </a:ext>
            </a:extLst>
          </p:cNvPr>
          <p:cNvSpPr txBox="1"/>
          <p:nvPr/>
        </p:nvSpPr>
        <p:spPr>
          <a:xfrm>
            <a:off x="604946" y="2434709"/>
            <a:ext cx="4795729" cy="1077218"/>
          </a:xfrm>
          <a:prstGeom prst="rect">
            <a:avLst/>
          </a:prstGeom>
          <a:noFill/>
        </p:spPr>
        <p:txBody>
          <a:bodyPr wrap="square">
            <a:spAutoFit/>
          </a:bodyPr>
          <a:lstStyle/>
          <a:p>
            <a:pPr lvl="0"/>
            <a:r>
              <a:rPr lang="en-US" sz="3200" b="1" dirty="0" err="1">
                <a:solidFill>
                  <a:schemeClr val="bg1"/>
                </a:solidFill>
                <a:latin typeface="Arial" panose="020B0604020202020204" pitchFamily="34" charset="0"/>
                <a:cs typeface="Arial" panose="020B0604020202020204" pitchFamily="34" charset="0"/>
              </a:rPr>
              <a:t>Unitising</a:t>
            </a:r>
            <a:r>
              <a:rPr lang="en-US" sz="3200" b="1" dirty="0">
                <a:solidFill>
                  <a:schemeClr val="bg1"/>
                </a:solidFill>
                <a:latin typeface="Arial" panose="020B0604020202020204" pitchFamily="34" charset="0"/>
                <a:cs typeface="Arial" panose="020B0604020202020204" pitchFamily="34" charset="0"/>
              </a:rPr>
              <a:t> and coin recognition</a:t>
            </a:r>
          </a:p>
        </p:txBody>
      </p:sp>
    </p:spTree>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1:1</a:t>
            </a:r>
          </a:p>
        </p:txBody>
      </p:sp>
      <p:pic>
        <p:nvPicPr>
          <p:cNvPr id="13" name="Picture 12">
            <a:extLst>
              <a:ext uri="{FF2B5EF4-FFF2-40B4-BE49-F238E27FC236}">
                <a16:creationId xmlns:a16="http://schemas.microsoft.com/office/drawing/2014/main" id="{663565FE-BB80-4724-95DC-FCD2A88FBC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459" y="3140565"/>
            <a:ext cx="8411430" cy="134673"/>
          </a:xfrm>
          <a:prstGeom prst="rect">
            <a:avLst/>
          </a:prstGeom>
        </p:spPr>
      </p:pic>
      <p:sp>
        <p:nvSpPr>
          <p:cNvPr id="14" name="TextBox 13">
            <a:extLst>
              <a:ext uri="{FF2B5EF4-FFF2-40B4-BE49-F238E27FC236}">
                <a16:creationId xmlns:a16="http://schemas.microsoft.com/office/drawing/2014/main" id="{6AB2C0D2-8253-4359-9520-4684A77E3391}"/>
              </a:ext>
            </a:extLst>
          </p:cNvPr>
          <p:cNvSpPr txBox="1"/>
          <p:nvPr/>
        </p:nvSpPr>
        <p:spPr bwMode="auto">
          <a:xfrm>
            <a:off x="1634512" y="3254864"/>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0</a:t>
            </a:r>
          </a:p>
        </p:txBody>
      </p:sp>
      <p:sp>
        <p:nvSpPr>
          <p:cNvPr id="15" name="TextBox 14">
            <a:extLst>
              <a:ext uri="{FF2B5EF4-FFF2-40B4-BE49-F238E27FC236}">
                <a16:creationId xmlns:a16="http://schemas.microsoft.com/office/drawing/2014/main" id="{0523DDDF-2A2C-41A0-A55F-8384CCCEC66B}"/>
              </a:ext>
            </a:extLst>
          </p:cNvPr>
          <p:cNvSpPr txBox="1"/>
          <p:nvPr/>
        </p:nvSpPr>
        <p:spPr bwMode="auto">
          <a:xfrm>
            <a:off x="2474354" y="3254864"/>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2</a:t>
            </a:r>
          </a:p>
        </p:txBody>
      </p:sp>
      <p:sp>
        <p:nvSpPr>
          <p:cNvPr id="16" name="TextBox 15">
            <a:extLst>
              <a:ext uri="{FF2B5EF4-FFF2-40B4-BE49-F238E27FC236}">
                <a16:creationId xmlns:a16="http://schemas.microsoft.com/office/drawing/2014/main" id="{F70DB17A-3619-47E0-ADDD-C86113673A16}"/>
              </a:ext>
            </a:extLst>
          </p:cNvPr>
          <p:cNvSpPr txBox="1"/>
          <p:nvPr/>
        </p:nvSpPr>
        <p:spPr bwMode="auto">
          <a:xfrm>
            <a:off x="3313346" y="3254864"/>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4</a:t>
            </a:r>
          </a:p>
        </p:txBody>
      </p:sp>
      <p:sp>
        <p:nvSpPr>
          <p:cNvPr id="17" name="TextBox 16">
            <a:extLst>
              <a:ext uri="{FF2B5EF4-FFF2-40B4-BE49-F238E27FC236}">
                <a16:creationId xmlns:a16="http://schemas.microsoft.com/office/drawing/2014/main" id="{7A8C1DDA-168B-48C4-AB31-072AAB41515C}"/>
              </a:ext>
            </a:extLst>
          </p:cNvPr>
          <p:cNvSpPr txBox="1"/>
          <p:nvPr/>
        </p:nvSpPr>
        <p:spPr bwMode="auto">
          <a:xfrm>
            <a:off x="4150929" y="3254864"/>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6</a:t>
            </a:r>
          </a:p>
        </p:txBody>
      </p:sp>
      <p:sp>
        <p:nvSpPr>
          <p:cNvPr id="18" name="TextBox 17">
            <a:extLst>
              <a:ext uri="{FF2B5EF4-FFF2-40B4-BE49-F238E27FC236}">
                <a16:creationId xmlns:a16="http://schemas.microsoft.com/office/drawing/2014/main" id="{DE17F3A3-DB6A-4B1A-A5A2-C968E79ADB23}"/>
              </a:ext>
            </a:extLst>
          </p:cNvPr>
          <p:cNvSpPr txBox="1"/>
          <p:nvPr/>
        </p:nvSpPr>
        <p:spPr bwMode="auto">
          <a:xfrm>
            <a:off x="4992043" y="3254864"/>
            <a:ext cx="2808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8</a:t>
            </a:r>
          </a:p>
        </p:txBody>
      </p:sp>
      <p:sp>
        <p:nvSpPr>
          <p:cNvPr id="19" name="TextBox 18">
            <a:extLst>
              <a:ext uri="{FF2B5EF4-FFF2-40B4-BE49-F238E27FC236}">
                <a16:creationId xmlns:a16="http://schemas.microsoft.com/office/drawing/2014/main" id="{EF367024-0D69-45BC-924A-47C0D220EF3C}"/>
              </a:ext>
            </a:extLst>
          </p:cNvPr>
          <p:cNvSpPr txBox="1"/>
          <p:nvPr/>
        </p:nvSpPr>
        <p:spPr bwMode="auto">
          <a:xfrm>
            <a:off x="5782827" y="3254864"/>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10</a:t>
            </a:r>
          </a:p>
        </p:txBody>
      </p:sp>
      <p:sp>
        <p:nvSpPr>
          <p:cNvPr id="20" name="TextBox 19">
            <a:extLst>
              <a:ext uri="{FF2B5EF4-FFF2-40B4-BE49-F238E27FC236}">
                <a16:creationId xmlns:a16="http://schemas.microsoft.com/office/drawing/2014/main" id="{B0A3B38E-0EA6-407A-80F2-F8BEDBFACD3C}"/>
              </a:ext>
            </a:extLst>
          </p:cNvPr>
          <p:cNvSpPr txBox="1"/>
          <p:nvPr/>
        </p:nvSpPr>
        <p:spPr bwMode="auto">
          <a:xfrm>
            <a:off x="6624197" y="3254864"/>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12</a:t>
            </a:r>
          </a:p>
        </p:txBody>
      </p:sp>
      <p:sp>
        <p:nvSpPr>
          <p:cNvPr id="21" name="TextBox 20">
            <a:extLst>
              <a:ext uri="{FF2B5EF4-FFF2-40B4-BE49-F238E27FC236}">
                <a16:creationId xmlns:a16="http://schemas.microsoft.com/office/drawing/2014/main" id="{36F40CF3-4461-4DE8-BD8F-05C722D99AD6}"/>
              </a:ext>
            </a:extLst>
          </p:cNvPr>
          <p:cNvSpPr txBox="1"/>
          <p:nvPr/>
        </p:nvSpPr>
        <p:spPr bwMode="auto">
          <a:xfrm>
            <a:off x="7460211" y="3254864"/>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14</a:t>
            </a:r>
          </a:p>
        </p:txBody>
      </p:sp>
      <p:sp>
        <p:nvSpPr>
          <p:cNvPr id="22" name="TextBox 21">
            <a:extLst>
              <a:ext uri="{FF2B5EF4-FFF2-40B4-BE49-F238E27FC236}">
                <a16:creationId xmlns:a16="http://schemas.microsoft.com/office/drawing/2014/main" id="{C85A2A4F-C69A-49BD-AC1C-5C7F1306E24F}"/>
              </a:ext>
            </a:extLst>
          </p:cNvPr>
          <p:cNvSpPr txBox="1"/>
          <p:nvPr/>
        </p:nvSpPr>
        <p:spPr bwMode="auto">
          <a:xfrm>
            <a:off x="8301739" y="3254864"/>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16</a:t>
            </a:r>
          </a:p>
        </p:txBody>
      </p:sp>
      <p:sp>
        <p:nvSpPr>
          <p:cNvPr id="23" name="TextBox 22">
            <a:extLst>
              <a:ext uri="{FF2B5EF4-FFF2-40B4-BE49-F238E27FC236}">
                <a16:creationId xmlns:a16="http://schemas.microsoft.com/office/drawing/2014/main" id="{BFA0FFAC-EFF2-4D84-ABDE-D3751A5BF05F}"/>
              </a:ext>
            </a:extLst>
          </p:cNvPr>
          <p:cNvSpPr txBox="1"/>
          <p:nvPr/>
        </p:nvSpPr>
        <p:spPr bwMode="auto">
          <a:xfrm>
            <a:off x="9140574" y="3254864"/>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18</a:t>
            </a:r>
          </a:p>
        </p:txBody>
      </p:sp>
      <p:sp>
        <p:nvSpPr>
          <p:cNvPr id="24" name="TextBox 23">
            <a:extLst>
              <a:ext uri="{FF2B5EF4-FFF2-40B4-BE49-F238E27FC236}">
                <a16:creationId xmlns:a16="http://schemas.microsoft.com/office/drawing/2014/main" id="{0F7778E5-684F-4F1C-8E98-6CAC2FD7CA95}"/>
              </a:ext>
            </a:extLst>
          </p:cNvPr>
          <p:cNvSpPr txBox="1"/>
          <p:nvPr/>
        </p:nvSpPr>
        <p:spPr bwMode="auto">
          <a:xfrm>
            <a:off x="9979562" y="3254864"/>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20</a:t>
            </a:r>
          </a:p>
        </p:txBody>
      </p:sp>
      <p:sp>
        <p:nvSpPr>
          <p:cNvPr id="25" name="TextBox 24">
            <a:extLst>
              <a:ext uri="{FF2B5EF4-FFF2-40B4-BE49-F238E27FC236}">
                <a16:creationId xmlns:a16="http://schemas.microsoft.com/office/drawing/2014/main" id="{AF1D9F99-9BE0-4BC7-9B2A-9AC27ADBAEBF}"/>
              </a:ext>
            </a:extLst>
          </p:cNvPr>
          <p:cNvSpPr txBox="1"/>
          <p:nvPr/>
        </p:nvSpPr>
        <p:spPr bwMode="auto">
          <a:xfrm>
            <a:off x="2053303" y="3254864"/>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949291"/>
                </a:solidFill>
                <a:latin typeface="Myriad Pro Semibold" charset="0"/>
                <a:ea typeface="Myriad Pro Semibold" charset="0"/>
                <a:cs typeface="Myriad Pro Semibold" charset="0"/>
              </a:rPr>
              <a:t>1</a:t>
            </a:r>
          </a:p>
        </p:txBody>
      </p:sp>
      <p:sp>
        <p:nvSpPr>
          <p:cNvPr id="26" name="TextBox 25">
            <a:extLst>
              <a:ext uri="{FF2B5EF4-FFF2-40B4-BE49-F238E27FC236}">
                <a16:creationId xmlns:a16="http://schemas.microsoft.com/office/drawing/2014/main" id="{45D8BE1B-F3F5-440F-B3B2-1DF3BD4B42B9}"/>
              </a:ext>
            </a:extLst>
          </p:cNvPr>
          <p:cNvSpPr txBox="1"/>
          <p:nvPr/>
        </p:nvSpPr>
        <p:spPr bwMode="auto">
          <a:xfrm>
            <a:off x="2893872" y="3254864"/>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949291"/>
                </a:solidFill>
                <a:latin typeface="Myriad Pro Semibold" charset="0"/>
                <a:ea typeface="Myriad Pro Semibold" charset="0"/>
                <a:cs typeface="Myriad Pro Semibold" charset="0"/>
              </a:rPr>
              <a:t>3</a:t>
            </a:r>
          </a:p>
        </p:txBody>
      </p:sp>
      <p:sp>
        <p:nvSpPr>
          <p:cNvPr id="27" name="TextBox 26">
            <a:extLst>
              <a:ext uri="{FF2B5EF4-FFF2-40B4-BE49-F238E27FC236}">
                <a16:creationId xmlns:a16="http://schemas.microsoft.com/office/drawing/2014/main" id="{D8262C36-1A0D-4B81-A0D3-B9060A898668}"/>
              </a:ext>
            </a:extLst>
          </p:cNvPr>
          <p:cNvSpPr txBox="1"/>
          <p:nvPr/>
        </p:nvSpPr>
        <p:spPr bwMode="auto">
          <a:xfrm>
            <a:off x="3733011" y="3254864"/>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949291"/>
                </a:solidFill>
                <a:latin typeface="Myriad Pro Semibold" charset="0"/>
                <a:ea typeface="Myriad Pro Semibold" charset="0"/>
                <a:cs typeface="Myriad Pro Semibold" charset="0"/>
              </a:rPr>
              <a:t>5</a:t>
            </a:r>
          </a:p>
        </p:txBody>
      </p:sp>
      <p:sp>
        <p:nvSpPr>
          <p:cNvPr id="28" name="TextBox 27">
            <a:extLst>
              <a:ext uri="{FF2B5EF4-FFF2-40B4-BE49-F238E27FC236}">
                <a16:creationId xmlns:a16="http://schemas.microsoft.com/office/drawing/2014/main" id="{6D4070D6-9F15-4B23-B5FF-A1C6975673BC}"/>
              </a:ext>
            </a:extLst>
          </p:cNvPr>
          <p:cNvSpPr txBox="1"/>
          <p:nvPr/>
        </p:nvSpPr>
        <p:spPr bwMode="auto">
          <a:xfrm>
            <a:off x="4570287" y="3254864"/>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949291"/>
                </a:solidFill>
                <a:latin typeface="Myriad Pro Semibold" charset="0"/>
                <a:ea typeface="Myriad Pro Semibold" charset="0"/>
                <a:cs typeface="Myriad Pro Semibold" charset="0"/>
              </a:rPr>
              <a:t>7</a:t>
            </a:r>
          </a:p>
        </p:txBody>
      </p:sp>
      <p:sp>
        <p:nvSpPr>
          <p:cNvPr id="29" name="TextBox 28">
            <a:extLst>
              <a:ext uri="{FF2B5EF4-FFF2-40B4-BE49-F238E27FC236}">
                <a16:creationId xmlns:a16="http://schemas.microsoft.com/office/drawing/2014/main" id="{A795FDFC-DBF2-4731-9C59-FC1BBE8A3FAE}"/>
              </a:ext>
            </a:extLst>
          </p:cNvPr>
          <p:cNvSpPr txBox="1"/>
          <p:nvPr/>
        </p:nvSpPr>
        <p:spPr bwMode="auto">
          <a:xfrm>
            <a:off x="5412981" y="3254864"/>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949291"/>
                </a:solidFill>
                <a:latin typeface="Myriad Pro Semibold" charset="0"/>
                <a:ea typeface="Myriad Pro Semibold" charset="0"/>
                <a:cs typeface="Myriad Pro Semibold" charset="0"/>
              </a:rPr>
              <a:t>9</a:t>
            </a:r>
          </a:p>
        </p:txBody>
      </p:sp>
      <p:sp>
        <p:nvSpPr>
          <p:cNvPr id="30" name="TextBox 29">
            <a:extLst>
              <a:ext uri="{FF2B5EF4-FFF2-40B4-BE49-F238E27FC236}">
                <a16:creationId xmlns:a16="http://schemas.microsoft.com/office/drawing/2014/main" id="{775199A9-508F-43EF-AF37-5BF91CF6B238}"/>
              </a:ext>
            </a:extLst>
          </p:cNvPr>
          <p:cNvSpPr txBox="1"/>
          <p:nvPr/>
        </p:nvSpPr>
        <p:spPr bwMode="auto">
          <a:xfrm>
            <a:off x="6201890" y="3254864"/>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949291"/>
                </a:solidFill>
                <a:latin typeface="Myriad Pro Semibold" charset="0"/>
                <a:ea typeface="Myriad Pro Semibold" charset="0"/>
                <a:cs typeface="Myriad Pro Semibold" charset="0"/>
              </a:rPr>
              <a:t>11</a:t>
            </a:r>
          </a:p>
        </p:txBody>
      </p:sp>
      <p:sp>
        <p:nvSpPr>
          <p:cNvPr id="31" name="TextBox 30">
            <a:extLst>
              <a:ext uri="{FF2B5EF4-FFF2-40B4-BE49-F238E27FC236}">
                <a16:creationId xmlns:a16="http://schemas.microsoft.com/office/drawing/2014/main" id="{50CDD23E-CBA2-4149-853A-CE59FE131E4E}"/>
              </a:ext>
            </a:extLst>
          </p:cNvPr>
          <p:cNvSpPr txBox="1"/>
          <p:nvPr/>
        </p:nvSpPr>
        <p:spPr bwMode="auto">
          <a:xfrm>
            <a:off x="7044616" y="3254864"/>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949291"/>
                </a:solidFill>
                <a:latin typeface="Myriad Pro Semibold" charset="0"/>
                <a:ea typeface="Myriad Pro Semibold" charset="0"/>
                <a:cs typeface="Myriad Pro Semibold" charset="0"/>
              </a:rPr>
              <a:t>13</a:t>
            </a:r>
          </a:p>
        </p:txBody>
      </p:sp>
      <p:sp>
        <p:nvSpPr>
          <p:cNvPr id="32" name="TextBox 31">
            <a:extLst>
              <a:ext uri="{FF2B5EF4-FFF2-40B4-BE49-F238E27FC236}">
                <a16:creationId xmlns:a16="http://schemas.microsoft.com/office/drawing/2014/main" id="{858AF6B8-278B-41DF-9AA4-09619F7BC0B8}"/>
              </a:ext>
            </a:extLst>
          </p:cNvPr>
          <p:cNvSpPr txBox="1"/>
          <p:nvPr/>
        </p:nvSpPr>
        <p:spPr bwMode="auto">
          <a:xfrm>
            <a:off x="7879618" y="3254864"/>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949291"/>
                </a:solidFill>
                <a:latin typeface="Myriad Pro Semibold" charset="0"/>
                <a:ea typeface="Myriad Pro Semibold" charset="0"/>
                <a:cs typeface="Myriad Pro Semibold" charset="0"/>
              </a:rPr>
              <a:t>15</a:t>
            </a:r>
          </a:p>
        </p:txBody>
      </p:sp>
      <p:sp>
        <p:nvSpPr>
          <p:cNvPr id="33" name="TextBox 32">
            <a:extLst>
              <a:ext uri="{FF2B5EF4-FFF2-40B4-BE49-F238E27FC236}">
                <a16:creationId xmlns:a16="http://schemas.microsoft.com/office/drawing/2014/main" id="{5E49D7BF-04C6-498E-81E1-011C36CA6FC7}"/>
              </a:ext>
            </a:extLst>
          </p:cNvPr>
          <p:cNvSpPr txBox="1"/>
          <p:nvPr/>
        </p:nvSpPr>
        <p:spPr bwMode="auto">
          <a:xfrm>
            <a:off x="8721080" y="3254864"/>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949291"/>
                </a:solidFill>
                <a:latin typeface="Myriad Pro Semibold" charset="0"/>
                <a:ea typeface="Myriad Pro Semibold" charset="0"/>
                <a:cs typeface="Myriad Pro Semibold" charset="0"/>
              </a:rPr>
              <a:t>17</a:t>
            </a:r>
          </a:p>
        </p:txBody>
      </p:sp>
      <p:sp>
        <p:nvSpPr>
          <p:cNvPr id="34" name="TextBox 33">
            <a:extLst>
              <a:ext uri="{FF2B5EF4-FFF2-40B4-BE49-F238E27FC236}">
                <a16:creationId xmlns:a16="http://schemas.microsoft.com/office/drawing/2014/main" id="{3ECED32D-C48E-4FCA-B24A-59D579DC69BF}"/>
              </a:ext>
            </a:extLst>
          </p:cNvPr>
          <p:cNvSpPr txBox="1"/>
          <p:nvPr/>
        </p:nvSpPr>
        <p:spPr bwMode="auto">
          <a:xfrm>
            <a:off x="9562448" y="3254864"/>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949291"/>
                </a:solidFill>
                <a:latin typeface="Myriad Pro Semibold" charset="0"/>
                <a:ea typeface="Myriad Pro Semibold" charset="0"/>
                <a:cs typeface="Myriad Pro Semibold" charset="0"/>
              </a:rPr>
              <a:t>19</a:t>
            </a:r>
          </a:p>
        </p:txBody>
      </p:sp>
    </p:spTree>
    <p:extLst>
      <p:ext uri="{BB962C8B-B14F-4D97-AF65-F5344CB8AC3E}">
        <p14:creationId xmlns:p14="http://schemas.microsoft.com/office/powerpoint/2010/main" val="2424507197"/>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500"/>
                                        <p:tgtEl>
                                          <p:spTgt spid="32"/>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fade">
                                      <p:cBhvr>
                                        <p:cTn id="93" dur="500"/>
                                        <p:tgtEl>
                                          <p:spTgt spid="34"/>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14"/>
                                        </p:tgtEl>
                                      </p:cBhvr>
                                    </p:animEffect>
                                    <p:set>
                                      <p:cBhvr>
                                        <p:cTn id="102" dur="1" fill="hold">
                                          <p:stCondLst>
                                            <p:cond delay="499"/>
                                          </p:stCondLst>
                                        </p:cTn>
                                        <p:tgtEl>
                                          <p:spTgt spid="14"/>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25"/>
                                        </p:tgtEl>
                                      </p:cBhvr>
                                    </p:animEffect>
                                    <p:set>
                                      <p:cBhvr>
                                        <p:cTn id="105" dur="1" fill="hold">
                                          <p:stCondLst>
                                            <p:cond delay="499"/>
                                          </p:stCondLst>
                                        </p:cTn>
                                        <p:tgtEl>
                                          <p:spTgt spid="25"/>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5"/>
                                        </p:tgtEl>
                                      </p:cBhvr>
                                    </p:animEffect>
                                    <p:set>
                                      <p:cBhvr>
                                        <p:cTn id="108" dur="1" fill="hold">
                                          <p:stCondLst>
                                            <p:cond delay="499"/>
                                          </p:stCondLst>
                                        </p:cTn>
                                        <p:tgtEl>
                                          <p:spTgt spid="15"/>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26"/>
                                        </p:tgtEl>
                                      </p:cBhvr>
                                    </p:animEffect>
                                    <p:set>
                                      <p:cBhvr>
                                        <p:cTn id="111" dur="1" fill="hold">
                                          <p:stCondLst>
                                            <p:cond delay="499"/>
                                          </p:stCondLst>
                                        </p:cTn>
                                        <p:tgtEl>
                                          <p:spTgt spid="26"/>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16"/>
                                        </p:tgtEl>
                                      </p:cBhvr>
                                    </p:animEffect>
                                    <p:set>
                                      <p:cBhvr>
                                        <p:cTn id="114" dur="1" fill="hold">
                                          <p:stCondLst>
                                            <p:cond delay="499"/>
                                          </p:stCondLst>
                                        </p:cTn>
                                        <p:tgtEl>
                                          <p:spTgt spid="16"/>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27"/>
                                        </p:tgtEl>
                                      </p:cBhvr>
                                    </p:animEffect>
                                    <p:set>
                                      <p:cBhvr>
                                        <p:cTn id="117" dur="1" fill="hold">
                                          <p:stCondLst>
                                            <p:cond delay="499"/>
                                          </p:stCondLst>
                                        </p:cTn>
                                        <p:tgtEl>
                                          <p:spTgt spid="27"/>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17"/>
                                        </p:tgtEl>
                                      </p:cBhvr>
                                    </p:animEffect>
                                    <p:set>
                                      <p:cBhvr>
                                        <p:cTn id="120" dur="1" fill="hold">
                                          <p:stCondLst>
                                            <p:cond delay="499"/>
                                          </p:stCondLst>
                                        </p:cTn>
                                        <p:tgtEl>
                                          <p:spTgt spid="17"/>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28"/>
                                        </p:tgtEl>
                                      </p:cBhvr>
                                    </p:animEffect>
                                    <p:set>
                                      <p:cBhvr>
                                        <p:cTn id="123" dur="1" fill="hold">
                                          <p:stCondLst>
                                            <p:cond delay="499"/>
                                          </p:stCondLst>
                                        </p:cTn>
                                        <p:tgtEl>
                                          <p:spTgt spid="28"/>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18"/>
                                        </p:tgtEl>
                                      </p:cBhvr>
                                    </p:animEffect>
                                    <p:set>
                                      <p:cBhvr>
                                        <p:cTn id="126" dur="1" fill="hold">
                                          <p:stCondLst>
                                            <p:cond delay="499"/>
                                          </p:stCondLst>
                                        </p:cTn>
                                        <p:tgtEl>
                                          <p:spTgt spid="18"/>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29"/>
                                        </p:tgtEl>
                                      </p:cBhvr>
                                    </p:animEffect>
                                    <p:set>
                                      <p:cBhvr>
                                        <p:cTn id="129" dur="1" fill="hold">
                                          <p:stCondLst>
                                            <p:cond delay="499"/>
                                          </p:stCondLst>
                                        </p:cTn>
                                        <p:tgtEl>
                                          <p:spTgt spid="29"/>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30"/>
                                        </p:tgtEl>
                                      </p:cBhvr>
                                    </p:animEffect>
                                    <p:set>
                                      <p:cBhvr>
                                        <p:cTn id="135" dur="1" fill="hold">
                                          <p:stCondLst>
                                            <p:cond delay="499"/>
                                          </p:stCondLst>
                                        </p:cTn>
                                        <p:tgtEl>
                                          <p:spTgt spid="30"/>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20"/>
                                        </p:tgtEl>
                                      </p:cBhvr>
                                    </p:animEffect>
                                    <p:set>
                                      <p:cBhvr>
                                        <p:cTn id="138" dur="1" fill="hold">
                                          <p:stCondLst>
                                            <p:cond delay="499"/>
                                          </p:stCondLst>
                                        </p:cTn>
                                        <p:tgtEl>
                                          <p:spTgt spid="20"/>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31"/>
                                        </p:tgtEl>
                                      </p:cBhvr>
                                    </p:animEffect>
                                    <p:set>
                                      <p:cBhvr>
                                        <p:cTn id="141" dur="1" fill="hold">
                                          <p:stCondLst>
                                            <p:cond delay="499"/>
                                          </p:stCondLst>
                                        </p:cTn>
                                        <p:tgtEl>
                                          <p:spTgt spid="31"/>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21"/>
                                        </p:tgtEl>
                                      </p:cBhvr>
                                    </p:animEffect>
                                    <p:set>
                                      <p:cBhvr>
                                        <p:cTn id="144" dur="1" fill="hold">
                                          <p:stCondLst>
                                            <p:cond delay="499"/>
                                          </p:stCondLst>
                                        </p:cTn>
                                        <p:tgtEl>
                                          <p:spTgt spid="21"/>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32"/>
                                        </p:tgtEl>
                                      </p:cBhvr>
                                    </p:animEffect>
                                    <p:set>
                                      <p:cBhvr>
                                        <p:cTn id="147" dur="1" fill="hold">
                                          <p:stCondLst>
                                            <p:cond delay="499"/>
                                          </p:stCondLst>
                                        </p:cTn>
                                        <p:tgtEl>
                                          <p:spTgt spid="32"/>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22"/>
                                        </p:tgtEl>
                                      </p:cBhvr>
                                    </p:animEffect>
                                    <p:set>
                                      <p:cBhvr>
                                        <p:cTn id="150" dur="1" fill="hold">
                                          <p:stCondLst>
                                            <p:cond delay="499"/>
                                          </p:stCondLst>
                                        </p:cTn>
                                        <p:tgtEl>
                                          <p:spTgt spid="22"/>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33"/>
                                        </p:tgtEl>
                                      </p:cBhvr>
                                    </p:animEffect>
                                    <p:set>
                                      <p:cBhvr>
                                        <p:cTn id="153" dur="1" fill="hold">
                                          <p:stCondLst>
                                            <p:cond delay="499"/>
                                          </p:stCondLst>
                                        </p:cTn>
                                        <p:tgtEl>
                                          <p:spTgt spid="33"/>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23"/>
                                        </p:tgtEl>
                                      </p:cBhvr>
                                    </p:animEffect>
                                    <p:set>
                                      <p:cBhvr>
                                        <p:cTn id="156" dur="1" fill="hold">
                                          <p:stCondLst>
                                            <p:cond delay="499"/>
                                          </p:stCondLst>
                                        </p:cTn>
                                        <p:tgtEl>
                                          <p:spTgt spid="23"/>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34"/>
                                        </p:tgtEl>
                                      </p:cBhvr>
                                    </p:animEffect>
                                    <p:set>
                                      <p:cBhvr>
                                        <p:cTn id="159" dur="1" fill="hold">
                                          <p:stCondLst>
                                            <p:cond delay="499"/>
                                          </p:stCondLst>
                                        </p:cTn>
                                        <p:tgtEl>
                                          <p:spTgt spid="34"/>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24"/>
                                        </p:tgtEl>
                                      </p:cBhvr>
                                    </p:animEffect>
                                    <p:set>
                                      <p:cBhvr>
                                        <p:cTn id="162" dur="1" fill="hold">
                                          <p:stCondLst>
                                            <p:cond delay="499"/>
                                          </p:stCondLst>
                                        </p:cTn>
                                        <p:tgtEl>
                                          <p:spTgt spid="24"/>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2" nodeType="clickEffect">
                                  <p:stCondLst>
                                    <p:cond delay="0"/>
                                  </p:stCondLst>
                                  <p:childTnLst>
                                    <p:set>
                                      <p:cBhvr>
                                        <p:cTn id="166" dur="1" fill="hold">
                                          <p:stCondLst>
                                            <p:cond delay="0"/>
                                          </p:stCondLst>
                                        </p:cTn>
                                        <p:tgtEl>
                                          <p:spTgt spid="24"/>
                                        </p:tgtEl>
                                        <p:attrNameLst>
                                          <p:attrName>style.visibility</p:attrName>
                                        </p:attrNameLst>
                                      </p:cBhvr>
                                      <p:to>
                                        <p:strVal val="visible"/>
                                      </p:to>
                                    </p:set>
                                    <p:animEffect transition="in" filter="fade">
                                      <p:cBhvr>
                                        <p:cTn id="167" dur="500"/>
                                        <p:tgtEl>
                                          <p:spTgt spid="24"/>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2" nodeType="clickEffect">
                                  <p:stCondLst>
                                    <p:cond delay="0"/>
                                  </p:stCondLst>
                                  <p:childTnLst>
                                    <p:set>
                                      <p:cBhvr>
                                        <p:cTn id="171" dur="1" fill="hold">
                                          <p:stCondLst>
                                            <p:cond delay="0"/>
                                          </p:stCondLst>
                                        </p:cTn>
                                        <p:tgtEl>
                                          <p:spTgt spid="34"/>
                                        </p:tgtEl>
                                        <p:attrNameLst>
                                          <p:attrName>style.visibility</p:attrName>
                                        </p:attrNameLst>
                                      </p:cBhvr>
                                      <p:to>
                                        <p:strVal val="visible"/>
                                      </p:to>
                                    </p:set>
                                    <p:animEffect transition="in" filter="fade">
                                      <p:cBhvr>
                                        <p:cTn id="172" dur="500"/>
                                        <p:tgtEl>
                                          <p:spTgt spid="34"/>
                                        </p:tgtEl>
                                      </p:cBhvr>
                                    </p:animEffect>
                                  </p:childTnLst>
                                </p:cTn>
                              </p:par>
                            </p:childTnLst>
                          </p:cTn>
                        </p:par>
                        <p:par>
                          <p:cTn id="173" fill="hold">
                            <p:stCondLst>
                              <p:cond delay="500"/>
                            </p:stCondLst>
                            <p:childTnLst>
                              <p:par>
                                <p:cTn id="174" presetID="10" presetClass="entr" presetSubtype="0" fill="hold" grpId="2" nodeType="afterEffect">
                                  <p:stCondLst>
                                    <p:cond delay="0"/>
                                  </p:stCondLst>
                                  <p:childTnLst>
                                    <p:set>
                                      <p:cBhvr>
                                        <p:cTn id="175" dur="1" fill="hold">
                                          <p:stCondLst>
                                            <p:cond delay="0"/>
                                          </p:stCondLst>
                                        </p:cTn>
                                        <p:tgtEl>
                                          <p:spTgt spid="23"/>
                                        </p:tgtEl>
                                        <p:attrNameLst>
                                          <p:attrName>style.visibility</p:attrName>
                                        </p:attrNameLst>
                                      </p:cBhvr>
                                      <p:to>
                                        <p:strVal val="visible"/>
                                      </p:to>
                                    </p:set>
                                    <p:animEffect transition="in" filter="fade">
                                      <p:cBhvr>
                                        <p:cTn id="176" dur="500"/>
                                        <p:tgtEl>
                                          <p:spTgt spid="23"/>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2" nodeType="click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fade">
                                      <p:cBhvr>
                                        <p:cTn id="181" dur="500"/>
                                        <p:tgtEl>
                                          <p:spTgt spid="33"/>
                                        </p:tgtEl>
                                      </p:cBhvr>
                                    </p:animEffect>
                                  </p:childTnLst>
                                </p:cTn>
                              </p:par>
                            </p:childTnLst>
                          </p:cTn>
                        </p:par>
                        <p:par>
                          <p:cTn id="182" fill="hold">
                            <p:stCondLst>
                              <p:cond delay="500"/>
                            </p:stCondLst>
                            <p:childTnLst>
                              <p:par>
                                <p:cTn id="183" presetID="10" presetClass="entr" presetSubtype="0" fill="hold" grpId="2" nodeType="afterEffect">
                                  <p:stCondLst>
                                    <p:cond delay="0"/>
                                  </p:stCondLst>
                                  <p:childTnLst>
                                    <p:set>
                                      <p:cBhvr>
                                        <p:cTn id="184" dur="1" fill="hold">
                                          <p:stCondLst>
                                            <p:cond delay="0"/>
                                          </p:stCondLst>
                                        </p:cTn>
                                        <p:tgtEl>
                                          <p:spTgt spid="22"/>
                                        </p:tgtEl>
                                        <p:attrNameLst>
                                          <p:attrName>style.visibility</p:attrName>
                                        </p:attrNameLst>
                                      </p:cBhvr>
                                      <p:to>
                                        <p:strVal val="visible"/>
                                      </p:to>
                                    </p:set>
                                    <p:animEffect transition="in" filter="fade">
                                      <p:cBhvr>
                                        <p:cTn id="185" dur="500"/>
                                        <p:tgtEl>
                                          <p:spTgt spid="22"/>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grpId="2" nodeType="clickEffect">
                                  <p:stCondLst>
                                    <p:cond delay="0"/>
                                  </p:stCondLst>
                                  <p:childTnLst>
                                    <p:set>
                                      <p:cBhvr>
                                        <p:cTn id="189" dur="1" fill="hold">
                                          <p:stCondLst>
                                            <p:cond delay="0"/>
                                          </p:stCondLst>
                                        </p:cTn>
                                        <p:tgtEl>
                                          <p:spTgt spid="32"/>
                                        </p:tgtEl>
                                        <p:attrNameLst>
                                          <p:attrName>style.visibility</p:attrName>
                                        </p:attrNameLst>
                                      </p:cBhvr>
                                      <p:to>
                                        <p:strVal val="visible"/>
                                      </p:to>
                                    </p:set>
                                    <p:animEffect transition="in" filter="fade">
                                      <p:cBhvr>
                                        <p:cTn id="190" dur="500"/>
                                        <p:tgtEl>
                                          <p:spTgt spid="32"/>
                                        </p:tgtEl>
                                      </p:cBhvr>
                                    </p:animEffect>
                                  </p:childTnLst>
                                </p:cTn>
                              </p:par>
                            </p:childTnLst>
                          </p:cTn>
                        </p:par>
                        <p:par>
                          <p:cTn id="191" fill="hold">
                            <p:stCondLst>
                              <p:cond delay="500"/>
                            </p:stCondLst>
                            <p:childTnLst>
                              <p:par>
                                <p:cTn id="192" presetID="10" presetClass="entr" presetSubtype="0" fill="hold" grpId="2" nodeType="afterEffect">
                                  <p:stCondLst>
                                    <p:cond delay="0"/>
                                  </p:stCondLst>
                                  <p:childTnLst>
                                    <p:set>
                                      <p:cBhvr>
                                        <p:cTn id="193" dur="1" fill="hold">
                                          <p:stCondLst>
                                            <p:cond delay="0"/>
                                          </p:stCondLst>
                                        </p:cTn>
                                        <p:tgtEl>
                                          <p:spTgt spid="21"/>
                                        </p:tgtEl>
                                        <p:attrNameLst>
                                          <p:attrName>style.visibility</p:attrName>
                                        </p:attrNameLst>
                                      </p:cBhvr>
                                      <p:to>
                                        <p:strVal val="visible"/>
                                      </p:to>
                                    </p:set>
                                    <p:animEffect transition="in" filter="fade">
                                      <p:cBhvr>
                                        <p:cTn id="194" dur="500"/>
                                        <p:tgtEl>
                                          <p:spTgt spid="21"/>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grpId="2" nodeType="clickEffect">
                                  <p:stCondLst>
                                    <p:cond delay="0"/>
                                  </p:stCondLst>
                                  <p:childTnLst>
                                    <p:set>
                                      <p:cBhvr>
                                        <p:cTn id="198" dur="1" fill="hold">
                                          <p:stCondLst>
                                            <p:cond delay="0"/>
                                          </p:stCondLst>
                                        </p:cTn>
                                        <p:tgtEl>
                                          <p:spTgt spid="31"/>
                                        </p:tgtEl>
                                        <p:attrNameLst>
                                          <p:attrName>style.visibility</p:attrName>
                                        </p:attrNameLst>
                                      </p:cBhvr>
                                      <p:to>
                                        <p:strVal val="visible"/>
                                      </p:to>
                                    </p:set>
                                    <p:animEffect transition="in" filter="fade">
                                      <p:cBhvr>
                                        <p:cTn id="199" dur="500"/>
                                        <p:tgtEl>
                                          <p:spTgt spid="31"/>
                                        </p:tgtEl>
                                      </p:cBhvr>
                                    </p:animEffect>
                                  </p:childTnLst>
                                </p:cTn>
                              </p:par>
                            </p:childTnLst>
                          </p:cTn>
                        </p:par>
                        <p:par>
                          <p:cTn id="200" fill="hold">
                            <p:stCondLst>
                              <p:cond delay="500"/>
                            </p:stCondLst>
                            <p:childTnLst>
                              <p:par>
                                <p:cTn id="201" presetID="10" presetClass="entr" presetSubtype="0" fill="hold" grpId="2" nodeType="afterEffect">
                                  <p:stCondLst>
                                    <p:cond delay="0"/>
                                  </p:stCondLst>
                                  <p:childTnLst>
                                    <p:set>
                                      <p:cBhvr>
                                        <p:cTn id="202" dur="1" fill="hold">
                                          <p:stCondLst>
                                            <p:cond delay="0"/>
                                          </p:stCondLst>
                                        </p:cTn>
                                        <p:tgtEl>
                                          <p:spTgt spid="20"/>
                                        </p:tgtEl>
                                        <p:attrNameLst>
                                          <p:attrName>style.visibility</p:attrName>
                                        </p:attrNameLst>
                                      </p:cBhvr>
                                      <p:to>
                                        <p:strVal val="visible"/>
                                      </p:to>
                                    </p:set>
                                    <p:animEffect transition="in" filter="fade">
                                      <p:cBhvr>
                                        <p:cTn id="203" dur="500"/>
                                        <p:tgtEl>
                                          <p:spTgt spid="20"/>
                                        </p:tgtEl>
                                      </p:cBhvr>
                                    </p:animEffect>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grpId="2" nodeType="clickEffect">
                                  <p:stCondLst>
                                    <p:cond delay="0"/>
                                  </p:stCondLst>
                                  <p:childTnLst>
                                    <p:set>
                                      <p:cBhvr>
                                        <p:cTn id="207" dur="1" fill="hold">
                                          <p:stCondLst>
                                            <p:cond delay="0"/>
                                          </p:stCondLst>
                                        </p:cTn>
                                        <p:tgtEl>
                                          <p:spTgt spid="30"/>
                                        </p:tgtEl>
                                        <p:attrNameLst>
                                          <p:attrName>style.visibility</p:attrName>
                                        </p:attrNameLst>
                                      </p:cBhvr>
                                      <p:to>
                                        <p:strVal val="visible"/>
                                      </p:to>
                                    </p:set>
                                    <p:animEffect transition="in" filter="fade">
                                      <p:cBhvr>
                                        <p:cTn id="208" dur="500"/>
                                        <p:tgtEl>
                                          <p:spTgt spid="30"/>
                                        </p:tgtEl>
                                      </p:cBhvr>
                                    </p:animEffect>
                                  </p:childTnLst>
                                </p:cTn>
                              </p:par>
                            </p:childTnLst>
                          </p:cTn>
                        </p:par>
                        <p:par>
                          <p:cTn id="209" fill="hold">
                            <p:stCondLst>
                              <p:cond delay="500"/>
                            </p:stCondLst>
                            <p:childTnLst>
                              <p:par>
                                <p:cTn id="210" presetID="10" presetClass="entr" presetSubtype="0" fill="hold" grpId="2" nodeType="afterEffect">
                                  <p:stCondLst>
                                    <p:cond delay="0"/>
                                  </p:stCondLst>
                                  <p:childTnLst>
                                    <p:set>
                                      <p:cBhvr>
                                        <p:cTn id="211" dur="1" fill="hold">
                                          <p:stCondLst>
                                            <p:cond delay="0"/>
                                          </p:stCondLst>
                                        </p:cTn>
                                        <p:tgtEl>
                                          <p:spTgt spid="19"/>
                                        </p:tgtEl>
                                        <p:attrNameLst>
                                          <p:attrName>style.visibility</p:attrName>
                                        </p:attrNameLst>
                                      </p:cBhvr>
                                      <p:to>
                                        <p:strVal val="visible"/>
                                      </p:to>
                                    </p:set>
                                    <p:animEffect transition="in" filter="fade">
                                      <p:cBhvr>
                                        <p:cTn id="212" dur="500"/>
                                        <p:tgtEl>
                                          <p:spTgt spid="19"/>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2" nodeType="clickEffect">
                                  <p:stCondLst>
                                    <p:cond delay="0"/>
                                  </p:stCondLst>
                                  <p:childTnLst>
                                    <p:set>
                                      <p:cBhvr>
                                        <p:cTn id="216" dur="1" fill="hold">
                                          <p:stCondLst>
                                            <p:cond delay="0"/>
                                          </p:stCondLst>
                                        </p:cTn>
                                        <p:tgtEl>
                                          <p:spTgt spid="29"/>
                                        </p:tgtEl>
                                        <p:attrNameLst>
                                          <p:attrName>style.visibility</p:attrName>
                                        </p:attrNameLst>
                                      </p:cBhvr>
                                      <p:to>
                                        <p:strVal val="visible"/>
                                      </p:to>
                                    </p:set>
                                    <p:animEffect transition="in" filter="fade">
                                      <p:cBhvr>
                                        <p:cTn id="217" dur="500"/>
                                        <p:tgtEl>
                                          <p:spTgt spid="29"/>
                                        </p:tgtEl>
                                      </p:cBhvr>
                                    </p:animEffect>
                                  </p:childTnLst>
                                </p:cTn>
                              </p:par>
                            </p:childTnLst>
                          </p:cTn>
                        </p:par>
                        <p:par>
                          <p:cTn id="218" fill="hold">
                            <p:stCondLst>
                              <p:cond delay="500"/>
                            </p:stCondLst>
                            <p:childTnLst>
                              <p:par>
                                <p:cTn id="219" presetID="10" presetClass="entr" presetSubtype="0" fill="hold" grpId="2" nodeType="afterEffect">
                                  <p:stCondLst>
                                    <p:cond delay="0"/>
                                  </p:stCondLst>
                                  <p:childTnLst>
                                    <p:set>
                                      <p:cBhvr>
                                        <p:cTn id="220" dur="1" fill="hold">
                                          <p:stCondLst>
                                            <p:cond delay="0"/>
                                          </p:stCondLst>
                                        </p:cTn>
                                        <p:tgtEl>
                                          <p:spTgt spid="18"/>
                                        </p:tgtEl>
                                        <p:attrNameLst>
                                          <p:attrName>style.visibility</p:attrName>
                                        </p:attrNameLst>
                                      </p:cBhvr>
                                      <p:to>
                                        <p:strVal val="visible"/>
                                      </p:to>
                                    </p:set>
                                    <p:animEffect transition="in" filter="fade">
                                      <p:cBhvr>
                                        <p:cTn id="221" dur="500"/>
                                        <p:tgtEl>
                                          <p:spTgt spid="18"/>
                                        </p:tgtEl>
                                      </p:cBhvr>
                                    </p:animEffect>
                                  </p:childTnLst>
                                </p:cTn>
                              </p:par>
                            </p:childTnLst>
                          </p:cTn>
                        </p:par>
                      </p:childTnLst>
                    </p:cTn>
                  </p:par>
                  <p:par>
                    <p:cTn id="222" fill="hold">
                      <p:stCondLst>
                        <p:cond delay="indefinite"/>
                      </p:stCondLst>
                      <p:childTnLst>
                        <p:par>
                          <p:cTn id="223" fill="hold">
                            <p:stCondLst>
                              <p:cond delay="0"/>
                            </p:stCondLst>
                            <p:childTnLst>
                              <p:par>
                                <p:cTn id="224" presetID="10" presetClass="entr" presetSubtype="0" fill="hold" grpId="2" nodeType="clickEffect">
                                  <p:stCondLst>
                                    <p:cond delay="0"/>
                                  </p:stCondLst>
                                  <p:childTnLst>
                                    <p:set>
                                      <p:cBhvr>
                                        <p:cTn id="225" dur="1" fill="hold">
                                          <p:stCondLst>
                                            <p:cond delay="0"/>
                                          </p:stCondLst>
                                        </p:cTn>
                                        <p:tgtEl>
                                          <p:spTgt spid="28"/>
                                        </p:tgtEl>
                                        <p:attrNameLst>
                                          <p:attrName>style.visibility</p:attrName>
                                        </p:attrNameLst>
                                      </p:cBhvr>
                                      <p:to>
                                        <p:strVal val="visible"/>
                                      </p:to>
                                    </p:set>
                                    <p:animEffect transition="in" filter="fade">
                                      <p:cBhvr>
                                        <p:cTn id="226" dur="500"/>
                                        <p:tgtEl>
                                          <p:spTgt spid="28"/>
                                        </p:tgtEl>
                                      </p:cBhvr>
                                    </p:animEffect>
                                  </p:childTnLst>
                                </p:cTn>
                              </p:par>
                            </p:childTnLst>
                          </p:cTn>
                        </p:par>
                        <p:par>
                          <p:cTn id="227" fill="hold">
                            <p:stCondLst>
                              <p:cond delay="500"/>
                            </p:stCondLst>
                            <p:childTnLst>
                              <p:par>
                                <p:cTn id="228" presetID="10" presetClass="entr" presetSubtype="0" fill="hold" grpId="2" nodeType="afterEffect">
                                  <p:stCondLst>
                                    <p:cond delay="0"/>
                                  </p:stCondLst>
                                  <p:childTnLst>
                                    <p:set>
                                      <p:cBhvr>
                                        <p:cTn id="229" dur="1" fill="hold">
                                          <p:stCondLst>
                                            <p:cond delay="0"/>
                                          </p:stCondLst>
                                        </p:cTn>
                                        <p:tgtEl>
                                          <p:spTgt spid="17"/>
                                        </p:tgtEl>
                                        <p:attrNameLst>
                                          <p:attrName>style.visibility</p:attrName>
                                        </p:attrNameLst>
                                      </p:cBhvr>
                                      <p:to>
                                        <p:strVal val="visible"/>
                                      </p:to>
                                    </p:set>
                                    <p:animEffect transition="in" filter="fade">
                                      <p:cBhvr>
                                        <p:cTn id="230" dur="500"/>
                                        <p:tgtEl>
                                          <p:spTgt spid="17"/>
                                        </p:tgtEl>
                                      </p:cBhvr>
                                    </p:animEffect>
                                  </p:childTnLst>
                                </p:cTn>
                              </p:par>
                            </p:childTnLst>
                          </p:cTn>
                        </p:par>
                      </p:childTnLst>
                    </p:cTn>
                  </p:par>
                  <p:par>
                    <p:cTn id="231" fill="hold">
                      <p:stCondLst>
                        <p:cond delay="indefinite"/>
                      </p:stCondLst>
                      <p:childTnLst>
                        <p:par>
                          <p:cTn id="232" fill="hold">
                            <p:stCondLst>
                              <p:cond delay="0"/>
                            </p:stCondLst>
                            <p:childTnLst>
                              <p:par>
                                <p:cTn id="233" presetID="10" presetClass="entr" presetSubtype="0" fill="hold" grpId="2" nodeType="clickEffect">
                                  <p:stCondLst>
                                    <p:cond delay="0"/>
                                  </p:stCondLst>
                                  <p:childTnLst>
                                    <p:set>
                                      <p:cBhvr>
                                        <p:cTn id="234" dur="1" fill="hold">
                                          <p:stCondLst>
                                            <p:cond delay="0"/>
                                          </p:stCondLst>
                                        </p:cTn>
                                        <p:tgtEl>
                                          <p:spTgt spid="27"/>
                                        </p:tgtEl>
                                        <p:attrNameLst>
                                          <p:attrName>style.visibility</p:attrName>
                                        </p:attrNameLst>
                                      </p:cBhvr>
                                      <p:to>
                                        <p:strVal val="visible"/>
                                      </p:to>
                                    </p:set>
                                    <p:animEffect transition="in" filter="fade">
                                      <p:cBhvr>
                                        <p:cTn id="235" dur="500"/>
                                        <p:tgtEl>
                                          <p:spTgt spid="27"/>
                                        </p:tgtEl>
                                      </p:cBhvr>
                                    </p:animEffect>
                                  </p:childTnLst>
                                </p:cTn>
                              </p:par>
                            </p:childTnLst>
                          </p:cTn>
                        </p:par>
                        <p:par>
                          <p:cTn id="236" fill="hold">
                            <p:stCondLst>
                              <p:cond delay="500"/>
                            </p:stCondLst>
                            <p:childTnLst>
                              <p:par>
                                <p:cTn id="237" presetID="10" presetClass="entr" presetSubtype="0" fill="hold" grpId="2" nodeType="afterEffect">
                                  <p:stCondLst>
                                    <p:cond delay="0"/>
                                  </p:stCondLst>
                                  <p:childTnLst>
                                    <p:set>
                                      <p:cBhvr>
                                        <p:cTn id="238" dur="1" fill="hold">
                                          <p:stCondLst>
                                            <p:cond delay="0"/>
                                          </p:stCondLst>
                                        </p:cTn>
                                        <p:tgtEl>
                                          <p:spTgt spid="16"/>
                                        </p:tgtEl>
                                        <p:attrNameLst>
                                          <p:attrName>style.visibility</p:attrName>
                                        </p:attrNameLst>
                                      </p:cBhvr>
                                      <p:to>
                                        <p:strVal val="visible"/>
                                      </p:to>
                                    </p:set>
                                    <p:animEffect transition="in" filter="fade">
                                      <p:cBhvr>
                                        <p:cTn id="239" dur="500"/>
                                        <p:tgtEl>
                                          <p:spTgt spid="16"/>
                                        </p:tgtEl>
                                      </p:cBhvr>
                                    </p:animEffect>
                                  </p:childTnLst>
                                </p:cTn>
                              </p:par>
                            </p:childTnLst>
                          </p:cTn>
                        </p:par>
                      </p:childTnLst>
                    </p:cTn>
                  </p:par>
                  <p:par>
                    <p:cTn id="240" fill="hold">
                      <p:stCondLst>
                        <p:cond delay="indefinite"/>
                      </p:stCondLst>
                      <p:childTnLst>
                        <p:par>
                          <p:cTn id="241" fill="hold">
                            <p:stCondLst>
                              <p:cond delay="0"/>
                            </p:stCondLst>
                            <p:childTnLst>
                              <p:par>
                                <p:cTn id="242" presetID="10" presetClass="entr" presetSubtype="0" fill="hold" grpId="2" nodeType="clickEffect">
                                  <p:stCondLst>
                                    <p:cond delay="0"/>
                                  </p:stCondLst>
                                  <p:childTnLst>
                                    <p:set>
                                      <p:cBhvr>
                                        <p:cTn id="243" dur="1" fill="hold">
                                          <p:stCondLst>
                                            <p:cond delay="0"/>
                                          </p:stCondLst>
                                        </p:cTn>
                                        <p:tgtEl>
                                          <p:spTgt spid="26"/>
                                        </p:tgtEl>
                                        <p:attrNameLst>
                                          <p:attrName>style.visibility</p:attrName>
                                        </p:attrNameLst>
                                      </p:cBhvr>
                                      <p:to>
                                        <p:strVal val="visible"/>
                                      </p:to>
                                    </p:set>
                                    <p:animEffect transition="in" filter="fade">
                                      <p:cBhvr>
                                        <p:cTn id="244" dur="500"/>
                                        <p:tgtEl>
                                          <p:spTgt spid="26"/>
                                        </p:tgtEl>
                                      </p:cBhvr>
                                    </p:animEffect>
                                  </p:childTnLst>
                                </p:cTn>
                              </p:par>
                            </p:childTnLst>
                          </p:cTn>
                        </p:par>
                        <p:par>
                          <p:cTn id="245" fill="hold">
                            <p:stCondLst>
                              <p:cond delay="500"/>
                            </p:stCondLst>
                            <p:childTnLst>
                              <p:par>
                                <p:cTn id="246" presetID="10" presetClass="entr" presetSubtype="0" fill="hold" grpId="2" nodeType="afterEffect">
                                  <p:stCondLst>
                                    <p:cond delay="0"/>
                                  </p:stCondLst>
                                  <p:childTnLst>
                                    <p:set>
                                      <p:cBhvr>
                                        <p:cTn id="247" dur="1" fill="hold">
                                          <p:stCondLst>
                                            <p:cond delay="0"/>
                                          </p:stCondLst>
                                        </p:cTn>
                                        <p:tgtEl>
                                          <p:spTgt spid="15"/>
                                        </p:tgtEl>
                                        <p:attrNameLst>
                                          <p:attrName>style.visibility</p:attrName>
                                        </p:attrNameLst>
                                      </p:cBhvr>
                                      <p:to>
                                        <p:strVal val="visible"/>
                                      </p:to>
                                    </p:set>
                                    <p:animEffect transition="in" filter="fade">
                                      <p:cBhvr>
                                        <p:cTn id="248" dur="500"/>
                                        <p:tgtEl>
                                          <p:spTgt spid="15"/>
                                        </p:tgtEl>
                                      </p:cBhvr>
                                    </p:animEffect>
                                  </p:childTnLst>
                                </p:cTn>
                              </p:par>
                            </p:childTnLst>
                          </p:cTn>
                        </p:par>
                      </p:childTnLst>
                    </p:cTn>
                  </p:par>
                  <p:par>
                    <p:cTn id="249" fill="hold">
                      <p:stCondLst>
                        <p:cond delay="indefinite"/>
                      </p:stCondLst>
                      <p:childTnLst>
                        <p:par>
                          <p:cTn id="250" fill="hold">
                            <p:stCondLst>
                              <p:cond delay="0"/>
                            </p:stCondLst>
                            <p:childTnLst>
                              <p:par>
                                <p:cTn id="251" presetID="10" presetClass="entr" presetSubtype="0" fill="hold" grpId="2" nodeType="clickEffect">
                                  <p:stCondLst>
                                    <p:cond delay="0"/>
                                  </p:stCondLst>
                                  <p:childTnLst>
                                    <p:set>
                                      <p:cBhvr>
                                        <p:cTn id="252" dur="1" fill="hold">
                                          <p:stCondLst>
                                            <p:cond delay="0"/>
                                          </p:stCondLst>
                                        </p:cTn>
                                        <p:tgtEl>
                                          <p:spTgt spid="25"/>
                                        </p:tgtEl>
                                        <p:attrNameLst>
                                          <p:attrName>style.visibility</p:attrName>
                                        </p:attrNameLst>
                                      </p:cBhvr>
                                      <p:to>
                                        <p:strVal val="visible"/>
                                      </p:to>
                                    </p:set>
                                    <p:animEffect transition="in" filter="fade">
                                      <p:cBhvr>
                                        <p:cTn id="253" dur="500"/>
                                        <p:tgtEl>
                                          <p:spTgt spid="25"/>
                                        </p:tgtEl>
                                      </p:cBhvr>
                                    </p:animEffect>
                                  </p:childTnLst>
                                </p:cTn>
                              </p:par>
                            </p:childTnLst>
                          </p:cTn>
                        </p:par>
                        <p:par>
                          <p:cTn id="254" fill="hold">
                            <p:stCondLst>
                              <p:cond delay="500"/>
                            </p:stCondLst>
                            <p:childTnLst>
                              <p:par>
                                <p:cTn id="255" presetID="10" presetClass="entr" presetSubtype="0" fill="hold" grpId="2" nodeType="afterEffect">
                                  <p:stCondLst>
                                    <p:cond delay="0"/>
                                  </p:stCondLst>
                                  <p:childTnLst>
                                    <p:set>
                                      <p:cBhvr>
                                        <p:cTn id="256" dur="1" fill="hold">
                                          <p:stCondLst>
                                            <p:cond delay="0"/>
                                          </p:stCondLst>
                                        </p:cTn>
                                        <p:tgtEl>
                                          <p:spTgt spid="14"/>
                                        </p:tgtEl>
                                        <p:attrNameLst>
                                          <p:attrName>style.visibility</p:attrName>
                                        </p:attrNameLst>
                                      </p:cBhvr>
                                      <p:to>
                                        <p:strVal val="visible"/>
                                      </p:to>
                                    </p:set>
                                    <p:animEffect transition="in" filter="fade">
                                      <p:cBhvr>
                                        <p:cTn id="2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P spid="20" grpId="0"/>
      <p:bldP spid="20" grpId="1"/>
      <p:bldP spid="20" grpId="2"/>
      <p:bldP spid="21" grpId="0"/>
      <p:bldP spid="21" grpId="1"/>
      <p:bldP spid="21" grpId="2"/>
      <p:bldP spid="22" grpId="0"/>
      <p:bldP spid="22" grpId="1"/>
      <p:bldP spid="22" grpId="2"/>
      <p:bldP spid="23" grpId="0"/>
      <p:bldP spid="23" grpId="1"/>
      <p:bldP spid="23" grpId="2"/>
      <p:bldP spid="24" grpId="0"/>
      <p:bldP spid="24" grpId="1"/>
      <p:bldP spid="24" grpId="2"/>
      <p:bldP spid="25" grpId="0"/>
      <p:bldP spid="25" grpId="1"/>
      <p:bldP spid="25" grpId="2"/>
      <p:bldP spid="26" grpId="0"/>
      <p:bldP spid="26" grpId="1"/>
      <p:bldP spid="26" grpId="2"/>
      <p:bldP spid="27" grpId="0"/>
      <p:bldP spid="27" grpId="1"/>
      <p:bldP spid="27" grpId="2"/>
      <p:bldP spid="28" grpId="0"/>
      <p:bldP spid="28" grpId="1"/>
      <p:bldP spid="28" grpId="2"/>
      <p:bldP spid="29" grpId="0"/>
      <p:bldP spid="29" grpId="1"/>
      <p:bldP spid="29" grpId="2"/>
      <p:bldP spid="30" grpId="0"/>
      <p:bldP spid="30" grpId="1"/>
      <p:bldP spid="30" grpId="2"/>
      <p:bldP spid="31" grpId="0"/>
      <p:bldP spid="31" grpId="1"/>
      <p:bldP spid="31" grpId="2"/>
      <p:bldP spid="32" grpId="0"/>
      <p:bldP spid="32" grpId="1"/>
      <p:bldP spid="32" grpId="2"/>
      <p:bldP spid="33" grpId="0"/>
      <p:bldP spid="33" grpId="1"/>
      <p:bldP spid="33" grpId="2"/>
      <p:bldP spid="34" grpId="0"/>
      <p:bldP spid="34" grpId="1"/>
      <p:bldP spid="34" grpId="2"/>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outcome.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9</a:t>
            </a:r>
            <a:r>
              <a:rPr lang="en-GB" sz="2400" b="1" i="0" u="none" strike="noStrike" dirty="0">
                <a:effectLst/>
              </a:rPr>
              <a:t>, Learning Outcome </a:t>
            </a:r>
            <a:r>
              <a:rPr lang="en-GB" sz="2400" b="1" dirty="0"/>
              <a:t>12</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194466915"/>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compare sets of 2p, 5p and 10p coins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2323974"/>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9, Learning Outcome 12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5131AE85-6CDF-46DB-8B0F-6E6B6E0BB9D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86" b="4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 Counting, unitising and coins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53992380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22</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2587941"/>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5CDBD30-B452-4F16-93E9-45D03B0AEE9D}"/>
              </a:ext>
            </a:extLst>
          </p:cNvPr>
          <p:cNvGrpSpPr/>
          <p:nvPr/>
        </p:nvGrpSpPr>
        <p:grpSpPr>
          <a:xfrm>
            <a:off x="3028456" y="2477859"/>
            <a:ext cx="6135088" cy="2483962"/>
            <a:chOff x="1504456" y="2477859"/>
            <a:chExt cx="6135088" cy="2483962"/>
          </a:xfrm>
        </p:grpSpPr>
        <p:pic>
          <p:nvPicPr>
            <p:cNvPr id="4" name="Picture 3" descr="A picture containing indoor&#10;&#10;Description automatically generated">
              <a:extLst>
                <a:ext uri="{FF2B5EF4-FFF2-40B4-BE49-F238E27FC236}">
                  <a16:creationId xmlns:a16="http://schemas.microsoft.com/office/drawing/2014/main" id="{9F089ED7-B06B-4D02-A014-9939D23D2FD8}"/>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504456" y="2477859"/>
              <a:ext cx="6135088" cy="2483962"/>
            </a:xfrm>
            <a:prstGeom prst="rect">
              <a:avLst/>
            </a:prstGeom>
          </p:spPr>
        </p:pic>
        <p:sp>
          <p:nvSpPr>
            <p:cNvPr id="29" name="Rectangle: Rounded Corners 28">
              <a:extLst>
                <a:ext uri="{FF2B5EF4-FFF2-40B4-BE49-F238E27FC236}">
                  <a16:creationId xmlns:a16="http://schemas.microsoft.com/office/drawing/2014/main" id="{D92DFF9E-4872-414B-BDBA-5AA17E80A672}"/>
                </a:ext>
              </a:extLst>
            </p:cNvPr>
            <p:cNvSpPr/>
            <p:nvPr/>
          </p:nvSpPr>
          <p:spPr bwMode="auto">
            <a:xfrm>
              <a:off x="1972896" y="2802731"/>
              <a:ext cx="1959024" cy="1380649"/>
            </a:xfrm>
            <a:prstGeom prst="roundRect">
              <a:avLst/>
            </a:prstGeom>
            <a:solidFill>
              <a:srgbClr val="65A0A0"/>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0" name="Rectangle: Rounded Corners 29">
              <a:extLst>
                <a:ext uri="{FF2B5EF4-FFF2-40B4-BE49-F238E27FC236}">
                  <a16:creationId xmlns:a16="http://schemas.microsoft.com/office/drawing/2014/main" id="{EA75579B-F775-4F05-BA7D-EFD4603E3A2E}"/>
                </a:ext>
              </a:extLst>
            </p:cNvPr>
            <p:cNvSpPr/>
            <p:nvPr/>
          </p:nvSpPr>
          <p:spPr bwMode="auto">
            <a:xfrm>
              <a:off x="4915266" y="2657003"/>
              <a:ext cx="2533284" cy="1714972"/>
            </a:xfrm>
            <a:prstGeom prst="roundRect">
              <a:avLst/>
            </a:prstGeom>
            <a:solidFill>
              <a:srgbClr val="98F0F0"/>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5:6</a:t>
            </a:r>
          </a:p>
        </p:txBody>
      </p:sp>
      <p:sp>
        <p:nvSpPr>
          <p:cNvPr id="5" name="TextBox 4">
            <a:extLst>
              <a:ext uri="{FF2B5EF4-FFF2-40B4-BE49-F238E27FC236}">
                <a16:creationId xmlns:a16="http://schemas.microsoft.com/office/drawing/2014/main" id="{19CF40E3-A58D-4BCE-9E9C-CC7EB02F549C}"/>
              </a:ext>
            </a:extLst>
          </p:cNvPr>
          <p:cNvSpPr txBox="1"/>
          <p:nvPr/>
        </p:nvSpPr>
        <p:spPr bwMode="auto">
          <a:xfrm>
            <a:off x="3453524" y="1079948"/>
            <a:ext cx="52849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Which purse would you rather have?</a:t>
            </a:r>
          </a:p>
        </p:txBody>
      </p:sp>
      <p:pic>
        <p:nvPicPr>
          <p:cNvPr id="7" name="Picture 6" descr="A close up of a coin&#10;&#10;Description automatically generated">
            <a:extLst>
              <a:ext uri="{FF2B5EF4-FFF2-40B4-BE49-F238E27FC236}">
                <a16:creationId xmlns:a16="http://schemas.microsoft.com/office/drawing/2014/main" id="{A27D5731-9A1E-4E5F-A94E-E528D3575F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5341" y="2663668"/>
            <a:ext cx="640800" cy="640800"/>
          </a:xfrm>
          <a:prstGeom prst="rect">
            <a:avLst/>
          </a:prstGeom>
        </p:spPr>
      </p:pic>
      <p:pic>
        <p:nvPicPr>
          <p:cNvPr id="10" name="Picture 9" descr="A close up of a coin&#10;&#10;Description automatically generated">
            <a:extLst>
              <a:ext uri="{FF2B5EF4-FFF2-40B4-BE49-F238E27FC236}">
                <a16:creationId xmlns:a16="http://schemas.microsoft.com/office/drawing/2014/main" id="{3DFEDF9A-5108-4305-A636-F8D4639C04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1006" y="2949458"/>
            <a:ext cx="449408" cy="446581"/>
          </a:xfrm>
          <a:prstGeom prst="rect">
            <a:avLst/>
          </a:prstGeom>
        </p:spPr>
      </p:pic>
      <p:pic>
        <p:nvPicPr>
          <p:cNvPr id="11" name="Picture 10" descr="A close up of a coin&#10;&#10;Description automatically generated">
            <a:extLst>
              <a:ext uri="{FF2B5EF4-FFF2-40B4-BE49-F238E27FC236}">
                <a16:creationId xmlns:a16="http://schemas.microsoft.com/office/drawing/2014/main" id="{9AEF857B-4E16-4CD7-AFD1-01DDFE874D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8203" y="3456834"/>
            <a:ext cx="449408" cy="446581"/>
          </a:xfrm>
          <a:prstGeom prst="rect">
            <a:avLst/>
          </a:prstGeom>
        </p:spPr>
      </p:pic>
      <p:pic>
        <p:nvPicPr>
          <p:cNvPr id="12" name="Picture 11" descr="A close up of a coin&#10;&#10;Description automatically generated">
            <a:extLst>
              <a:ext uri="{FF2B5EF4-FFF2-40B4-BE49-F238E27FC236}">
                <a16:creationId xmlns:a16="http://schemas.microsoft.com/office/drawing/2014/main" id="{DF06A46E-1009-4E67-A58C-FFFAC6EB39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9614" y="3120603"/>
            <a:ext cx="449408" cy="446581"/>
          </a:xfrm>
          <a:prstGeom prst="rect">
            <a:avLst/>
          </a:prstGeom>
        </p:spPr>
      </p:pic>
      <p:pic>
        <p:nvPicPr>
          <p:cNvPr id="13" name="Picture 12" descr="A close up of a coin&#10;&#10;Description automatically generated">
            <a:extLst>
              <a:ext uri="{FF2B5EF4-FFF2-40B4-BE49-F238E27FC236}">
                <a16:creationId xmlns:a16="http://schemas.microsoft.com/office/drawing/2014/main" id="{30800F86-6519-4996-BF2C-918FA37816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0914" y="3701666"/>
            <a:ext cx="449408" cy="446581"/>
          </a:xfrm>
          <a:prstGeom prst="rect">
            <a:avLst/>
          </a:prstGeom>
        </p:spPr>
      </p:pic>
      <p:pic>
        <p:nvPicPr>
          <p:cNvPr id="14" name="Picture 13" descr="A close up of a coin&#10;&#10;Description automatically generated">
            <a:extLst>
              <a:ext uri="{FF2B5EF4-FFF2-40B4-BE49-F238E27FC236}">
                <a16:creationId xmlns:a16="http://schemas.microsoft.com/office/drawing/2014/main" id="{2BF4A255-9C66-4A08-A1EF-570AF5F4B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3784" y="2823203"/>
            <a:ext cx="449408" cy="446581"/>
          </a:xfrm>
          <a:prstGeom prst="rect">
            <a:avLst/>
          </a:prstGeom>
        </p:spPr>
      </p:pic>
      <p:pic>
        <p:nvPicPr>
          <p:cNvPr id="15" name="Picture 14" descr="A close up of a coin&#10;&#10;Description automatically generated">
            <a:extLst>
              <a:ext uri="{FF2B5EF4-FFF2-40B4-BE49-F238E27FC236}">
                <a16:creationId xmlns:a16="http://schemas.microsoft.com/office/drawing/2014/main" id="{3AC0848C-B96B-467C-BA6D-B3612F6FEE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6482" y="3360642"/>
            <a:ext cx="449408" cy="446581"/>
          </a:xfrm>
          <a:prstGeom prst="rect">
            <a:avLst/>
          </a:prstGeom>
        </p:spPr>
      </p:pic>
      <p:pic>
        <p:nvPicPr>
          <p:cNvPr id="16" name="Picture 15" descr="A close up of a coin&#10;&#10;Description automatically generated">
            <a:extLst>
              <a:ext uri="{FF2B5EF4-FFF2-40B4-BE49-F238E27FC236}">
                <a16:creationId xmlns:a16="http://schemas.microsoft.com/office/drawing/2014/main" id="{808691BF-D407-43DA-80B0-90FFC5D7C3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177" y="3129381"/>
            <a:ext cx="640800" cy="640800"/>
          </a:xfrm>
          <a:prstGeom prst="rect">
            <a:avLst/>
          </a:prstGeom>
        </p:spPr>
      </p:pic>
      <p:pic>
        <p:nvPicPr>
          <p:cNvPr id="17" name="Picture 16" descr="A close up of a coin&#10;&#10;Description automatically generated">
            <a:extLst>
              <a:ext uri="{FF2B5EF4-FFF2-40B4-BE49-F238E27FC236}">
                <a16:creationId xmlns:a16="http://schemas.microsoft.com/office/drawing/2014/main" id="{CF3BB358-1093-4CE8-BC3B-2573A67FD3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6014" y="3522628"/>
            <a:ext cx="640800" cy="640800"/>
          </a:xfrm>
          <a:prstGeom prst="rect">
            <a:avLst/>
          </a:prstGeom>
        </p:spPr>
      </p:pic>
      <p:pic>
        <p:nvPicPr>
          <p:cNvPr id="18" name="Picture 17" descr="A close up of a coin&#10;&#10;Description automatically generated">
            <a:extLst>
              <a:ext uri="{FF2B5EF4-FFF2-40B4-BE49-F238E27FC236}">
                <a16:creationId xmlns:a16="http://schemas.microsoft.com/office/drawing/2014/main" id="{E92BC42B-67A6-4EFC-8096-BF493C4B29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18" y="2671777"/>
            <a:ext cx="640800" cy="640800"/>
          </a:xfrm>
          <a:prstGeom prst="rect">
            <a:avLst/>
          </a:prstGeom>
        </p:spPr>
      </p:pic>
      <p:pic>
        <p:nvPicPr>
          <p:cNvPr id="19" name="Picture 18" descr="A close up of a coin&#10;&#10;Description automatically generated">
            <a:extLst>
              <a:ext uri="{FF2B5EF4-FFF2-40B4-BE49-F238E27FC236}">
                <a16:creationId xmlns:a16="http://schemas.microsoft.com/office/drawing/2014/main" id="{43A88054-E980-488E-BD48-93CF0405F0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9170" y="3201795"/>
            <a:ext cx="640800" cy="640800"/>
          </a:xfrm>
          <a:prstGeom prst="rect">
            <a:avLst/>
          </a:prstGeom>
        </p:spPr>
      </p:pic>
      <p:pic>
        <p:nvPicPr>
          <p:cNvPr id="20" name="Picture 19" descr="A close up of a coin&#10;&#10;Description automatically generated">
            <a:extLst>
              <a:ext uri="{FF2B5EF4-FFF2-40B4-BE49-F238E27FC236}">
                <a16:creationId xmlns:a16="http://schemas.microsoft.com/office/drawing/2014/main" id="{02485A6E-ACA2-4CE5-A6D6-52E51B997B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0969" y="3738956"/>
            <a:ext cx="640800" cy="640800"/>
          </a:xfrm>
          <a:prstGeom prst="rect">
            <a:avLst/>
          </a:prstGeom>
        </p:spPr>
      </p:pic>
      <p:pic>
        <p:nvPicPr>
          <p:cNvPr id="21" name="Picture 20" descr="A close up of a coin&#10;&#10;Description automatically generated">
            <a:extLst>
              <a:ext uri="{FF2B5EF4-FFF2-40B4-BE49-F238E27FC236}">
                <a16:creationId xmlns:a16="http://schemas.microsoft.com/office/drawing/2014/main" id="{68EF7BF8-3C63-4A08-A6A6-7BBDFB38D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0973" y="3038962"/>
            <a:ext cx="640800" cy="640800"/>
          </a:xfrm>
          <a:prstGeom prst="rect">
            <a:avLst/>
          </a:prstGeom>
        </p:spPr>
      </p:pic>
      <p:pic>
        <p:nvPicPr>
          <p:cNvPr id="22" name="Picture 21" descr="A close up of a coin&#10;&#10;Description automatically generated">
            <a:extLst>
              <a:ext uri="{FF2B5EF4-FFF2-40B4-BE49-F238E27FC236}">
                <a16:creationId xmlns:a16="http://schemas.microsoft.com/office/drawing/2014/main" id="{1E3122FC-EAA9-4F87-ADDF-26BE9640AE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552" y="3625347"/>
            <a:ext cx="640800" cy="640800"/>
          </a:xfrm>
          <a:prstGeom prst="rect">
            <a:avLst/>
          </a:prstGeom>
        </p:spPr>
      </p:pic>
      <p:pic>
        <p:nvPicPr>
          <p:cNvPr id="23" name="Picture 22" descr="A close up of a coin&#10;&#10;Description automatically generated">
            <a:extLst>
              <a:ext uri="{FF2B5EF4-FFF2-40B4-BE49-F238E27FC236}">
                <a16:creationId xmlns:a16="http://schemas.microsoft.com/office/drawing/2014/main" id="{80394100-AE10-4C70-AC2F-2779F1B284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858" y="2687541"/>
            <a:ext cx="640800" cy="640800"/>
          </a:xfrm>
          <a:prstGeom prst="rect">
            <a:avLst/>
          </a:prstGeom>
        </p:spPr>
      </p:pic>
      <p:pic>
        <p:nvPicPr>
          <p:cNvPr id="24" name="Picture 23" descr="A close up of a coin&#10;&#10;Description automatically generated">
            <a:extLst>
              <a:ext uri="{FF2B5EF4-FFF2-40B4-BE49-F238E27FC236}">
                <a16:creationId xmlns:a16="http://schemas.microsoft.com/office/drawing/2014/main" id="{B9EC5CC2-2A7B-4BBE-8EA6-7DACBA72FC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4223" y="3340607"/>
            <a:ext cx="640800" cy="640800"/>
          </a:xfrm>
          <a:prstGeom prst="rect">
            <a:avLst/>
          </a:prstGeom>
        </p:spPr>
      </p:pic>
      <p:sp>
        <p:nvSpPr>
          <p:cNvPr id="25" name="TextBox 24">
            <a:extLst>
              <a:ext uri="{FF2B5EF4-FFF2-40B4-BE49-F238E27FC236}">
                <a16:creationId xmlns:a16="http://schemas.microsoft.com/office/drawing/2014/main" id="{BB17F7F6-3C32-4A9A-BD4A-E8B1F3E86851}"/>
              </a:ext>
            </a:extLst>
          </p:cNvPr>
          <p:cNvSpPr txBox="1"/>
          <p:nvPr/>
        </p:nvSpPr>
        <p:spPr bwMode="auto">
          <a:xfrm>
            <a:off x="4075768" y="5316389"/>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r>
              <a:rPr lang="en-GB" sz="1200" dirty="0">
                <a:solidFill>
                  <a:srgbClr val="000000"/>
                </a:solidFill>
                <a:latin typeface="Myriad Pro Semibold" charset="0"/>
                <a:ea typeface="Myriad Pro Semibold" charset="0"/>
                <a:cs typeface="Myriad Pro Semibold" charset="0"/>
              </a:rPr>
              <a:t> </a:t>
            </a:r>
            <a:r>
              <a:rPr lang="en-GB" sz="2400" dirty="0">
                <a:solidFill>
                  <a:srgbClr val="000000"/>
                </a:solidFill>
                <a:latin typeface="Myriad Pro Semibold" charset="0"/>
                <a:ea typeface="Myriad Pro Semibold" charset="0"/>
                <a:cs typeface="Myriad Pro Semibold" charset="0"/>
              </a:rPr>
              <a:t>p</a:t>
            </a:r>
          </a:p>
        </p:txBody>
      </p:sp>
      <p:sp>
        <p:nvSpPr>
          <p:cNvPr id="26" name="TextBox 25">
            <a:extLst>
              <a:ext uri="{FF2B5EF4-FFF2-40B4-BE49-F238E27FC236}">
                <a16:creationId xmlns:a16="http://schemas.microsoft.com/office/drawing/2014/main" id="{F77019D2-DBE7-4C2C-83F0-B5798A844451}"/>
              </a:ext>
            </a:extLst>
          </p:cNvPr>
          <p:cNvSpPr txBox="1"/>
          <p:nvPr/>
        </p:nvSpPr>
        <p:spPr bwMode="auto">
          <a:xfrm>
            <a:off x="7280508" y="5316389"/>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20</a:t>
            </a:r>
            <a:r>
              <a:rPr lang="en-GB" sz="1200" dirty="0">
                <a:solidFill>
                  <a:srgbClr val="000000"/>
                </a:solidFill>
                <a:latin typeface="Myriad Pro Semibold" charset="0"/>
                <a:ea typeface="Myriad Pro Semibold" charset="0"/>
                <a:cs typeface="Myriad Pro Semibold" charset="0"/>
              </a:rPr>
              <a:t> </a:t>
            </a:r>
            <a:r>
              <a:rPr lang="en-GB" sz="2400" dirty="0">
                <a:solidFill>
                  <a:srgbClr val="000000"/>
                </a:solidFill>
                <a:latin typeface="Myriad Pro Semibold" charset="0"/>
                <a:ea typeface="Myriad Pro Semibold" charset="0"/>
                <a:cs typeface="Myriad Pro Semibold" charset="0"/>
              </a:rPr>
              <a:t>p</a:t>
            </a:r>
          </a:p>
        </p:txBody>
      </p:sp>
    </p:spTree>
    <p:extLst>
      <p:ext uri="{BB962C8B-B14F-4D97-AF65-F5344CB8AC3E}">
        <p14:creationId xmlns:p14="http://schemas.microsoft.com/office/powerpoint/2010/main" val="3665552462"/>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10"/>
                                        </p:tgtEl>
                                      </p:cBhvr>
                                    </p:animEffect>
                                    <p:animScale>
                                      <p:cBhvr>
                                        <p:cTn id="7" dur="375" autoRev="1" fill="hold"/>
                                        <p:tgtEl>
                                          <p:spTgt spid="1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11"/>
                                        </p:tgtEl>
                                      </p:cBhvr>
                                    </p:animEffect>
                                    <p:animScale>
                                      <p:cBhvr>
                                        <p:cTn id="12" dur="375" autoRev="1" fill="hold"/>
                                        <p:tgtEl>
                                          <p:spTgt spid="11"/>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750" tmFilter="0, 0; .2, .5; .8, .5; 1, 0"/>
                                        <p:tgtEl>
                                          <p:spTgt spid="12"/>
                                        </p:tgtEl>
                                      </p:cBhvr>
                                    </p:animEffect>
                                    <p:animScale>
                                      <p:cBhvr>
                                        <p:cTn id="17" dur="375" autoRev="1" fill="hold"/>
                                        <p:tgtEl>
                                          <p:spTgt spid="12"/>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750" tmFilter="0, 0; .2, .5; .8, .5; 1, 0"/>
                                        <p:tgtEl>
                                          <p:spTgt spid="13"/>
                                        </p:tgtEl>
                                      </p:cBhvr>
                                    </p:animEffect>
                                    <p:animScale>
                                      <p:cBhvr>
                                        <p:cTn id="22" dur="375" autoRev="1" fill="hold"/>
                                        <p:tgtEl>
                                          <p:spTgt spid="13"/>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750" tmFilter="0, 0; .2, .5; .8, .5; 1, 0"/>
                                        <p:tgtEl>
                                          <p:spTgt spid="14"/>
                                        </p:tgtEl>
                                      </p:cBhvr>
                                    </p:animEffect>
                                    <p:animScale>
                                      <p:cBhvr>
                                        <p:cTn id="27" dur="375" autoRev="1" fill="hold"/>
                                        <p:tgtEl>
                                          <p:spTgt spid="14"/>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750" tmFilter="0, 0; .2, .5; .8, .5; 1, 0"/>
                                        <p:tgtEl>
                                          <p:spTgt spid="15"/>
                                        </p:tgtEl>
                                      </p:cBhvr>
                                    </p:animEffect>
                                    <p:animScale>
                                      <p:cBhvr>
                                        <p:cTn id="32" dur="375" autoRev="1" fill="hold"/>
                                        <p:tgtEl>
                                          <p:spTgt spid="15"/>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750" tmFilter="0, 0; .2, .5; .8, .5; 1, 0"/>
                                        <p:tgtEl>
                                          <p:spTgt spid="7"/>
                                        </p:tgtEl>
                                      </p:cBhvr>
                                    </p:animEffect>
                                    <p:animScale>
                                      <p:cBhvr>
                                        <p:cTn id="42" dur="375" autoRev="1" fill="hold"/>
                                        <p:tgtEl>
                                          <p:spTgt spid="7"/>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750" tmFilter="0, 0; .2, .5; .8, .5; 1, 0"/>
                                        <p:tgtEl>
                                          <p:spTgt spid="16"/>
                                        </p:tgtEl>
                                      </p:cBhvr>
                                    </p:animEffect>
                                    <p:animScale>
                                      <p:cBhvr>
                                        <p:cTn id="47" dur="375" autoRev="1" fill="hold"/>
                                        <p:tgtEl>
                                          <p:spTgt spid="16"/>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nodeType="clickEffect">
                                  <p:stCondLst>
                                    <p:cond delay="0"/>
                                  </p:stCondLst>
                                  <p:childTnLst>
                                    <p:animEffect transition="out" filter="fade">
                                      <p:cBhvr>
                                        <p:cTn id="51" dur="750" tmFilter="0, 0; .2, .5; .8, .5; 1, 0"/>
                                        <p:tgtEl>
                                          <p:spTgt spid="17"/>
                                        </p:tgtEl>
                                      </p:cBhvr>
                                    </p:animEffect>
                                    <p:animScale>
                                      <p:cBhvr>
                                        <p:cTn id="52" dur="375" autoRev="1" fill="hold"/>
                                        <p:tgtEl>
                                          <p:spTgt spid="17"/>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750" tmFilter="0, 0; .2, .5; .8, .5; 1, 0"/>
                                        <p:tgtEl>
                                          <p:spTgt spid="18"/>
                                        </p:tgtEl>
                                      </p:cBhvr>
                                    </p:animEffect>
                                    <p:animScale>
                                      <p:cBhvr>
                                        <p:cTn id="57" dur="375" autoRev="1" fill="hold"/>
                                        <p:tgtEl>
                                          <p:spTgt spid="18"/>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nodeType="clickEffect">
                                  <p:stCondLst>
                                    <p:cond delay="0"/>
                                  </p:stCondLst>
                                  <p:childTnLst>
                                    <p:animEffect transition="out" filter="fade">
                                      <p:cBhvr>
                                        <p:cTn id="61" dur="750" tmFilter="0, 0; .2, .5; .8, .5; 1, 0"/>
                                        <p:tgtEl>
                                          <p:spTgt spid="19"/>
                                        </p:tgtEl>
                                      </p:cBhvr>
                                    </p:animEffect>
                                    <p:animScale>
                                      <p:cBhvr>
                                        <p:cTn id="62" dur="375" autoRev="1" fill="hold"/>
                                        <p:tgtEl>
                                          <p:spTgt spid="19"/>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750" tmFilter="0, 0; .2, .5; .8, .5; 1, 0"/>
                                        <p:tgtEl>
                                          <p:spTgt spid="20"/>
                                        </p:tgtEl>
                                      </p:cBhvr>
                                    </p:animEffect>
                                    <p:animScale>
                                      <p:cBhvr>
                                        <p:cTn id="67" dur="375" autoRev="1" fill="hold"/>
                                        <p:tgtEl>
                                          <p:spTgt spid="20"/>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26" presetClass="emph" presetSubtype="0" fill="hold" nodeType="clickEffect">
                                  <p:stCondLst>
                                    <p:cond delay="0"/>
                                  </p:stCondLst>
                                  <p:childTnLst>
                                    <p:animEffect transition="out" filter="fade">
                                      <p:cBhvr>
                                        <p:cTn id="71" dur="750" tmFilter="0, 0; .2, .5; .8, .5; 1, 0"/>
                                        <p:tgtEl>
                                          <p:spTgt spid="21"/>
                                        </p:tgtEl>
                                      </p:cBhvr>
                                    </p:animEffect>
                                    <p:animScale>
                                      <p:cBhvr>
                                        <p:cTn id="72" dur="375" autoRev="1" fill="hold"/>
                                        <p:tgtEl>
                                          <p:spTgt spid="21"/>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750" tmFilter="0, 0; .2, .5; .8, .5; 1, 0"/>
                                        <p:tgtEl>
                                          <p:spTgt spid="22"/>
                                        </p:tgtEl>
                                      </p:cBhvr>
                                    </p:animEffect>
                                    <p:animScale>
                                      <p:cBhvr>
                                        <p:cTn id="77" dur="375" autoRev="1" fill="hold"/>
                                        <p:tgtEl>
                                          <p:spTgt spid="22"/>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26" presetClass="emph" presetSubtype="0" fill="hold" nodeType="clickEffect">
                                  <p:stCondLst>
                                    <p:cond delay="0"/>
                                  </p:stCondLst>
                                  <p:childTnLst>
                                    <p:animEffect transition="out" filter="fade">
                                      <p:cBhvr>
                                        <p:cTn id="81" dur="750" tmFilter="0, 0; .2, .5; .8, .5; 1, 0"/>
                                        <p:tgtEl>
                                          <p:spTgt spid="23"/>
                                        </p:tgtEl>
                                      </p:cBhvr>
                                    </p:animEffect>
                                    <p:animScale>
                                      <p:cBhvr>
                                        <p:cTn id="82" dur="375" autoRev="1" fill="hold"/>
                                        <p:tgtEl>
                                          <p:spTgt spid="23"/>
                                        </p:tgtEl>
                                      </p:cBhvr>
                                      <p:by x="105000" y="105000"/>
                                    </p:animScale>
                                  </p:childTnLst>
                                </p:cTn>
                              </p:par>
                            </p:childTnLst>
                          </p:cTn>
                        </p:par>
                      </p:childTnLst>
                    </p:cTn>
                  </p:par>
                  <p:par>
                    <p:cTn id="83" fill="hold">
                      <p:stCondLst>
                        <p:cond delay="indefinite"/>
                      </p:stCondLst>
                      <p:childTnLst>
                        <p:par>
                          <p:cTn id="84" fill="hold">
                            <p:stCondLst>
                              <p:cond delay="0"/>
                            </p:stCondLst>
                            <p:childTnLst>
                              <p:par>
                                <p:cTn id="85" presetID="26" presetClass="emph" presetSubtype="0" fill="hold" nodeType="clickEffect">
                                  <p:stCondLst>
                                    <p:cond delay="0"/>
                                  </p:stCondLst>
                                  <p:childTnLst>
                                    <p:animEffect transition="out" filter="fade">
                                      <p:cBhvr>
                                        <p:cTn id="86" dur="750" tmFilter="0, 0; .2, .5; .8, .5; 1, 0"/>
                                        <p:tgtEl>
                                          <p:spTgt spid="24"/>
                                        </p:tgtEl>
                                      </p:cBhvr>
                                    </p:animEffect>
                                    <p:animScale>
                                      <p:cBhvr>
                                        <p:cTn id="87" dur="375" autoRev="1" fill="hold"/>
                                        <p:tgtEl>
                                          <p:spTgt spid="24"/>
                                        </p:tgtEl>
                                      </p:cBhvr>
                                      <p:by x="105000" y="105000"/>
                                    </p:animScale>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1E798EA-3918-4C14-8D3D-19A5C6618D5E}"/>
              </a:ext>
            </a:extLst>
          </p:cNvPr>
          <p:cNvGrpSpPr/>
          <p:nvPr/>
        </p:nvGrpSpPr>
        <p:grpSpPr>
          <a:xfrm>
            <a:off x="3028458" y="2477859"/>
            <a:ext cx="6135087" cy="2483962"/>
            <a:chOff x="1504457" y="2477859"/>
            <a:chExt cx="6135087" cy="2483962"/>
          </a:xfrm>
        </p:grpSpPr>
        <p:pic>
          <p:nvPicPr>
            <p:cNvPr id="3" name="Picture 2">
              <a:extLst>
                <a:ext uri="{FF2B5EF4-FFF2-40B4-BE49-F238E27FC236}">
                  <a16:creationId xmlns:a16="http://schemas.microsoft.com/office/drawing/2014/main" id="{C57B09AF-989B-4454-B6B0-60030BDF3D90}"/>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504457" y="2477859"/>
              <a:ext cx="6135087" cy="2483962"/>
            </a:xfrm>
            <a:prstGeom prst="rect">
              <a:avLst/>
            </a:prstGeom>
          </p:spPr>
        </p:pic>
        <p:sp>
          <p:nvSpPr>
            <p:cNvPr id="9" name="Rectangle: Rounded Corners 8">
              <a:extLst>
                <a:ext uri="{FF2B5EF4-FFF2-40B4-BE49-F238E27FC236}">
                  <a16:creationId xmlns:a16="http://schemas.microsoft.com/office/drawing/2014/main" id="{DDDF0B43-07F7-4820-8590-E535A2F52102}"/>
                </a:ext>
              </a:extLst>
            </p:cNvPr>
            <p:cNvSpPr/>
            <p:nvPr/>
          </p:nvSpPr>
          <p:spPr bwMode="auto">
            <a:xfrm>
              <a:off x="2529980" y="3048000"/>
              <a:ext cx="949326" cy="936625"/>
            </a:xfrm>
            <a:prstGeom prst="roundRect">
              <a:avLst/>
            </a:prstGeom>
            <a:solidFill>
              <a:srgbClr val="65A0A0"/>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8" name="Rectangle: Rounded Corners 17">
              <a:extLst>
                <a:ext uri="{FF2B5EF4-FFF2-40B4-BE49-F238E27FC236}">
                  <a16:creationId xmlns:a16="http://schemas.microsoft.com/office/drawing/2014/main" id="{382326C1-4C10-40BB-99AB-5FE8793A1D8D}"/>
                </a:ext>
              </a:extLst>
            </p:cNvPr>
            <p:cNvSpPr/>
            <p:nvPr/>
          </p:nvSpPr>
          <p:spPr bwMode="auto">
            <a:xfrm>
              <a:off x="5084762" y="2783215"/>
              <a:ext cx="2255838" cy="1464935"/>
            </a:xfrm>
            <a:prstGeom prst="roundRect">
              <a:avLst/>
            </a:prstGeom>
            <a:solidFill>
              <a:srgbClr val="98F0F0"/>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5:6</a:t>
            </a:r>
          </a:p>
        </p:txBody>
      </p:sp>
      <p:sp>
        <p:nvSpPr>
          <p:cNvPr id="4" name="TextBox 3">
            <a:extLst>
              <a:ext uri="{FF2B5EF4-FFF2-40B4-BE49-F238E27FC236}">
                <a16:creationId xmlns:a16="http://schemas.microsoft.com/office/drawing/2014/main" id="{4B29BCA6-D3D1-4BC8-B11C-A21416CC7456}"/>
              </a:ext>
            </a:extLst>
          </p:cNvPr>
          <p:cNvSpPr txBox="1"/>
          <p:nvPr/>
        </p:nvSpPr>
        <p:spPr bwMode="auto">
          <a:xfrm>
            <a:off x="3453524" y="1079948"/>
            <a:ext cx="52849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Which purse would you rather have?</a:t>
            </a:r>
          </a:p>
        </p:txBody>
      </p:sp>
      <p:pic>
        <p:nvPicPr>
          <p:cNvPr id="6" name="Picture 5" descr="A close up of a coin&#10;&#10;Description automatically generated">
            <a:extLst>
              <a:ext uri="{FF2B5EF4-FFF2-40B4-BE49-F238E27FC236}">
                <a16:creationId xmlns:a16="http://schemas.microsoft.com/office/drawing/2014/main" id="{1D4FFB57-6AEF-4D99-90BD-F73E9973E5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4872" y="2799744"/>
            <a:ext cx="640800" cy="640800"/>
          </a:xfrm>
          <a:prstGeom prst="rect">
            <a:avLst/>
          </a:prstGeom>
        </p:spPr>
      </p:pic>
      <p:pic>
        <p:nvPicPr>
          <p:cNvPr id="7" name="Picture 6" descr="A close up of a coin&#10;&#10;Description automatically generated">
            <a:extLst>
              <a:ext uri="{FF2B5EF4-FFF2-40B4-BE49-F238E27FC236}">
                <a16:creationId xmlns:a16="http://schemas.microsoft.com/office/drawing/2014/main" id="{AFCB2DC2-D5B8-4807-83EF-78AC6D912A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2470" y="3069633"/>
            <a:ext cx="449408" cy="446581"/>
          </a:xfrm>
          <a:prstGeom prst="rect">
            <a:avLst/>
          </a:prstGeom>
        </p:spPr>
      </p:pic>
      <p:pic>
        <p:nvPicPr>
          <p:cNvPr id="8" name="Picture 7" descr="A close up of a coin&#10;&#10;Description automatically generated">
            <a:extLst>
              <a:ext uri="{FF2B5EF4-FFF2-40B4-BE49-F238E27FC236}">
                <a16:creationId xmlns:a16="http://schemas.microsoft.com/office/drawing/2014/main" id="{BE537E06-819F-4735-8398-433944E410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1182" y="3489377"/>
            <a:ext cx="449408" cy="446581"/>
          </a:xfrm>
          <a:prstGeom prst="rect">
            <a:avLst/>
          </a:prstGeom>
        </p:spPr>
      </p:pic>
      <p:pic>
        <p:nvPicPr>
          <p:cNvPr id="13" name="Picture 12" descr="A close up of a coin&#10;&#10;Description automatically generated">
            <a:extLst>
              <a:ext uri="{FF2B5EF4-FFF2-40B4-BE49-F238E27FC236}">
                <a16:creationId xmlns:a16="http://schemas.microsoft.com/office/drawing/2014/main" id="{3758C95D-B6EE-4CC4-BCA7-6090726DEF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6471" y="3481449"/>
            <a:ext cx="640800" cy="640800"/>
          </a:xfrm>
          <a:prstGeom prst="rect">
            <a:avLst/>
          </a:prstGeom>
        </p:spPr>
      </p:pic>
      <p:pic>
        <p:nvPicPr>
          <p:cNvPr id="14" name="Picture 13" descr="A close up of a coin&#10;&#10;Description automatically generated">
            <a:extLst>
              <a:ext uri="{FF2B5EF4-FFF2-40B4-BE49-F238E27FC236}">
                <a16:creationId xmlns:a16="http://schemas.microsoft.com/office/drawing/2014/main" id="{2A040367-CEDD-4FEF-A091-AC0686668F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2963" y="2809469"/>
            <a:ext cx="640800" cy="640800"/>
          </a:xfrm>
          <a:prstGeom prst="rect">
            <a:avLst/>
          </a:prstGeom>
        </p:spPr>
      </p:pic>
      <p:pic>
        <p:nvPicPr>
          <p:cNvPr id="15" name="Picture 14" descr="A close up of a coin&#10;&#10;Description automatically generated">
            <a:extLst>
              <a:ext uri="{FF2B5EF4-FFF2-40B4-BE49-F238E27FC236}">
                <a16:creationId xmlns:a16="http://schemas.microsoft.com/office/drawing/2014/main" id="{5072450B-5F0C-4C8C-82CE-7D069A2F05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2232" y="3549892"/>
            <a:ext cx="640800" cy="640800"/>
          </a:xfrm>
          <a:prstGeom prst="rect">
            <a:avLst/>
          </a:prstGeom>
        </p:spPr>
      </p:pic>
      <p:pic>
        <p:nvPicPr>
          <p:cNvPr id="16" name="Picture 15" descr="A close up of a coin&#10;&#10;Description automatically generated">
            <a:extLst>
              <a:ext uri="{FF2B5EF4-FFF2-40B4-BE49-F238E27FC236}">
                <a16:creationId xmlns:a16="http://schemas.microsoft.com/office/drawing/2014/main" id="{E50E7D1F-9175-458B-95FB-F4F3C3C54D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7017" y="3048201"/>
            <a:ext cx="640800" cy="640800"/>
          </a:xfrm>
          <a:prstGeom prst="rect">
            <a:avLst/>
          </a:prstGeom>
        </p:spPr>
      </p:pic>
      <p:sp>
        <p:nvSpPr>
          <p:cNvPr id="22" name="TextBox 21">
            <a:extLst>
              <a:ext uri="{FF2B5EF4-FFF2-40B4-BE49-F238E27FC236}">
                <a16:creationId xmlns:a16="http://schemas.microsoft.com/office/drawing/2014/main" id="{4F8F6877-5581-4719-8334-5F425C3B2EF3}"/>
              </a:ext>
            </a:extLst>
          </p:cNvPr>
          <p:cNvSpPr txBox="1"/>
          <p:nvPr/>
        </p:nvSpPr>
        <p:spPr bwMode="auto">
          <a:xfrm>
            <a:off x="4075768" y="5316389"/>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r>
              <a:rPr lang="en-GB" sz="1200" dirty="0">
                <a:solidFill>
                  <a:srgbClr val="000000"/>
                </a:solidFill>
                <a:latin typeface="Myriad Pro Semibold" charset="0"/>
                <a:ea typeface="Myriad Pro Semibold" charset="0"/>
                <a:cs typeface="Myriad Pro Semibold" charset="0"/>
              </a:rPr>
              <a:t> </a:t>
            </a:r>
            <a:r>
              <a:rPr lang="en-GB" sz="2400" dirty="0">
                <a:solidFill>
                  <a:srgbClr val="000000"/>
                </a:solidFill>
                <a:latin typeface="Myriad Pro Semibold" charset="0"/>
                <a:ea typeface="Myriad Pro Semibold" charset="0"/>
                <a:cs typeface="Myriad Pro Semibold" charset="0"/>
              </a:rPr>
              <a:t>p</a:t>
            </a:r>
          </a:p>
        </p:txBody>
      </p:sp>
      <p:sp>
        <p:nvSpPr>
          <p:cNvPr id="23" name="TextBox 22">
            <a:extLst>
              <a:ext uri="{FF2B5EF4-FFF2-40B4-BE49-F238E27FC236}">
                <a16:creationId xmlns:a16="http://schemas.microsoft.com/office/drawing/2014/main" id="{A50F81B2-3026-493A-B278-F65829951854}"/>
              </a:ext>
            </a:extLst>
          </p:cNvPr>
          <p:cNvSpPr txBox="1"/>
          <p:nvPr/>
        </p:nvSpPr>
        <p:spPr bwMode="auto">
          <a:xfrm>
            <a:off x="7280508" y="5316389"/>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r>
              <a:rPr lang="en-GB" sz="1200" dirty="0">
                <a:solidFill>
                  <a:srgbClr val="000000"/>
                </a:solidFill>
                <a:latin typeface="Myriad Pro Semibold" charset="0"/>
                <a:ea typeface="Myriad Pro Semibold" charset="0"/>
                <a:cs typeface="Myriad Pro Semibold" charset="0"/>
              </a:rPr>
              <a:t> </a:t>
            </a:r>
            <a:r>
              <a:rPr lang="en-GB" sz="2400" dirty="0">
                <a:solidFill>
                  <a:srgbClr val="000000"/>
                </a:solidFill>
                <a:latin typeface="Myriad Pro Semibold" charset="0"/>
                <a:ea typeface="Myriad Pro Semibold" charset="0"/>
                <a:cs typeface="Myriad Pro Semibold" charset="0"/>
              </a:rPr>
              <a:t>p</a:t>
            </a:r>
          </a:p>
        </p:txBody>
      </p:sp>
    </p:spTree>
    <p:extLst>
      <p:ext uri="{BB962C8B-B14F-4D97-AF65-F5344CB8AC3E}">
        <p14:creationId xmlns:p14="http://schemas.microsoft.com/office/powerpoint/2010/main" val="1673754905"/>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7"/>
                                        </p:tgtEl>
                                      </p:cBhvr>
                                    </p:animEffect>
                                    <p:animScale>
                                      <p:cBhvr>
                                        <p:cTn id="7" dur="375"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8"/>
                                        </p:tgtEl>
                                      </p:cBhvr>
                                    </p:animEffect>
                                    <p:animScale>
                                      <p:cBhvr>
                                        <p:cTn id="12" dur="375" autoRev="1" fill="hold"/>
                                        <p:tgtEl>
                                          <p:spTgt spid="8"/>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750" tmFilter="0, 0; .2, .5; .8, .5; 1, 0"/>
                                        <p:tgtEl>
                                          <p:spTgt spid="6"/>
                                        </p:tgtEl>
                                      </p:cBhvr>
                                    </p:animEffect>
                                    <p:animScale>
                                      <p:cBhvr>
                                        <p:cTn id="22" dur="375" autoRev="1" fill="hold"/>
                                        <p:tgtEl>
                                          <p:spTgt spid="6"/>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750" tmFilter="0, 0; .2, .5; .8, .5; 1, 0"/>
                                        <p:tgtEl>
                                          <p:spTgt spid="13"/>
                                        </p:tgtEl>
                                      </p:cBhvr>
                                    </p:animEffect>
                                    <p:animScale>
                                      <p:cBhvr>
                                        <p:cTn id="27" dur="375" autoRev="1" fill="hold"/>
                                        <p:tgtEl>
                                          <p:spTgt spid="13"/>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750" tmFilter="0, 0; .2, .5; .8, .5; 1, 0"/>
                                        <p:tgtEl>
                                          <p:spTgt spid="14"/>
                                        </p:tgtEl>
                                      </p:cBhvr>
                                    </p:animEffect>
                                    <p:animScale>
                                      <p:cBhvr>
                                        <p:cTn id="32" dur="375" autoRev="1" fill="hold"/>
                                        <p:tgtEl>
                                          <p:spTgt spid="14"/>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750" tmFilter="0, 0; .2, .5; .8, .5; 1, 0"/>
                                        <p:tgtEl>
                                          <p:spTgt spid="15"/>
                                        </p:tgtEl>
                                      </p:cBhvr>
                                    </p:animEffect>
                                    <p:animScale>
                                      <p:cBhvr>
                                        <p:cTn id="37" dur="375" autoRev="1" fill="hold"/>
                                        <p:tgtEl>
                                          <p:spTgt spid="15"/>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750" tmFilter="0, 0; .2, .5; .8, .5; 1, 0"/>
                                        <p:tgtEl>
                                          <p:spTgt spid="16"/>
                                        </p:tgtEl>
                                      </p:cBhvr>
                                    </p:animEffect>
                                    <p:animScale>
                                      <p:cBhvr>
                                        <p:cTn id="42" dur="375" autoRev="1" fill="hold"/>
                                        <p:tgtEl>
                                          <p:spTgt spid="16"/>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outcome.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9</a:t>
            </a:r>
            <a:r>
              <a:rPr lang="en-GB" sz="2400" b="1" i="0" u="none" strike="noStrike" dirty="0">
                <a:effectLst/>
              </a:rPr>
              <a:t>, Learning Outcome 13</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20191297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relate what they have learnt to a real-life context</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1305013"/>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9, Learning Outcome 13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5131AE85-6CDF-46DB-8B0F-6E6B6E0BB9D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86" b="4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 Counting, unitising and coins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551016557"/>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23</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2786143"/>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5:7</a:t>
            </a:r>
          </a:p>
        </p:txBody>
      </p:sp>
      <p:sp>
        <p:nvSpPr>
          <p:cNvPr id="9" name="TextBox 8">
            <a:extLst>
              <a:ext uri="{FF2B5EF4-FFF2-40B4-BE49-F238E27FC236}">
                <a16:creationId xmlns:a16="http://schemas.microsoft.com/office/drawing/2014/main" id="{5FF8A78A-FF8B-40AE-97B0-B37B86962C01}"/>
              </a:ext>
            </a:extLst>
          </p:cNvPr>
          <p:cNvSpPr txBox="1"/>
          <p:nvPr/>
        </p:nvSpPr>
        <p:spPr bwMode="auto">
          <a:xfrm>
            <a:off x="2727962" y="3672608"/>
            <a:ext cx="67360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What could you buy with the coins in this purse?</a:t>
            </a:r>
          </a:p>
        </p:txBody>
      </p:sp>
      <p:sp>
        <p:nvSpPr>
          <p:cNvPr id="12" name="TextBox 11">
            <a:extLst>
              <a:ext uri="{FF2B5EF4-FFF2-40B4-BE49-F238E27FC236}">
                <a16:creationId xmlns:a16="http://schemas.microsoft.com/office/drawing/2014/main" id="{BCC9D459-815F-4B20-A214-B4B883E328F6}"/>
              </a:ext>
            </a:extLst>
          </p:cNvPr>
          <p:cNvSpPr txBox="1"/>
          <p:nvPr/>
        </p:nvSpPr>
        <p:spPr bwMode="auto">
          <a:xfrm>
            <a:off x="7178516" y="4922118"/>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90</a:t>
            </a:r>
            <a:r>
              <a:rPr lang="en-GB" sz="1200" dirty="0">
                <a:solidFill>
                  <a:srgbClr val="000000"/>
                </a:solidFill>
                <a:latin typeface="Myriad Pro Semibold" charset="0"/>
                <a:ea typeface="Myriad Pro Semibold" charset="0"/>
                <a:cs typeface="Myriad Pro Semibold" charset="0"/>
              </a:rPr>
              <a:t> </a:t>
            </a:r>
            <a:r>
              <a:rPr lang="en-GB" sz="2400" dirty="0">
                <a:solidFill>
                  <a:srgbClr val="000000"/>
                </a:solidFill>
                <a:latin typeface="Myriad Pro Semibold" charset="0"/>
                <a:ea typeface="Myriad Pro Semibold" charset="0"/>
                <a:cs typeface="Myriad Pro Semibold" charset="0"/>
              </a:rPr>
              <a:t>p</a:t>
            </a:r>
          </a:p>
        </p:txBody>
      </p:sp>
      <p:sp>
        <p:nvSpPr>
          <p:cNvPr id="14" name="TextBox 13">
            <a:extLst>
              <a:ext uri="{FF2B5EF4-FFF2-40B4-BE49-F238E27FC236}">
                <a16:creationId xmlns:a16="http://schemas.microsoft.com/office/drawing/2014/main" id="{A29B144F-520A-4C3E-8F86-A906ACEE2DA5}"/>
              </a:ext>
            </a:extLst>
          </p:cNvPr>
          <p:cNvSpPr txBox="1"/>
          <p:nvPr/>
        </p:nvSpPr>
        <p:spPr bwMode="auto">
          <a:xfrm>
            <a:off x="7178516" y="4922118"/>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18</a:t>
            </a:r>
            <a:r>
              <a:rPr lang="en-GB" sz="1200" dirty="0">
                <a:solidFill>
                  <a:srgbClr val="000000"/>
                </a:solidFill>
                <a:latin typeface="Myriad Pro Semibold" charset="0"/>
                <a:ea typeface="Myriad Pro Semibold" charset="0"/>
                <a:cs typeface="Myriad Pro Semibold" charset="0"/>
              </a:rPr>
              <a:t> </a:t>
            </a:r>
            <a:r>
              <a:rPr lang="en-GB" sz="2400" dirty="0">
                <a:solidFill>
                  <a:srgbClr val="000000"/>
                </a:solidFill>
                <a:latin typeface="Myriad Pro Semibold" charset="0"/>
                <a:ea typeface="Myriad Pro Semibold" charset="0"/>
                <a:cs typeface="Myriad Pro Semibold" charset="0"/>
              </a:rPr>
              <a:t>p</a:t>
            </a:r>
          </a:p>
        </p:txBody>
      </p:sp>
      <p:sp>
        <p:nvSpPr>
          <p:cNvPr id="15" name="TextBox 14">
            <a:extLst>
              <a:ext uri="{FF2B5EF4-FFF2-40B4-BE49-F238E27FC236}">
                <a16:creationId xmlns:a16="http://schemas.microsoft.com/office/drawing/2014/main" id="{5767DA90-5503-4241-BCD5-1B02CA1F64F4}"/>
              </a:ext>
            </a:extLst>
          </p:cNvPr>
          <p:cNvSpPr txBox="1"/>
          <p:nvPr/>
        </p:nvSpPr>
        <p:spPr bwMode="auto">
          <a:xfrm>
            <a:off x="7178516" y="4922118"/>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45</a:t>
            </a:r>
            <a:r>
              <a:rPr lang="en-GB" sz="1200" dirty="0">
                <a:solidFill>
                  <a:srgbClr val="000000"/>
                </a:solidFill>
                <a:latin typeface="Myriad Pro Semibold" charset="0"/>
                <a:ea typeface="Myriad Pro Semibold" charset="0"/>
                <a:cs typeface="Myriad Pro Semibold" charset="0"/>
              </a:rPr>
              <a:t> </a:t>
            </a:r>
            <a:r>
              <a:rPr lang="en-GB" sz="2400" dirty="0">
                <a:solidFill>
                  <a:srgbClr val="000000"/>
                </a:solidFill>
                <a:latin typeface="Myriad Pro Semibold" charset="0"/>
                <a:ea typeface="Myriad Pro Semibold" charset="0"/>
                <a:cs typeface="Myriad Pro Semibold" charset="0"/>
              </a:rPr>
              <a:t>p</a:t>
            </a:r>
          </a:p>
        </p:txBody>
      </p:sp>
      <p:sp>
        <p:nvSpPr>
          <p:cNvPr id="16" name="TextBox 15">
            <a:extLst>
              <a:ext uri="{FF2B5EF4-FFF2-40B4-BE49-F238E27FC236}">
                <a16:creationId xmlns:a16="http://schemas.microsoft.com/office/drawing/2014/main" id="{34805439-5D5B-4220-976F-2D34456964C2}"/>
              </a:ext>
            </a:extLst>
          </p:cNvPr>
          <p:cNvSpPr txBox="1"/>
          <p:nvPr/>
        </p:nvSpPr>
        <p:spPr bwMode="auto">
          <a:xfrm>
            <a:off x="7178516" y="4922118"/>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r>
              <a:rPr lang="en-GB" sz="1200" dirty="0">
                <a:solidFill>
                  <a:srgbClr val="000000"/>
                </a:solidFill>
                <a:latin typeface="Myriad Pro Semibold" charset="0"/>
                <a:ea typeface="Myriad Pro Semibold" charset="0"/>
                <a:cs typeface="Myriad Pro Semibold" charset="0"/>
              </a:rPr>
              <a:t> </a:t>
            </a:r>
            <a:r>
              <a:rPr lang="en-GB" sz="2400" dirty="0">
                <a:solidFill>
                  <a:srgbClr val="000000"/>
                </a:solidFill>
                <a:latin typeface="Myriad Pro Semibold" charset="0"/>
                <a:ea typeface="Myriad Pro Semibold" charset="0"/>
                <a:cs typeface="Myriad Pro Semibold" charset="0"/>
              </a:rPr>
              <a:t>p</a:t>
            </a:r>
          </a:p>
        </p:txBody>
      </p:sp>
      <p:pic>
        <p:nvPicPr>
          <p:cNvPr id="18" name="Picture 17">
            <a:extLst>
              <a:ext uri="{FF2B5EF4-FFF2-40B4-BE49-F238E27FC236}">
                <a16:creationId xmlns:a16="http://schemas.microsoft.com/office/drawing/2014/main" id="{12F4C51C-B86A-4FF7-8E84-1E03FCE5A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809" y="901810"/>
            <a:ext cx="1076550" cy="1217873"/>
          </a:xfrm>
          <a:prstGeom prst="rect">
            <a:avLst/>
          </a:prstGeom>
        </p:spPr>
      </p:pic>
      <p:pic>
        <p:nvPicPr>
          <p:cNvPr id="20" name="Picture 19" descr="A drawing of a face&#10;&#10;Description automatically generated">
            <a:extLst>
              <a:ext uri="{FF2B5EF4-FFF2-40B4-BE49-F238E27FC236}">
                <a16:creationId xmlns:a16="http://schemas.microsoft.com/office/drawing/2014/main" id="{03C499D5-FC46-489F-99DA-DA8F6BFC83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7725" y="909111"/>
            <a:ext cx="1076550" cy="1217873"/>
          </a:xfrm>
          <a:prstGeom prst="rect">
            <a:avLst/>
          </a:prstGeom>
        </p:spPr>
      </p:pic>
      <p:pic>
        <p:nvPicPr>
          <p:cNvPr id="22" name="Picture 21" descr="A drawing of a face&#10;&#10;Description automatically generated">
            <a:extLst>
              <a:ext uri="{FF2B5EF4-FFF2-40B4-BE49-F238E27FC236}">
                <a16:creationId xmlns:a16="http://schemas.microsoft.com/office/drawing/2014/main" id="{90F8397F-F728-45E6-85C4-19FB7EECC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3641" y="901809"/>
            <a:ext cx="1076550" cy="1217873"/>
          </a:xfrm>
          <a:prstGeom prst="rect">
            <a:avLst/>
          </a:prstGeom>
        </p:spPr>
      </p:pic>
      <p:pic>
        <p:nvPicPr>
          <p:cNvPr id="24" name="Picture 23" descr="A drawing of a face&#10;&#10;Description automatically generated">
            <a:extLst>
              <a:ext uri="{FF2B5EF4-FFF2-40B4-BE49-F238E27FC236}">
                <a16:creationId xmlns:a16="http://schemas.microsoft.com/office/drawing/2014/main" id="{41643F10-D3A5-4ED4-9307-070E4FBA52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1809" y="2211128"/>
            <a:ext cx="1076550" cy="1217873"/>
          </a:xfrm>
          <a:prstGeom prst="rect">
            <a:avLst/>
          </a:prstGeom>
        </p:spPr>
      </p:pic>
      <p:pic>
        <p:nvPicPr>
          <p:cNvPr id="26" name="Picture 25">
            <a:extLst>
              <a:ext uri="{FF2B5EF4-FFF2-40B4-BE49-F238E27FC236}">
                <a16:creationId xmlns:a16="http://schemas.microsoft.com/office/drawing/2014/main" id="{B2CD865F-C9D8-418E-BB78-5BE8A14E4B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7725" y="2211127"/>
            <a:ext cx="1076550" cy="1217873"/>
          </a:xfrm>
          <a:prstGeom prst="rect">
            <a:avLst/>
          </a:prstGeom>
        </p:spPr>
      </p:pic>
      <p:grpSp>
        <p:nvGrpSpPr>
          <p:cNvPr id="59" name="Group 58">
            <a:extLst>
              <a:ext uri="{FF2B5EF4-FFF2-40B4-BE49-F238E27FC236}">
                <a16:creationId xmlns:a16="http://schemas.microsoft.com/office/drawing/2014/main" id="{6438D62D-B04E-4E36-9437-BEA46F60C9DC}"/>
              </a:ext>
            </a:extLst>
          </p:cNvPr>
          <p:cNvGrpSpPr/>
          <p:nvPr/>
        </p:nvGrpSpPr>
        <p:grpSpPr>
          <a:xfrm>
            <a:off x="4281200" y="4358325"/>
            <a:ext cx="2486603" cy="1658747"/>
            <a:chOff x="5406059" y="4358324"/>
            <a:chExt cx="2486603" cy="1658747"/>
          </a:xfrm>
        </p:grpSpPr>
        <p:pic>
          <p:nvPicPr>
            <p:cNvPr id="10" name="Picture 9" descr="A close up of a device&#10;&#10;Description automatically generated">
              <a:extLst>
                <a:ext uri="{FF2B5EF4-FFF2-40B4-BE49-F238E27FC236}">
                  <a16:creationId xmlns:a16="http://schemas.microsoft.com/office/drawing/2014/main" id="{76372EE5-025E-40E6-A987-66AB7E75D1F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406059" y="4358324"/>
              <a:ext cx="2486603" cy="1658747"/>
            </a:xfrm>
            <a:prstGeom prst="rect">
              <a:avLst/>
            </a:prstGeom>
          </p:spPr>
        </p:pic>
        <p:pic>
          <p:nvPicPr>
            <p:cNvPr id="19" name="Picture 18" descr="A close up of a coin&#10;&#10;Description automatically generated">
              <a:extLst>
                <a:ext uri="{FF2B5EF4-FFF2-40B4-BE49-F238E27FC236}">
                  <a16:creationId xmlns:a16="http://schemas.microsoft.com/office/drawing/2014/main" id="{D496E671-4E77-4F24-9AD6-93FCD57D793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56147" y="4593665"/>
              <a:ext cx="405752" cy="403200"/>
            </a:xfrm>
            <a:prstGeom prst="rect">
              <a:avLst/>
            </a:prstGeom>
          </p:spPr>
        </p:pic>
        <p:pic>
          <p:nvPicPr>
            <p:cNvPr id="21" name="Picture 20" descr="A close up of a coin&#10;&#10;Description automatically generated">
              <a:extLst>
                <a:ext uri="{FF2B5EF4-FFF2-40B4-BE49-F238E27FC236}">
                  <a16:creationId xmlns:a16="http://schemas.microsoft.com/office/drawing/2014/main" id="{65A39231-8F34-4197-8676-02DE030D45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19097" y="4563723"/>
              <a:ext cx="405752" cy="403200"/>
            </a:xfrm>
            <a:prstGeom prst="rect">
              <a:avLst/>
            </a:prstGeom>
          </p:spPr>
        </p:pic>
        <p:pic>
          <p:nvPicPr>
            <p:cNvPr id="23" name="Picture 22" descr="A close up of a coin&#10;&#10;Description automatically generated">
              <a:extLst>
                <a:ext uri="{FF2B5EF4-FFF2-40B4-BE49-F238E27FC236}">
                  <a16:creationId xmlns:a16="http://schemas.microsoft.com/office/drawing/2014/main" id="{ACAF02A2-CDC3-4997-A6E8-2AD651190CB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31198" y="4532915"/>
              <a:ext cx="405752" cy="403200"/>
            </a:xfrm>
            <a:prstGeom prst="rect">
              <a:avLst/>
            </a:prstGeom>
          </p:spPr>
        </p:pic>
        <p:pic>
          <p:nvPicPr>
            <p:cNvPr id="25" name="Picture 24" descr="A close up of a coin&#10;&#10;Description automatically generated">
              <a:extLst>
                <a:ext uri="{FF2B5EF4-FFF2-40B4-BE49-F238E27FC236}">
                  <a16:creationId xmlns:a16="http://schemas.microsoft.com/office/drawing/2014/main" id="{0A0998B0-67FF-4131-8A88-E6896722D2A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02053" y="4963023"/>
              <a:ext cx="405752" cy="403200"/>
            </a:xfrm>
            <a:prstGeom prst="rect">
              <a:avLst/>
            </a:prstGeom>
          </p:spPr>
        </p:pic>
        <p:pic>
          <p:nvPicPr>
            <p:cNvPr id="27" name="Picture 26" descr="A close up of a coin&#10;&#10;Description automatically generated">
              <a:extLst>
                <a:ext uri="{FF2B5EF4-FFF2-40B4-BE49-F238E27FC236}">
                  <a16:creationId xmlns:a16="http://schemas.microsoft.com/office/drawing/2014/main" id="{CCF1597E-0974-4CF9-83DF-FAA1CA263B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0643" y="5359674"/>
              <a:ext cx="405752" cy="403200"/>
            </a:xfrm>
            <a:prstGeom prst="rect">
              <a:avLst/>
            </a:prstGeom>
          </p:spPr>
        </p:pic>
        <p:pic>
          <p:nvPicPr>
            <p:cNvPr id="28" name="Picture 27" descr="A close up of a coin&#10;&#10;Description automatically generated">
              <a:extLst>
                <a:ext uri="{FF2B5EF4-FFF2-40B4-BE49-F238E27FC236}">
                  <a16:creationId xmlns:a16="http://schemas.microsoft.com/office/drawing/2014/main" id="{D3DD56EF-3342-423C-BC30-7BA7A0CF13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23414" y="4957595"/>
              <a:ext cx="405752" cy="403200"/>
            </a:xfrm>
            <a:prstGeom prst="rect">
              <a:avLst/>
            </a:prstGeom>
          </p:spPr>
        </p:pic>
        <p:pic>
          <p:nvPicPr>
            <p:cNvPr id="29" name="Picture 28" descr="A close up of a coin&#10;&#10;Description automatically generated">
              <a:extLst>
                <a:ext uri="{FF2B5EF4-FFF2-40B4-BE49-F238E27FC236}">
                  <a16:creationId xmlns:a16="http://schemas.microsoft.com/office/drawing/2014/main" id="{A89183AD-5C93-44F3-95D2-543824D87E3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58664" y="5357089"/>
              <a:ext cx="405752" cy="403200"/>
            </a:xfrm>
            <a:prstGeom prst="rect">
              <a:avLst/>
            </a:prstGeom>
          </p:spPr>
        </p:pic>
        <p:pic>
          <p:nvPicPr>
            <p:cNvPr id="30" name="Picture 29" descr="A close up of a coin&#10;&#10;Description automatically generated">
              <a:extLst>
                <a:ext uri="{FF2B5EF4-FFF2-40B4-BE49-F238E27FC236}">
                  <a16:creationId xmlns:a16="http://schemas.microsoft.com/office/drawing/2014/main" id="{FF564FE2-9182-4586-B3CB-C48848AAD4A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24527" y="4963188"/>
              <a:ext cx="405752" cy="403200"/>
            </a:xfrm>
            <a:prstGeom prst="rect">
              <a:avLst/>
            </a:prstGeom>
          </p:spPr>
        </p:pic>
        <p:pic>
          <p:nvPicPr>
            <p:cNvPr id="31" name="Picture 30" descr="A close up of a coin&#10;&#10;Description automatically generated">
              <a:extLst>
                <a:ext uri="{FF2B5EF4-FFF2-40B4-BE49-F238E27FC236}">
                  <a16:creationId xmlns:a16="http://schemas.microsoft.com/office/drawing/2014/main" id="{6473716B-A1BA-4D9C-93B4-EC60266E225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00183" y="5377662"/>
              <a:ext cx="405752" cy="403200"/>
            </a:xfrm>
            <a:prstGeom prst="rect">
              <a:avLst/>
            </a:prstGeom>
          </p:spPr>
        </p:pic>
      </p:grpSp>
      <p:grpSp>
        <p:nvGrpSpPr>
          <p:cNvPr id="5" name="Group 4">
            <a:extLst>
              <a:ext uri="{FF2B5EF4-FFF2-40B4-BE49-F238E27FC236}">
                <a16:creationId xmlns:a16="http://schemas.microsoft.com/office/drawing/2014/main" id="{C87C4963-B93C-4C28-A639-A9B01BFF5157}"/>
              </a:ext>
            </a:extLst>
          </p:cNvPr>
          <p:cNvGrpSpPr/>
          <p:nvPr/>
        </p:nvGrpSpPr>
        <p:grpSpPr>
          <a:xfrm>
            <a:off x="4263639" y="4318907"/>
            <a:ext cx="2521725" cy="1698165"/>
            <a:chOff x="12495" y="4318906"/>
            <a:chExt cx="2521725" cy="1698165"/>
          </a:xfrm>
        </p:grpSpPr>
        <p:pic>
          <p:nvPicPr>
            <p:cNvPr id="11" name="Picture 10" descr="A close up of a device&#10;&#10;Description automatically generated">
              <a:extLst>
                <a:ext uri="{FF2B5EF4-FFF2-40B4-BE49-F238E27FC236}">
                  <a16:creationId xmlns:a16="http://schemas.microsoft.com/office/drawing/2014/main" id="{15EADF47-BE0A-473A-B425-BC115671556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2495" y="4318906"/>
              <a:ext cx="2521725" cy="1698165"/>
            </a:xfrm>
            <a:prstGeom prst="rect">
              <a:avLst/>
            </a:prstGeom>
          </p:spPr>
        </p:pic>
        <p:pic>
          <p:nvPicPr>
            <p:cNvPr id="17" name="Picture 16" descr="A close up of a coin&#10;&#10;Description automatically generated">
              <a:extLst>
                <a:ext uri="{FF2B5EF4-FFF2-40B4-BE49-F238E27FC236}">
                  <a16:creationId xmlns:a16="http://schemas.microsoft.com/office/drawing/2014/main" id="{02C01F67-0B5E-4AF5-8AAD-DE384FB5151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0707" y="4905074"/>
              <a:ext cx="554400" cy="554400"/>
            </a:xfrm>
            <a:prstGeom prst="rect">
              <a:avLst/>
            </a:prstGeom>
          </p:spPr>
        </p:pic>
        <p:pic>
          <p:nvPicPr>
            <p:cNvPr id="32" name="Picture 31" descr="A close up of a coin&#10;&#10;Description automatically generated">
              <a:extLst>
                <a:ext uri="{FF2B5EF4-FFF2-40B4-BE49-F238E27FC236}">
                  <a16:creationId xmlns:a16="http://schemas.microsoft.com/office/drawing/2014/main" id="{48DBA8F1-E000-4BFE-87F0-6291C3DA5F2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8046" y="4470482"/>
              <a:ext cx="554400" cy="554400"/>
            </a:xfrm>
            <a:prstGeom prst="rect">
              <a:avLst/>
            </a:prstGeom>
          </p:spPr>
        </p:pic>
        <p:pic>
          <p:nvPicPr>
            <p:cNvPr id="34" name="Picture 33" descr="A close up of a coin&#10;&#10;Description automatically generated">
              <a:extLst>
                <a:ext uri="{FF2B5EF4-FFF2-40B4-BE49-F238E27FC236}">
                  <a16:creationId xmlns:a16="http://schemas.microsoft.com/office/drawing/2014/main" id="{C9702FA5-46BA-4D4A-BBE4-91F26D0317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33763" y="4456196"/>
              <a:ext cx="554400" cy="554400"/>
            </a:xfrm>
            <a:prstGeom prst="rect">
              <a:avLst/>
            </a:prstGeom>
          </p:spPr>
        </p:pic>
        <p:pic>
          <p:nvPicPr>
            <p:cNvPr id="35" name="Picture 34" descr="A close up of a coin&#10;&#10;Description automatically generated">
              <a:extLst>
                <a:ext uri="{FF2B5EF4-FFF2-40B4-BE49-F238E27FC236}">
                  <a16:creationId xmlns:a16="http://schemas.microsoft.com/office/drawing/2014/main" id="{76550458-A9C6-4288-B70F-A402FBDCE9E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67281" y="5383782"/>
              <a:ext cx="554400" cy="554400"/>
            </a:xfrm>
            <a:prstGeom prst="rect">
              <a:avLst/>
            </a:prstGeom>
          </p:spPr>
        </p:pic>
        <p:pic>
          <p:nvPicPr>
            <p:cNvPr id="36" name="Picture 35" descr="A close up of a coin&#10;&#10;Description automatically generated">
              <a:extLst>
                <a:ext uri="{FF2B5EF4-FFF2-40B4-BE49-F238E27FC236}">
                  <a16:creationId xmlns:a16="http://schemas.microsoft.com/office/drawing/2014/main" id="{F4037A62-1ED5-4A23-A91D-F9019BFF55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5583" y="5373366"/>
              <a:ext cx="554400" cy="554400"/>
            </a:xfrm>
            <a:prstGeom prst="rect">
              <a:avLst/>
            </a:prstGeom>
          </p:spPr>
        </p:pic>
        <p:pic>
          <p:nvPicPr>
            <p:cNvPr id="37" name="Picture 36" descr="A close up of a coin&#10;&#10;Description automatically generated">
              <a:extLst>
                <a:ext uri="{FF2B5EF4-FFF2-40B4-BE49-F238E27FC236}">
                  <a16:creationId xmlns:a16="http://schemas.microsoft.com/office/drawing/2014/main" id="{1EF7DA8D-6FE6-4D5B-BE09-F524BF4EE75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6012" y="4875749"/>
              <a:ext cx="554400" cy="554400"/>
            </a:xfrm>
            <a:prstGeom prst="rect">
              <a:avLst/>
            </a:prstGeom>
          </p:spPr>
        </p:pic>
        <p:pic>
          <p:nvPicPr>
            <p:cNvPr id="38" name="Picture 37" descr="A close up of a coin&#10;&#10;Description automatically generated">
              <a:extLst>
                <a:ext uri="{FF2B5EF4-FFF2-40B4-BE49-F238E27FC236}">
                  <a16:creationId xmlns:a16="http://schemas.microsoft.com/office/drawing/2014/main" id="{010A810E-5B65-4705-9A98-3E98EA74709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53698" y="4976447"/>
              <a:ext cx="554400" cy="554400"/>
            </a:xfrm>
            <a:prstGeom prst="rect">
              <a:avLst/>
            </a:prstGeom>
          </p:spPr>
        </p:pic>
        <p:pic>
          <p:nvPicPr>
            <p:cNvPr id="39" name="Picture 38" descr="A close up of a coin&#10;&#10;Description automatically generated">
              <a:extLst>
                <a:ext uri="{FF2B5EF4-FFF2-40B4-BE49-F238E27FC236}">
                  <a16:creationId xmlns:a16="http://schemas.microsoft.com/office/drawing/2014/main" id="{97ABE420-70C6-49D1-9E6B-3228BB5C783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0405" y="5382424"/>
              <a:ext cx="554400" cy="554400"/>
            </a:xfrm>
            <a:prstGeom prst="rect">
              <a:avLst/>
            </a:prstGeom>
          </p:spPr>
        </p:pic>
        <p:pic>
          <p:nvPicPr>
            <p:cNvPr id="33" name="Picture 32" descr="A close up of a coin&#10;&#10;Description automatically generated">
              <a:extLst>
                <a:ext uri="{FF2B5EF4-FFF2-40B4-BE49-F238E27FC236}">
                  <a16:creationId xmlns:a16="http://schemas.microsoft.com/office/drawing/2014/main" id="{8BF24642-A8EB-4FF6-9356-B013827AB85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6000" y="4460958"/>
              <a:ext cx="554400" cy="554400"/>
            </a:xfrm>
            <a:prstGeom prst="rect">
              <a:avLst/>
            </a:prstGeom>
          </p:spPr>
        </p:pic>
      </p:grpSp>
      <p:grpSp>
        <p:nvGrpSpPr>
          <p:cNvPr id="7" name="Group 6">
            <a:extLst>
              <a:ext uri="{FF2B5EF4-FFF2-40B4-BE49-F238E27FC236}">
                <a16:creationId xmlns:a16="http://schemas.microsoft.com/office/drawing/2014/main" id="{50051659-7012-4E38-A012-6937FE8A6FF2}"/>
              </a:ext>
            </a:extLst>
          </p:cNvPr>
          <p:cNvGrpSpPr/>
          <p:nvPr/>
        </p:nvGrpSpPr>
        <p:grpSpPr>
          <a:xfrm>
            <a:off x="4257777" y="4358325"/>
            <a:ext cx="2486603" cy="1658747"/>
            <a:chOff x="2733776" y="4358324"/>
            <a:chExt cx="2486603" cy="1658747"/>
          </a:xfrm>
        </p:grpSpPr>
        <p:pic>
          <p:nvPicPr>
            <p:cNvPr id="8" name="Picture 7" descr="A picture containing object&#10;&#10;Description automatically generated">
              <a:extLst>
                <a:ext uri="{FF2B5EF4-FFF2-40B4-BE49-F238E27FC236}">
                  <a16:creationId xmlns:a16="http://schemas.microsoft.com/office/drawing/2014/main" id="{52EDFA7D-DD57-4E9A-9765-D97B0808F84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33776" y="4358324"/>
              <a:ext cx="2486603" cy="1658747"/>
            </a:xfrm>
            <a:prstGeom prst="rect">
              <a:avLst/>
            </a:prstGeom>
          </p:spPr>
        </p:pic>
        <p:pic>
          <p:nvPicPr>
            <p:cNvPr id="40" name="Picture 39" descr="A close up of a coin&#10;&#10;Description automatically generated">
              <a:extLst>
                <a:ext uri="{FF2B5EF4-FFF2-40B4-BE49-F238E27FC236}">
                  <a16:creationId xmlns:a16="http://schemas.microsoft.com/office/drawing/2014/main" id="{551601F2-15C3-4207-9C05-E45C71CE90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41772" y="4626444"/>
              <a:ext cx="405752" cy="403200"/>
            </a:xfrm>
            <a:prstGeom prst="rect">
              <a:avLst/>
            </a:prstGeom>
          </p:spPr>
        </p:pic>
        <p:pic>
          <p:nvPicPr>
            <p:cNvPr id="41" name="Picture 40" descr="A close up of a coin&#10;&#10;Description automatically generated">
              <a:extLst>
                <a:ext uri="{FF2B5EF4-FFF2-40B4-BE49-F238E27FC236}">
                  <a16:creationId xmlns:a16="http://schemas.microsoft.com/office/drawing/2014/main" id="{5D361579-410C-4337-8449-57232D0E43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17979" y="4483415"/>
              <a:ext cx="405752" cy="403200"/>
            </a:xfrm>
            <a:prstGeom prst="rect">
              <a:avLst/>
            </a:prstGeom>
          </p:spPr>
        </p:pic>
        <p:pic>
          <p:nvPicPr>
            <p:cNvPr id="42" name="Picture 41" descr="A close up of a coin&#10;&#10;Description automatically generated">
              <a:extLst>
                <a:ext uri="{FF2B5EF4-FFF2-40B4-BE49-F238E27FC236}">
                  <a16:creationId xmlns:a16="http://schemas.microsoft.com/office/drawing/2014/main" id="{310D2675-5994-46D8-A7C9-16665263B35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21713" y="5336431"/>
              <a:ext cx="405752" cy="403200"/>
            </a:xfrm>
            <a:prstGeom prst="rect">
              <a:avLst/>
            </a:prstGeom>
          </p:spPr>
        </p:pic>
        <p:pic>
          <p:nvPicPr>
            <p:cNvPr id="43" name="Picture 42" descr="A close up of a coin&#10;&#10;Description automatically generated">
              <a:extLst>
                <a:ext uri="{FF2B5EF4-FFF2-40B4-BE49-F238E27FC236}">
                  <a16:creationId xmlns:a16="http://schemas.microsoft.com/office/drawing/2014/main" id="{96EBA137-5C74-4CDB-B063-946ECFE402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1954" y="5190348"/>
              <a:ext cx="405752" cy="403200"/>
            </a:xfrm>
            <a:prstGeom prst="rect">
              <a:avLst/>
            </a:prstGeom>
          </p:spPr>
        </p:pic>
        <p:pic>
          <p:nvPicPr>
            <p:cNvPr id="44" name="Picture 43">
              <a:extLst>
                <a:ext uri="{FF2B5EF4-FFF2-40B4-BE49-F238E27FC236}">
                  <a16:creationId xmlns:a16="http://schemas.microsoft.com/office/drawing/2014/main" id="{E4323AE2-48E1-4F20-A1C9-916A7F1CAC3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10147" y="4747030"/>
              <a:ext cx="532800" cy="532800"/>
            </a:xfrm>
            <a:prstGeom prst="rect">
              <a:avLst/>
            </a:prstGeom>
          </p:spPr>
        </p:pic>
      </p:grpSp>
      <p:grpSp>
        <p:nvGrpSpPr>
          <p:cNvPr id="13" name="Group 12">
            <a:extLst>
              <a:ext uri="{FF2B5EF4-FFF2-40B4-BE49-F238E27FC236}">
                <a16:creationId xmlns:a16="http://schemas.microsoft.com/office/drawing/2014/main" id="{846C665E-10E7-4C82-B4CE-71D6AA996D6F}"/>
              </a:ext>
            </a:extLst>
          </p:cNvPr>
          <p:cNvGrpSpPr/>
          <p:nvPr/>
        </p:nvGrpSpPr>
        <p:grpSpPr>
          <a:xfrm>
            <a:off x="4229101" y="4320508"/>
            <a:ext cx="2530079" cy="1698165"/>
            <a:chOff x="2705100" y="2499676"/>
            <a:chExt cx="2530079" cy="1698165"/>
          </a:xfrm>
        </p:grpSpPr>
        <p:pic>
          <p:nvPicPr>
            <p:cNvPr id="6" name="Picture 5" descr="A close up of a device&#10;&#10;Description automatically generated">
              <a:extLst>
                <a:ext uri="{FF2B5EF4-FFF2-40B4-BE49-F238E27FC236}">
                  <a16:creationId xmlns:a16="http://schemas.microsoft.com/office/drawing/2014/main" id="{88CDA36E-C354-44A1-B818-A5155E9EAC83}"/>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167" t="-3061"/>
            <a:stretch/>
          </p:blipFill>
          <p:spPr>
            <a:xfrm>
              <a:off x="2705100" y="2499676"/>
              <a:ext cx="2530079" cy="1698165"/>
            </a:xfrm>
            <a:prstGeom prst="rect">
              <a:avLst/>
            </a:prstGeom>
          </p:spPr>
        </p:pic>
        <p:pic>
          <p:nvPicPr>
            <p:cNvPr id="45" name="Picture 44">
              <a:extLst>
                <a:ext uri="{FF2B5EF4-FFF2-40B4-BE49-F238E27FC236}">
                  <a16:creationId xmlns:a16="http://schemas.microsoft.com/office/drawing/2014/main" id="{9F20E2C3-EF57-42E1-A1CF-DCB7FCCDE10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79039" y="3135045"/>
              <a:ext cx="532800" cy="532800"/>
            </a:xfrm>
            <a:prstGeom prst="rect">
              <a:avLst/>
            </a:prstGeom>
          </p:spPr>
        </p:pic>
        <p:pic>
          <p:nvPicPr>
            <p:cNvPr id="51" name="Picture 50">
              <a:extLst>
                <a:ext uri="{FF2B5EF4-FFF2-40B4-BE49-F238E27FC236}">
                  <a16:creationId xmlns:a16="http://schemas.microsoft.com/office/drawing/2014/main" id="{A49B1653-77C1-482C-82B0-A9CD02FCF80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17045" y="2652482"/>
              <a:ext cx="532800" cy="532800"/>
            </a:xfrm>
            <a:prstGeom prst="rect">
              <a:avLst/>
            </a:prstGeom>
          </p:spPr>
        </p:pic>
        <p:pic>
          <p:nvPicPr>
            <p:cNvPr id="52" name="Picture 51">
              <a:extLst>
                <a:ext uri="{FF2B5EF4-FFF2-40B4-BE49-F238E27FC236}">
                  <a16:creationId xmlns:a16="http://schemas.microsoft.com/office/drawing/2014/main" id="{205E41FA-38C8-47D9-8A81-85AA003C693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20689" y="3100461"/>
              <a:ext cx="532800" cy="532800"/>
            </a:xfrm>
            <a:prstGeom prst="rect">
              <a:avLst/>
            </a:prstGeom>
          </p:spPr>
        </p:pic>
        <p:pic>
          <p:nvPicPr>
            <p:cNvPr id="53" name="Picture 52">
              <a:extLst>
                <a:ext uri="{FF2B5EF4-FFF2-40B4-BE49-F238E27FC236}">
                  <a16:creationId xmlns:a16="http://schemas.microsoft.com/office/drawing/2014/main" id="{F7CA1618-F97A-4EDB-9213-A80F96AAB0A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35215" y="3451682"/>
              <a:ext cx="532800" cy="532800"/>
            </a:xfrm>
            <a:prstGeom prst="rect">
              <a:avLst/>
            </a:prstGeom>
          </p:spPr>
        </p:pic>
        <p:pic>
          <p:nvPicPr>
            <p:cNvPr id="54" name="Picture 53">
              <a:extLst>
                <a:ext uri="{FF2B5EF4-FFF2-40B4-BE49-F238E27FC236}">
                  <a16:creationId xmlns:a16="http://schemas.microsoft.com/office/drawing/2014/main" id="{72EB56F0-4485-45EA-A81F-A664559A439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62133" y="3528575"/>
              <a:ext cx="532800" cy="532800"/>
            </a:xfrm>
            <a:prstGeom prst="rect">
              <a:avLst/>
            </a:prstGeom>
          </p:spPr>
        </p:pic>
        <p:pic>
          <p:nvPicPr>
            <p:cNvPr id="55" name="Picture 54">
              <a:extLst>
                <a:ext uri="{FF2B5EF4-FFF2-40B4-BE49-F238E27FC236}">
                  <a16:creationId xmlns:a16="http://schemas.microsoft.com/office/drawing/2014/main" id="{14272361-099E-45B2-A384-59F8CDB3501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21332" y="2713855"/>
              <a:ext cx="532800" cy="532800"/>
            </a:xfrm>
            <a:prstGeom prst="rect">
              <a:avLst/>
            </a:prstGeom>
          </p:spPr>
        </p:pic>
        <p:pic>
          <p:nvPicPr>
            <p:cNvPr id="56" name="Picture 55">
              <a:extLst>
                <a:ext uri="{FF2B5EF4-FFF2-40B4-BE49-F238E27FC236}">
                  <a16:creationId xmlns:a16="http://schemas.microsoft.com/office/drawing/2014/main" id="{D5CAE117-1E37-4FAA-BBD4-FA345934777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78396" y="3126574"/>
              <a:ext cx="532800" cy="532800"/>
            </a:xfrm>
            <a:prstGeom prst="rect">
              <a:avLst/>
            </a:prstGeom>
          </p:spPr>
        </p:pic>
        <p:pic>
          <p:nvPicPr>
            <p:cNvPr id="57" name="Picture 56">
              <a:extLst>
                <a:ext uri="{FF2B5EF4-FFF2-40B4-BE49-F238E27FC236}">
                  <a16:creationId xmlns:a16="http://schemas.microsoft.com/office/drawing/2014/main" id="{F77B68BE-8705-4237-B63A-997FA9149DB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88913" y="3469093"/>
              <a:ext cx="532800" cy="532800"/>
            </a:xfrm>
            <a:prstGeom prst="rect">
              <a:avLst/>
            </a:prstGeom>
          </p:spPr>
        </p:pic>
        <p:pic>
          <p:nvPicPr>
            <p:cNvPr id="58" name="Picture 57">
              <a:extLst>
                <a:ext uri="{FF2B5EF4-FFF2-40B4-BE49-F238E27FC236}">
                  <a16:creationId xmlns:a16="http://schemas.microsoft.com/office/drawing/2014/main" id="{47A83522-8BB0-4F19-8672-F8C48298C65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74534" y="2631063"/>
              <a:ext cx="532800" cy="532800"/>
            </a:xfrm>
            <a:prstGeom prst="rect">
              <a:avLst/>
            </a:prstGeom>
          </p:spPr>
        </p:pic>
      </p:grpSp>
    </p:spTree>
    <p:extLst>
      <p:ext uri="{BB962C8B-B14F-4D97-AF65-F5344CB8AC3E}">
        <p14:creationId xmlns:p14="http://schemas.microsoft.com/office/powerpoint/2010/main" val="1353033616"/>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750" tmFilter="0, 0; .2, .5; .8, .5; 1, 0"/>
                                        <p:tgtEl>
                                          <p:spTgt spid="18"/>
                                        </p:tgtEl>
                                      </p:cBhvr>
                                    </p:animEffect>
                                    <p:animScale>
                                      <p:cBhvr>
                                        <p:cTn id="22" dur="375" autoRev="1" fill="hold"/>
                                        <p:tgtEl>
                                          <p:spTgt spid="18"/>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2"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750" tmFilter="0, 0; .2, .5; .8, .5; 1, 0"/>
                                        <p:tgtEl>
                                          <p:spTgt spid="22"/>
                                        </p:tgtEl>
                                      </p:cBhvr>
                                    </p:animEffect>
                                    <p:animScale>
                                      <p:cBhvr>
                                        <p:cTn id="50" dur="375" autoRev="1" fill="hold"/>
                                        <p:tgtEl>
                                          <p:spTgt spid="22"/>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par>
                                <p:cTn id="56" presetID="10" presetClass="exit" presetSubtype="0" fill="hold" grpId="3" nodeType="withEffect">
                                  <p:stCondLst>
                                    <p:cond delay="0"/>
                                  </p:stCondLst>
                                  <p:childTnLst>
                                    <p:animEffect transition="out" filter="fade">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7"/>
                                        </p:tgtEl>
                                      </p:cBhvr>
                                    </p:animEffect>
                                    <p:set>
                                      <p:cBhvr>
                                        <p:cTn id="61" dur="1" fill="hold">
                                          <p:stCondLst>
                                            <p:cond delay="499"/>
                                          </p:stCondLst>
                                        </p:cTn>
                                        <p:tgtEl>
                                          <p:spTgt spid="7"/>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4"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500"/>
                                        <p:tgtEl>
                                          <p:spTgt spid="9"/>
                                        </p:tgtEl>
                                      </p:cBhvr>
                                    </p:animEffect>
                                  </p:childTnLst>
                                </p:cTn>
                              </p:par>
                              <p:par>
                                <p:cTn id="67" presetID="10" presetClass="entr" presetSubtype="0" fill="hold"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500"/>
                                        <p:tgtEl>
                                          <p:spTgt spid="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750" tmFilter="0, 0; .2, .5; .8, .5; 1, 0"/>
                                        <p:tgtEl>
                                          <p:spTgt spid="24"/>
                                        </p:tgtEl>
                                      </p:cBhvr>
                                    </p:animEffect>
                                    <p:animScale>
                                      <p:cBhvr>
                                        <p:cTn id="79" dur="375" autoRev="1" fill="hold"/>
                                        <p:tgtEl>
                                          <p:spTgt spid="24"/>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14"/>
                                        </p:tgtEl>
                                      </p:cBhvr>
                                    </p:animEffect>
                                    <p:set>
                                      <p:cBhvr>
                                        <p:cTn id="84" dur="1" fill="hold">
                                          <p:stCondLst>
                                            <p:cond delay="499"/>
                                          </p:stCondLst>
                                        </p:cTn>
                                        <p:tgtEl>
                                          <p:spTgt spid="14"/>
                                        </p:tgtEl>
                                        <p:attrNameLst>
                                          <p:attrName>style.visibility</p:attrName>
                                        </p:attrNameLst>
                                      </p:cBhvr>
                                      <p:to>
                                        <p:strVal val="hidden"/>
                                      </p:to>
                                    </p:set>
                                  </p:childTnLst>
                                </p:cTn>
                              </p:par>
                              <p:par>
                                <p:cTn id="85" presetID="10" presetClass="exit" presetSubtype="0" fill="hold" grpId="6" nodeType="withEffect">
                                  <p:stCondLst>
                                    <p:cond delay="0"/>
                                  </p:stCondLst>
                                  <p:childTnLst>
                                    <p:animEffect transition="out" filter="fade">
                                      <p:cBhvr>
                                        <p:cTn id="86" dur="500"/>
                                        <p:tgtEl>
                                          <p:spTgt spid="9"/>
                                        </p:tgtEl>
                                      </p:cBhvr>
                                    </p:animEffect>
                                    <p:set>
                                      <p:cBhvr>
                                        <p:cTn id="87" dur="1" fill="hold">
                                          <p:stCondLst>
                                            <p:cond delay="499"/>
                                          </p:stCondLst>
                                        </p:cTn>
                                        <p:tgtEl>
                                          <p:spTgt spid="9"/>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5"/>
                                        </p:tgtEl>
                                      </p:cBhvr>
                                    </p:animEffect>
                                    <p:set>
                                      <p:cBhvr>
                                        <p:cTn id="90" dur="1" fill="hold">
                                          <p:stCondLst>
                                            <p:cond delay="499"/>
                                          </p:stCondLst>
                                        </p:cTn>
                                        <p:tgtEl>
                                          <p:spTgt spid="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5" nodeType="click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500"/>
                                        <p:tgtEl>
                                          <p:spTgt spid="9"/>
                                        </p:tgtEl>
                                      </p:cBhvr>
                                    </p:animEffect>
                                  </p:childTnLst>
                                </p:cTn>
                              </p:par>
                              <p:par>
                                <p:cTn id="96" presetID="10" presetClass="entr" presetSubtype="0" fill="hold" nodeType="with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fade">
                                      <p:cBhvr>
                                        <p:cTn id="98" dur="500"/>
                                        <p:tgtEl>
                                          <p:spTgt spid="59"/>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fade">
                                      <p:cBhvr>
                                        <p:cTn id="103" dur="500"/>
                                        <p:tgtEl>
                                          <p:spTgt spid="16"/>
                                        </p:tgtEl>
                                      </p:cBhvr>
                                    </p:animEffect>
                                  </p:childTnLst>
                                </p:cTn>
                              </p:par>
                            </p:childTnLst>
                          </p:cTn>
                        </p:par>
                      </p:childTnLst>
                    </p:cTn>
                  </p:par>
                  <p:par>
                    <p:cTn id="104" fill="hold">
                      <p:stCondLst>
                        <p:cond delay="indefinite"/>
                      </p:stCondLst>
                      <p:childTnLst>
                        <p:par>
                          <p:cTn id="105" fill="hold">
                            <p:stCondLst>
                              <p:cond delay="0"/>
                            </p:stCondLst>
                            <p:childTnLst>
                              <p:par>
                                <p:cTn id="106" presetID="26" presetClass="emph" presetSubtype="0" fill="hold" nodeType="clickEffect">
                                  <p:stCondLst>
                                    <p:cond delay="0"/>
                                  </p:stCondLst>
                                  <p:childTnLst>
                                    <p:animEffect transition="out" filter="fade">
                                      <p:cBhvr>
                                        <p:cTn id="107" dur="750" tmFilter="0, 0; .2, .5; .8, .5; 1, 0"/>
                                        <p:tgtEl>
                                          <p:spTgt spid="26"/>
                                        </p:tgtEl>
                                      </p:cBhvr>
                                    </p:animEffect>
                                    <p:animScale>
                                      <p:cBhvr>
                                        <p:cTn id="108" dur="375"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9" grpId="3"/>
      <p:bldP spid="9" grpId="4"/>
      <p:bldP spid="9" grpId="5"/>
      <p:bldP spid="9" grpId="6"/>
      <p:bldP spid="12" grpId="0"/>
      <p:bldP spid="12" grpId="1"/>
      <p:bldP spid="14" grpId="0"/>
      <p:bldP spid="14" grpId="1"/>
      <p:bldP spid="15" grpId="0"/>
      <p:bldP spid="15" grpId="1"/>
      <p:bldP spid="16"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outcome.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9</a:t>
            </a:r>
            <a:r>
              <a:rPr lang="en-GB" sz="2400" b="1" i="0" u="none" strike="noStrike" dirty="0">
                <a:effectLst/>
              </a:rPr>
              <a:t>, Learning Outcome </a:t>
            </a:r>
            <a:r>
              <a:rPr lang="en-GB" sz="2400" b="1" dirty="0"/>
              <a:t>14</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7300594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work out how many coins are needed to make a value of 10p</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7109910"/>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9, Learning Outcome 14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5131AE85-6CDF-46DB-8B0F-6E6B6E0BB9D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86" b="4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 Counting, unitising and coins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97752318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6:1-6:4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24-27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9413707"/>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screenshot of a cell phone&#10;&#10;Description automatically generated">
            <a:extLst>
              <a:ext uri="{FF2B5EF4-FFF2-40B4-BE49-F238E27FC236}">
                <a16:creationId xmlns:a16="http://schemas.microsoft.com/office/drawing/2014/main" id="{A0D800CB-B464-4685-83EB-35FA01135F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684260" y="3984626"/>
            <a:ext cx="3462700" cy="2389829"/>
          </a:xfrm>
          <a:prstGeom prst="rect">
            <a:avLst/>
          </a:prstGeom>
        </p:spPr>
      </p:pic>
      <p:pic>
        <p:nvPicPr>
          <p:cNvPr id="43" name="Picture 42" descr="A picture containing racket, tennis, outdoor&#10;&#10;Description automatically generated">
            <a:extLst>
              <a:ext uri="{FF2B5EF4-FFF2-40B4-BE49-F238E27FC236}">
                <a16:creationId xmlns:a16="http://schemas.microsoft.com/office/drawing/2014/main" id="{A64D2EDE-FABC-43FA-B98D-41EA1708B2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0624" y="4559175"/>
            <a:ext cx="720000" cy="720000"/>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6:1</a:t>
            </a:r>
          </a:p>
        </p:txBody>
      </p:sp>
      <p:pic>
        <p:nvPicPr>
          <p:cNvPr id="6" name="Picture 5">
            <a:extLst>
              <a:ext uri="{FF2B5EF4-FFF2-40B4-BE49-F238E27FC236}">
                <a16:creationId xmlns:a16="http://schemas.microsoft.com/office/drawing/2014/main" id="{64960E8D-47F3-42FA-B4B1-6837E4690C4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128313" y="944637"/>
            <a:ext cx="1935374" cy="2169727"/>
          </a:xfrm>
          <a:prstGeom prst="rect">
            <a:avLst/>
          </a:prstGeom>
        </p:spPr>
      </p:pic>
      <p:pic>
        <p:nvPicPr>
          <p:cNvPr id="8" name="Picture 7" descr="A picture containing racket, tennis, outdoor&#10;&#10;Description automatically generated">
            <a:extLst>
              <a:ext uri="{FF2B5EF4-FFF2-40B4-BE49-F238E27FC236}">
                <a16:creationId xmlns:a16="http://schemas.microsoft.com/office/drawing/2014/main" id="{E17C5517-FC9C-4DA1-8A64-2CBB36CF14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7264" y="4482019"/>
            <a:ext cx="720000" cy="720000"/>
          </a:xfrm>
          <a:prstGeom prst="rect">
            <a:avLst/>
          </a:prstGeom>
        </p:spPr>
      </p:pic>
      <p:pic>
        <p:nvPicPr>
          <p:cNvPr id="9" name="Picture 8" descr="A picture containing racket, tennis, outdoor&#10;&#10;Description automatically generated">
            <a:extLst>
              <a:ext uri="{FF2B5EF4-FFF2-40B4-BE49-F238E27FC236}">
                <a16:creationId xmlns:a16="http://schemas.microsoft.com/office/drawing/2014/main" id="{62DDFB9A-48A0-408A-8DAE-945D58B3B8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0119" y="4482019"/>
            <a:ext cx="720000" cy="720000"/>
          </a:xfrm>
          <a:prstGeom prst="rect">
            <a:avLst/>
          </a:prstGeom>
        </p:spPr>
      </p:pic>
      <p:pic>
        <p:nvPicPr>
          <p:cNvPr id="10" name="Picture 9" descr="A picture containing racket, tennis, outdoor&#10;&#10;Description automatically generated">
            <a:extLst>
              <a:ext uri="{FF2B5EF4-FFF2-40B4-BE49-F238E27FC236}">
                <a16:creationId xmlns:a16="http://schemas.microsoft.com/office/drawing/2014/main" id="{3147B834-CF6B-4B27-8117-CA1C551A34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2974" y="4482019"/>
            <a:ext cx="720000" cy="720000"/>
          </a:xfrm>
          <a:prstGeom prst="rect">
            <a:avLst/>
          </a:prstGeom>
        </p:spPr>
      </p:pic>
      <p:pic>
        <p:nvPicPr>
          <p:cNvPr id="11" name="Picture 10" descr="A picture containing racket, tennis, outdoor&#10;&#10;Description automatically generated">
            <a:extLst>
              <a:ext uri="{FF2B5EF4-FFF2-40B4-BE49-F238E27FC236}">
                <a16:creationId xmlns:a16="http://schemas.microsoft.com/office/drawing/2014/main" id="{B1527F28-3629-4318-A489-323B8C42E3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5829" y="4482019"/>
            <a:ext cx="720000" cy="720000"/>
          </a:xfrm>
          <a:prstGeom prst="rect">
            <a:avLst/>
          </a:prstGeom>
        </p:spPr>
      </p:pic>
      <p:pic>
        <p:nvPicPr>
          <p:cNvPr id="12" name="Picture 11" descr="A picture containing racket, tennis, outdoor&#10;&#10;Description automatically generated">
            <a:extLst>
              <a:ext uri="{FF2B5EF4-FFF2-40B4-BE49-F238E27FC236}">
                <a16:creationId xmlns:a16="http://schemas.microsoft.com/office/drawing/2014/main" id="{649AE07B-A9C3-4651-B6B0-74290BFAF7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8685" y="4482019"/>
            <a:ext cx="720000" cy="720000"/>
          </a:xfrm>
          <a:prstGeom prst="rect">
            <a:avLst/>
          </a:prstGeom>
        </p:spPr>
      </p:pic>
      <p:pic>
        <p:nvPicPr>
          <p:cNvPr id="13" name="Picture 12" descr="A picture containing racket, tennis, outdoor&#10;&#10;Description automatically generated">
            <a:extLst>
              <a:ext uri="{FF2B5EF4-FFF2-40B4-BE49-F238E27FC236}">
                <a16:creationId xmlns:a16="http://schemas.microsoft.com/office/drawing/2014/main" id="{6C0EF27F-6974-4A43-826E-F941CDF85A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7264" y="5427001"/>
            <a:ext cx="720000" cy="720000"/>
          </a:xfrm>
          <a:prstGeom prst="rect">
            <a:avLst/>
          </a:prstGeom>
        </p:spPr>
      </p:pic>
      <p:pic>
        <p:nvPicPr>
          <p:cNvPr id="14" name="Picture 13" descr="A picture containing racket, tennis, outdoor&#10;&#10;Description automatically generated">
            <a:extLst>
              <a:ext uri="{FF2B5EF4-FFF2-40B4-BE49-F238E27FC236}">
                <a16:creationId xmlns:a16="http://schemas.microsoft.com/office/drawing/2014/main" id="{0BE08716-BC2F-47A9-8DBF-67116E9077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0119" y="5427001"/>
            <a:ext cx="720000" cy="720000"/>
          </a:xfrm>
          <a:prstGeom prst="rect">
            <a:avLst/>
          </a:prstGeom>
        </p:spPr>
      </p:pic>
      <p:pic>
        <p:nvPicPr>
          <p:cNvPr id="15" name="Picture 14" descr="A picture containing racket, tennis, outdoor&#10;&#10;Description automatically generated">
            <a:extLst>
              <a:ext uri="{FF2B5EF4-FFF2-40B4-BE49-F238E27FC236}">
                <a16:creationId xmlns:a16="http://schemas.microsoft.com/office/drawing/2014/main" id="{0554D87C-CB89-43BB-AC21-88CE5D357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2974" y="5427001"/>
            <a:ext cx="720000" cy="720000"/>
          </a:xfrm>
          <a:prstGeom prst="rect">
            <a:avLst/>
          </a:prstGeom>
        </p:spPr>
      </p:pic>
      <p:pic>
        <p:nvPicPr>
          <p:cNvPr id="16" name="Picture 15" descr="A picture containing racket, tennis, outdoor&#10;&#10;Description automatically generated">
            <a:extLst>
              <a:ext uri="{FF2B5EF4-FFF2-40B4-BE49-F238E27FC236}">
                <a16:creationId xmlns:a16="http://schemas.microsoft.com/office/drawing/2014/main" id="{E87211C8-0AA5-4E96-9702-8A886346B4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5829" y="5427001"/>
            <a:ext cx="720000" cy="720000"/>
          </a:xfrm>
          <a:prstGeom prst="rect">
            <a:avLst/>
          </a:prstGeom>
        </p:spPr>
      </p:pic>
      <p:pic>
        <p:nvPicPr>
          <p:cNvPr id="17" name="Picture 16" descr="A picture containing racket, tennis, outdoor&#10;&#10;Description automatically generated">
            <a:extLst>
              <a:ext uri="{FF2B5EF4-FFF2-40B4-BE49-F238E27FC236}">
                <a16:creationId xmlns:a16="http://schemas.microsoft.com/office/drawing/2014/main" id="{D081CF77-CF81-4186-BAE1-CAEB100B0F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8685" y="5427001"/>
            <a:ext cx="720000" cy="720000"/>
          </a:xfrm>
          <a:prstGeom prst="rect">
            <a:avLst/>
          </a:prstGeom>
        </p:spPr>
      </p:pic>
      <p:pic>
        <p:nvPicPr>
          <p:cNvPr id="44" name="Picture 43" descr="A picture containing racket, tennis, outdoor&#10;&#10;Description automatically generated">
            <a:extLst>
              <a:ext uri="{FF2B5EF4-FFF2-40B4-BE49-F238E27FC236}">
                <a16:creationId xmlns:a16="http://schemas.microsoft.com/office/drawing/2014/main" id="{328CB30F-418B-44EE-A5A2-AF71EF3269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4310" y="4561226"/>
            <a:ext cx="720000" cy="720000"/>
          </a:xfrm>
          <a:prstGeom prst="rect">
            <a:avLst/>
          </a:prstGeom>
        </p:spPr>
      </p:pic>
      <p:pic>
        <p:nvPicPr>
          <p:cNvPr id="45" name="Picture 44" descr="A picture containing racket, tennis, outdoor&#10;&#10;Description automatically generated">
            <a:extLst>
              <a:ext uri="{FF2B5EF4-FFF2-40B4-BE49-F238E27FC236}">
                <a16:creationId xmlns:a16="http://schemas.microsoft.com/office/drawing/2014/main" id="{0AC57110-C711-4F0D-B39E-B816172D76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4310" y="4580288"/>
            <a:ext cx="720000" cy="720000"/>
          </a:xfrm>
          <a:prstGeom prst="rect">
            <a:avLst/>
          </a:prstGeom>
        </p:spPr>
      </p:pic>
      <p:pic>
        <p:nvPicPr>
          <p:cNvPr id="46" name="Picture 45" descr="A picture containing racket, tennis, outdoor&#10;&#10;Description automatically generated">
            <a:extLst>
              <a:ext uri="{FF2B5EF4-FFF2-40B4-BE49-F238E27FC236}">
                <a16:creationId xmlns:a16="http://schemas.microsoft.com/office/drawing/2014/main" id="{A726B4D1-9AF2-4488-BE51-0922FDF781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8222" y="4484289"/>
            <a:ext cx="720000" cy="720000"/>
          </a:xfrm>
          <a:prstGeom prst="rect">
            <a:avLst/>
          </a:prstGeom>
        </p:spPr>
      </p:pic>
      <p:pic>
        <p:nvPicPr>
          <p:cNvPr id="47" name="Picture 46" descr="A picture containing racket, tennis, outdoor&#10;&#10;Description automatically generated">
            <a:extLst>
              <a:ext uri="{FF2B5EF4-FFF2-40B4-BE49-F238E27FC236}">
                <a16:creationId xmlns:a16="http://schemas.microsoft.com/office/drawing/2014/main" id="{8E88020E-2F96-4688-A3BB-2C46FD84CA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4448" y="4448539"/>
            <a:ext cx="720000" cy="720000"/>
          </a:xfrm>
          <a:prstGeom prst="rect">
            <a:avLst/>
          </a:prstGeom>
        </p:spPr>
      </p:pic>
      <p:pic>
        <p:nvPicPr>
          <p:cNvPr id="48" name="Picture 47" descr="A picture containing racket, tennis, outdoor&#10;&#10;Description automatically generated">
            <a:extLst>
              <a:ext uri="{FF2B5EF4-FFF2-40B4-BE49-F238E27FC236}">
                <a16:creationId xmlns:a16="http://schemas.microsoft.com/office/drawing/2014/main" id="{862AB15A-618F-4DD2-BFBE-3C51443F1B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0840" y="5415302"/>
            <a:ext cx="720000" cy="720000"/>
          </a:xfrm>
          <a:prstGeom prst="rect">
            <a:avLst/>
          </a:prstGeom>
        </p:spPr>
      </p:pic>
      <p:pic>
        <p:nvPicPr>
          <p:cNvPr id="49" name="Picture 48" descr="A picture containing racket, tennis, outdoor&#10;&#10;Description automatically generated">
            <a:extLst>
              <a:ext uri="{FF2B5EF4-FFF2-40B4-BE49-F238E27FC236}">
                <a16:creationId xmlns:a16="http://schemas.microsoft.com/office/drawing/2014/main" id="{1B06C157-5C29-4804-9992-274F6E1A3D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8089" y="5187233"/>
            <a:ext cx="720000" cy="720000"/>
          </a:xfrm>
          <a:prstGeom prst="rect">
            <a:avLst/>
          </a:prstGeom>
        </p:spPr>
      </p:pic>
      <p:pic>
        <p:nvPicPr>
          <p:cNvPr id="50" name="Picture 49" descr="A picture containing racket, tennis, outdoor&#10;&#10;Description automatically generated">
            <a:extLst>
              <a:ext uri="{FF2B5EF4-FFF2-40B4-BE49-F238E27FC236}">
                <a16:creationId xmlns:a16="http://schemas.microsoft.com/office/drawing/2014/main" id="{A0B69AE6-5D2A-478B-B412-5FD70221F3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325" y="5294087"/>
            <a:ext cx="720000" cy="720000"/>
          </a:xfrm>
          <a:prstGeom prst="rect">
            <a:avLst/>
          </a:prstGeom>
        </p:spPr>
      </p:pic>
      <p:pic>
        <p:nvPicPr>
          <p:cNvPr id="51" name="Picture 50" descr="A picture containing racket, tennis, outdoor&#10;&#10;Description automatically generated">
            <a:extLst>
              <a:ext uri="{FF2B5EF4-FFF2-40B4-BE49-F238E27FC236}">
                <a16:creationId xmlns:a16="http://schemas.microsoft.com/office/drawing/2014/main" id="{5AA24760-1727-46D4-A280-C1A7DA4018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6622" y="5274162"/>
            <a:ext cx="720000" cy="720000"/>
          </a:xfrm>
          <a:prstGeom prst="rect">
            <a:avLst/>
          </a:prstGeom>
        </p:spPr>
      </p:pic>
      <p:pic>
        <p:nvPicPr>
          <p:cNvPr id="52" name="Picture 51" descr="A picture containing racket, tennis, outdoor&#10;&#10;Description automatically generated">
            <a:extLst>
              <a:ext uri="{FF2B5EF4-FFF2-40B4-BE49-F238E27FC236}">
                <a16:creationId xmlns:a16="http://schemas.microsoft.com/office/drawing/2014/main" id="{A860E5C3-BA16-464F-9915-711304444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1058" y="5116635"/>
            <a:ext cx="720000" cy="720000"/>
          </a:xfrm>
          <a:prstGeom prst="rect">
            <a:avLst/>
          </a:prstGeom>
        </p:spPr>
      </p:pic>
      <p:sp>
        <p:nvSpPr>
          <p:cNvPr id="53" name="TextBox 52">
            <a:extLst>
              <a:ext uri="{FF2B5EF4-FFF2-40B4-BE49-F238E27FC236}">
                <a16:creationId xmlns:a16="http://schemas.microsoft.com/office/drawing/2014/main" id="{427C3A58-B25C-4C30-A94C-AC399B1FA116}"/>
              </a:ext>
            </a:extLst>
          </p:cNvPr>
          <p:cNvSpPr txBox="1"/>
          <p:nvPr/>
        </p:nvSpPr>
        <p:spPr bwMode="auto">
          <a:xfrm>
            <a:off x="2249601" y="3339691"/>
            <a:ext cx="7692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How many pennies would you need to buy this eraser?</a:t>
            </a:r>
          </a:p>
        </p:txBody>
      </p:sp>
      <p:pic>
        <p:nvPicPr>
          <p:cNvPr id="29" name="Picture 28" descr="A picture containing racket, tennis, outdoor&#10;&#10;Description automatically generated">
            <a:extLst>
              <a:ext uri="{FF2B5EF4-FFF2-40B4-BE49-F238E27FC236}">
                <a16:creationId xmlns:a16="http://schemas.microsoft.com/office/drawing/2014/main" id="{82D3E2AE-013B-4DC8-AD0C-0ED4372D7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8082" y="4484289"/>
            <a:ext cx="720000" cy="720000"/>
          </a:xfrm>
          <a:prstGeom prst="rect">
            <a:avLst/>
          </a:prstGeom>
        </p:spPr>
      </p:pic>
      <p:pic>
        <p:nvPicPr>
          <p:cNvPr id="30" name="Picture 29" descr="A picture containing racket, tennis, outdoor&#10;&#10;Description automatically generated">
            <a:extLst>
              <a:ext uri="{FF2B5EF4-FFF2-40B4-BE49-F238E27FC236}">
                <a16:creationId xmlns:a16="http://schemas.microsoft.com/office/drawing/2014/main" id="{1380E0E0-94A6-4A0C-9311-04A0CF8304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1456" y="4379348"/>
            <a:ext cx="720000" cy="720000"/>
          </a:xfrm>
          <a:prstGeom prst="rect">
            <a:avLst/>
          </a:prstGeom>
        </p:spPr>
      </p:pic>
      <p:pic>
        <p:nvPicPr>
          <p:cNvPr id="31" name="Picture 30" descr="A picture containing racket, tennis, outdoor&#10;&#10;Description automatically generated">
            <a:extLst>
              <a:ext uri="{FF2B5EF4-FFF2-40B4-BE49-F238E27FC236}">
                <a16:creationId xmlns:a16="http://schemas.microsoft.com/office/drawing/2014/main" id="{DAD9BC02-5B60-472D-B67F-C24C81C7FC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9284" y="4476857"/>
            <a:ext cx="720000" cy="720000"/>
          </a:xfrm>
          <a:prstGeom prst="rect">
            <a:avLst/>
          </a:prstGeom>
        </p:spPr>
      </p:pic>
      <p:pic>
        <p:nvPicPr>
          <p:cNvPr id="32" name="Picture 31" descr="A picture containing racket, tennis, outdoor&#10;&#10;Description automatically generated">
            <a:extLst>
              <a:ext uri="{FF2B5EF4-FFF2-40B4-BE49-F238E27FC236}">
                <a16:creationId xmlns:a16="http://schemas.microsoft.com/office/drawing/2014/main" id="{5DC68B41-0E73-4BCF-BC05-601E8F66CE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2479" y="4634309"/>
            <a:ext cx="720000" cy="720000"/>
          </a:xfrm>
          <a:prstGeom prst="rect">
            <a:avLst/>
          </a:prstGeom>
        </p:spPr>
      </p:pic>
      <p:pic>
        <p:nvPicPr>
          <p:cNvPr id="33" name="Picture 32" descr="A picture containing racket, tennis, outdoor&#10;&#10;Description automatically generated">
            <a:extLst>
              <a:ext uri="{FF2B5EF4-FFF2-40B4-BE49-F238E27FC236}">
                <a16:creationId xmlns:a16="http://schemas.microsoft.com/office/drawing/2014/main" id="{9CB33F1F-9CA8-43DD-9DA1-175F2F1235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3256" y="5074411"/>
            <a:ext cx="720000" cy="720000"/>
          </a:xfrm>
          <a:prstGeom prst="rect">
            <a:avLst/>
          </a:prstGeom>
        </p:spPr>
      </p:pic>
      <p:pic>
        <p:nvPicPr>
          <p:cNvPr id="34" name="Picture 33" descr="A picture containing racket, tennis, outdoor&#10;&#10;Description automatically generated">
            <a:extLst>
              <a:ext uri="{FF2B5EF4-FFF2-40B4-BE49-F238E27FC236}">
                <a16:creationId xmlns:a16="http://schemas.microsoft.com/office/drawing/2014/main" id="{76518877-801E-4BBF-93F6-E8DF9ACED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1456" y="5302480"/>
            <a:ext cx="720000" cy="720000"/>
          </a:xfrm>
          <a:prstGeom prst="rect">
            <a:avLst/>
          </a:prstGeom>
        </p:spPr>
      </p:pic>
      <p:pic>
        <p:nvPicPr>
          <p:cNvPr id="35" name="Picture 34" descr="A picture containing racket, tennis, outdoor&#10;&#10;Description automatically generated">
            <a:extLst>
              <a:ext uri="{FF2B5EF4-FFF2-40B4-BE49-F238E27FC236}">
                <a16:creationId xmlns:a16="http://schemas.microsoft.com/office/drawing/2014/main" id="{EA4F670C-D911-449E-90BC-6BD025FAE7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756" y="5373173"/>
            <a:ext cx="720000" cy="720000"/>
          </a:xfrm>
          <a:prstGeom prst="rect">
            <a:avLst/>
          </a:prstGeom>
        </p:spPr>
      </p:pic>
      <p:pic>
        <p:nvPicPr>
          <p:cNvPr id="36" name="Picture 35" descr="A picture containing racket, tennis, outdoor&#10;&#10;Description automatically generated">
            <a:extLst>
              <a:ext uri="{FF2B5EF4-FFF2-40B4-BE49-F238E27FC236}">
                <a16:creationId xmlns:a16="http://schemas.microsoft.com/office/drawing/2014/main" id="{807951E2-49CC-4535-A0F1-6B015C66FE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3288" y="4891586"/>
            <a:ext cx="720000" cy="720000"/>
          </a:xfrm>
          <a:prstGeom prst="rect">
            <a:avLst/>
          </a:prstGeom>
        </p:spPr>
      </p:pic>
      <p:pic>
        <p:nvPicPr>
          <p:cNvPr id="37" name="Picture 36" descr="A picture containing racket, tennis, outdoor&#10;&#10;Description automatically generated">
            <a:extLst>
              <a:ext uri="{FF2B5EF4-FFF2-40B4-BE49-F238E27FC236}">
                <a16:creationId xmlns:a16="http://schemas.microsoft.com/office/drawing/2014/main" id="{B51147EA-A184-45F7-9E54-55F068D9E1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5661" y="4648112"/>
            <a:ext cx="720000" cy="720000"/>
          </a:xfrm>
          <a:prstGeom prst="rect">
            <a:avLst/>
          </a:prstGeom>
        </p:spPr>
      </p:pic>
      <p:pic>
        <p:nvPicPr>
          <p:cNvPr id="38" name="Picture 37" descr="A picture containing racket, tennis, outdoor&#10;&#10;Description automatically generated">
            <a:extLst>
              <a:ext uri="{FF2B5EF4-FFF2-40B4-BE49-F238E27FC236}">
                <a16:creationId xmlns:a16="http://schemas.microsoft.com/office/drawing/2014/main" id="{8D46E1F5-CC67-43BA-86D4-AD5C729A66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2825" y="4367271"/>
            <a:ext cx="720000" cy="720000"/>
          </a:xfrm>
          <a:prstGeom prst="rect">
            <a:avLst/>
          </a:prstGeom>
        </p:spPr>
      </p:pic>
      <p:pic>
        <p:nvPicPr>
          <p:cNvPr id="39" name="Picture 38" descr="A picture containing racket, tennis, outdoor&#10;&#10;Description automatically generated">
            <a:extLst>
              <a:ext uri="{FF2B5EF4-FFF2-40B4-BE49-F238E27FC236}">
                <a16:creationId xmlns:a16="http://schemas.microsoft.com/office/drawing/2014/main" id="{AEA386E7-DE19-4F10-9C17-ADCF8F9E82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5698" y="5203705"/>
            <a:ext cx="720000" cy="720000"/>
          </a:xfrm>
          <a:prstGeom prst="rect">
            <a:avLst/>
          </a:prstGeom>
        </p:spPr>
      </p:pic>
      <p:pic>
        <p:nvPicPr>
          <p:cNvPr id="40" name="Picture 39" descr="A picture containing racket, tennis, outdoor&#10;&#10;Description automatically generated">
            <a:extLst>
              <a:ext uri="{FF2B5EF4-FFF2-40B4-BE49-F238E27FC236}">
                <a16:creationId xmlns:a16="http://schemas.microsoft.com/office/drawing/2014/main" id="{9188200A-FDFC-4753-9894-AE7D700618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0840" y="5427001"/>
            <a:ext cx="720000" cy="720000"/>
          </a:xfrm>
          <a:prstGeom prst="rect">
            <a:avLst/>
          </a:prstGeom>
        </p:spPr>
      </p:pic>
      <p:pic>
        <p:nvPicPr>
          <p:cNvPr id="41" name="Picture 40" descr="A picture containing racket, tennis, outdoor&#10;&#10;Description automatically generated">
            <a:extLst>
              <a:ext uri="{FF2B5EF4-FFF2-40B4-BE49-F238E27FC236}">
                <a16:creationId xmlns:a16="http://schemas.microsoft.com/office/drawing/2014/main" id="{3EC4CD33-738E-4596-8247-C54665CE38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2011" y="5110482"/>
            <a:ext cx="720000" cy="720000"/>
          </a:xfrm>
          <a:prstGeom prst="rect">
            <a:avLst/>
          </a:prstGeom>
        </p:spPr>
      </p:pic>
    </p:spTree>
    <p:extLst>
      <p:ext uri="{BB962C8B-B14F-4D97-AF65-F5344CB8AC3E}">
        <p14:creationId xmlns:p14="http://schemas.microsoft.com/office/powerpoint/2010/main" val="4035605443"/>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fill="hold" nodeType="clickEffect">
                                  <p:stCondLst>
                                    <p:cond delay="0"/>
                                  </p:stCondLst>
                                  <p:childTnLst>
                                    <p:animMotion origin="layout" path="M -1.66667E-6 -3.33333E-6 L -0.46185 -0.01042 " pathEditMode="relative" rAng="0" ptsTypes="AA">
                                      <p:cBhvr>
                                        <p:cTn id="11" dur="1250" fill="hold"/>
                                        <p:tgtEl>
                                          <p:spTgt spid="43"/>
                                        </p:tgtEl>
                                        <p:attrNameLst>
                                          <p:attrName>ppt_x</p:attrName>
                                          <p:attrName>ppt_y</p:attrName>
                                        </p:attrNameLst>
                                      </p:cBhvr>
                                      <p:rCtr x="-23190" y="-1019"/>
                                    </p:animMotion>
                                  </p:childTnLst>
                                </p:cTn>
                              </p:par>
                            </p:childTnLst>
                          </p:cTn>
                        </p:par>
                        <p:par>
                          <p:cTn id="12" fill="hold">
                            <p:stCondLst>
                              <p:cond delay="1250"/>
                            </p:stCondLst>
                            <p:childTnLst>
                              <p:par>
                                <p:cTn id="13" presetID="1" presetClass="exit" presetSubtype="0" fill="hold" nodeType="afterEffect">
                                  <p:stCondLst>
                                    <p:cond delay="0"/>
                                  </p:stCondLst>
                                  <p:childTnLst>
                                    <p:set>
                                      <p:cBhvr>
                                        <p:cTn id="14" dur="1" fill="hold">
                                          <p:stCondLst>
                                            <p:cond delay="0"/>
                                          </p:stCondLst>
                                        </p:cTn>
                                        <p:tgtEl>
                                          <p:spTgt spid="4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fill="hold" nodeType="clickEffect">
                                  <p:stCondLst>
                                    <p:cond delay="0"/>
                                  </p:stCondLst>
                                  <p:childTnLst>
                                    <p:animMotion origin="layout" path="M 8.33333E-7 7.40741E-7 L -0.39336 -0.01134 " pathEditMode="relative" rAng="0" ptsTypes="AA">
                                      <p:cBhvr>
                                        <p:cTn id="20" dur="1250" fill="hold"/>
                                        <p:tgtEl>
                                          <p:spTgt spid="44"/>
                                        </p:tgtEl>
                                        <p:attrNameLst>
                                          <p:attrName>ppt_x</p:attrName>
                                          <p:attrName>ppt_y</p:attrName>
                                        </p:attrNameLst>
                                      </p:cBhvr>
                                      <p:rCtr x="-19987" y="-787"/>
                                    </p:animMotion>
                                  </p:childTnLst>
                                </p:cTn>
                              </p:par>
                            </p:childTnLst>
                          </p:cTn>
                        </p:par>
                        <p:par>
                          <p:cTn id="21" fill="hold">
                            <p:stCondLst>
                              <p:cond delay="1250"/>
                            </p:stCondLst>
                            <p:childTnLst>
                              <p:par>
                                <p:cTn id="22" presetID="1" presetClass="exit" presetSubtype="0" fill="hold" nodeType="afterEffect">
                                  <p:stCondLst>
                                    <p:cond delay="0"/>
                                  </p:stCondLst>
                                  <p:childTnLst>
                                    <p:set>
                                      <p:cBhvr>
                                        <p:cTn id="23" dur="1" fill="hold">
                                          <p:stCondLst>
                                            <p:cond delay="0"/>
                                          </p:stCondLst>
                                        </p:cTn>
                                        <p:tgtEl>
                                          <p:spTgt spid="44"/>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5" presetClass="path" presetSubtype="0" accel="50000" fill="hold" nodeType="clickEffect">
                                  <p:stCondLst>
                                    <p:cond delay="0"/>
                                  </p:stCondLst>
                                  <p:childTnLst>
                                    <p:animMotion origin="layout" path="M -1.66667E-6 -3.7037E-6 L -0.32149 -0.01481 " pathEditMode="relative" rAng="0" ptsTypes="AA">
                                      <p:cBhvr>
                                        <p:cTn id="29" dur="1250" fill="hold"/>
                                        <p:tgtEl>
                                          <p:spTgt spid="45"/>
                                        </p:tgtEl>
                                        <p:attrNameLst>
                                          <p:attrName>ppt_x</p:attrName>
                                          <p:attrName>ppt_y</p:attrName>
                                        </p:attrNameLst>
                                      </p:cBhvr>
                                      <p:rCtr x="-16159" y="-1481"/>
                                    </p:animMotion>
                                  </p:childTnLst>
                                </p:cTn>
                              </p:par>
                            </p:childTnLst>
                          </p:cTn>
                        </p:par>
                        <p:par>
                          <p:cTn id="30" fill="hold">
                            <p:stCondLst>
                              <p:cond delay="1250"/>
                            </p:stCondLst>
                            <p:childTnLst>
                              <p:par>
                                <p:cTn id="31" presetID="1" presetClass="exit" presetSubtype="0" fill="hold" nodeType="afterEffect">
                                  <p:stCondLst>
                                    <p:cond delay="0"/>
                                  </p:stCondLst>
                                  <p:childTnLst>
                                    <p:set>
                                      <p:cBhvr>
                                        <p:cTn id="32" dur="1" fill="hold">
                                          <p:stCondLst>
                                            <p:cond delay="0"/>
                                          </p:stCondLst>
                                        </p:cTn>
                                        <p:tgtEl>
                                          <p:spTgt spid="45"/>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5" presetClass="path" presetSubtype="0" accel="50000" fill="hold" nodeType="clickEffect">
                                  <p:stCondLst>
                                    <p:cond delay="0"/>
                                  </p:stCondLst>
                                  <p:childTnLst>
                                    <p:animMotion origin="layout" path="M 8.33333E-7 7.40741E-7 L -0.253 -0.00069 " pathEditMode="relative" rAng="0" ptsTypes="AA">
                                      <p:cBhvr>
                                        <p:cTn id="38" dur="1250" fill="hold"/>
                                        <p:tgtEl>
                                          <p:spTgt spid="46"/>
                                        </p:tgtEl>
                                        <p:attrNameLst>
                                          <p:attrName>ppt_x</p:attrName>
                                          <p:attrName>ppt_y</p:attrName>
                                        </p:attrNameLst>
                                      </p:cBhvr>
                                      <p:rCtr x="-12747" y="-810"/>
                                    </p:animMotion>
                                  </p:childTnLst>
                                </p:cTn>
                              </p:par>
                            </p:childTnLst>
                          </p:cTn>
                        </p:par>
                        <p:par>
                          <p:cTn id="39" fill="hold">
                            <p:stCondLst>
                              <p:cond delay="1250"/>
                            </p:stCondLst>
                            <p:childTnLst>
                              <p:par>
                                <p:cTn id="40" presetID="1" presetClass="exit" presetSubtype="0" fill="hold" nodeType="afterEffect">
                                  <p:stCondLst>
                                    <p:cond delay="0"/>
                                  </p:stCondLst>
                                  <p:childTnLst>
                                    <p:set>
                                      <p:cBhvr>
                                        <p:cTn id="41" dur="1" fill="hold">
                                          <p:stCondLst>
                                            <p:cond delay="0"/>
                                          </p:stCondLst>
                                        </p:cTn>
                                        <p:tgtEl>
                                          <p:spTgt spid="46"/>
                                        </p:tgtEl>
                                        <p:attrNameLst>
                                          <p:attrName>style.visibility</p:attrName>
                                        </p:attrNameLst>
                                      </p:cBhvr>
                                      <p:to>
                                        <p:strVal val="hidden"/>
                                      </p:to>
                                    </p:set>
                                  </p:childTnLst>
                                </p:cTn>
                              </p:par>
                              <p:par>
                                <p:cTn id="42" presetID="1"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35" presetClass="path" presetSubtype="0" accel="50000" fill="hold" nodeType="clickEffect">
                                  <p:stCondLst>
                                    <p:cond delay="0"/>
                                  </p:stCondLst>
                                  <p:childTnLst>
                                    <p:animMotion origin="layout" path="M -2.29167E-6 1.48148E-6 L -0.18425 0.00509 " pathEditMode="relative" rAng="0" ptsTypes="AA">
                                      <p:cBhvr>
                                        <p:cTn id="47" dur="1250" fill="hold"/>
                                        <p:tgtEl>
                                          <p:spTgt spid="47"/>
                                        </p:tgtEl>
                                        <p:attrNameLst>
                                          <p:attrName>ppt_x</p:attrName>
                                          <p:attrName>ppt_y</p:attrName>
                                        </p:attrNameLst>
                                      </p:cBhvr>
                                      <p:rCtr x="-7201" y="-301"/>
                                    </p:animMotion>
                                  </p:childTnLst>
                                </p:cTn>
                              </p:par>
                            </p:childTnLst>
                          </p:cTn>
                        </p:par>
                        <p:par>
                          <p:cTn id="48" fill="hold">
                            <p:stCondLst>
                              <p:cond delay="1250"/>
                            </p:stCondLst>
                            <p:childTnLst>
                              <p:par>
                                <p:cTn id="49" presetID="1" presetClass="exit" presetSubtype="0" fill="hold" nodeType="afterEffect">
                                  <p:stCondLst>
                                    <p:cond delay="0"/>
                                  </p:stCondLst>
                                  <p:childTnLst>
                                    <p:set>
                                      <p:cBhvr>
                                        <p:cTn id="50" dur="1" fill="hold">
                                          <p:stCondLst>
                                            <p:cond delay="0"/>
                                          </p:stCondLst>
                                        </p:cTn>
                                        <p:tgtEl>
                                          <p:spTgt spid="47"/>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35" presetClass="path" presetSubtype="0" accel="50000" fill="hold" nodeType="clickEffect">
                                  <p:stCondLst>
                                    <p:cond delay="0"/>
                                  </p:stCondLst>
                                  <p:childTnLst>
                                    <p:animMotion origin="layout" path="M -2.08333E-7 4.44444E-6 L -0.48815 0.00162 " pathEditMode="relative" rAng="0" ptsTypes="AA">
                                      <p:cBhvr>
                                        <p:cTn id="56" dur="1250" fill="hold"/>
                                        <p:tgtEl>
                                          <p:spTgt spid="48"/>
                                        </p:tgtEl>
                                        <p:attrNameLst>
                                          <p:attrName>ppt_x</p:attrName>
                                          <p:attrName>ppt_y</p:attrName>
                                        </p:attrNameLst>
                                      </p:cBhvr>
                                      <p:rCtr x="-25560" y="972"/>
                                    </p:animMotion>
                                  </p:childTnLst>
                                </p:cTn>
                              </p:par>
                            </p:childTnLst>
                          </p:cTn>
                        </p:par>
                        <p:par>
                          <p:cTn id="57" fill="hold">
                            <p:stCondLst>
                              <p:cond delay="1250"/>
                            </p:stCondLst>
                            <p:childTnLst>
                              <p:par>
                                <p:cTn id="58" presetID="1" presetClass="exit" presetSubtype="0" fill="hold" nodeType="afterEffect">
                                  <p:stCondLst>
                                    <p:cond delay="0"/>
                                  </p:stCondLst>
                                  <p:childTnLst>
                                    <p:set>
                                      <p:cBhvr>
                                        <p:cTn id="59" dur="1" fill="hold">
                                          <p:stCondLst>
                                            <p:cond delay="0"/>
                                          </p:stCondLst>
                                        </p:cTn>
                                        <p:tgtEl>
                                          <p:spTgt spid="48"/>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35" presetClass="path" presetSubtype="0" accel="50000" fill="hold" nodeType="clickEffect">
                                  <p:stCondLst>
                                    <p:cond delay="0"/>
                                  </p:stCondLst>
                                  <p:childTnLst>
                                    <p:animMotion origin="layout" path="M 3.54167E-6 -7.40741E-7 L -0.43828 0.03495 " pathEditMode="relative" rAng="0" ptsTypes="AA">
                                      <p:cBhvr>
                                        <p:cTn id="65" dur="1250" fill="hold"/>
                                        <p:tgtEl>
                                          <p:spTgt spid="49"/>
                                        </p:tgtEl>
                                        <p:attrNameLst>
                                          <p:attrName>ppt_x</p:attrName>
                                          <p:attrName>ppt_y</p:attrName>
                                        </p:attrNameLst>
                                      </p:cBhvr>
                                      <p:rCtr x="-21354" y="1088"/>
                                    </p:animMotion>
                                  </p:childTnLst>
                                </p:cTn>
                              </p:par>
                            </p:childTnLst>
                          </p:cTn>
                        </p:par>
                        <p:par>
                          <p:cTn id="66" fill="hold">
                            <p:stCondLst>
                              <p:cond delay="1250"/>
                            </p:stCondLst>
                            <p:childTnLst>
                              <p:par>
                                <p:cTn id="67" presetID="1" presetClass="exit" presetSubtype="0" fill="hold" nodeType="afterEffect">
                                  <p:stCondLst>
                                    <p:cond delay="0"/>
                                  </p:stCondLst>
                                  <p:childTnLst>
                                    <p:set>
                                      <p:cBhvr>
                                        <p:cTn id="68" dur="1" fill="hold">
                                          <p:stCondLst>
                                            <p:cond delay="0"/>
                                          </p:stCondLst>
                                        </p:cTn>
                                        <p:tgtEl>
                                          <p:spTgt spid="49"/>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35" presetClass="path" presetSubtype="0" accel="50000" fill="hold" nodeType="clickEffect">
                                  <p:stCondLst>
                                    <p:cond delay="0"/>
                                  </p:stCondLst>
                                  <p:childTnLst>
                                    <p:animMotion origin="layout" path="M -2.5E-6 -7.40741E-7 L -0.372 0.01875 " pathEditMode="relative" rAng="0" ptsTypes="AA">
                                      <p:cBhvr>
                                        <p:cTn id="74" dur="1250" fill="hold"/>
                                        <p:tgtEl>
                                          <p:spTgt spid="50"/>
                                        </p:tgtEl>
                                        <p:attrNameLst>
                                          <p:attrName>ppt_x</p:attrName>
                                          <p:attrName>ppt_y</p:attrName>
                                        </p:attrNameLst>
                                      </p:cBhvr>
                                      <p:rCtr x="-18333" y="1042"/>
                                    </p:animMotion>
                                  </p:childTnLst>
                                </p:cTn>
                              </p:par>
                            </p:childTnLst>
                          </p:cTn>
                        </p:par>
                        <p:par>
                          <p:cTn id="75" fill="hold">
                            <p:stCondLst>
                              <p:cond delay="1250"/>
                            </p:stCondLst>
                            <p:childTnLst>
                              <p:par>
                                <p:cTn id="76" presetID="1" presetClass="exit" presetSubtype="0" fill="hold" nodeType="afterEffect">
                                  <p:stCondLst>
                                    <p:cond delay="0"/>
                                  </p:stCondLst>
                                  <p:childTnLst>
                                    <p:set>
                                      <p:cBhvr>
                                        <p:cTn id="77" dur="1" fill="hold">
                                          <p:stCondLst>
                                            <p:cond delay="0"/>
                                          </p:stCondLst>
                                        </p:cTn>
                                        <p:tgtEl>
                                          <p:spTgt spid="50"/>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15"/>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35" presetClass="path" presetSubtype="0" accel="50000" fill="hold" nodeType="clickEffect">
                                  <p:stCondLst>
                                    <p:cond delay="0"/>
                                  </p:stCondLst>
                                  <p:childTnLst>
                                    <p:animMotion origin="layout" path="M 4.79167E-6 -1.48148E-6 L -0.29583 0.02222 " pathEditMode="relative" rAng="0" ptsTypes="AA">
                                      <p:cBhvr>
                                        <p:cTn id="83" dur="1250" fill="hold"/>
                                        <p:tgtEl>
                                          <p:spTgt spid="51"/>
                                        </p:tgtEl>
                                        <p:attrNameLst>
                                          <p:attrName>ppt_x</p:attrName>
                                          <p:attrName>ppt_y</p:attrName>
                                        </p:attrNameLst>
                                      </p:cBhvr>
                                      <p:rCtr x="-14206" y="1227"/>
                                    </p:animMotion>
                                  </p:childTnLst>
                                </p:cTn>
                              </p:par>
                            </p:childTnLst>
                          </p:cTn>
                        </p:par>
                        <p:par>
                          <p:cTn id="84" fill="hold">
                            <p:stCondLst>
                              <p:cond delay="1250"/>
                            </p:stCondLst>
                            <p:childTnLst>
                              <p:par>
                                <p:cTn id="85" presetID="1" presetClass="exit" presetSubtype="0" fill="hold" nodeType="afterEffect">
                                  <p:stCondLst>
                                    <p:cond delay="0"/>
                                  </p:stCondLst>
                                  <p:childTnLst>
                                    <p:set>
                                      <p:cBhvr>
                                        <p:cTn id="86" dur="1" fill="hold">
                                          <p:stCondLst>
                                            <p:cond delay="0"/>
                                          </p:stCondLst>
                                        </p:cTn>
                                        <p:tgtEl>
                                          <p:spTgt spid="51"/>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1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35" presetClass="path" presetSubtype="0" accel="50000" fill="hold" nodeType="clickEffect">
                                  <p:stCondLst>
                                    <p:cond delay="0"/>
                                  </p:stCondLst>
                                  <p:childTnLst>
                                    <p:animMotion origin="layout" path="M -2.5E-6 2.59259E-6 L -0.2332 0.04468 " pathEditMode="relative" rAng="0" ptsTypes="AA">
                                      <p:cBhvr>
                                        <p:cTn id="92" dur="1250" fill="hold"/>
                                        <p:tgtEl>
                                          <p:spTgt spid="52"/>
                                        </p:tgtEl>
                                        <p:attrNameLst>
                                          <p:attrName>ppt_x</p:attrName>
                                          <p:attrName>ppt_y</p:attrName>
                                        </p:attrNameLst>
                                      </p:cBhvr>
                                      <p:rCtr x="-11393" y="2106"/>
                                    </p:animMotion>
                                  </p:childTnLst>
                                </p:cTn>
                              </p:par>
                            </p:childTnLst>
                          </p:cTn>
                        </p:par>
                        <p:par>
                          <p:cTn id="93" fill="hold">
                            <p:stCondLst>
                              <p:cond delay="1250"/>
                            </p:stCondLst>
                            <p:childTnLst>
                              <p:par>
                                <p:cTn id="94" presetID="1" presetClass="exit" presetSubtype="0" fill="hold" nodeType="afterEffect">
                                  <p:stCondLst>
                                    <p:cond delay="0"/>
                                  </p:stCondLst>
                                  <p:childTnLst>
                                    <p:set>
                                      <p:cBhvr>
                                        <p:cTn id="95" dur="1" fill="hold">
                                          <p:stCondLst>
                                            <p:cond delay="0"/>
                                          </p:stCondLst>
                                        </p:cTn>
                                        <p:tgtEl>
                                          <p:spTgt spid="52"/>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7FABCD97-D063-42A6-BCA4-4E5E40566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7753" y="2221885"/>
            <a:ext cx="7736495" cy="2475191"/>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1:1</a:t>
            </a:r>
          </a:p>
        </p:txBody>
      </p:sp>
      <p:sp>
        <p:nvSpPr>
          <p:cNvPr id="6" name="Star: 12 Points 5">
            <a:extLst>
              <a:ext uri="{FF2B5EF4-FFF2-40B4-BE49-F238E27FC236}">
                <a16:creationId xmlns:a16="http://schemas.microsoft.com/office/drawing/2014/main" id="{5E907225-3F34-4839-89CE-FC01B143D26C}"/>
              </a:ext>
            </a:extLst>
          </p:cNvPr>
          <p:cNvSpPr>
            <a:spLocks noChangeAspect="1"/>
          </p:cNvSpPr>
          <p:nvPr/>
        </p:nvSpPr>
        <p:spPr bwMode="auto">
          <a:xfrm>
            <a:off x="2584990" y="3422239"/>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Star: 12 Points 6">
            <a:extLst>
              <a:ext uri="{FF2B5EF4-FFF2-40B4-BE49-F238E27FC236}">
                <a16:creationId xmlns:a16="http://schemas.microsoft.com/office/drawing/2014/main" id="{31FC7805-4F8E-4946-BB0A-44E5308B83C3}"/>
              </a:ext>
            </a:extLst>
          </p:cNvPr>
          <p:cNvSpPr>
            <a:spLocks noChangeAspect="1"/>
          </p:cNvSpPr>
          <p:nvPr/>
        </p:nvSpPr>
        <p:spPr bwMode="auto">
          <a:xfrm>
            <a:off x="3429953" y="3422239"/>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Star: 12 Points 7">
            <a:extLst>
              <a:ext uri="{FF2B5EF4-FFF2-40B4-BE49-F238E27FC236}">
                <a16:creationId xmlns:a16="http://schemas.microsoft.com/office/drawing/2014/main" id="{F87985FB-2A24-4F82-AE10-64C834704432}"/>
              </a:ext>
            </a:extLst>
          </p:cNvPr>
          <p:cNvSpPr>
            <a:spLocks noChangeAspect="1"/>
          </p:cNvSpPr>
          <p:nvPr/>
        </p:nvSpPr>
        <p:spPr bwMode="auto">
          <a:xfrm>
            <a:off x="8706134" y="4084549"/>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Star: 12 Points 8">
            <a:extLst>
              <a:ext uri="{FF2B5EF4-FFF2-40B4-BE49-F238E27FC236}">
                <a16:creationId xmlns:a16="http://schemas.microsoft.com/office/drawing/2014/main" id="{5979616A-174F-4A7B-9C71-8F68E809C1C5}"/>
              </a:ext>
            </a:extLst>
          </p:cNvPr>
          <p:cNvSpPr>
            <a:spLocks noChangeAspect="1"/>
          </p:cNvSpPr>
          <p:nvPr/>
        </p:nvSpPr>
        <p:spPr bwMode="auto">
          <a:xfrm>
            <a:off x="6999921" y="4084549"/>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0" name="Star: 12 Points 9">
            <a:extLst>
              <a:ext uri="{FF2B5EF4-FFF2-40B4-BE49-F238E27FC236}">
                <a16:creationId xmlns:a16="http://schemas.microsoft.com/office/drawing/2014/main" id="{D85F12E6-2A8A-40F8-9B29-9F3B724F488B}"/>
              </a:ext>
            </a:extLst>
          </p:cNvPr>
          <p:cNvSpPr>
            <a:spLocks noChangeAspect="1"/>
          </p:cNvSpPr>
          <p:nvPr/>
        </p:nvSpPr>
        <p:spPr bwMode="auto">
          <a:xfrm>
            <a:off x="5292852" y="4084549"/>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 name="Star: 12 Points 10">
            <a:extLst>
              <a:ext uri="{FF2B5EF4-FFF2-40B4-BE49-F238E27FC236}">
                <a16:creationId xmlns:a16="http://schemas.microsoft.com/office/drawing/2014/main" id="{AD50A87A-97A0-4B1C-9A1A-BCA9FF207F8F}"/>
              </a:ext>
            </a:extLst>
          </p:cNvPr>
          <p:cNvSpPr>
            <a:spLocks noChangeAspect="1"/>
          </p:cNvSpPr>
          <p:nvPr/>
        </p:nvSpPr>
        <p:spPr bwMode="auto">
          <a:xfrm>
            <a:off x="3570736" y="4084549"/>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2928387447"/>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2"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par>
                          <p:cTn id="53" fill="hold">
                            <p:stCondLst>
                              <p:cond delay="1000"/>
                            </p:stCondLst>
                            <p:childTnLst>
                              <p:par>
                                <p:cTn id="54" presetID="10" presetClass="entr" presetSubtype="0" fill="hold" grpId="2"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3" nodeType="clickEffect">
                                  <p:stCondLst>
                                    <p:cond delay="0"/>
                                  </p:stCondLst>
                                  <p:childTnLst>
                                    <p:animEffect transition="out" filter="fade">
                                      <p:cBhvr>
                                        <p:cTn id="60" dur="500"/>
                                        <p:tgtEl>
                                          <p:spTgt spid="6"/>
                                        </p:tgtEl>
                                      </p:cBhvr>
                                    </p:animEffect>
                                    <p:set>
                                      <p:cBhvr>
                                        <p:cTn id="61" dur="1" fill="hold">
                                          <p:stCondLst>
                                            <p:cond delay="499"/>
                                          </p:stCondLst>
                                        </p:cTn>
                                        <p:tgtEl>
                                          <p:spTgt spid="6"/>
                                        </p:tgtEl>
                                        <p:attrNameLst>
                                          <p:attrName>style.visibility</p:attrName>
                                        </p:attrNameLst>
                                      </p:cBhvr>
                                      <p:to>
                                        <p:strVal val="hidden"/>
                                      </p:to>
                                    </p:set>
                                  </p:childTnLst>
                                </p:cTn>
                              </p:par>
                              <p:par>
                                <p:cTn id="62" presetID="10" presetClass="exit" presetSubtype="0" fill="hold" grpId="3" nodeType="withEffect">
                                  <p:stCondLst>
                                    <p:cond delay="0"/>
                                  </p:stCondLst>
                                  <p:childTnLst>
                                    <p:animEffect transition="out" filter="fade">
                                      <p:cBhvr>
                                        <p:cTn id="63" dur="500"/>
                                        <p:tgtEl>
                                          <p:spTgt spid="11"/>
                                        </p:tgtEl>
                                      </p:cBhvr>
                                    </p:animEffect>
                                    <p:set>
                                      <p:cBhvr>
                                        <p:cTn id="64" dur="1" fill="hold">
                                          <p:stCondLst>
                                            <p:cond delay="499"/>
                                          </p:stCondLst>
                                        </p:cTn>
                                        <p:tgtEl>
                                          <p:spTgt spid="11"/>
                                        </p:tgtEl>
                                        <p:attrNameLst>
                                          <p:attrName>style.visibility</p:attrName>
                                        </p:attrNameLst>
                                      </p:cBhvr>
                                      <p:to>
                                        <p:strVal val="hidden"/>
                                      </p:to>
                                    </p:set>
                                  </p:childTnLst>
                                </p:cTn>
                              </p:par>
                            </p:childTnLst>
                          </p:cTn>
                        </p:par>
                        <p:par>
                          <p:cTn id="65" fill="hold">
                            <p:stCondLst>
                              <p:cond delay="500"/>
                            </p:stCondLst>
                            <p:childTnLst>
                              <p:par>
                                <p:cTn id="66" presetID="10" presetClass="entr" presetSubtype="0" fill="hold" grpId="4"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500"/>
                                        <p:tgtEl>
                                          <p:spTgt spid="6"/>
                                        </p:tgtEl>
                                      </p:cBhvr>
                                    </p:animEffect>
                                  </p:childTnLst>
                                </p:cTn>
                              </p:par>
                            </p:childTnLst>
                          </p:cTn>
                        </p:par>
                        <p:par>
                          <p:cTn id="69" fill="hold">
                            <p:stCondLst>
                              <p:cond delay="1000"/>
                            </p:stCondLst>
                            <p:childTnLst>
                              <p:par>
                                <p:cTn id="70" presetID="10" presetClass="entr" presetSubtype="0" fill="hold" grpId="2"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5" nodeType="clickEffect">
                                  <p:stCondLst>
                                    <p:cond delay="0"/>
                                  </p:stCondLst>
                                  <p:childTnLst>
                                    <p:animEffect transition="out" filter="fade">
                                      <p:cBhvr>
                                        <p:cTn id="76" dur="500"/>
                                        <p:tgtEl>
                                          <p:spTgt spid="6"/>
                                        </p:tgtEl>
                                      </p:cBhvr>
                                    </p:animEffect>
                                    <p:set>
                                      <p:cBhvr>
                                        <p:cTn id="77" dur="1" fill="hold">
                                          <p:stCondLst>
                                            <p:cond delay="499"/>
                                          </p:stCondLst>
                                        </p:cTn>
                                        <p:tgtEl>
                                          <p:spTgt spid="6"/>
                                        </p:tgtEl>
                                        <p:attrNameLst>
                                          <p:attrName>style.visibility</p:attrName>
                                        </p:attrNameLst>
                                      </p:cBhvr>
                                      <p:to>
                                        <p:strVal val="hidden"/>
                                      </p:to>
                                    </p:set>
                                  </p:childTnLst>
                                </p:cTn>
                              </p:par>
                              <p:par>
                                <p:cTn id="78" presetID="10" presetClass="exit" presetSubtype="0" fill="hold" grpId="3" nodeType="withEffect">
                                  <p:stCondLst>
                                    <p:cond delay="0"/>
                                  </p:stCondLst>
                                  <p:childTnLst>
                                    <p:animEffect transition="out" filter="fade">
                                      <p:cBhvr>
                                        <p:cTn id="79" dur="500"/>
                                        <p:tgtEl>
                                          <p:spTgt spid="10"/>
                                        </p:tgtEl>
                                      </p:cBhvr>
                                    </p:animEffect>
                                    <p:set>
                                      <p:cBhvr>
                                        <p:cTn id="80" dur="1" fill="hold">
                                          <p:stCondLst>
                                            <p:cond delay="499"/>
                                          </p:stCondLst>
                                        </p:cTn>
                                        <p:tgtEl>
                                          <p:spTgt spid="10"/>
                                        </p:tgtEl>
                                        <p:attrNameLst>
                                          <p:attrName>style.visibility</p:attrName>
                                        </p:attrNameLst>
                                      </p:cBhvr>
                                      <p:to>
                                        <p:strVal val="hidden"/>
                                      </p:to>
                                    </p:set>
                                  </p:childTnLst>
                                </p:cTn>
                              </p:par>
                            </p:childTnLst>
                          </p:cTn>
                        </p:par>
                        <p:par>
                          <p:cTn id="81" fill="hold">
                            <p:stCondLst>
                              <p:cond delay="500"/>
                            </p:stCondLst>
                            <p:childTnLst>
                              <p:par>
                                <p:cTn id="82" presetID="10" presetClass="entr" presetSubtype="0" fill="hold" grpId="6" nodeType="after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fade">
                                      <p:cBhvr>
                                        <p:cTn id="84" dur="500"/>
                                        <p:tgtEl>
                                          <p:spTgt spid="6"/>
                                        </p:tgtEl>
                                      </p:cBhvr>
                                    </p:animEffect>
                                  </p:childTnLst>
                                </p:cTn>
                              </p:par>
                            </p:childTnLst>
                          </p:cTn>
                        </p:par>
                        <p:par>
                          <p:cTn id="85" fill="hold">
                            <p:stCondLst>
                              <p:cond delay="1000"/>
                            </p:stCondLst>
                            <p:childTnLst>
                              <p:par>
                                <p:cTn id="86" presetID="10" presetClass="entr" presetSubtype="0" fill="hold" grpId="2"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500"/>
                                        <p:tgtEl>
                                          <p:spTgt spid="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3" nodeType="clickEffect">
                                  <p:stCondLst>
                                    <p:cond delay="0"/>
                                  </p:stCondLst>
                                  <p:childTnLst>
                                    <p:animEffect transition="out" filter="fade">
                                      <p:cBhvr>
                                        <p:cTn id="92" dur="500"/>
                                        <p:tgtEl>
                                          <p:spTgt spid="9"/>
                                        </p:tgtEl>
                                      </p:cBhvr>
                                    </p:animEffect>
                                    <p:set>
                                      <p:cBhvr>
                                        <p:cTn id="93" dur="1" fill="hold">
                                          <p:stCondLst>
                                            <p:cond delay="499"/>
                                          </p:stCondLst>
                                        </p:cTn>
                                        <p:tgtEl>
                                          <p:spTgt spid="9"/>
                                        </p:tgtEl>
                                        <p:attrNameLst>
                                          <p:attrName>style.visibility</p:attrName>
                                        </p:attrNameLst>
                                      </p:cBhvr>
                                      <p:to>
                                        <p:strVal val="hidden"/>
                                      </p:to>
                                    </p:set>
                                  </p:childTnLst>
                                </p:cTn>
                              </p:par>
                              <p:par>
                                <p:cTn id="94" presetID="10" presetClass="exit" presetSubtype="0" fill="hold" grpId="7" nodeType="withEffect">
                                  <p:stCondLst>
                                    <p:cond delay="0"/>
                                  </p:stCondLst>
                                  <p:childTnLst>
                                    <p:animEffect transition="out" filter="fade">
                                      <p:cBhvr>
                                        <p:cTn id="95" dur="500"/>
                                        <p:tgtEl>
                                          <p:spTgt spid="6"/>
                                        </p:tgtEl>
                                      </p:cBhvr>
                                    </p:animEffect>
                                    <p:set>
                                      <p:cBhvr>
                                        <p:cTn id="96" dur="1" fill="hold">
                                          <p:stCondLst>
                                            <p:cond delay="499"/>
                                          </p:stCondLst>
                                        </p:cTn>
                                        <p:tgtEl>
                                          <p:spTgt spid="6"/>
                                        </p:tgtEl>
                                        <p:attrNameLst>
                                          <p:attrName>style.visibility</p:attrName>
                                        </p:attrNameLst>
                                      </p:cBhvr>
                                      <p:to>
                                        <p:strVal val="hidden"/>
                                      </p:to>
                                    </p:set>
                                  </p:childTnLst>
                                </p:cTn>
                              </p:par>
                            </p:childTnLst>
                          </p:cTn>
                        </p:par>
                        <p:par>
                          <p:cTn id="97" fill="hold">
                            <p:stCondLst>
                              <p:cond delay="500"/>
                            </p:stCondLst>
                            <p:childTnLst>
                              <p:par>
                                <p:cTn id="98" presetID="10" presetClass="entr" presetSubtype="0" fill="hold" grpId="8" nodeType="afterEffect">
                                  <p:stCondLst>
                                    <p:cond delay="0"/>
                                  </p:stCondLst>
                                  <p:childTnLst>
                                    <p:set>
                                      <p:cBhvr>
                                        <p:cTn id="99" dur="1" fill="hold">
                                          <p:stCondLst>
                                            <p:cond delay="0"/>
                                          </p:stCondLst>
                                        </p:cTn>
                                        <p:tgtEl>
                                          <p:spTgt spid="6"/>
                                        </p:tgtEl>
                                        <p:attrNameLst>
                                          <p:attrName>style.visibility</p:attrName>
                                        </p:attrNameLst>
                                      </p:cBhvr>
                                      <p:to>
                                        <p:strVal val="visible"/>
                                      </p:to>
                                    </p:set>
                                    <p:animEffect transition="in" filter="fade">
                                      <p:cBhvr>
                                        <p:cTn id="100" dur="500"/>
                                        <p:tgtEl>
                                          <p:spTgt spid="6"/>
                                        </p:tgtEl>
                                      </p:cBhvr>
                                    </p:animEffect>
                                  </p:childTnLst>
                                </p:cTn>
                              </p:par>
                            </p:childTnLst>
                          </p:cTn>
                        </p:par>
                        <p:par>
                          <p:cTn id="101" fill="hold">
                            <p:stCondLst>
                              <p:cond delay="1000"/>
                            </p:stCondLst>
                            <p:childTnLst>
                              <p:par>
                                <p:cTn id="102" presetID="10" presetClass="entr" presetSubtype="0" fill="hold" grpId="2" nodeType="afterEffect">
                                  <p:stCondLst>
                                    <p:cond delay="0"/>
                                  </p:stCondLst>
                                  <p:childTnLst>
                                    <p:set>
                                      <p:cBhvr>
                                        <p:cTn id="103" dur="1" fill="hold">
                                          <p:stCondLst>
                                            <p:cond delay="0"/>
                                          </p:stCondLst>
                                        </p:cTn>
                                        <p:tgtEl>
                                          <p:spTgt spid="8"/>
                                        </p:tgtEl>
                                        <p:attrNameLst>
                                          <p:attrName>style.visibility</p:attrName>
                                        </p:attrNameLst>
                                      </p:cBhvr>
                                      <p:to>
                                        <p:strVal val="visible"/>
                                      </p:to>
                                    </p:set>
                                    <p:animEffect transition="in" filter="fade">
                                      <p:cBhvr>
                                        <p:cTn id="104" dur="500"/>
                                        <p:tgtEl>
                                          <p:spTgt spid="8"/>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3" nodeType="clickEffect">
                                  <p:stCondLst>
                                    <p:cond delay="0"/>
                                  </p:stCondLst>
                                  <p:childTnLst>
                                    <p:animEffect transition="out" filter="fade">
                                      <p:cBhvr>
                                        <p:cTn id="108" dur="500"/>
                                        <p:tgtEl>
                                          <p:spTgt spid="8"/>
                                        </p:tgtEl>
                                      </p:cBhvr>
                                    </p:animEffect>
                                    <p:set>
                                      <p:cBhvr>
                                        <p:cTn id="109" dur="1" fill="hold">
                                          <p:stCondLst>
                                            <p:cond delay="499"/>
                                          </p:stCondLst>
                                        </p:cTn>
                                        <p:tgtEl>
                                          <p:spTgt spid="8"/>
                                        </p:tgtEl>
                                        <p:attrNameLst>
                                          <p:attrName>style.visibility</p:attrName>
                                        </p:attrNameLst>
                                      </p:cBhvr>
                                      <p:to>
                                        <p:strVal val="hidden"/>
                                      </p:to>
                                    </p:set>
                                  </p:childTnLst>
                                </p:cTn>
                              </p:par>
                              <p:par>
                                <p:cTn id="110" presetID="10" presetClass="exit" presetSubtype="0" fill="hold" grpId="9" nodeType="withEffect">
                                  <p:stCondLst>
                                    <p:cond delay="0"/>
                                  </p:stCondLst>
                                  <p:childTnLst>
                                    <p:animEffect transition="out" filter="fade">
                                      <p:cBhvr>
                                        <p:cTn id="111" dur="500"/>
                                        <p:tgtEl>
                                          <p:spTgt spid="6"/>
                                        </p:tgtEl>
                                      </p:cBhvr>
                                    </p:animEffect>
                                    <p:set>
                                      <p:cBhvr>
                                        <p:cTn id="112" dur="1" fill="hold">
                                          <p:stCondLst>
                                            <p:cond delay="499"/>
                                          </p:stCondLst>
                                        </p:cTn>
                                        <p:tgtEl>
                                          <p:spTgt spid="6"/>
                                        </p:tgtEl>
                                        <p:attrNameLst>
                                          <p:attrName>style.visibility</p:attrName>
                                        </p:attrNameLst>
                                      </p:cBhvr>
                                      <p:to>
                                        <p:strVal val="hidden"/>
                                      </p:to>
                                    </p:set>
                                  </p:childTnLst>
                                </p:cTn>
                              </p:par>
                            </p:childTnLst>
                          </p:cTn>
                        </p:par>
                        <p:par>
                          <p:cTn id="113" fill="hold">
                            <p:stCondLst>
                              <p:cond delay="500"/>
                            </p:stCondLst>
                            <p:childTnLst>
                              <p:par>
                                <p:cTn id="114" presetID="10" presetClass="entr" presetSubtype="0" fill="hold" grpId="0" nodeType="afterEffect">
                                  <p:stCondLst>
                                    <p:cond delay="0"/>
                                  </p:stCondLst>
                                  <p:childTnLst>
                                    <p:set>
                                      <p:cBhvr>
                                        <p:cTn id="115" dur="1" fill="hold">
                                          <p:stCondLst>
                                            <p:cond delay="0"/>
                                          </p:stCondLst>
                                        </p:cTn>
                                        <p:tgtEl>
                                          <p:spTgt spid="7"/>
                                        </p:tgtEl>
                                        <p:attrNameLst>
                                          <p:attrName>style.visibility</p:attrName>
                                        </p:attrNameLst>
                                      </p:cBhvr>
                                      <p:to>
                                        <p:strVal val="visible"/>
                                      </p:to>
                                    </p:set>
                                    <p:animEffect transition="in" filter="fade">
                                      <p:cBhvr>
                                        <p:cTn id="1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P spid="6" grpId="5" animBg="1"/>
      <p:bldP spid="6" grpId="6" animBg="1"/>
      <p:bldP spid="6" grpId="7" animBg="1"/>
      <p:bldP spid="6" grpId="8" animBg="1"/>
      <p:bldP spid="6" grpId="9" animBg="1"/>
      <p:bldP spid="7" grpId="0" animBg="1"/>
      <p:bldP spid="8" grpId="0" animBg="1"/>
      <p:bldP spid="8" grpId="1" animBg="1"/>
      <p:bldP spid="8" grpId="2" animBg="1"/>
      <p:bldP spid="8" grpId="3" animBg="1"/>
      <p:bldP spid="9" grpId="0" animBg="1"/>
      <p:bldP spid="9" grpId="1" animBg="1"/>
      <p:bldP spid="9" grpId="2" animBg="1"/>
      <p:bldP spid="9" grpId="3" animBg="1"/>
      <p:bldP spid="10" grpId="0" animBg="1"/>
      <p:bldP spid="10" grpId="1" animBg="1"/>
      <p:bldP spid="10" grpId="2" animBg="1"/>
      <p:bldP spid="10" grpId="3" animBg="1"/>
      <p:bldP spid="11" grpId="0" animBg="1"/>
      <p:bldP spid="11" grpId="1" animBg="1"/>
      <p:bldP spid="11" grpId="2" animBg="1"/>
      <p:bldP spid="11" grpId="3"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A screenshot of a cell phone&#10;&#10;Description automatically generated">
            <a:extLst>
              <a:ext uri="{FF2B5EF4-FFF2-40B4-BE49-F238E27FC236}">
                <a16:creationId xmlns:a16="http://schemas.microsoft.com/office/drawing/2014/main" id="{5966E6B2-ED75-4DCA-8511-24E719154CAA}"/>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6684260" y="3984626"/>
            <a:ext cx="3462700" cy="2389829"/>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9255E057-5B44-4CFD-9D69-0223DE67F1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684260" y="3981451"/>
            <a:ext cx="3462700" cy="2389829"/>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6:2</a:t>
            </a:r>
          </a:p>
        </p:txBody>
      </p:sp>
      <p:pic>
        <p:nvPicPr>
          <p:cNvPr id="6" name="Picture 5">
            <a:extLst>
              <a:ext uri="{FF2B5EF4-FFF2-40B4-BE49-F238E27FC236}">
                <a16:creationId xmlns:a16="http://schemas.microsoft.com/office/drawing/2014/main" id="{6F8AB2BB-B11C-4D2F-9AA9-88DC58FF2C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4527" y="4520022"/>
            <a:ext cx="936000" cy="936000"/>
          </a:xfrm>
          <a:prstGeom prst="rect">
            <a:avLst/>
          </a:prstGeom>
        </p:spPr>
      </p:pic>
      <p:pic>
        <p:nvPicPr>
          <p:cNvPr id="7" name="Picture 6">
            <a:extLst>
              <a:ext uri="{FF2B5EF4-FFF2-40B4-BE49-F238E27FC236}">
                <a16:creationId xmlns:a16="http://schemas.microsoft.com/office/drawing/2014/main" id="{94B4CDFA-DE8E-4902-B775-956465E162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128313" y="944637"/>
            <a:ext cx="1935374" cy="2169727"/>
          </a:xfrm>
          <a:prstGeom prst="rect">
            <a:avLst/>
          </a:prstGeom>
        </p:spPr>
      </p:pic>
      <p:pic>
        <p:nvPicPr>
          <p:cNvPr id="8" name="Picture 7">
            <a:extLst>
              <a:ext uri="{FF2B5EF4-FFF2-40B4-BE49-F238E27FC236}">
                <a16:creationId xmlns:a16="http://schemas.microsoft.com/office/drawing/2014/main" id="{35A8D8E2-E6A2-4EEE-A0F0-A0207F69C4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2446" y="4834014"/>
            <a:ext cx="936000" cy="936000"/>
          </a:xfrm>
          <a:prstGeom prst="rect">
            <a:avLst/>
          </a:prstGeom>
        </p:spPr>
      </p:pic>
      <p:pic>
        <p:nvPicPr>
          <p:cNvPr id="9" name="Picture 8">
            <a:extLst>
              <a:ext uri="{FF2B5EF4-FFF2-40B4-BE49-F238E27FC236}">
                <a16:creationId xmlns:a16="http://schemas.microsoft.com/office/drawing/2014/main" id="{A7FFF21D-0D6B-4070-BEAD-C0F2F7B345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0501" y="4834014"/>
            <a:ext cx="936000" cy="936000"/>
          </a:xfrm>
          <a:prstGeom prst="rect">
            <a:avLst/>
          </a:prstGeom>
        </p:spPr>
      </p:pic>
      <p:pic>
        <p:nvPicPr>
          <p:cNvPr id="10" name="Picture 9">
            <a:extLst>
              <a:ext uri="{FF2B5EF4-FFF2-40B4-BE49-F238E27FC236}">
                <a16:creationId xmlns:a16="http://schemas.microsoft.com/office/drawing/2014/main" id="{B9BEC229-C1D5-4B92-AD01-A4C55BA726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8556" y="4834014"/>
            <a:ext cx="936000" cy="936000"/>
          </a:xfrm>
          <a:prstGeom prst="rect">
            <a:avLst/>
          </a:prstGeom>
        </p:spPr>
      </p:pic>
      <p:pic>
        <p:nvPicPr>
          <p:cNvPr id="11" name="Picture 10">
            <a:extLst>
              <a:ext uri="{FF2B5EF4-FFF2-40B4-BE49-F238E27FC236}">
                <a16:creationId xmlns:a16="http://schemas.microsoft.com/office/drawing/2014/main" id="{05BC5472-6FB0-40D9-B83D-2C5CB3F3F2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611" y="4834014"/>
            <a:ext cx="936000" cy="936000"/>
          </a:xfrm>
          <a:prstGeom prst="rect">
            <a:avLst/>
          </a:prstGeom>
        </p:spPr>
      </p:pic>
      <p:pic>
        <p:nvPicPr>
          <p:cNvPr id="12" name="Picture 11">
            <a:extLst>
              <a:ext uri="{FF2B5EF4-FFF2-40B4-BE49-F238E27FC236}">
                <a16:creationId xmlns:a16="http://schemas.microsoft.com/office/drawing/2014/main" id="{030BDE82-D1F4-41BB-8347-55B6EE5083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666" y="4834014"/>
            <a:ext cx="936000" cy="936000"/>
          </a:xfrm>
          <a:prstGeom prst="rect">
            <a:avLst/>
          </a:prstGeom>
        </p:spPr>
      </p:pic>
      <p:pic>
        <p:nvPicPr>
          <p:cNvPr id="18" name="Picture 17">
            <a:extLst>
              <a:ext uri="{FF2B5EF4-FFF2-40B4-BE49-F238E27FC236}">
                <a16:creationId xmlns:a16="http://schemas.microsoft.com/office/drawing/2014/main" id="{E9BD2326-A3D1-46CA-AF7C-8EA5B25DA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1206" y="4497001"/>
            <a:ext cx="936000" cy="936000"/>
          </a:xfrm>
          <a:prstGeom prst="rect">
            <a:avLst/>
          </a:prstGeom>
        </p:spPr>
      </p:pic>
      <p:pic>
        <p:nvPicPr>
          <p:cNvPr id="19" name="Picture 18">
            <a:extLst>
              <a:ext uri="{FF2B5EF4-FFF2-40B4-BE49-F238E27FC236}">
                <a16:creationId xmlns:a16="http://schemas.microsoft.com/office/drawing/2014/main" id="{0E59C86C-60E0-4DE5-B9F3-218F57C643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7908" y="4399168"/>
            <a:ext cx="936000" cy="936000"/>
          </a:xfrm>
          <a:prstGeom prst="rect">
            <a:avLst/>
          </a:prstGeom>
        </p:spPr>
      </p:pic>
      <p:pic>
        <p:nvPicPr>
          <p:cNvPr id="20" name="Picture 19">
            <a:extLst>
              <a:ext uri="{FF2B5EF4-FFF2-40B4-BE49-F238E27FC236}">
                <a16:creationId xmlns:a16="http://schemas.microsoft.com/office/drawing/2014/main" id="{96859CAC-F0DE-4543-9222-62FF766EE8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4441" y="4411828"/>
            <a:ext cx="936000" cy="936000"/>
          </a:xfrm>
          <a:prstGeom prst="rect">
            <a:avLst/>
          </a:prstGeom>
        </p:spPr>
      </p:pic>
      <p:pic>
        <p:nvPicPr>
          <p:cNvPr id="21" name="Picture 20">
            <a:extLst>
              <a:ext uri="{FF2B5EF4-FFF2-40B4-BE49-F238E27FC236}">
                <a16:creationId xmlns:a16="http://schemas.microsoft.com/office/drawing/2014/main" id="{63338C67-3C7F-4F26-9BE7-033EE9081F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9381" y="4385017"/>
            <a:ext cx="936000" cy="936000"/>
          </a:xfrm>
          <a:prstGeom prst="rect">
            <a:avLst/>
          </a:prstGeom>
        </p:spPr>
      </p:pic>
      <p:pic>
        <p:nvPicPr>
          <p:cNvPr id="28" name="Picture 27">
            <a:extLst>
              <a:ext uri="{FF2B5EF4-FFF2-40B4-BE49-F238E27FC236}">
                <a16:creationId xmlns:a16="http://schemas.microsoft.com/office/drawing/2014/main" id="{AE8ADFEC-D87F-40AF-A34A-81A70F3491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6071" y="4425631"/>
            <a:ext cx="936000" cy="936000"/>
          </a:xfrm>
          <a:prstGeom prst="rect">
            <a:avLst/>
          </a:prstGeom>
        </p:spPr>
      </p:pic>
      <p:pic>
        <p:nvPicPr>
          <p:cNvPr id="29" name="Picture 28">
            <a:extLst>
              <a:ext uri="{FF2B5EF4-FFF2-40B4-BE49-F238E27FC236}">
                <a16:creationId xmlns:a16="http://schemas.microsoft.com/office/drawing/2014/main" id="{DE3F8E85-97CB-4571-A58F-A6554164B9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0362" y="4308400"/>
            <a:ext cx="936000" cy="936000"/>
          </a:xfrm>
          <a:prstGeom prst="rect">
            <a:avLst/>
          </a:prstGeom>
        </p:spPr>
      </p:pic>
      <p:pic>
        <p:nvPicPr>
          <p:cNvPr id="30" name="Picture 29">
            <a:extLst>
              <a:ext uri="{FF2B5EF4-FFF2-40B4-BE49-F238E27FC236}">
                <a16:creationId xmlns:a16="http://schemas.microsoft.com/office/drawing/2014/main" id="{88A3328F-CD59-4D23-AED6-58C5305FC1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6699" y="4367016"/>
            <a:ext cx="936000" cy="936000"/>
          </a:xfrm>
          <a:prstGeom prst="rect">
            <a:avLst/>
          </a:prstGeom>
        </p:spPr>
      </p:pic>
      <p:pic>
        <p:nvPicPr>
          <p:cNvPr id="31" name="Picture 30">
            <a:extLst>
              <a:ext uri="{FF2B5EF4-FFF2-40B4-BE49-F238E27FC236}">
                <a16:creationId xmlns:a16="http://schemas.microsoft.com/office/drawing/2014/main" id="{9E89AA9D-4388-4A7C-A238-0917DCAB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1385" y="4563361"/>
            <a:ext cx="936000" cy="936000"/>
          </a:xfrm>
          <a:prstGeom prst="rect">
            <a:avLst/>
          </a:prstGeom>
        </p:spPr>
      </p:pic>
      <p:pic>
        <p:nvPicPr>
          <p:cNvPr id="32" name="Picture 31">
            <a:extLst>
              <a:ext uri="{FF2B5EF4-FFF2-40B4-BE49-F238E27FC236}">
                <a16:creationId xmlns:a16="http://schemas.microsoft.com/office/drawing/2014/main" id="{71A9F290-15B2-4385-AA84-A6A69F1BEE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2162" y="5003463"/>
            <a:ext cx="936000" cy="936000"/>
          </a:xfrm>
          <a:prstGeom prst="rect">
            <a:avLst/>
          </a:prstGeom>
        </p:spPr>
      </p:pic>
      <p:pic>
        <p:nvPicPr>
          <p:cNvPr id="33" name="Picture 32">
            <a:extLst>
              <a:ext uri="{FF2B5EF4-FFF2-40B4-BE49-F238E27FC236}">
                <a16:creationId xmlns:a16="http://schemas.microsoft.com/office/drawing/2014/main" id="{7082EA71-DC0F-440F-A2BF-9E49F91814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0362" y="5231532"/>
            <a:ext cx="936000" cy="936000"/>
          </a:xfrm>
          <a:prstGeom prst="rect">
            <a:avLst/>
          </a:prstGeom>
        </p:spPr>
      </p:pic>
      <p:pic>
        <p:nvPicPr>
          <p:cNvPr id="34" name="Picture 33">
            <a:extLst>
              <a:ext uri="{FF2B5EF4-FFF2-40B4-BE49-F238E27FC236}">
                <a16:creationId xmlns:a16="http://schemas.microsoft.com/office/drawing/2014/main" id="{6310B19C-12C4-406F-A477-BC7108382A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5662" y="5302225"/>
            <a:ext cx="936000" cy="936000"/>
          </a:xfrm>
          <a:prstGeom prst="rect">
            <a:avLst/>
          </a:prstGeom>
        </p:spPr>
      </p:pic>
      <p:pic>
        <p:nvPicPr>
          <p:cNvPr id="35" name="Picture 34">
            <a:extLst>
              <a:ext uri="{FF2B5EF4-FFF2-40B4-BE49-F238E27FC236}">
                <a16:creationId xmlns:a16="http://schemas.microsoft.com/office/drawing/2014/main" id="{FA4A44D0-BB53-442A-8894-93901FB0C5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2194" y="4820638"/>
            <a:ext cx="936000" cy="936000"/>
          </a:xfrm>
          <a:prstGeom prst="rect">
            <a:avLst/>
          </a:prstGeom>
        </p:spPr>
      </p:pic>
      <p:pic>
        <p:nvPicPr>
          <p:cNvPr id="36" name="Picture 35">
            <a:extLst>
              <a:ext uri="{FF2B5EF4-FFF2-40B4-BE49-F238E27FC236}">
                <a16:creationId xmlns:a16="http://schemas.microsoft.com/office/drawing/2014/main" id="{DB52D829-05F2-44FE-973F-65C6BF2D4C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4567" y="4577164"/>
            <a:ext cx="936000" cy="936000"/>
          </a:xfrm>
          <a:prstGeom prst="rect">
            <a:avLst/>
          </a:prstGeom>
        </p:spPr>
      </p:pic>
      <p:pic>
        <p:nvPicPr>
          <p:cNvPr id="37" name="Picture 36">
            <a:extLst>
              <a:ext uri="{FF2B5EF4-FFF2-40B4-BE49-F238E27FC236}">
                <a16:creationId xmlns:a16="http://schemas.microsoft.com/office/drawing/2014/main" id="{623BE3E4-1FBF-4867-B31E-91D9FE1E40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1731" y="4296323"/>
            <a:ext cx="936000" cy="936000"/>
          </a:xfrm>
          <a:prstGeom prst="rect">
            <a:avLst/>
          </a:prstGeom>
        </p:spPr>
      </p:pic>
      <p:pic>
        <p:nvPicPr>
          <p:cNvPr id="38" name="Picture 37">
            <a:extLst>
              <a:ext uri="{FF2B5EF4-FFF2-40B4-BE49-F238E27FC236}">
                <a16:creationId xmlns:a16="http://schemas.microsoft.com/office/drawing/2014/main" id="{AF4EBFCD-0943-4143-BF20-65A62BBB72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4604" y="5132757"/>
            <a:ext cx="936000" cy="936000"/>
          </a:xfrm>
          <a:prstGeom prst="rect">
            <a:avLst/>
          </a:prstGeom>
        </p:spPr>
      </p:pic>
      <p:pic>
        <p:nvPicPr>
          <p:cNvPr id="39" name="Picture 38">
            <a:extLst>
              <a:ext uri="{FF2B5EF4-FFF2-40B4-BE49-F238E27FC236}">
                <a16:creationId xmlns:a16="http://schemas.microsoft.com/office/drawing/2014/main" id="{9CA05794-FE1E-4F7A-BAE3-2CFDE79488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9746" y="5356053"/>
            <a:ext cx="936000" cy="936000"/>
          </a:xfrm>
          <a:prstGeom prst="rect">
            <a:avLst/>
          </a:prstGeom>
        </p:spPr>
      </p:pic>
      <p:pic>
        <p:nvPicPr>
          <p:cNvPr id="40" name="Picture 39">
            <a:extLst>
              <a:ext uri="{FF2B5EF4-FFF2-40B4-BE49-F238E27FC236}">
                <a16:creationId xmlns:a16="http://schemas.microsoft.com/office/drawing/2014/main" id="{4E00748B-9A9D-49FF-B89F-564CB3AC05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917" y="5039534"/>
            <a:ext cx="936000" cy="936000"/>
          </a:xfrm>
          <a:prstGeom prst="rect">
            <a:avLst/>
          </a:prstGeom>
        </p:spPr>
      </p:pic>
      <p:sp>
        <p:nvSpPr>
          <p:cNvPr id="42" name="TextBox 41">
            <a:extLst>
              <a:ext uri="{FF2B5EF4-FFF2-40B4-BE49-F238E27FC236}">
                <a16:creationId xmlns:a16="http://schemas.microsoft.com/office/drawing/2014/main" id="{2F44041F-D542-423E-AE9F-A503C2AA72C1}"/>
              </a:ext>
            </a:extLst>
          </p:cNvPr>
          <p:cNvSpPr txBox="1"/>
          <p:nvPr/>
        </p:nvSpPr>
        <p:spPr bwMode="auto">
          <a:xfrm>
            <a:off x="1695246" y="3339691"/>
            <a:ext cx="8801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How many two-pence coins would you need to buy this eraser?</a:t>
            </a:r>
          </a:p>
        </p:txBody>
      </p:sp>
    </p:spTree>
    <p:extLst>
      <p:ext uri="{BB962C8B-B14F-4D97-AF65-F5344CB8AC3E}">
        <p14:creationId xmlns:p14="http://schemas.microsoft.com/office/powerpoint/2010/main" val="1230301563"/>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fill="hold" nodeType="clickEffect">
                                  <p:stCondLst>
                                    <p:cond delay="0"/>
                                  </p:stCondLst>
                                  <p:childTnLst>
                                    <p:animMotion origin="layout" path="M 4.16667E-6 -1.85185E-6 L -0.46771 0.04584 " pathEditMode="relative" rAng="0" ptsTypes="AA">
                                      <p:cBhvr>
                                        <p:cTn id="11" dur="1250" fill="hold"/>
                                        <p:tgtEl>
                                          <p:spTgt spid="6"/>
                                        </p:tgtEl>
                                        <p:attrNameLst>
                                          <p:attrName>ppt_x</p:attrName>
                                          <p:attrName>ppt_y</p:attrName>
                                        </p:attrNameLst>
                                      </p:cBhvr>
                                      <p:rCtr x="-24258" y="1991"/>
                                    </p:animMotion>
                                  </p:childTnLst>
                                </p:cTn>
                              </p:par>
                            </p:childTnLst>
                          </p:cTn>
                        </p:par>
                        <p:par>
                          <p:cTn id="12" fill="hold">
                            <p:stCondLst>
                              <p:cond delay="1250"/>
                            </p:stCondLst>
                            <p:childTnLst>
                              <p:par>
                                <p:cTn id="13" presetID="1" presetClass="exit" presetSubtype="0" fill="hold" nodeType="after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fill="hold" nodeType="clickEffect">
                                  <p:stCondLst>
                                    <p:cond delay="0"/>
                                  </p:stCondLst>
                                  <p:childTnLst>
                                    <p:animMotion origin="layout" path="M -2.91667E-6 3.33333E-6 L -0.38919 0.04861 " pathEditMode="relative" rAng="0" ptsTypes="AA">
                                      <p:cBhvr>
                                        <p:cTn id="20" dur="1250" fill="hold"/>
                                        <p:tgtEl>
                                          <p:spTgt spid="18"/>
                                        </p:tgtEl>
                                        <p:attrNameLst>
                                          <p:attrName>ppt_x</p:attrName>
                                          <p:attrName>ppt_y</p:attrName>
                                        </p:attrNameLst>
                                      </p:cBhvr>
                                      <p:rCtr x="-19583" y="2778"/>
                                    </p:animMotion>
                                  </p:childTnLst>
                                </p:cTn>
                              </p:par>
                            </p:childTnLst>
                          </p:cTn>
                        </p:par>
                        <p:par>
                          <p:cTn id="21" fill="hold">
                            <p:stCondLst>
                              <p:cond delay="1250"/>
                            </p:stCondLst>
                            <p:childTnLst>
                              <p:par>
                                <p:cTn id="22" presetID="1" presetClass="exit" presetSubtype="0" fill="hold" nodeType="afterEffect">
                                  <p:stCondLst>
                                    <p:cond delay="0"/>
                                  </p:stCondLst>
                                  <p:childTnLst>
                                    <p:set>
                                      <p:cBhvr>
                                        <p:cTn id="23" dur="1" fill="hold">
                                          <p:stCondLst>
                                            <p:cond delay="0"/>
                                          </p:stCondLst>
                                        </p:cTn>
                                        <p:tgtEl>
                                          <p:spTgt spid="18"/>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5" presetClass="path" presetSubtype="0" accel="50000" fill="hold" nodeType="clickEffect">
                                  <p:stCondLst>
                                    <p:cond delay="0"/>
                                  </p:stCondLst>
                                  <p:childTnLst>
                                    <p:animMotion origin="layout" path="M 2.5E-6 3.33333E-6 L -0.3181 0.06389 " pathEditMode="relative" rAng="0" ptsTypes="AA">
                                      <p:cBhvr>
                                        <p:cTn id="29" dur="1250" fill="hold"/>
                                        <p:tgtEl>
                                          <p:spTgt spid="19"/>
                                        </p:tgtEl>
                                        <p:attrNameLst>
                                          <p:attrName>ppt_x</p:attrName>
                                          <p:attrName>ppt_y</p:attrName>
                                        </p:attrNameLst>
                                      </p:cBhvr>
                                      <p:rCtr x="-15299" y="2847"/>
                                    </p:animMotion>
                                  </p:childTnLst>
                                </p:cTn>
                              </p:par>
                            </p:childTnLst>
                          </p:cTn>
                        </p:par>
                        <p:par>
                          <p:cTn id="30" fill="hold">
                            <p:stCondLst>
                              <p:cond delay="1250"/>
                            </p:stCondLst>
                            <p:childTnLst>
                              <p:par>
                                <p:cTn id="31" presetID="1" presetClass="exit" presetSubtype="0" fill="hold" nodeType="afterEffect">
                                  <p:stCondLst>
                                    <p:cond delay="0"/>
                                  </p:stCondLst>
                                  <p:childTnLst>
                                    <p:set>
                                      <p:cBhvr>
                                        <p:cTn id="32" dur="1" fill="hold">
                                          <p:stCondLst>
                                            <p:cond delay="0"/>
                                          </p:stCondLst>
                                        </p:cTn>
                                        <p:tgtEl>
                                          <p:spTgt spid="19"/>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5" presetClass="path" presetSubtype="0" accel="50000" fill="hold" nodeType="clickEffect">
                                  <p:stCondLst>
                                    <p:cond delay="0"/>
                                  </p:stCondLst>
                                  <p:childTnLst>
                                    <p:animMotion origin="layout" path="M -2.08333E-7 -4.07407E-6 L -0.2319 0.06204 " pathEditMode="relative" rAng="0" ptsTypes="AA">
                                      <p:cBhvr>
                                        <p:cTn id="38" dur="1250" fill="hold"/>
                                        <p:tgtEl>
                                          <p:spTgt spid="20"/>
                                        </p:tgtEl>
                                        <p:attrNameLst>
                                          <p:attrName>ppt_x</p:attrName>
                                          <p:attrName>ppt_y</p:attrName>
                                        </p:attrNameLst>
                                      </p:cBhvr>
                                      <p:rCtr x="-11523" y="3102"/>
                                    </p:animMotion>
                                  </p:childTnLst>
                                </p:cTn>
                              </p:par>
                            </p:childTnLst>
                          </p:cTn>
                        </p:par>
                        <p:par>
                          <p:cTn id="39" fill="hold">
                            <p:stCondLst>
                              <p:cond delay="1250"/>
                            </p:stCondLst>
                            <p:childTnLst>
                              <p:par>
                                <p:cTn id="40" presetID="1" presetClass="exit" presetSubtype="0" fill="hold" nodeType="afterEffect">
                                  <p:stCondLst>
                                    <p:cond delay="0"/>
                                  </p:stCondLst>
                                  <p:childTnLst>
                                    <p:set>
                                      <p:cBhvr>
                                        <p:cTn id="41" dur="1" fill="hold">
                                          <p:stCondLst>
                                            <p:cond delay="0"/>
                                          </p:stCondLst>
                                        </p:cTn>
                                        <p:tgtEl>
                                          <p:spTgt spid="20"/>
                                        </p:tgtEl>
                                        <p:attrNameLst>
                                          <p:attrName>style.visibility</p:attrName>
                                        </p:attrNameLst>
                                      </p:cBhvr>
                                      <p:to>
                                        <p:strVal val="hidden"/>
                                      </p:to>
                                    </p:set>
                                  </p:childTnLst>
                                </p:cTn>
                              </p:par>
                              <p:par>
                                <p:cTn id="42" presetID="1"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35" presetClass="path" presetSubtype="0" accel="50000" fill="hold" nodeType="clickEffect">
                                  <p:stCondLst>
                                    <p:cond delay="0"/>
                                  </p:stCondLst>
                                  <p:childTnLst>
                                    <p:animMotion origin="layout" path="M 3.95833E-6 -4.44444E-6 L -0.16003 0.06481 " pathEditMode="relative" rAng="0" ptsTypes="AA">
                                      <p:cBhvr>
                                        <p:cTn id="47" dur="1250" fill="hold"/>
                                        <p:tgtEl>
                                          <p:spTgt spid="21"/>
                                        </p:tgtEl>
                                        <p:attrNameLst>
                                          <p:attrName>ppt_x</p:attrName>
                                          <p:attrName>ppt_y</p:attrName>
                                        </p:attrNameLst>
                                      </p:cBhvr>
                                      <p:rCtr x="-7318" y="3264"/>
                                    </p:animMotion>
                                  </p:childTnLst>
                                </p:cTn>
                              </p:par>
                            </p:childTnLst>
                          </p:cTn>
                        </p:par>
                        <p:par>
                          <p:cTn id="48" fill="hold">
                            <p:stCondLst>
                              <p:cond delay="1250"/>
                            </p:stCondLst>
                            <p:childTnLst>
                              <p:par>
                                <p:cTn id="49" presetID="1" presetClass="exit" presetSubtype="0" fill="hold" nodeType="afterEffect">
                                  <p:stCondLst>
                                    <p:cond delay="0"/>
                                  </p:stCondLst>
                                  <p:childTnLst>
                                    <p:set>
                                      <p:cBhvr>
                                        <p:cTn id="50" dur="1" fill="hold">
                                          <p:stCondLst>
                                            <p:cond delay="0"/>
                                          </p:stCondLst>
                                        </p:cTn>
                                        <p:tgtEl>
                                          <p:spTgt spid="21"/>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49FD8C3-2ADE-4A21-B473-DC4CC1E83E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684260" y="3982251"/>
            <a:ext cx="3462700" cy="2389829"/>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6:3</a:t>
            </a:r>
          </a:p>
        </p:txBody>
      </p:sp>
      <p:pic>
        <p:nvPicPr>
          <p:cNvPr id="5" name="Picture 4">
            <a:extLst>
              <a:ext uri="{FF2B5EF4-FFF2-40B4-BE49-F238E27FC236}">
                <a16:creationId xmlns:a16="http://schemas.microsoft.com/office/drawing/2014/main" id="{8B8B8201-D6A5-42E6-A4F3-4519FCE442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128313" y="944637"/>
            <a:ext cx="1935374" cy="2169727"/>
          </a:xfrm>
          <a:prstGeom prst="rect">
            <a:avLst/>
          </a:prstGeom>
        </p:spPr>
      </p:pic>
      <p:pic>
        <p:nvPicPr>
          <p:cNvPr id="8" name="Picture 7">
            <a:extLst>
              <a:ext uri="{FF2B5EF4-FFF2-40B4-BE49-F238E27FC236}">
                <a16:creationId xmlns:a16="http://schemas.microsoft.com/office/drawing/2014/main" id="{D16F6DC1-34AC-4264-A3DC-6A3F87F613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9731" y="4836872"/>
            <a:ext cx="652101" cy="648000"/>
          </a:xfrm>
          <a:prstGeom prst="rect">
            <a:avLst/>
          </a:prstGeom>
        </p:spPr>
      </p:pic>
      <p:pic>
        <p:nvPicPr>
          <p:cNvPr id="9" name="Picture 8">
            <a:extLst>
              <a:ext uri="{FF2B5EF4-FFF2-40B4-BE49-F238E27FC236}">
                <a16:creationId xmlns:a16="http://schemas.microsoft.com/office/drawing/2014/main" id="{9F12E677-68B7-41B1-A542-E2C6846E16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4303" y="4836872"/>
            <a:ext cx="652101" cy="648000"/>
          </a:xfrm>
          <a:prstGeom prst="rect">
            <a:avLst/>
          </a:prstGeom>
        </p:spPr>
      </p:pic>
      <p:pic>
        <p:nvPicPr>
          <p:cNvPr id="12" name="Picture 11">
            <a:extLst>
              <a:ext uri="{FF2B5EF4-FFF2-40B4-BE49-F238E27FC236}">
                <a16:creationId xmlns:a16="http://schemas.microsoft.com/office/drawing/2014/main" id="{01164685-1F88-48E0-B0F1-37B35C5F82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9249" y="4463118"/>
            <a:ext cx="652101" cy="648000"/>
          </a:xfrm>
          <a:prstGeom prst="rect">
            <a:avLst/>
          </a:prstGeom>
        </p:spPr>
      </p:pic>
      <p:pic>
        <p:nvPicPr>
          <p:cNvPr id="13" name="Picture 12">
            <a:extLst>
              <a:ext uri="{FF2B5EF4-FFF2-40B4-BE49-F238E27FC236}">
                <a16:creationId xmlns:a16="http://schemas.microsoft.com/office/drawing/2014/main" id="{8C63450D-F6F6-4CAD-9FA6-54C1F23BE4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5782" y="4475778"/>
            <a:ext cx="652101" cy="648000"/>
          </a:xfrm>
          <a:prstGeom prst="rect">
            <a:avLst/>
          </a:prstGeom>
        </p:spPr>
      </p:pic>
      <p:pic>
        <p:nvPicPr>
          <p:cNvPr id="16" name="Picture 15">
            <a:extLst>
              <a:ext uri="{FF2B5EF4-FFF2-40B4-BE49-F238E27FC236}">
                <a16:creationId xmlns:a16="http://schemas.microsoft.com/office/drawing/2014/main" id="{5C106D7F-425D-43C1-A80A-7731962C3D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7622" y="4470764"/>
            <a:ext cx="652101" cy="648000"/>
          </a:xfrm>
          <a:prstGeom prst="rect">
            <a:avLst/>
          </a:prstGeom>
        </p:spPr>
      </p:pic>
      <p:pic>
        <p:nvPicPr>
          <p:cNvPr id="17" name="Picture 16">
            <a:extLst>
              <a:ext uri="{FF2B5EF4-FFF2-40B4-BE49-F238E27FC236}">
                <a16:creationId xmlns:a16="http://schemas.microsoft.com/office/drawing/2014/main" id="{6BB11D91-464E-4448-8ADF-A55EF892F3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1703" y="4372350"/>
            <a:ext cx="652101" cy="648000"/>
          </a:xfrm>
          <a:prstGeom prst="rect">
            <a:avLst/>
          </a:prstGeom>
        </p:spPr>
      </p:pic>
      <p:pic>
        <p:nvPicPr>
          <p:cNvPr id="18" name="Picture 17">
            <a:extLst>
              <a:ext uri="{FF2B5EF4-FFF2-40B4-BE49-F238E27FC236}">
                <a16:creationId xmlns:a16="http://schemas.microsoft.com/office/drawing/2014/main" id="{D398A9C8-D7B0-4830-88C3-0DA7B64FDE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4008" y="4535540"/>
            <a:ext cx="652101" cy="648000"/>
          </a:xfrm>
          <a:prstGeom prst="rect">
            <a:avLst/>
          </a:prstGeom>
        </p:spPr>
      </p:pic>
      <p:pic>
        <p:nvPicPr>
          <p:cNvPr id="19" name="Picture 18">
            <a:extLst>
              <a:ext uri="{FF2B5EF4-FFF2-40B4-BE49-F238E27FC236}">
                <a16:creationId xmlns:a16="http://schemas.microsoft.com/office/drawing/2014/main" id="{E8DECAA4-922D-4F28-AF20-22CDAFDD01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2726" y="4627311"/>
            <a:ext cx="652101" cy="648000"/>
          </a:xfrm>
          <a:prstGeom prst="rect">
            <a:avLst/>
          </a:prstGeom>
        </p:spPr>
      </p:pic>
      <p:pic>
        <p:nvPicPr>
          <p:cNvPr id="20" name="Picture 19">
            <a:extLst>
              <a:ext uri="{FF2B5EF4-FFF2-40B4-BE49-F238E27FC236}">
                <a16:creationId xmlns:a16="http://schemas.microsoft.com/office/drawing/2014/main" id="{8934FBA5-5B97-4796-9B53-F065687550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3503" y="5067413"/>
            <a:ext cx="652101" cy="648000"/>
          </a:xfrm>
          <a:prstGeom prst="rect">
            <a:avLst/>
          </a:prstGeom>
        </p:spPr>
      </p:pic>
      <p:pic>
        <p:nvPicPr>
          <p:cNvPr id="21" name="Picture 20">
            <a:extLst>
              <a:ext uri="{FF2B5EF4-FFF2-40B4-BE49-F238E27FC236}">
                <a16:creationId xmlns:a16="http://schemas.microsoft.com/office/drawing/2014/main" id="{FDB24328-366A-47A6-B74B-9E1BF21211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1703" y="5295482"/>
            <a:ext cx="652101" cy="648000"/>
          </a:xfrm>
          <a:prstGeom prst="rect">
            <a:avLst/>
          </a:prstGeom>
        </p:spPr>
      </p:pic>
      <p:pic>
        <p:nvPicPr>
          <p:cNvPr id="22" name="Picture 21">
            <a:extLst>
              <a:ext uri="{FF2B5EF4-FFF2-40B4-BE49-F238E27FC236}">
                <a16:creationId xmlns:a16="http://schemas.microsoft.com/office/drawing/2014/main" id="{5C3164EA-2020-4891-950D-AB677F1C62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7003" y="5366175"/>
            <a:ext cx="652101" cy="648000"/>
          </a:xfrm>
          <a:prstGeom prst="rect">
            <a:avLst/>
          </a:prstGeom>
        </p:spPr>
      </p:pic>
      <p:pic>
        <p:nvPicPr>
          <p:cNvPr id="23" name="Picture 22">
            <a:extLst>
              <a:ext uri="{FF2B5EF4-FFF2-40B4-BE49-F238E27FC236}">
                <a16:creationId xmlns:a16="http://schemas.microsoft.com/office/drawing/2014/main" id="{D48132BE-8CC6-4A31-8A37-F1F08C644E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3535" y="4884588"/>
            <a:ext cx="652101" cy="648000"/>
          </a:xfrm>
          <a:prstGeom prst="rect">
            <a:avLst/>
          </a:prstGeom>
        </p:spPr>
      </p:pic>
      <p:pic>
        <p:nvPicPr>
          <p:cNvPr id="24" name="Picture 23">
            <a:extLst>
              <a:ext uri="{FF2B5EF4-FFF2-40B4-BE49-F238E27FC236}">
                <a16:creationId xmlns:a16="http://schemas.microsoft.com/office/drawing/2014/main" id="{56E0F8F7-503C-4A8C-AC3D-2E328B4105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5908" y="4641114"/>
            <a:ext cx="652101" cy="648000"/>
          </a:xfrm>
          <a:prstGeom prst="rect">
            <a:avLst/>
          </a:prstGeom>
        </p:spPr>
      </p:pic>
      <p:pic>
        <p:nvPicPr>
          <p:cNvPr id="25" name="Picture 24">
            <a:extLst>
              <a:ext uri="{FF2B5EF4-FFF2-40B4-BE49-F238E27FC236}">
                <a16:creationId xmlns:a16="http://schemas.microsoft.com/office/drawing/2014/main" id="{D3B9F243-244C-41A4-836D-28B0748827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3072" y="4360273"/>
            <a:ext cx="652101" cy="648000"/>
          </a:xfrm>
          <a:prstGeom prst="rect">
            <a:avLst/>
          </a:prstGeom>
        </p:spPr>
      </p:pic>
      <p:pic>
        <p:nvPicPr>
          <p:cNvPr id="26" name="Picture 25">
            <a:extLst>
              <a:ext uri="{FF2B5EF4-FFF2-40B4-BE49-F238E27FC236}">
                <a16:creationId xmlns:a16="http://schemas.microsoft.com/office/drawing/2014/main" id="{BD200FD0-5EBD-410D-AA52-EF1D84E361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5945" y="5196707"/>
            <a:ext cx="652101" cy="648000"/>
          </a:xfrm>
          <a:prstGeom prst="rect">
            <a:avLst/>
          </a:prstGeom>
        </p:spPr>
      </p:pic>
      <p:pic>
        <p:nvPicPr>
          <p:cNvPr id="27" name="Picture 26">
            <a:extLst>
              <a:ext uri="{FF2B5EF4-FFF2-40B4-BE49-F238E27FC236}">
                <a16:creationId xmlns:a16="http://schemas.microsoft.com/office/drawing/2014/main" id="{006BA676-2F35-4EFF-92B0-935A36DC5B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1087" y="5420003"/>
            <a:ext cx="652101" cy="648000"/>
          </a:xfrm>
          <a:prstGeom prst="rect">
            <a:avLst/>
          </a:prstGeom>
        </p:spPr>
      </p:pic>
      <p:pic>
        <p:nvPicPr>
          <p:cNvPr id="28" name="Picture 27">
            <a:extLst>
              <a:ext uri="{FF2B5EF4-FFF2-40B4-BE49-F238E27FC236}">
                <a16:creationId xmlns:a16="http://schemas.microsoft.com/office/drawing/2014/main" id="{469472AF-69F0-4B7D-BBE0-DB182D5E91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2258" y="5103484"/>
            <a:ext cx="652101" cy="648000"/>
          </a:xfrm>
          <a:prstGeom prst="rect">
            <a:avLst/>
          </a:prstGeom>
        </p:spPr>
      </p:pic>
      <p:sp>
        <p:nvSpPr>
          <p:cNvPr id="31" name="TextBox 30">
            <a:extLst>
              <a:ext uri="{FF2B5EF4-FFF2-40B4-BE49-F238E27FC236}">
                <a16:creationId xmlns:a16="http://schemas.microsoft.com/office/drawing/2014/main" id="{74CD9369-64A4-45D8-8C3A-F518AF353E91}"/>
              </a:ext>
            </a:extLst>
          </p:cNvPr>
          <p:cNvSpPr txBox="1"/>
          <p:nvPr/>
        </p:nvSpPr>
        <p:spPr bwMode="auto">
          <a:xfrm>
            <a:off x="1710122" y="3339691"/>
            <a:ext cx="877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How many five-pence coins would you need to buy this eraser?</a:t>
            </a:r>
          </a:p>
        </p:txBody>
      </p:sp>
    </p:spTree>
    <p:extLst>
      <p:ext uri="{BB962C8B-B14F-4D97-AF65-F5344CB8AC3E}">
        <p14:creationId xmlns:p14="http://schemas.microsoft.com/office/powerpoint/2010/main" val="2909758410"/>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fill="hold" nodeType="clickEffect">
                                  <p:stCondLst>
                                    <p:cond delay="0"/>
                                  </p:stCondLst>
                                  <p:childTnLst>
                                    <p:animMotion origin="layout" path="M 4.79167E-6 1.48148E-6 L -0.34687 0.05532 " pathEditMode="relative" rAng="0" ptsTypes="AA">
                                      <p:cBhvr>
                                        <p:cTn id="11" dur="1250" fill="hold"/>
                                        <p:tgtEl>
                                          <p:spTgt spid="12"/>
                                        </p:tgtEl>
                                        <p:attrNameLst>
                                          <p:attrName>ppt_x</p:attrName>
                                          <p:attrName>ppt_y</p:attrName>
                                        </p:attrNameLst>
                                      </p:cBhvr>
                                      <p:rCtr x="-17188" y="2662"/>
                                    </p:animMotion>
                                  </p:childTnLst>
                                </p:cTn>
                              </p:par>
                            </p:childTnLst>
                          </p:cTn>
                        </p:par>
                        <p:par>
                          <p:cTn id="12" fill="hold">
                            <p:stCondLst>
                              <p:cond delay="1250"/>
                            </p:stCondLst>
                            <p:childTnLst>
                              <p:par>
                                <p:cTn id="13" presetID="1" presetClass="exit" presetSubtype="0" fill="hold" nodeType="after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fill="hold" nodeType="clickEffect">
                                  <p:stCondLst>
                                    <p:cond delay="0"/>
                                  </p:stCondLst>
                                  <p:childTnLst>
                                    <p:animMotion origin="layout" path="M -2.70833E-6 1.48148E-6 L -0.26862 0.05347 " pathEditMode="relative" rAng="0" ptsTypes="AA">
                                      <p:cBhvr>
                                        <p:cTn id="20" dur="1250" fill="hold"/>
                                        <p:tgtEl>
                                          <p:spTgt spid="13"/>
                                        </p:tgtEl>
                                        <p:attrNameLst>
                                          <p:attrName>ppt_x</p:attrName>
                                          <p:attrName>ppt_y</p:attrName>
                                        </p:attrNameLst>
                                      </p:cBhvr>
                                      <p:rCtr x="-13333" y="2037"/>
                                    </p:animMotion>
                                  </p:childTnLst>
                                </p:cTn>
                              </p:par>
                            </p:childTnLst>
                          </p:cTn>
                        </p:par>
                        <p:par>
                          <p:cTn id="21" fill="hold">
                            <p:stCondLst>
                              <p:cond delay="1250"/>
                            </p:stCondLst>
                            <p:childTnLst>
                              <p:par>
                                <p:cTn id="22" presetID="1" presetClass="exit" presetSubtype="0" fill="hold" nodeType="afterEffect">
                                  <p:stCondLst>
                                    <p:cond delay="0"/>
                                  </p:stCondLst>
                                  <p:childTnLst>
                                    <p:set>
                                      <p:cBhvr>
                                        <p:cTn id="23" dur="1" fill="hold">
                                          <p:stCondLst>
                                            <p:cond delay="0"/>
                                          </p:stCondLst>
                                        </p:cTn>
                                        <p:tgtEl>
                                          <p:spTgt spid="13"/>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10277F70-9607-49FD-B7D5-717E7362D0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684260" y="3982250"/>
            <a:ext cx="3462700" cy="2389829"/>
          </a:xfrm>
          <a:prstGeom prst="rect">
            <a:avLst/>
          </a:prstGeom>
        </p:spPr>
      </p:pic>
      <p:pic>
        <p:nvPicPr>
          <p:cNvPr id="8" name="Picture 7">
            <a:extLst>
              <a:ext uri="{FF2B5EF4-FFF2-40B4-BE49-F238E27FC236}">
                <a16:creationId xmlns:a16="http://schemas.microsoft.com/office/drawing/2014/main" id="{58402214-4053-413A-A4B9-B89C6A5D84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9682" y="4380527"/>
            <a:ext cx="882000" cy="882000"/>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6:4</a:t>
            </a:r>
          </a:p>
        </p:txBody>
      </p:sp>
      <p:pic>
        <p:nvPicPr>
          <p:cNvPr id="4" name="Picture 3">
            <a:extLst>
              <a:ext uri="{FF2B5EF4-FFF2-40B4-BE49-F238E27FC236}">
                <a16:creationId xmlns:a16="http://schemas.microsoft.com/office/drawing/2014/main" id="{9568F938-D4DA-4D1E-B5BF-2B8A916DF80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128313" y="944637"/>
            <a:ext cx="1935374" cy="2169727"/>
          </a:xfrm>
          <a:prstGeom prst="rect">
            <a:avLst/>
          </a:prstGeom>
        </p:spPr>
      </p:pic>
      <p:pic>
        <p:nvPicPr>
          <p:cNvPr id="6" name="Picture 5">
            <a:extLst>
              <a:ext uri="{FF2B5EF4-FFF2-40B4-BE49-F238E27FC236}">
                <a16:creationId xmlns:a16="http://schemas.microsoft.com/office/drawing/2014/main" id="{E486BB13-33FD-40E2-A224-FDA62C091C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9172" y="4829924"/>
            <a:ext cx="882000" cy="882000"/>
          </a:xfrm>
          <a:prstGeom prst="rect">
            <a:avLst/>
          </a:prstGeom>
        </p:spPr>
      </p:pic>
      <p:pic>
        <p:nvPicPr>
          <p:cNvPr id="10" name="Picture 9">
            <a:extLst>
              <a:ext uri="{FF2B5EF4-FFF2-40B4-BE49-F238E27FC236}">
                <a16:creationId xmlns:a16="http://schemas.microsoft.com/office/drawing/2014/main" id="{2B4594B0-0638-4004-B41A-E36913830E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1312" y="4394330"/>
            <a:ext cx="882000" cy="882000"/>
          </a:xfrm>
          <a:prstGeom prst="rect">
            <a:avLst/>
          </a:prstGeom>
        </p:spPr>
      </p:pic>
      <p:pic>
        <p:nvPicPr>
          <p:cNvPr id="11" name="Picture 10">
            <a:extLst>
              <a:ext uri="{FF2B5EF4-FFF2-40B4-BE49-F238E27FC236}">
                <a16:creationId xmlns:a16="http://schemas.microsoft.com/office/drawing/2014/main" id="{45E9A092-BA55-44CB-8B6E-82633ECD02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5603" y="4277099"/>
            <a:ext cx="882000" cy="882000"/>
          </a:xfrm>
          <a:prstGeom prst="rect">
            <a:avLst/>
          </a:prstGeom>
        </p:spPr>
      </p:pic>
      <p:pic>
        <p:nvPicPr>
          <p:cNvPr id="12" name="Picture 11">
            <a:extLst>
              <a:ext uri="{FF2B5EF4-FFF2-40B4-BE49-F238E27FC236}">
                <a16:creationId xmlns:a16="http://schemas.microsoft.com/office/drawing/2014/main" id="{A8F3DDD6-9F0D-4E81-88F5-1138168B7C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1940" y="4335715"/>
            <a:ext cx="882000" cy="882000"/>
          </a:xfrm>
          <a:prstGeom prst="rect">
            <a:avLst/>
          </a:prstGeom>
        </p:spPr>
      </p:pic>
      <p:pic>
        <p:nvPicPr>
          <p:cNvPr id="13" name="Picture 12">
            <a:extLst>
              <a:ext uri="{FF2B5EF4-FFF2-40B4-BE49-F238E27FC236}">
                <a16:creationId xmlns:a16="http://schemas.microsoft.com/office/drawing/2014/main" id="{EBB36CEE-37EA-4F73-A6B1-8805CAFDFB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6626" y="4532060"/>
            <a:ext cx="882000" cy="882000"/>
          </a:xfrm>
          <a:prstGeom prst="rect">
            <a:avLst/>
          </a:prstGeom>
        </p:spPr>
      </p:pic>
      <p:pic>
        <p:nvPicPr>
          <p:cNvPr id="14" name="Picture 13">
            <a:extLst>
              <a:ext uri="{FF2B5EF4-FFF2-40B4-BE49-F238E27FC236}">
                <a16:creationId xmlns:a16="http://schemas.microsoft.com/office/drawing/2014/main" id="{C6B026AB-7B90-4BBC-97C0-D53DEA5887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7403" y="4972162"/>
            <a:ext cx="882000" cy="882000"/>
          </a:xfrm>
          <a:prstGeom prst="rect">
            <a:avLst/>
          </a:prstGeom>
        </p:spPr>
      </p:pic>
      <p:pic>
        <p:nvPicPr>
          <p:cNvPr id="15" name="Picture 14">
            <a:extLst>
              <a:ext uri="{FF2B5EF4-FFF2-40B4-BE49-F238E27FC236}">
                <a16:creationId xmlns:a16="http://schemas.microsoft.com/office/drawing/2014/main" id="{5751E77E-B9DF-4FB8-8D29-FA873CA6EF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5603" y="5200231"/>
            <a:ext cx="882000" cy="882000"/>
          </a:xfrm>
          <a:prstGeom prst="rect">
            <a:avLst/>
          </a:prstGeom>
        </p:spPr>
      </p:pic>
      <p:pic>
        <p:nvPicPr>
          <p:cNvPr id="16" name="Picture 15">
            <a:extLst>
              <a:ext uri="{FF2B5EF4-FFF2-40B4-BE49-F238E27FC236}">
                <a16:creationId xmlns:a16="http://schemas.microsoft.com/office/drawing/2014/main" id="{18AE804D-3556-470C-BE63-F430C8D71A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0903" y="5270924"/>
            <a:ext cx="882000" cy="882000"/>
          </a:xfrm>
          <a:prstGeom prst="rect">
            <a:avLst/>
          </a:prstGeom>
        </p:spPr>
      </p:pic>
      <p:pic>
        <p:nvPicPr>
          <p:cNvPr id="17" name="Picture 16">
            <a:extLst>
              <a:ext uri="{FF2B5EF4-FFF2-40B4-BE49-F238E27FC236}">
                <a16:creationId xmlns:a16="http://schemas.microsoft.com/office/drawing/2014/main" id="{37C48C4E-3666-4191-8E5C-08CD7E4DAA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7435" y="4789337"/>
            <a:ext cx="882000" cy="882000"/>
          </a:xfrm>
          <a:prstGeom prst="rect">
            <a:avLst/>
          </a:prstGeom>
        </p:spPr>
      </p:pic>
      <p:pic>
        <p:nvPicPr>
          <p:cNvPr id="18" name="Picture 17">
            <a:extLst>
              <a:ext uri="{FF2B5EF4-FFF2-40B4-BE49-F238E27FC236}">
                <a16:creationId xmlns:a16="http://schemas.microsoft.com/office/drawing/2014/main" id="{B4EF68B9-B481-4B42-80A5-0C2125F566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9808" y="4545863"/>
            <a:ext cx="882000" cy="882000"/>
          </a:xfrm>
          <a:prstGeom prst="rect">
            <a:avLst/>
          </a:prstGeom>
        </p:spPr>
      </p:pic>
      <p:pic>
        <p:nvPicPr>
          <p:cNvPr id="19" name="Picture 18">
            <a:extLst>
              <a:ext uri="{FF2B5EF4-FFF2-40B4-BE49-F238E27FC236}">
                <a16:creationId xmlns:a16="http://schemas.microsoft.com/office/drawing/2014/main" id="{3408D9E7-BDBA-4391-B59B-A9B8BF3BA4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6972" y="4265022"/>
            <a:ext cx="882000" cy="882000"/>
          </a:xfrm>
          <a:prstGeom prst="rect">
            <a:avLst/>
          </a:prstGeom>
        </p:spPr>
      </p:pic>
      <p:pic>
        <p:nvPicPr>
          <p:cNvPr id="20" name="Picture 19">
            <a:extLst>
              <a:ext uri="{FF2B5EF4-FFF2-40B4-BE49-F238E27FC236}">
                <a16:creationId xmlns:a16="http://schemas.microsoft.com/office/drawing/2014/main" id="{39E14DF2-ACBA-486E-B178-59EFA9BCD4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9845" y="5101456"/>
            <a:ext cx="882000" cy="882000"/>
          </a:xfrm>
          <a:prstGeom prst="rect">
            <a:avLst/>
          </a:prstGeom>
        </p:spPr>
      </p:pic>
      <p:pic>
        <p:nvPicPr>
          <p:cNvPr id="21" name="Picture 20">
            <a:extLst>
              <a:ext uri="{FF2B5EF4-FFF2-40B4-BE49-F238E27FC236}">
                <a16:creationId xmlns:a16="http://schemas.microsoft.com/office/drawing/2014/main" id="{79D3F454-B8CA-4D7C-BC83-5E695971E3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4987" y="5324752"/>
            <a:ext cx="882000" cy="882000"/>
          </a:xfrm>
          <a:prstGeom prst="rect">
            <a:avLst/>
          </a:prstGeom>
        </p:spPr>
      </p:pic>
      <p:pic>
        <p:nvPicPr>
          <p:cNvPr id="22" name="Picture 21">
            <a:extLst>
              <a:ext uri="{FF2B5EF4-FFF2-40B4-BE49-F238E27FC236}">
                <a16:creationId xmlns:a16="http://schemas.microsoft.com/office/drawing/2014/main" id="{90AB3C56-6557-48BA-B277-578CF72F3E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6158" y="5008233"/>
            <a:ext cx="882000" cy="882000"/>
          </a:xfrm>
          <a:prstGeom prst="rect">
            <a:avLst/>
          </a:prstGeom>
        </p:spPr>
      </p:pic>
      <p:sp>
        <p:nvSpPr>
          <p:cNvPr id="25" name="TextBox 24">
            <a:extLst>
              <a:ext uri="{FF2B5EF4-FFF2-40B4-BE49-F238E27FC236}">
                <a16:creationId xmlns:a16="http://schemas.microsoft.com/office/drawing/2014/main" id="{5861E7F6-ACCF-4E2D-AB82-C221495DFBBB}"/>
              </a:ext>
            </a:extLst>
          </p:cNvPr>
          <p:cNvSpPr txBox="1"/>
          <p:nvPr/>
        </p:nvSpPr>
        <p:spPr bwMode="auto">
          <a:xfrm>
            <a:off x="1730480" y="3339691"/>
            <a:ext cx="87310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How many ten-pence coins would you need to buy this eraser?</a:t>
            </a:r>
          </a:p>
        </p:txBody>
      </p:sp>
    </p:spTree>
    <p:extLst>
      <p:ext uri="{BB962C8B-B14F-4D97-AF65-F5344CB8AC3E}">
        <p14:creationId xmlns:p14="http://schemas.microsoft.com/office/powerpoint/2010/main" val="1782047774"/>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fill="hold" nodeType="clickEffect">
                                  <p:stCondLst>
                                    <p:cond delay="0"/>
                                  </p:stCondLst>
                                  <p:childTnLst>
                                    <p:animMotion origin="layout" path="M -1.45833E-6 2.22222E-6 L -0.29441 0.06829 " pathEditMode="relative" rAng="0" ptsTypes="AA">
                                      <p:cBhvr>
                                        <p:cTn id="11" dur="1250" fill="hold"/>
                                        <p:tgtEl>
                                          <p:spTgt spid="8"/>
                                        </p:tgtEl>
                                        <p:attrNameLst>
                                          <p:attrName>ppt_x</p:attrName>
                                          <p:attrName>ppt_y</p:attrName>
                                        </p:attrNameLst>
                                      </p:cBhvr>
                                      <p:rCtr x="-16484" y="3727"/>
                                    </p:animMotion>
                                  </p:childTnLst>
                                </p:cTn>
                              </p:par>
                            </p:childTnLst>
                          </p:cTn>
                        </p:par>
                        <p:par>
                          <p:cTn id="12" fill="hold">
                            <p:stCondLst>
                              <p:cond delay="1250"/>
                            </p:stCondLst>
                            <p:childTnLst>
                              <p:par>
                                <p:cTn id="13" presetID="1" presetClass="exit" presetSubtype="0" fill="hold" nodeType="after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 supports the teaching of this learning outcome.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9</a:t>
            </a:r>
            <a:r>
              <a:rPr lang="en-GB" sz="2400" b="1" i="0" u="none" strike="noStrike" dirty="0">
                <a:effectLst/>
              </a:rPr>
              <a:t>, Learning Outcome </a:t>
            </a:r>
            <a:r>
              <a:rPr lang="en-GB" sz="2400" b="1" dirty="0"/>
              <a:t>15</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668643720"/>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work out how many coins are needed to make a total value of 20p</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2649558"/>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9, Learning Outcome 15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5131AE85-6CDF-46DB-8B0F-6E6B6E0BB9D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86" b="4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 Counting, unitising and coins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421074317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6:5 (6:1 – 6:4)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24-27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423042"/>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outcome.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9</a:t>
            </a:r>
            <a:r>
              <a:rPr lang="en-GB" sz="2400" b="1" i="0" u="none" strike="noStrike" dirty="0">
                <a:effectLst/>
              </a:rPr>
              <a:t>, Learning Outcome </a:t>
            </a:r>
            <a:r>
              <a:rPr lang="en-GB" sz="2400" b="1" dirty="0"/>
              <a:t>16</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74227377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16</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knowledge of the value of coins to solve problems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9035859"/>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9, Learning Outcome 16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5131AE85-6CDF-46DB-8B0F-6E6B6E0BB9D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86" b="4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 Counting, unitising and coins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45117730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27-28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744819"/>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6:6</a:t>
            </a:r>
          </a:p>
        </p:txBody>
      </p:sp>
      <p:pic>
        <p:nvPicPr>
          <p:cNvPr id="25" name="Picture 24" descr="A picture containing slot machine, object, queen&#10;&#10;Description automatically generated">
            <a:extLst>
              <a:ext uri="{FF2B5EF4-FFF2-40B4-BE49-F238E27FC236}">
                <a16:creationId xmlns:a16="http://schemas.microsoft.com/office/drawing/2014/main" id="{2EB0D492-EAB3-4034-AC60-02853FE09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6" y="1154528"/>
            <a:ext cx="6135088" cy="4548944"/>
          </a:xfrm>
          <a:prstGeom prst="rect">
            <a:avLst/>
          </a:prstGeom>
        </p:spPr>
      </p:pic>
    </p:spTree>
    <p:extLst>
      <p:ext uri="{BB962C8B-B14F-4D97-AF65-F5344CB8AC3E}">
        <p14:creationId xmlns:p14="http://schemas.microsoft.com/office/powerpoint/2010/main" val="3467373732"/>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4373E2-60E8-408B-97B2-68C5DF3BB420}"/>
              </a:ext>
            </a:extLst>
          </p:cNvPr>
          <p:cNvSpPr>
            <a:spLocks noGrp="1"/>
          </p:cNvSpPr>
          <p:nvPr>
            <p:ph type="title"/>
          </p:nvPr>
        </p:nvSpPr>
        <p:spPr/>
        <p:txBody>
          <a:bodyPr/>
          <a:lstStyle/>
          <a:p>
            <a:r>
              <a:rPr lang="en-GB" dirty="0"/>
              <a:t>1NF-2 Count forwards and backwards in multiples of 2, 5 and 10</a:t>
            </a:r>
          </a:p>
        </p:txBody>
      </p:sp>
      <p:pic>
        <p:nvPicPr>
          <p:cNvPr id="25" name="Picture 24" descr="A picture containing slot machine, object, queen&#10;&#10;Description automatically generated">
            <a:extLst>
              <a:ext uri="{FF2B5EF4-FFF2-40B4-BE49-F238E27FC236}">
                <a16:creationId xmlns:a16="http://schemas.microsoft.com/office/drawing/2014/main" id="{2EB0D492-EAB3-4034-AC60-02853FE09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270" y="1557338"/>
            <a:ext cx="4944666" cy="3666290"/>
          </a:xfrm>
          <a:prstGeom prst="rect">
            <a:avLst/>
          </a:prstGeom>
        </p:spPr>
      </p:pic>
      <p:sp>
        <p:nvSpPr>
          <p:cNvPr id="6" name="Content Placeholder 2">
            <a:extLst>
              <a:ext uri="{FF2B5EF4-FFF2-40B4-BE49-F238E27FC236}">
                <a16:creationId xmlns:a16="http://schemas.microsoft.com/office/drawing/2014/main" id="{69B30B49-8D05-49E8-9A2B-5F7CF5BF211E}"/>
              </a:ext>
            </a:extLst>
          </p:cNvPr>
          <p:cNvSpPr txBox="1">
            <a:spLocks/>
          </p:cNvSpPr>
          <p:nvPr/>
        </p:nvSpPr>
        <p:spPr>
          <a:xfrm>
            <a:off x="6192012" y="1294593"/>
            <a:ext cx="5591493"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Read the prices in my shop! Did you say these numbers when you counted in multiples of 2, 5 or 10?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Collect some 2 pence, 5 pence and 10 pence coins.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Use all of the same sort of coin to buy the ball. Which coins could you use?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How can you pay for each of the other items?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Now you can make your own 2p, 5p and 10p shop and pay for your items using your coins.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29502"/>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F5D1DD7A-7A40-4F3B-965E-F33CC1DA1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7753" y="2221885"/>
            <a:ext cx="7736495" cy="2475191"/>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1:1</a:t>
            </a:r>
          </a:p>
        </p:txBody>
      </p:sp>
      <p:sp>
        <p:nvSpPr>
          <p:cNvPr id="4" name="Star: 12 Points 3">
            <a:extLst>
              <a:ext uri="{FF2B5EF4-FFF2-40B4-BE49-F238E27FC236}">
                <a16:creationId xmlns:a16="http://schemas.microsoft.com/office/drawing/2014/main" id="{66C03BE7-B06B-41E0-A482-EE6189E3B7BF}"/>
              </a:ext>
            </a:extLst>
          </p:cNvPr>
          <p:cNvSpPr>
            <a:spLocks noChangeAspect="1"/>
          </p:cNvSpPr>
          <p:nvPr/>
        </p:nvSpPr>
        <p:spPr bwMode="auto">
          <a:xfrm>
            <a:off x="2584990" y="3422243"/>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 name="Star: 12 Points 4">
            <a:extLst>
              <a:ext uri="{FF2B5EF4-FFF2-40B4-BE49-F238E27FC236}">
                <a16:creationId xmlns:a16="http://schemas.microsoft.com/office/drawing/2014/main" id="{52801F1E-4C8D-495A-91BC-7AFE0CE55EC0}"/>
              </a:ext>
            </a:extLst>
          </p:cNvPr>
          <p:cNvSpPr>
            <a:spLocks noChangeAspect="1"/>
          </p:cNvSpPr>
          <p:nvPr/>
        </p:nvSpPr>
        <p:spPr bwMode="auto">
          <a:xfrm>
            <a:off x="3429953" y="3422243"/>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 name="Star: 12 Points 5">
            <a:extLst>
              <a:ext uri="{FF2B5EF4-FFF2-40B4-BE49-F238E27FC236}">
                <a16:creationId xmlns:a16="http://schemas.microsoft.com/office/drawing/2014/main" id="{A40128F3-C425-4226-8CF8-4ED739CFAB3D}"/>
              </a:ext>
            </a:extLst>
          </p:cNvPr>
          <p:cNvSpPr>
            <a:spLocks noChangeAspect="1"/>
          </p:cNvSpPr>
          <p:nvPr/>
        </p:nvSpPr>
        <p:spPr bwMode="auto">
          <a:xfrm>
            <a:off x="8706134" y="4084553"/>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Star: 12 Points 6">
            <a:extLst>
              <a:ext uri="{FF2B5EF4-FFF2-40B4-BE49-F238E27FC236}">
                <a16:creationId xmlns:a16="http://schemas.microsoft.com/office/drawing/2014/main" id="{A07B142C-42FE-4017-88F3-402062D2465D}"/>
              </a:ext>
            </a:extLst>
          </p:cNvPr>
          <p:cNvSpPr>
            <a:spLocks noChangeAspect="1"/>
          </p:cNvSpPr>
          <p:nvPr/>
        </p:nvSpPr>
        <p:spPr bwMode="auto">
          <a:xfrm>
            <a:off x="6999921" y="4084553"/>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Star: 12 Points 7">
            <a:extLst>
              <a:ext uri="{FF2B5EF4-FFF2-40B4-BE49-F238E27FC236}">
                <a16:creationId xmlns:a16="http://schemas.microsoft.com/office/drawing/2014/main" id="{EBA3A472-C7EB-485E-87DB-79ED70B3FD6A}"/>
              </a:ext>
            </a:extLst>
          </p:cNvPr>
          <p:cNvSpPr>
            <a:spLocks noChangeAspect="1"/>
          </p:cNvSpPr>
          <p:nvPr/>
        </p:nvSpPr>
        <p:spPr bwMode="auto">
          <a:xfrm>
            <a:off x="5292852" y="4084553"/>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Star: 12 Points 8">
            <a:extLst>
              <a:ext uri="{FF2B5EF4-FFF2-40B4-BE49-F238E27FC236}">
                <a16:creationId xmlns:a16="http://schemas.microsoft.com/office/drawing/2014/main" id="{6F87A58B-C83E-4E03-A4E8-3B6581981806}"/>
              </a:ext>
            </a:extLst>
          </p:cNvPr>
          <p:cNvSpPr>
            <a:spLocks noChangeAspect="1"/>
          </p:cNvSpPr>
          <p:nvPr/>
        </p:nvSpPr>
        <p:spPr bwMode="auto">
          <a:xfrm>
            <a:off x="3570736" y="4084553"/>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1104668035"/>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8"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2"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3"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xit" presetSubtype="0" fill="hold" grpId="9" nodeType="with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grpId="6"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1000"/>
                            </p:stCondLst>
                            <p:childTnLst>
                              <p:par>
                                <p:cTn id="29" presetID="10" presetClass="entr" presetSubtype="0" fill="hold" grpId="2"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3" nodeType="click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10" presetClass="exit" presetSubtype="0" fill="hold" grpId="7" nodeType="withEffect">
                                  <p:stCondLst>
                                    <p:cond delay="0"/>
                                  </p:stCondLst>
                                  <p:childTnLst>
                                    <p:animEffect transition="out" filter="fade">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4"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par>
                          <p:cTn id="44" fill="hold">
                            <p:stCondLst>
                              <p:cond delay="1000"/>
                            </p:stCondLst>
                            <p:childTnLst>
                              <p:par>
                                <p:cTn id="45" presetID="10" presetClass="entr" presetSubtype="0" fill="hold" grpId="2"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5" nodeType="clickEffect">
                                  <p:stCondLst>
                                    <p:cond delay="0"/>
                                  </p:stCondLst>
                                  <p:childTnLst>
                                    <p:animEffect transition="out" filter="fade">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cTn>
                              </p:par>
                              <p:par>
                                <p:cTn id="53" presetID="10" presetClass="exit" presetSubtype="0" fill="hold" grpId="3" nodeType="withEffect">
                                  <p:stCondLst>
                                    <p:cond delay="0"/>
                                  </p:stCondLst>
                                  <p:childTnLst>
                                    <p:animEffect transition="out" filter="fade">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childTnLst>
                          </p:cTn>
                        </p:par>
                        <p:par>
                          <p:cTn id="56" fill="hold">
                            <p:stCondLst>
                              <p:cond delay="500"/>
                            </p:stCondLst>
                            <p:childTnLst>
                              <p:par>
                                <p:cTn id="57" presetID="10" presetClass="entr" presetSubtype="0" fill="hold" grpId="2"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500"/>
                                        <p:tgtEl>
                                          <p:spTgt spid="4"/>
                                        </p:tgtEl>
                                      </p:cBhvr>
                                    </p:animEffect>
                                  </p:childTnLst>
                                </p:cTn>
                              </p:par>
                            </p:childTnLst>
                          </p:cTn>
                        </p:par>
                        <p:par>
                          <p:cTn id="60" fill="hold">
                            <p:stCondLst>
                              <p:cond delay="1000"/>
                            </p:stCondLst>
                            <p:childTnLst>
                              <p:par>
                                <p:cTn id="61" presetID="10" presetClass="entr" presetSubtype="0" fill="hold" grpId="1"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3" nodeType="clickEffect">
                                  <p:stCondLst>
                                    <p:cond delay="0"/>
                                  </p:stCondLst>
                                  <p:childTnLst>
                                    <p:animEffect transition="out" filter="fade">
                                      <p:cBhvr>
                                        <p:cTn id="67" dur="500"/>
                                        <p:tgtEl>
                                          <p:spTgt spid="4"/>
                                        </p:tgtEl>
                                      </p:cBhvr>
                                    </p:animEffect>
                                    <p:set>
                                      <p:cBhvr>
                                        <p:cTn id="68" dur="1" fill="hold">
                                          <p:stCondLst>
                                            <p:cond delay="499"/>
                                          </p:stCondLst>
                                        </p:cTn>
                                        <p:tgtEl>
                                          <p:spTgt spid="4"/>
                                        </p:tgtEl>
                                        <p:attrNameLst>
                                          <p:attrName>style.visibility</p:attrName>
                                        </p:attrNameLst>
                                      </p:cBhvr>
                                      <p:to>
                                        <p:strVal val="hidden"/>
                                      </p:to>
                                    </p:set>
                                  </p:childTnLst>
                                </p:cTn>
                              </p:par>
                              <p:par>
                                <p:cTn id="69" presetID="10" presetClass="exit" presetSubtype="0" fill="hold" grpId="2" nodeType="withEffect">
                                  <p:stCondLst>
                                    <p:cond delay="0"/>
                                  </p:stCondLst>
                                  <p:childTnLst>
                                    <p:animEffect transition="out" filter="fade">
                                      <p:cBhvr>
                                        <p:cTn id="70" dur="500"/>
                                        <p:tgtEl>
                                          <p:spTgt spid="9"/>
                                        </p:tgtEl>
                                      </p:cBhvr>
                                    </p:animEffect>
                                    <p:set>
                                      <p:cBhvr>
                                        <p:cTn id="71" dur="1" fill="hold">
                                          <p:stCondLst>
                                            <p:cond delay="499"/>
                                          </p:stCondLst>
                                        </p:cTn>
                                        <p:tgtEl>
                                          <p:spTgt spid="9"/>
                                        </p:tgtEl>
                                        <p:attrNameLst>
                                          <p:attrName>style.visibility</p:attrName>
                                        </p:attrNameLst>
                                      </p:cBhvr>
                                      <p:to>
                                        <p:strVal val="hidden"/>
                                      </p:to>
                                    </p:se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500"/>
                                        <p:tgtEl>
                                          <p:spTgt spid="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4"/>
                                        </p:tgtEl>
                                      </p:cBhvr>
                                    </p:animEffect>
                                    <p:set>
                                      <p:cBhvr>
                                        <p:cTn id="80" dur="1" fill="hold">
                                          <p:stCondLst>
                                            <p:cond delay="499"/>
                                          </p:stCondLst>
                                        </p:cTn>
                                        <p:tgtEl>
                                          <p:spTgt spid="4"/>
                                        </p:tgtEl>
                                        <p:attrNameLst>
                                          <p:attrName>style.visibility</p:attrName>
                                        </p:attrNameLst>
                                      </p:cBhvr>
                                      <p:to>
                                        <p:strVal val="hidden"/>
                                      </p:to>
                                    </p:se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fade">
                                      <p:cBhvr>
                                        <p:cTn id="84" dur="500"/>
                                        <p:tgtEl>
                                          <p:spTgt spid="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6"/>
                                        </p:tgtEl>
                                      </p:cBhvr>
                                    </p:animEffect>
                                    <p:set>
                                      <p:cBhvr>
                                        <p:cTn id="89" dur="1" fill="hold">
                                          <p:stCondLst>
                                            <p:cond delay="499"/>
                                          </p:stCondLst>
                                        </p:cTn>
                                        <p:tgtEl>
                                          <p:spTgt spid="6"/>
                                        </p:tgtEl>
                                        <p:attrNameLst>
                                          <p:attrName>style.visibility</p:attrName>
                                        </p:attrNameLst>
                                      </p:cBhvr>
                                      <p:to>
                                        <p:strVal val="hidden"/>
                                      </p:to>
                                    </p:se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fade">
                                      <p:cBhvr>
                                        <p:cTn id="93" dur="500"/>
                                        <p:tgtEl>
                                          <p:spTgt spid="7"/>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500"/>
                                        <p:tgtEl>
                                          <p:spTgt spid="7"/>
                                        </p:tgtEl>
                                      </p:cBhvr>
                                    </p:animEffect>
                                    <p:set>
                                      <p:cBhvr>
                                        <p:cTn id="98" dur="1" fill="hold">
                                          <p:stCondLst>
                                            <p:cond delay="499"/>
                                          </p:stCondLst>
                                        </p:cTn>
                                        <p:tgtEl>
                                          <p:spTgt spid="7"/>
                                        </p:tgtEl>
                                        <p:attrNameLst>
                                          <p:attrName>style.visibility</p:attrName>
                                        </p:attrNameLst>
                                      </p:cBhvr>
                                      <p:to>
                                        <p:strVal val="hidden"/>
                                      </p:to>
                                    </p:set>
                                  </p:childTnLst>
                                </p:cTn>
                              </p:par>
                            </p:childTnLst>
                          </p:cTn>
                        </p:par>
                        <p:par>
                          <p:cTn id="99" fill="hold">
                            <p:stCondLst>
                              <p:cond delay="500"/>
                            </p:stCondLst>
                            <p:childTnLst>
                              <p:par>
                                <p:cTn id="100" presetID="10" presetClass="entr" presetSubtype="0" fill="hold" grpId="0" nodeType="after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fade">
                                      <p:cBhvr>
                                        <p:cTn id="102" dur="500"/>
                                        <p:tgtEl>
                                          <p:spTgt spid="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8"/>
                                        </p:tgtEl>
                                      </p:cBhvr>
                                    </p:animEffect>
                                    <p:set>
                                      <p:cBhvr>
                                        <p:cTn id="107" dur="1" fill="hold">
                                          <p:stCondLst>
                                            <p:cond delay="499"/>
                                          </p:stCondLst>
                                        </p:cTn>
                                        <p:tgtEl>
                                          <p:spTgt spid="8"/>
                                        </p:tgtEl>
                                        <p:attrNameLst>
                                          <p:attrName>style.visibility</p:attrName>
                                        </p:attrNameLst>
                                      </p:cBhvr>
                                      <p:to>
                                        <p:strVal val="hidden"/>
                                      </p:to>
                                    </p:set>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Effect transition="in" filter="fade">
                                      <p:cBhvr>
                                        <p:cTn id="1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4" grpId="5" animBg="1"/>
      <p:bldP spid="4" grpId="6" animBg="1"/>
      <p:bldP spid="4" grpId="7" animBg="1"/>
      <p:bldP spid="4" grpId="8" animBg="1"/>
      <p:bldP spid="4" grpId="9" animBg="1"/>
      <p:bldP spid="5" grpId="0" animBg="1"/>
      <p:bldP spid="6" grpId="0" animBg="1"/>
      <p:bldP spid="6" grpId="1" animBg="1"/>
      <p:bldP spid="6" grpId="2" animBg="1"/>
      <p:bldP spid="6" grpId="3" animBg="1"/>
      <p:bldP spid="7" grpId="0" animBg="1"/>
      <p:bldP spid="7" grpId="1" animBg="1"/>
      <p:bldP spid="7" grpId="2" animBg="1"/>
      <p:bldP spid="7" grpId="3" animBg="1"/>
      <p:bldP spid="8" grpId="0" animBg="1"/>
      <p:bldP spid="8" grpId="1" animBg="1"/>
      <p:bldP spid="8" grpId="2" animBg="1"/>
      <p:bldP spid="8" grpId="3" animBg="1"/>
      <p:bldP spid="9" grpId="0" animBg="1"/>
      <p:bldP spid="9" grpId="1" animBg="1"/>
      <p:bldP spid="9"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1:2</a:t>
            </a:r>
          </a:p>
        </p:txBody>
      </p:sp>
      <p:sp>
        <p:nvSpPr>
          <p:cNvPr id="5" name="TextBox 4">
            <a:extLst>
              <a:ext uri="{FF2B5EF4-FFF2-40B4-BE49-F238E27FC236}">
                <a16:creationId xmlns:a16="http://schemas.microsoft.com/office/drawing/2014/main" id="{8A01834F-190C-436E-A0D4-318532BB0C37}"/>
              </a:ext>
            </a:extLst>
          </p:cNvPr>
          <p:cNvSpPr txBox="1"/>
          <p:nvPr/>
        </p:nvSpPr>
        <p:spPr bwMode="auto">
          <a:xfrm>
            <a:off x="5420976" y="4881771"/>
            <a:ext cx="1350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fourteen</a:t>
            </a:r>
          </a:p>
        </p:txBody>
      </p:sp>
      <p:sp>
        <p:nvSpPr>
          <p:cNvPr id="6" name="TextBox 5">
            <a:extLst>
              <a:ext uri="{FF2B5EF4-FFF2-40B4-BE49-F238E27FC236}">
                <a16:creationId xmlns:a16="http://schemas.microsoft.com/office/drawing/2014/main" id="{188FFBE9-BC40-49A2-8059-D3244024EDE2}"/>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14</a:t>
            </a:r>
          </a:p>
        </p:txBody>
      </p:sp>
      <p:sp>
        <p:nvSpPr>
          <p:cNvPr id="8" name="TextBox 7">
            <a:extLst>
              <a:ext uri="{FF2B5EF4-FFF2-40B4-BE49-F238E27FC236}">
                <a16:creationId xmlns:a16="http://schemas.microsoft.com/office/drawing/2014/main" id="{940BCD4F-08CD-445B-BF50-ADCCA7328D70}"/>
              </a:ext>
            </a:extLst>
          </p:cNvPr>
          <p:cNvSpPr txBox="1"/>
          <p:nvPr/>
        </p:nvSpPr>
        <p:spPr bwMode="auto">
          <a:xfrm>
            <a:off x="4022387" y="1079948"/>
            <a:ext cx="4147226"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How many wheels are there?</a:t>
            </a:r>
          </a:p>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Count in groups of two.</a:t>
            </a:r>
          </a:p>
        </p:txBody>
      </p:sp>
      <p:pic>
        <p:nvPicPr>
          <p:cNvPr id="10" name="Picture 9">
            <a:extLst>
              <a:ext uri="{FF2B5EF4-FFF2-40B4-BE49-F238E27FC236}">
                <a16:creationId xmlns:a16="http://schemas.microsoft.com/office/drawing/2014/main" id="{6F56C2BF-D95C-4013-9272-46B521C90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7" y="2481190"/>
            <a:ext cx="1159681" cy="845446"/>
          </a:xfrm>
          <a:prstGeom prst="rect">
            <a:avLst/>
          </a:prstGeom>
        </p:spPr>
      </p:pic>
      <p:pic>
        <p:nvPicPr>
          <p:cNvPr id="11" name="Picture 10">
            <a:extLst>
              <a:ext uri="{FF2B5EF4-FFF2-40B4-BE49-F238E27FC236}">
                <a16:creationId xmlns:a16="http://schemas.microsoft.com/office/drawing/2014/main" id="{8219FFDC-23CB-461A-B874-C5B9F142D9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2091" y="2481190"/>
            <a:ext cx="1159681" cy="845446"/>
          </a:xfrm>
          <a:prstGeom prst="rect">
            <a:avLst/>
          </a:prstGeom>
        </p:spPr>
      </p:pic>
      <p:pic>
        <p:nvPicPr>
          <p:cNvPr id="12" name="Picture 11">
            <a:extLst>
              <a:ext uri="{FF2B5EF4-FFF2-40B4-BE49-F238E27FC236}">
                <a16:creationId xmlns:a16="http://schemas.microsoft.com/office/drawing/2014/main" id="{506F21F2-1359-4C3D-95D1-88101C010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5726" y="2481190"/>
            <a:ext cx="1159681" cy="845446"/>
          </a:xfrm>
          <a:prstGeom prst="rect">
            <a:avLst/>
          </a:prstGeom>
        </p:spPr>
      </p:pic>
      <p:pic>
        <p:nvPicPr>
          <p:cNvPr id="13" name="Picture 12">
            <a:extLst>
              <a:ext uri="{FF2B5EF4-FFF2-40B4-BE49-F238E27FC236}">
                <a16:creationId xmlns:a16="http://schemas.microsoft.com/office/drawing/2014/main" id="{5EA2F054-DF09-4EBD-A24E-455C3EC4CB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361" y="2481190"/>
            <a:ext cx="1159681" cy="845446"/>
          </a:xfrm>
          <a:prstGeom prst="rect">
            <a:avLst/>
          </a:prstGeom>
        </p:spPr>
      </p:pic>
      <p:pic>
        <p:nvPicPr>
          <p:cNvPr id="14" name="Picture 13">
            <a:extLst>
              <a:ext uri="{FF2B5EF4-FFF2-40B4-BE49-F238E27FC236}">
                <a16:creationId xmlns:a16="http://schemas.microsoft.com/office/drawing/2014/main" id="{CE645B8C-D46D-4ADB-A1D2-9FEC9F20F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995" y="2481190"/>
            <a:ext cx="1159681" cy="845446"/>
          </a:xfrm>
          <a:prstGeom prst="rect">
            <a:avLst/>
          </a:prstGeom>
        </p:spPr>
      </p:pic>
      <p:pic>
        <p:nvPicPr>
          <p:cNvPr id="15" name="Picture 14">
            <a:extLst>
              <a:ext uri="{FF2B5EF4-FFF2-40B4-BE49-F238E27FC236}">
                <a16:creationId xmlns:a16="http://schemas.microsoft.com/office/drawing/2014/main" id="{28A16682-D300-430C-AD4A-EEF9B883E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7" y="3531365"/>
            <a:ext cx="1159681" cy="845446"/>
          </a:xfrm>
          <a:prstGeom prst="rect">
            <a:avLst/>
          </a:prstGeom>
        </p:spPr>
      </p:pic>
      <p:pic>
        <p:nvPicPr>
          <p:cNvPr id="16" name="Picture 15">
            <a:extLst>
              <a:ext uri="{FF2B5EF4-FFF2-40B4-BE49-F238E27FC236}">
                <a16:creationId xmlns:a16="http://schemas.microsoft.com/office/drawing/2014/main" id="{DCF333BF-9015-47C5-B874-CE1CDB0DC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2091" y="3531365"/>
            <a:ext cx="1159681" cy="845446"/>
          </a:xfrm>
          <a:prstGeom prst="rect">
            <a:avLst/>
          </a:prstGeom>
        </p:spPr>
      </p:pic>
      <p:pic>
        <p:nvPicPr>
          <p:cNvPr id="17" name="Picture 16">
            <a:extLst>
              <a:ext uri="{FF2B5EF4-FFF2-40B4-BE49-F238E27FC236}">
                <a16:creationId xmlns:a16="http://schemas.microsoft.com/office/drawing/2014/main" id="{B3BA0FD3-1A1A-4A13-8AD7-BA6DDC538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5726" y="3531365"/>
            <a:ext cx="1159681" cy="845446"/>
          </a:xfrm>
          <a:prstGeom prst="rect">
            <a:avLst/>
          </a:prstGeom>
        </p:spPr>
      </p:pic>
      <p:sp>
        <p:nvSpPr>
          <p:cNvPr id="18" name="TextBox 17">
            <a:extLst>
              <a:ext uri="{FF2B5EF4-FFF2-40B4-BE49-F238E27FC236}">
                <a16:creationId xmlns:a16="http://schemas.microsoft.com/office/drawing/2014/main" id="{CD839A13-16F4-4F99-9DB0-78F73344B60E}"/>
              </a:ext>
            </a:extLst>
          </p:cNvPr>
          <p:cNvSpPr txBox="1"/>
          <p:nvPr/>
        </p:nvSpPr>
        <p:spPr bwMode="auto">
          <a:xfrm>
            <a:off x="5570087" y="4881771"/>
            <a:ext cx="10518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twelve</a:t>
            </a:r>
          </a:p>
        </p:txBody>
      </p:sp>
      <p:sp>
        <p:nvSpPr>
          <p:cNvPr id="19" name="TextBox 18">
            <a:extLst>
              <a:ext uri="{FF2B5EF4-FFF2-40B4-BE49-F238E27FC236}">
                <a16:creationId xmlns:a16="http://schemas.microsoft.com/office/drawing/2014/main" id="{C427C1EF-3F5E-4BC8-B559-C214474539E6}"/>
              </a:ext>
            </a:extLst>
          </p:cNvPr>
          <p:cNvSpPr txBox="1"/>
          <p:nvPr/>
        </p:nvSpPr>
        <p:spPr bwMode="auto">
          <a:xfrm>
            <a:off x="5785275" y="4881771"/>
            <a:ext cx="621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ten</a:t>
            </a:r>
          </a:p>
        </p:txBody>
      </p:sp>
      <p:sp>
        <p:nvSpPr>
          <p:cNvPr id="20" name="TextBox 19">
            <a:extLst>
              <a:ext uri="{FF2B5EF4-FFF2-40B4-BE49-F238E27FC236}">
                <a16:creationId xmlns:a16="http://schemas.microsoft.com/office/drawing/2014/main" id="{66B4A182-B827-4AF4-9B1D-9CA7C1D2AF44}"/>
              </a:ext>
            </a:extLst>
          </p:cNvPr>
          <p:cNvSpPr txBox="1"/>
          <p:nvPr/>
        </p:nvSpPr>
        <p:spPr bwMode="auto">
          <a:xfrm>
            <a:off x="5655817" y="4881771"/>
            <a:ext cx="8803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eight</a:t>
            </a:r>
          </a:p>
        </p:txBody>
      </p:sp>
      <p:sp>
        <p:nvSpPr>
          <p:cNvPr id="21" name="TextBox 20">
            <a:extLst>
              <a:ext uri="{FF2B5EF4-FFF2-40B4-BE49-F238E27FC236}">
                <a16:creationId xmlns:a16="http://schemas.microsoft.com/office/drawing/2014/main" id="{0A2FAB4E-B52A-4FAA-9594-DB2F3E2441E5}"/>
              </a:ext>
            </a:extLst>
          </p:cNvPr>
          <p:cNvSpPr txBox="1"/>
          <p:nvPr/>
        </p:nvSpPr>
        <p:spPr bwMode="auto">
          <a:xfrm>
            <a:off x="5830542" y="4881771"/>
            <a:ext cx="530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six</a:t>
            </a:r>
          </a:p>
        </p:txBody>
      </p:sp>
      <p:sp>
        <p:nvSpPr>
          <p:cNvPr id="22" name="TextBox 21">
            <a:extLst>
              <a:ext uri="{FF2B5EF4-FFF2-40B4-BE49-F238E27FC236}">
                <a16:creationId xmlns:a16="http://schemas.microsoft.com/office/drawing/2014/main" id="{6AEF7F4C-16BA-426E-9915-3F9B34DBE9AB}"/>
              </a:ext>
            </a:extLst>
          </p:cNvPr>
          <p:cNvSpPr txBox="1"/>
          <p:nvPr/>
        </p:nvSpPr>
        <p:spPr bwMode="auto">
          <a:xfrm>
            <a:off x="5723945" y="4881771"/>
            <a:ext cx="744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four</a:t>
            </a:r>
          </a:p>
        </p:txBody>
      </p:sp>
      <p:sp>
        <p:nvSpPr>
          <p:cNvPr id="23" name="TextBox 22">
            <a:extLst>
              <a:ext uri="{FF2B5EF4-FFF2-40B4-BE49-F238E27FC236}">
                <a16:creationId xmlns:a16="http://schemas.microsoft.com/office/drawing/2014/main" id="{FD978218-0C7A-4564-89DC-E279E6A7FCC8}"/>
              </a:ext>
            </a:extLst>
          </p:cNvPr>
          <p:cNvSpPr txBox="1"/>
          <p:nvPr/>
        </p:nvSpPr>
        <p:spPr bwMode="auto">
          <a:xfrm>
            <a:off x="5750041" y="4881771"/>
            <a:ext cx="691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two</a:t>
            </a:r>
          </a:p>
        </p:txBody>
      </p:sp>
      <p:sp>
        <p:nvSpPr>
          <p:cNvPr id="24" name="TextBox 23">
            <a:extLst>
              <a:ext uri="{FF2B5EF4-FFF2-40B4-BE49-F238E27FC236}">
                <a16:creationId xmlns:a16="http://schemas.microsoft.com/office/drawing/2014/main" id="{B6D33A1D-3C32-4AB1-9653-F064135F9E72}"/>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12</a:t>
            </a:r>
          </a:p>
        </p:txBody>
      </p:sp>
      <p:sp>
        <p:nvSpPr>
          <p:cNvPr id="25" name="TextBox 24">
            <a:extLst>
              <a:ext uri="{FF2B5EF4-FFF2-40B4-BE49-F238E27FC236}">
                <a16:creationId xmlns:a16="http://schemas.microsoft.com/office/drawing/2014/main" id="{3EBAEE6C-FD37-4406-9BBF-35E0FBC5369E}"/>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26" name="TextBox 25">
            <a:extLst>
              <a:ext uri="{FF2B5EF4-FFF2-40B4-BE49-F238E27FC236}">
                <a16:creationId xmlns:a16="http://schemas.microsoft.com/office/drawing/2014/main" id="{ACAE508D-6CC5-4350-B0C7-2E418A0A8469}"/>
              </a:ext>
            </a:extLst>
          </p:cNvPr>
          <p:cNvSpPr txBox="1"/>
          <p:nvPr/>
        </p:nvSpPr>
        <p:spPr bwMode="auto">
          <a:xfrm>
            <a:off x="5920311" y="531070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
        <p:nvSpPr>
          <p:cNvPr id="27" name="TextBox 26">
            <a:extLst>
              <a:ext uri="{FF2B5EF4-FFF2-40B4-BE49-F238E27FC236}">
                <a16:creationId xmlns:a16="http://schemas.microsoft.com/office/drawing/2014/main" id="{9E4DDA87-B1A1-43FB-A279-7AF762B965C3}"/>
              </a:ext>
            </a:extLst>
          </p:cNvPr>
          <p:cNvSpPr txBox="1"/>
          <p:nvPr/>
        </p:nvSpPr>
        <p:spPr bwMode="auto">
          <a:xfrm>
            <a:off x="5920311" y="531070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
        <p:nvSpPr>
          <p:cNvPr id="28" name="TextBox 27">
            <a:extLst>
              <a:ext uri="{FF2B5EF4-FFF2-40B4-BE49-F238E27FC236}">
                <a16:creationId xmlns:a16="http://schemas.microsoft.com/office/drawing/2014/main" id="{6028AA86-9BBD-40D9-93F3-2DCCBC7CC6BB}"/>
              </a:ext>
            </a:extLst>
          </p:cNvPr>
          <p:cNvSpPr txBox="1"/>
          <p:nvPr/>
        </p:nvSpPr>
        <p:spPr bwMode="auto">
          <a:xfrm>
            <a:off x="5920311" y="531070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29" name="TextBox 28">
            <a:extLst>
              <a:ext uri="{FF2B5EF4-FFF2-40B4-BE49-F238E27FC236}">
                <a16:creationId xmlns:a16="http://schemas.microsoft.com/office/drawing/2014/main" id="{004A47BA-FB51-4C29-8D30-D8331F2065C1}"/>
              </a:ext>
            </a:extLst>
          </p:cNvPr>
          <p:cNvSpPr txBox="1"/>
          <p:nvPr/>
        </p:nvSpPr>
        <p:spPr bwMode="auto">
          <a:xfrm>
            <a:off x="5920311" y="531070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30" name="TextBox 29">
            <a:extLst>
              <a:ext uri="{FF2B5EF4-FFF2-40B4-BE49-F238E27FC236}">
                <a16:creationId xmlns:a16="http://schemas.microsoft.com/office/drawing/2014/main" id="{6822209E-FDF8-457A-80B6-3B9F3C967093}"/>
              </a:ext>
            </a:extLst>
          </p:cNvPr>
          <p:cNvSpPr txBox="1"/>
          <p:nvPr/>
        </p:nvSpPr>
        <p:spPr bwMode="auto">
          <a:xfrm>
            <a:off x="5531999" y="4881771"/>
            <a:ext cx="11280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sixteen</a:t>
            </a:r>
          </a:p>
        </p:txBody>
      </p:sp>
      <p:sp>
        <p:nvSpPr>
          <p:cNvPr id="31" name="TextBox 30">
            <a:extLst>
              <a:ext uri="{FF2B5EF4-FFF2-40B4-BE49-F238E27FC236}">
                <a16:creationId xmlns:a16="http://schemas.microsoft.com/office/drawing/2014/main" id="{6D8539AD-7D65-493F-8611-083C15667E07}"/>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16</a:t>
            </a:r>
          </a:p>
        </p:txBody>
      </p:sp>
    </p:spTree>
    <p:extLst>
      <p:ext uri="{BB962C8B-B14F-4D97-AF65-F5344CB8AC3E}">
        <p14:creationId xmlns:p14="http://schemas.microsoft.com/office/powerpoint/2010/main" val="1828626541"/>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10"/>
                                        </p:tgtEl>
                                      </p:cBhvr>
                                    </p:animEffect>
                                    <p:animScale>
                                      <p:cBhvr>
                                        <p:cTn id="12" dur="375" autoRev="1" fill="hold"/>
                                        <p:tgtEl>
                                          <p:spTgt spid="10"/>
                                        </p:tgtEl>
                                      </p:cBhvr>
                                      <p:by x="105000" y="105000"/>
                                    </p:animScale>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750" tmFilter="0, 0; .2, .5; .8, .5; 1, 0"/>
                                        <p:tgtEl>
                                          <p:spTgt spid="11"/>
                                        </p:tgtEl>
                                      </p:cBhvr>
                                    </p:animEffect>
                                    <p:animScale>
                                      <p:cBhvr>
                                        <p:cTn id="23" dur="375" autoRev="1" fill="hold"/>
                                        <p:tgtEl>
                                          <p:spTgt spid="11"/>
                                        </p:tgtEl>
                                      </p:cBhvr>
                                      <p:by x="105000" y="105000"/>
                                    </p:animScale>
                                  </p:childTnLst>
                                </p:cTn>
                              </p:par>
                              <p:par>
                                <p:cTn id="24" presetID="10" presetClass="exit" presetSubtype="0" fill="hold" grpId="1" nodeType="withEffect">
                                  <p:stCondLst>
                                    <p:cond delay="0"/>
                                  </p:stCondLst>
                                  <p:childTnLst>
                                    <p:animEffect transition="out" filter="fade">
                                      <p:cBhvr>
                                        <p:cTn id="25" dur="500"/>
                                        <p:tgtEl>
                                          <p:spTgt spid="23"/>
                                        </p:tgtEl>
                                      </p:cBhvr>
                                    </p:animEffect>
                                    <p:set>
                                      <p:cBhvr>
                                        <p:cTn id="26" dur="1" fill="hold">
                                          <p:stCondLst>
                                            <p:cond delay="499"/>
                                          </p:stCondLst>
                                        </p:cTn>
                                        <p:tgtEl>
                                          <p:spTgt spid="23"/>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9"/>
                                        </p:tgtEl>
                                      </p:cBhvr>
                                    </p:animEffect>
                                    <p:set>
                                      <p:cBhvr>
                                        <p:cTn id="29" dur="1" fill="hold">
                                          <p:stCondLst>
                                            <p:cond delay="499"/>
                                          </p:stCondLst>
                                        </p:cTn>
                                        <p:tgtEl>
                                          <p:spTgt spid="29"/>
                                        </p:tgtEl>
                                        <p:attrNameLst>
                                          <p:attrName>style.visibility</p:attrName>
                                        </p:attrNameLst>
                                      </p:cBhvr>
                                      <p:to>
                                        <p:strVal val="hidden"/>
                                      </p:to>
                                    </p:set>
                                  </p:childTnLst>
                                </p:cTn>
                              </p:par>
                              <p:par>
                                <p:cTn id="30" presetID="10" presetClass="entr" presetSubtype="0" fill="hold" grpId="0" nodeType="withEffect">
                                  <p:stCondLst>
                                    <p:cond delay="5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750" tmFilter="0, 0; .2, .5; .8, .5; 1, 0"/>
                                        <p:tgtEl>
                                          <p:spTgt spid="12"/>
                                        </p:tgtEl>
                                      </p:cBhvr>
                                    </p:animEffect>
                                    <p:animScale>
                                      <p:cBhvr>
                                        <p:cTn id="40" dur="375" autoRev="1" fill="hold"/>
                                        <p:tgtEl>
                                          <p:spTgt spid="12"/>
                                        </p:tgtEl>
                                      </p:cBhvr>
                                      <p:by x="105000" y="105000"/>
                                    </p:animScale>
                                  </p:childTnLst>
                                </p:cTn>
                              </p:par>
                              <p:par>
                                <p:cTn id="41" presetID="10" presetClass="exit" presetSubtype="0" fill="hold" grpId="1" nodeType="with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8"/>
                                        </p:tgtEl>
                                      </p:cBhvr>
                                    </p:animEffect>
                                    <p:set>
                                      <p:cBhvr>
                                        <p:cTn id="46" dur="1" fill="hold">
                                          <p:stCondLst>
                                            <p:cond delay="499"/>
                                          </p:stCondLst>
                                        </p:cTn>
                                        <p:tgtEl>
                                          <p:spTgt spid="28"/>
                                        </p:tgtEl>
                                        <p:attrNameLst>
                                          <p:attrName>style.visibility</p:attrName>
                                        </p:attrNameLst>
                                      </p:cBhvr>
                                      <p:to>
                                        <p:strVal val="hidden"/>
                                      </p:to>
                                    </p:set>
                                  </p:childTnLst>
                                </p:cTn>
                              </p:par>
                              <p:par>
                                <p:cTn id="47" presetID="10" presetClass="entr" presetSubtype="0" fill="hold" grpId="0" nodeType="withEffect">
                                  <p:stCondLst>
                                    <p:cond delay="50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750" tmFilter="0, 0; .2, .5; .8, .5; 1, 0"/>
                                        <p:tgtEl>
                                          <p:spTgt spid="13"/>
                                        </p:tgtEl>
                                      </p:cBhvr>
                                    </p:animEffect>
                                    <p:animScale>
                                      <p:cBhvr>
                                        <p:cTn id="57" dur="375" autoRev="1" fill="hold"/>
                                        <p:tgtEl>
                                          <p:spTgt spid="13"/>
                                        </p:tgtEl>
                                      </p:cBhvr>
                                      <p:by x="105000" y="105000"/>
                                    </p:animScale>
                                  </p:childTnLst>
                                </p:cTn>
                              </p:par>
                              <p:par>
                                <p:cTn id="58" presetID="10" presetClass="exit" presetSubtype="0" fill="hold" grpId="1" nodeType="withEffect">
                                  <p:stCondLst>
                                    <p:cond delay="0"/>
                                  </p:stCondLst>
                                  <p:childTnLst>
                                    <p:animEffect transition="out" filter="fade">
                                      <p:cBhvr>
                                        <p:cTn id="59" dur="500"/>
                                        <p:tgtEl>
                                          <p:spTgt spid="21"/>
                                        </p:tgtEl>
                                      </p:cBhvr>
                                    </p:animEffect>
                                    <p:set>
                                      <p:cBhvr>
                                        <p:cTn id="60" dur="1" fill="hold">
                                          <p:stCondLst>
                                            <p:cond delay="499"/>
                                          </p:stCondLst>
                                        </p:cTn>
                                        <p:tgtEl>
                                          <p:spTgt spid="21"/>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7"/>
                                        </p:tgtEl>
                                      </p:cBhvr>
                                    </p:animEffect>
                                    <p:set>
                                      <p:cBhvr>
                                        <p:cTn id="63" dur="1" fill="hold">
                                          <p:stCondLst>
                                            <p:cond delay="499"/>
                                          </p:stCondLst>
                                        </p:cTn>
                                        <p:tgtEl>
                                          <p:spTgt spid="27"/>
                                        </p:tgtEl>
                                        <p:attrNameLst>
                                          <p:attrName>style.visibility</p:attrName>
                                        </p:attrNameLst>
                                      </p:cBhvr>
                                      <p:to>
                                        <p:strVal val="hidden"/>
                                      </p:to>
                                    </p:set>
                                  </p:childTnLst>
                                </p:cTn>
                              </p:par>
                              <p:par>
                                <p:cTn id="64" presetID="10" presetClass="entr" presetSubtype="0" fill="hold" grpId="0" nodeType="withEffect">
                                  <p:stCondLst>
                                    <p:cond delay="50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mph" presetSubtype="0" fill="hold" nodeType="clickEffect">
                                  <p:stCondLst>
                                    <p:cond delay="0"/>
                                  </p:stCondLst>
                                  <p:childTnLst>
                                    <p:animEffect transition="out" filter="fade">
                                      <p:cBhvr>
                                        <p:cTn id="73" dur="750" tmFilter="0, 0; .2, .5; .8, .5; 1, 0"/>
                                        <p:tgtEl>
                                          <p:spTgt spid="14"/>
                                        </p:tgtEl>
                                      </p:cBhvr>
                                    </p:animEffect>
                                    <p:animScale>
                                      <p:cBhvr>
                                        <p:cTn id="74" dur="375" autoRev="1" fill="hold"/>
                                        <p:tgtEl>
                                          <p:spTgt spid="14"/>
                                        </p:tgtEl>
                                      </p:cBhvr>
                                      <p:by x="105000" y="105000"/>
                                    </p:animScale>
                                  </p:childTnLst>
                                </p:cTn>
                              </p:par>
                              <p:par>
                                <p:cTn id="75" presetID="10" presetClass="exit" presetSubtype="0" fill="hold" grpId="1" nodeType="withEffect">
                                  <p:stCondLst>
                                    <p:cond delay="0"/>
                                  </p:stCondLst>
                                  <p:childTnLst>
                                    <p:animEffect transition="out" filter="fade">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6"/>
                                        </p:tgtEl>
                                      </p:cBhvr>
                                    </p:animEffect>
                                    <p:set>
                                      <p:cBhvr>
                                        <p:cTn id="80" dur="1" fill="hold">
                                          <p:stCondLst>
                                            <p:cond delay="499"/>
                                          </p:stCondLst>
                                        </p:cTn>
                                        <p:tgtEl>
                                          <p:spTgt spid="26"/>
                                        </p:tgtEl>
                                        <p:attrNameLst>
                                          <p:attrName>style.visibility</p:attrName>
                                        </p:attrNameLst>
                                      </p:cBhvr>
                                      <p:to>
                                        <p:strVal val="hidden"/>
                                      </p:to>
                                    </p:set>
                                  </p:childTnLst>
                                </p:cTn>
                              </p:par>
                              <p:par>
                                <p:cTn id="81" presetID="10" presetClass="entr" presetSubtype="0" fill="hold" grpId="0" nodeType="withEffect">
                                  <p:stCondLst>
                                    <p:cond delay="50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par>
                                <p:cTn id="84" presetID="10" presetClass="entr" presetSubtype="0" fill="hold" grpId="0" nodeType="withEffect">
                                  <p:stCondLst>
                                    <p:cond delay="50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mph" presetSubtype="0" fill="hold" nodeType="clickEffect">
                                  <p:stCondLst>
                                    <p:cond delay="0"/>
                                  </p:stCondLst>
                                  <p:childTnLst>
                                    <p:animEffect transition="out" filter="fade">
                                      <p:cBhvr>
                                        <p:cTn id="90" dur="750" tmFilter="0, 0; .2, .5; .8, .5; 1, 0"/>
                                        <p:tgtEl>
                                          <p:spTgt spid="15"/>
                                        </p:tgtEl>
                                      </p:cBhvr>
                                    </p:animEffect>
                                    <p:animScale>
                                      <p:cBhvr>
                                        <p:cTn id="91" dur="375" autoRev="1" fill="hold"/>
                                        <p:tgtEl>
                                          <p:spTgt spid="15"/>
                                        </p:tgtEl>
                                      </p:cBhvr>
                                      <p:by x="105000" y="105000"/>
                                    </p:animScale>
                                  </p:childTnLst>
                                </p:cTn>
                              </p:par>
                              <p:par>
                                <p:cTn id="92" presetID="10" presetClass="exit" presetSubtype="0" fill="hold" grpId="1" nodeType="withEffect">
                                  <p:stCondLst>
                                    <p:cond delay="0"/>
                                  </p:stCondLst>
                                  <p:childTnLst>
                                    <p:animEffect transition="out" filter="fade">
                                      <p:cBhvr>
                                        <p:cTn id="93" dur="500"/>
                                        <p:tgtEl>
                                          <p:spTgt spid="19"/>
                                        </p:tgtEl>
                                      </p:cBhvr>
                                    </p:animEffect>
                                    <p:set>
                                      <p:cBhvr>
                                        <p:cTn id="94" dur="1" fill="hold">
                                          <p:stCondLst>
                                            <p:cond delay="499"/>
                                          </p:stCondLst>
                                        </p:cTn>
                                        <p:tgtEl>
                                          <p:spTgt spid="19"/>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25"/>
                                        </p:tgtEl>
                                      </p:cBhvr>
                                    </p:animEffect>
                                    <p:set>
                                      <p:cBhvr>
                                        <p:cTn id="97" dur="1" fill="hold">
                                          <p:stCondLst>
                                            <p:cond delay="499"/>
                                          </p:stCondLst>
                                        </p:cTn>
                                        <p:tgtEl>
                                          <p:spTgt spid="25"/>
                                        </p:tgtEl>
                                        <p:attrNameLst>
                                          <p:attrName>style.visibility</p:attrName>
                                        </p:attrNameLst>
                                      </p:cBhvr>
                                      <p:to>
                                        <p:strVal val="hidden"/>
                                      </p:to>
                                    </p:set>
                                  </p:childTnLst>
                                </p:cTn>
                              </p:par>
                              <p:par>
                                <p:cTn id="98" presetID="10" presetClass="entr" presetSubtype="0" fill="hold" grpId="0" nodeType="withEffect">
                                  <p:stCondLst>
                                    <p:cond delay="500"/>
                                  </p:stCondLst>
                                  <p:childTnLst>
                                    <p:set>
                                      <p:cBhvr>
                                        <p:cTn id="99" dur="1" fill="hold">
                                          <p:stCondLst>
                                            <p:cond delay="0"/>
                                          </p:stCondLst>
                                        </p:cTn>
                                        <p:tgtEl>
                                          <p:spTgt spid="18"/>
                                        </p:tgtEl>
                                        <p:attrNameLst>
                                          <p:attrName>style.visibility</p:attrName>
                                        </p:attrNameLst>
                                      </p:cBhvr>
                                      <p:to>
                                        <p:strVal val="visible"/>
                                      </p:to>
                                    </p:set>
                                    <p:animEffect transition="in" filter="fade">
                                      <p:cBhvr>
                                        <p:cTn id="100" dur="500"/>
                                        <p:tgtEl>
                                          <p:spTgt spid="18"/>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500"/>
                                        <p:tgtEl>
                                          <p:spTgt spid="24"/>
                                        </p:tgtEl>
                                      </p:cBhvr>
                                    </p:animEffect>
                                  </p:childTnLst>
                                </p:cTn>
                              </p:par>
                            </p:childTnLst>
                          </p:cTn>
                        </p:par>
                      </p:childTnLst>
                    </p:cTn>
                  </p:par>
                  <p:par>
                    <p:cTn id="104" fill="hold">
                      <p:stCondLst>
                        <p:cond delay="indefinite"/>
                      </p:stCondLst>
                      <p:childTnLst>
                        <p:par>
                          <p:cTn id="105" fill="hold">
                            <p:stCondLst>
                              <p:cond delay="0"/>
                            </p:stCondLst>
                            <p:childTnLst>
                              <p:par>
                                <p:cTn id="106" presetID="26" presetClass="emph" presetSubtype="0" fill="hold" nodeType="clickEffect">
                                  <p:stCondLst>
                                    <p:cond delay="0"/>
                                  </p:stCondLst>
                                  <p:childTnLst>
                                    <p:animEffect transition="out" filter="fade">
                                      <p:cBhvr>
                                        <p:cTn id="107" dur="750" tmFilter="0, 0; .2, .5; .8, .5; 1, 0"/>
                                        <p:tgtEl>
                                          <p:spTgt spid="16"/>
                                        </p:tgtEl>
                                      </p:cBhvr>
                                    </p:animEffect>
                                    <p:animScale>
                                      <p:cBhvr>
                                        <p:cTn id="108" dur="375" autoRev="1" fill="hold"/>
                                        <p:tgtEl>
                                          <p:spTgt spid="16"/>
                                        </p:tgtEl>
                                      </p:cBhvr>
                                      <p:by x="105000" y="105000"/>
                                    </p:animScale>
                                  </p:childTnLst>
                                </p:cTn>
                              </p:par>
                              <p:par>
                                <p:cTn id="109" presetID="10" presetClass="exit" presetSubtype="0" fill="hold" grpId="1" nodeType="withEffect">
                                  <p:stCondLst>
                                    <p:cond delay="0"/>
                                  </p:stCondLst>
                                  <p:childTnLst>
                                    <p:animEffect transition="out" filter="fade">
                                      <p:cBhvr>
                                        <p:cTn id="110" dur="500"/>
                                        <p:tgtEl>
                                          <p:spTgt spid="18"/>
                                        </p:tgtEl>
                                      </p:cBhvr>
                                    </p:animEffect>
                                    <p:set>
                                      <p:cBhvr>
                                        <p:cTn id="111" dur="1" fill="hold">
                                          <p:stCondLst>
                                            <p:cond delay="499"/>
                                          </p:stCondLst>
                                        </p:cTn>
                                        <p:tgtEl>
                                          <p:spTgt spid="18"/>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24"/>
                                        </p:tgtEl>
                                      </p:cBhvr>
                                    </p:animEffect>
                                    <p:set>
                                      <p:cBhvr>
                                        <p:cTn id="114" dur="1" fill="hold">
                                          <p:stCondLst>
                                            <p:cond delay="499"/>
                                          </p:stCondLst>
                                        </p:cTn>
                                        <p:tgtEl>
                                          <p:spTgt spid="24"/>
                                        </p:tgtEl>
                                        <p:attrNameLst>
                                          <p:attrName>style.visibility</p:attrName>
                                        </p:attrNameLst>
                                      </p:cBhvr>
                                      <p:to>
                                        <p:strVal val="hidden"/>
                                      </p:to>
                                    </p:set>
                                  </p:childTnLst>
                                </p:cTn>
                              </p:par>
                              <p:par>
                                <p:cTn id="115" presetID="10" presetClass="entr" presetSubtype="0" fill="hold" grpId="0" nodeType="withEffect">
                                  <p:stCondLst>
                                    <p:cond delay="500"/>
                                  </p:stCondLst>
                                  <p:childTnLst>
                                    <p:set>
                                      <p:cBhvr>
                                        <p:cTn id="116" dur="1" fill="hold">
                                          <p:stCondLst>
                                            <p:cond delay="0"/>
                                          </p:stCondLst>
                                        </p:cTn>
                                        <p:tgtEl>
                                          <p:spTgt spid="5"/>
                                        </p:tgtEl>
                                        <p:attrNameLst>
                                          <p:attrName>style.visibility</p:attrName>
                                        </p:attrNameLst>
                                      </p:cBhvr>
                                      <p:to>
                                        <p:strVal val="visible"/>
                                      </p:to>
                                    </p:set>
                                    <p:animEffect transition="in" filter="fade">
                                      <p:cBhvr>
                                        <p:cTn id="117" dur="500"/>
                                        <p:tgtEl>
                                          <p:spTgt spid="5"/>
                                        </p:tgtEl>
                                      </p:cBhvr>
                                    </p:animEffect>
                                  </p:childTnLst>
                                </p:cTn>
                              </p:par>
                              <p:par>
                                <p:cTn id="118" presetID="10" presetClass="entr" presetSubtype="0" fill="hold" grpId="0" nodeType="withEffect">
                                  <p:stCondLst>
                                    <p:cond delay="500"/>
                                  </p:stCondLst>
                                  <p:childTnLst>
                                    <p:set>
                                      <p:cBhvr>
                                        <p:cTn id="119" dur="1" fill="hold">
                                          <p:stCondLst>
                                            <p:cond delay="0"/>
                                          </p:stCondLst>
                                        </p:cTn>
                                        <p:tgtEl>
                                          <p:spTgt spid="6"/>
                                        </p:tgtEl>
                                        <p:attrNameLst>
                                          <p:attrName>style.visibility</p:attrName>
                                        </p:attrNameLst>
                                      </p:cBhvr>
                                      <p:to>
                                        <p:strVal val="visible"/>
                                      </p:to>
                                    </p:set>
                                    <p:animEffect transition="in" filter="fade">
                                      <p:cBhvr>
                                        <p:cTn id="120" dur="500"/>
                                        <p:tgtEl>
                                          <p:spTgt spid="6"/>
                                        </p:tgtEl>
                                      </p:cBhvr>
                                    </p:animEffect>
                                  </p:childTnLst>
                                </p:cTn>
                              </p:par>
                            </p:childTnLst>
                          </p:cTn>
                        </p:par>
                      </p:childTnLst>
                    </p:cTn>
                  </p:par>
                  <p:par>
                    <p:cTn id="121" fill="hold">
                      <p:stCondLst>
                        <p:cond delay="indefinite"/>
                      </p:stCondLst>
                      <p:childTnLst>
                        <p:par>
                          <p:cTn id="122" fill="hold">
                            <p:stCondLst>
                              <p:cond delay="0"/>
                            </p:stCondLst>
                            <p:childTnLst>
                              <p:par>
                                <p:cTn id="123" presetID="26" presetClass="emph" presetSubtype="0" fill="hold" nodeType="clickEffect">
                                  <p:stCondLst>
                                    <p:cond delay="0"/>
                                  </p:stCondLst>
                                  <p:childTnLst>
                                    <p:animEffect transition="out" filter="fade">
                                      <p:cBhvr>
                                        <p:cTn id="124" dur="750" tmFilter="0, 0; .2, .5; .8, .5; 1, 0"/>
                                        <p:tgtEl>
                                          <p:spTgt spid="17"/>
                                        </p:tgtEl>
                                      </p:cBhvr>
                                    </p:animEffect>
                                    <p:animScale>
                                      <p:cBhvr>
                                        <p:cTn id="125" dur="375" autoRev="1" fill="hold"/>
                                        <p:tgtEl>
                                          <p:spTgt spid="17"/>
                                        </p:tgtEl>
                                      </p:cBhvr>
                                      <p:by x="105000" y="105000"/>
                                    </p:animScale>
                                  </p:childTnLst>
                                </p:cTn>
                              </p:par>
                              <p:par>
                                <p:cTn id="126" presetID="10" presetClass="exit" presetSubtype="0" fill="hold" grpId="1" nodeType="withEffect">
                                  <p:stCondLst>
                                    <p:cond delay="0"/>
                                  </p:stCondLst>
                                  <p:childTnLst>
                                    <p:animEffect transition="out" filter="fade">
                                      <p:cBhvr>
                                        <p:cTn id="127" dur="500"/>
                                        <p:tgtEl>
                                          <p:spTgt spid="5"/>
                                        </p:tgtEl>
                                      </p:cBhvr>
                                    </p:animEffect>
                                    <p:set>
                                      <p:cBhvr>
                                        <p:cTn id="128" dur="1" fill="hold">
                                          <p:stCondLst>
                                            <p:cond delay="499"/>
                                          </p:stCondLst>
                                        </p:cTn>
                                        <p:tgtEl>
                                          <p:spTgt spid="5"/>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6"/>
                                        </p:tgtEl>
                                      </p:cBhvr>
                                    </p:animEffect>
                                    <p:set>
                                      <p:cBhvr>
                                        <p:cTn id="131" dur="1" fill="hold">
                                          <p:stCondLst>
                                            <p:cond delay="499"/>
                                          </p:stCondLst>
                                        </p:cTn>
                                        <p:tgtEl>
                                          <p:spTgt spid="6"/>
                                        </p:tgtEl>
                                        <p:attrNameLst>
                                          <p:attrName>style.visibility</p:attrName>
                                        </p:attrNameLst>
                                      </p:cBhvr>
                                      <p:to>
                                        <p:strVal val="hidden"/>
                                      </p:to>
                                    </p:set>
                                  </p:childTnLst>
                                </p:cTn>
                              </p:par>
                              <p:par>
                                <p:cTn id="132" presetID="10" presetClass="entr" presetSubtype="0" fill="hold" grpId="0" nodeType="withEffect">
                                  <p:stCondLst>
                                    <p:cond delay="50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500"/>
                                        <p:tgtEl>
                                          <p:spTgt spid="30"/>
                                        </p:tgtEl>
                                      </p:cBhvr>
                                    </p:animEffect>
                                  </p:childTnLst>
                                </p:cTn>
                              </p:par>
                              <p:par>
                                <p:cTn id="135" presetID="10" presetClass="entr" presetSubtype="0" fill="hold" grpId="0" nodeType="withEffect">
                                  <p:stCondLst>
                                    <p:cond delay="500"/>
                                  </p:stCondLst>
                                  <p:childTnLst>
                                    <p:set>
                                      <p:cBhvr>
                                        <p:cTn id="136" dur="1" fill="hold">
                                          <p:stCondLst>
                                            <p:cond delay="0"/>
                                          </p:stCondLst>
                                        </p:cTn>
                                        <p:tgtEl>
                                          <p:spTgt spid="31"/>
                                        </p:tgtEl>
                                        <p:attrNameLst>
                                          <p:attrName>style.visibility</p:attrName>
                                        </p:attrNameLst>
                                      </p:cBhvr>
                                      <p:to>
                                        <p:strVal val="visible"/>
                                      </p:to>
                                    </p:set>
                                    <p:animEffect transition="in" filter="fade">
                                      <p:cBhvr>
                                        <p:cTn id="1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8" grpId="0"/>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1:2</a:t>
            </a:r>
          </a:p>
        </p:txBody>
      </p:sp>
      <p:sp>
        <p:nvSpPr>
          <p:cNvPr id="5" name="TextBox 4">
            <a:extLst>
              <a:ext uri="{FF2B5EF4-FFF2-40B4-BE49-F238E27FC236}">
                <a16:creationId xmlns:a16="http://schemas.microsoft.com/office/drawing/2014/main" id="{90167FE4-9AE8-4A3A-8BFD-97124DBB60D1}"/>
              </a:ext>
            </a:extLst>
          </p:cNvPr>
          <p:cNvSpPr txBox="1"/>
          <p:nvPr/>
        </p:nvSpPr>
        <p:spPr bwMode="auto">
          <a:xfrm>
            <a:off x="4022387" y="1079948"/>
            <a:ext cx="4147226"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How many wheels are there?</a:t>
            </a:r>
          </a:p>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Count in groups of two.</a:t>
            </a:r>
          </a:p>
        </p:txBody>
      </p:sp>
      <p:pic>
        <p:nvPicPr>
          <p:cNvPr id="6" name="Picture 5">
            <a:extLst>
              <a:ext uri="{FF2B5EF4-FFF2-40B4-BE49-F238E27FC236}">
                <a16:creationId xmlns:a16="http://schemas.microsoft.com/office/drawing/2014/main" id="{1D37E2B6-210C-4E58-B02B-30818F4DD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7" y="2481190"/>
            <a:ext cx="1159681" cy="845446"/>
          </a:xfrm>
          <a:prstGeom prst="rect">
            <a:avLst/>
          </a:prstGeom>
        </p:spPr>
      </p:pic>
      <p:pic>
        <p:nvPicPr>
          <p:cNvPr id="7" name="Picture 6">
            <a:extLst>
              <a:ext uri="{FF2B5EF4-FFF2-40B4-BE49-F238E27FC236}">
                <a16:creationId xmlns:a16="http://schemas.microsoft.com/office/drawing/2014/main" id="{483BA208-EE61-4FA4-B988-2B7FD9080C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2091" y="2481190"/>
            <a:ext cx="1159681" cy="845446"/>
          </a:xfrm>
          <a:prstGeom prst="rect">
            <a:avLst/>
          </a:prstGeom>
        </p:spPr>
      </p:pic>
      <p:pic>
        <p:nvPicPr>
          <p:cNvPr id="8" name="Picture 7">
            <a:extLst>
              <a:ext uri="{FF2B5EF4-FFF2-40B4-BE49-F238E27FC236}">
                <a16:creationId xmlns:a16="http://schemas.microsoft.com/office/drawing/2014/main" id="{15EA40F1-D8C3-48B6-A22E-C0A2384DD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5726" y="2481190"/>
            <a:ext cx="1159681" cy="845446"/>
          </a:xfrm>
          <a:prstGeom prst="rect">
            <a:avLst/>
          </a:prstGeom>
        </p:spPr>
      </p:pic>
      <p:pic>
        <p:nvPicPr>
          <p:cNvPr id="9" name="Picture 8">
            <a:extLst>
              <a:ext uri="{FF2B5EF4-FFF2-40B4-BE49-F238E27FC236}">
                <a16:creationId xmlns:a16="http://schemas.microsoft.com/office/drawing/2014/main" id="{8ACC1492-BD74-4320-B855-9E706055E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361" y="2481190"/>
            <a:ext cx="1159681" cy="845446"/>
          </a:xfrm>
          <a:prstGeom prst="rect">
            <a:avLst/>
          </a:prstGeom>
        </p:spPr>
      </p:pic>
      <p:pic>
        <p:nvPicPr>
          <p:cNvPr id="10" name="Picture 9">
            <a:extLst>
              <a:ext uri="{FF2B5EF4-FFF2-40B4-BE49-F238E27FC236}">
                <a16:creationId xmlns:a16="http://schemas.microsoft.com/office/drawing/2014/main" id="{3B76BAD4-6F43-440D-8D0C-632A443F0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995" y="2481190"/>
            <a:ext cx="1159681" cy="845446"/>
          </a:xfrm>
          <a:prstGeom prst="rect">
            <a:avLst/>
          </a:prstGeom>
        </p:spPr>
      </p:pic>
      <p:pic>
        <p:nvPicPr>
          <p:cNvPr id="11" name="Picture 10">
            <a:extLst>
              <a:ext uri="{FF2B5EF4-FFF2-40B4-BE49-F238E27FC236}">
                <a16:creationId xmlns:a16="http://schemas.microsoft.com/office/drawing/2014/main" id="{594C6B8E-8C6C-4DD6-AA5E-DAA9DFAA2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7" y="3531365"/>
            <a:ext cx="1159681" cy="845446"/>
          </a:xfrm>
          <a:prstGeom prst="rect">
            <a:avLst/>
          </a:prstGeom>
        </p:spPr>
      </p:pic>
      <p:pic>
        <p:nvPicPr>
          <p:cNvPr id="12" name="Picture 11">
            <a:extLst>
              <a:ext uri="{FF2B5EF4-FFF2-40B4-BE49-F238E27FC236}">
                <a16:creationId xmlns:a16="http://schemas.microsoft.com/office/drawing/2014/main" id="{C1E2E10C-7930-4A39-A094-ECB7F964E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2091" y="3531365"/>
            <a:ext cx="1159681" cy="845446"/>
          </a:xfrm>
          <a:prstGeom prst="rect">
            <a:avLst/>
          </a:prstGeom>
        </p:spPr>
      </p:pic>
      <p:pic>
        <p:nvPicPr>
          <p:cNvPr id="13" name="Picture 12">
            <a:extLst>
              <a:ext uri="{FF2B5EF4-FFF2-40B4-BE49-F238E27FC236}">
                <a16:creationId xmlns:a16="http://schemas.microsoft.com/office/drawing/2014/main" id="{981F16D3-70E0-4635-AE27-E75035EF2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5726" y="3531365"/>
            <a:ext cx="1159681" cy="845446"/>
          </a:xfrm>
          <a:prstGeom prst="rect">
            <a:avLst/>
          </a:prstGeom>
        </p:spPr>
      </p:pic>
    </p:spTree>
    <p:extLst>
      <p:ext uri="{BB962C8B-B14F-4D97-AF65-F5344CB8AC3E}">
        <p14:creationId xmlns:p14="http://schemas.microsoft.com/office/powerpoint/2010/main" val="2930320287"/>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6"/>
                                        </p:tgtEl>
                                      </p:cBhvr>
                                    </p:animEffect>
                                    <p:animScale>
                                      <p:cBhvr>
                                        <p:cTn id="7" dur="37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7"/>
                                        </p:tgtEl>
                                      </p:cBhvr>
                                    </p:animEffect>
                                    <p:animScale>
                                      <p:cBhvr>
                                        <p:cTn id="12" dur="375" autoRev="1" fill="hold"/>
                                        <p:tgtEl>
                                          <p:spTgt spid="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750" tmFilter="0, 0; .2, .5; .8, .5; 1, 0"/>
                                        <p:tgtEl>
                                          <p:spTgt spid="8"/>
                                        </p:tgtEl>
                                      </p:cBhvr>
                                    </p:animEffect>
                                    <p:animScale>
                                      <p:cBhvr>
                                        <p:cTn id="17" dur="375" autoRev="1" fill="hold"/>
                                        <p:tgtEl>
                                          <p:spTgt spid="8"/>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750" tmFilter="0, 0; .2, .5; .8, .5; 1, 0"/>
                                        <p:tgtEl>
                                          <p:spTgt spid="9"/>
                                        </p:tgtEl>
                                      </p:cBhvr>
                                    </p:animEffect>
                                    <p:animScale>
                                      <p:cBhvr>
                                        <p:cTn id="22" dur="375" autoRev="1" fill="hold"/>
                                        <p:tgtEl>
                                          <p:spTgt spid="9"/>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750" tmFilter="0, 0; .2, .5; .8, .5; 1, 0"/>
                                        <p:tgtEl>
                                          <p:spTgt spid="10"/>
                                        </p:tgtEl>
                                      </p:cBhvr>
                                    </p:animEffect>
                                    <p:animScale>
                                      <p:cBhvr>
                                        <p:cTn id="27" dur="375" autoRev="1" fill="hold"/>
                                        <p:tgtEl>
                                          <p:spTgt spid="10"/>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750" tmFilter="0, 0; .2, .5; .8, .5; 1, 0"/>
                                        <p:tgtEl>
                                          <p:spTgt spid="11"/>
                                        </p:tgtEl>
                                      </p:cBhvr>
                                    </p:animEffect>
                                    <p:animScale>
                                      <p:cBhvr>
                                        <p:cTn id="32" dur="375" autoRev="1" fill="hold"/>
                                        <p:tgtEl>
                                          <p:spTgt spid="11"/>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750" tmFilter="0, 0; .2, .5; .8, .5; 1, 0"/>
                                        <p:tgtEl>
                                          <p:spTgt spid="12"/>
                                        </p:tgtEl>
                                      </p:cBhvr>
                                    </p:animEffect>
                                    <p:animScale>
                                      <p:cBhvr>
                                        <p:cTn id="37" dur="375" autoRev="1" fill="hold"/>
                                        <p:tgtEl>
                                          <p:spTgt spid="12"/>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750" tmFilter="0, 0; .2, .5; .8, .5; 1, 0"/>
                                        <p:tgtEl>
                                          <p:spTgt spid="13"/>
                                        </p:tgtEl>
                                      </p:cBhvr>
                                    </p:animEffect>
                                    <p:animScale>
                                      <p:cBhvr>
                                        <p:cTn id="42" dur="375"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1:2</a:t>
            </a:r>
          </a:p>
        </p:txBody>
      </p:sp>
      <p:sp>
        <p:nvSpPr>
          <p:cNvPr id="3" name="TextBox 2">
            <a:extLst>
              <a:ext uri="{FF2B5EF4-FFF2-40B4-BE49-F238E27FC236}">
                <a16:creationId xmlns:a16="http://schemas.microsoft.com/office/drawing/2014/main" id="{1C7B4606-3195-49CA-A3C1-592A70E61D81}"/>
              </a:ext>
            </a:extLst>
          </p:cNvPr>
          <p:cNvSpPr txBox="1"/>
          <p:nvPr/>
        </p:nvSpPr>
        <p:spPr bwMode="auto">
          <a:xfrm>
            <a:off x="5420976" y="4881771"/>
            <a:ext cx="1350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fourteen</a:t>
            </a:r>
          </a:p>
        </p:txBody>
      </p:sp>
      <p:sp>
        <p:nvSpPr>
          <p:cNvPr id="4" name="TextBox 3">
            <a:extLst>
              <a:ext uri="{FF2B5EF4-FFF2-40B4-BE49-F238E27FC236}">
                <a16:creationId xmlns:a16="http://schemas.microsoft.com/office/drawing/2014/main" id="{FFB2659B-F450-4771-A89B-EE147715AE84}"/>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14</a:t>
            </a:r>
          </a:p>
        </p:txBody>
      </p:sp>
      <p:sp>
        <p:nvSpPr>
          <p:cNvPr id="5" name="TextBox 4">
            <a:extLst>
              <a:ext uri="{FF2B5EF4-FFF2-40B4-BE49-F238E27FC236}">
                <a16:creationId xmlns:a16="http://schemas.microsoft.com/office/drawing/2014/main" id="{058AE11D-5320-45C9-8149-079404686662}"/>
              </a:ext>
            </a:extLst>
          </p:cNvPr>
          <p:cNvSpPr txBox="1"/>
          <p:nvPr/>
        </p:nvSpPr>
        <p:spPr bwMode="auto">
          <a:xfrm>
            <a:off x="4096127" y="1079948"/>
            <a:ext cx="3999749"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How many shoes are there?</a:t>
            </a:r>
          </a:p>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Count in groups of two.</a:t>
            </a:r>
          </a:p>
        </p:txBody>
      </p:sp>
      <p:pic>
        <p:nvPicPr>
          <p:cNvPr id="6" name="Picture 5">
            <a:extLst>
              <a:ext uri="{FF2B5EF4-FFF2-40B4-BE49-F238E27FC236}">
                <a16:creationId xmlns:a16="http://schemas.microsoft.com/office/drawing/2014/main" id="{518AB4C3-8942-4E97-AA45-1B5F4B7057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1210" y="2481190"/>
            <a:ext cx="834172" cy="845446"/>
          </a:xfrm>
          <a:prstGeom prst="rect">
            <a:avLst/>
          </a:prstGeom>
        </p:spPr>
      </p:pic>
      <p:pic>
        <p:nvPicPr>
          <p:cNvPr id="7" name="Picture 6">
            <a:extLst>
              <a:ext uri="{FF2B5EF4-FFF2-40B4-BE49-F238E27FC236}">
                <a16:creationId xmlns:a16="http://schemas.microsoft.com/office/drawing/2014/main" id="{679BF9EF-C512-408D-9065-8C58011F3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4844" y="2481190"/>
            <a:ext cx="834172" cy="845446"/>
          </a:xfrm>
          <a:prstGeom prst="rect">
            <a:avLst/>
          </a:prstGeom>
        </p:spPr>
      </p:pic>
      <p:pic>
        <p:nvPicPr>
          <p:cNvPr id="8" name="Picture 7">
            <a:extLst>
              <a:ext uri="{FF2B5EF4-FFF2-40B4-BE49-F238E27FC236}">
                <a16:creationId xmlns:a16="http://schemas.microsoft.com/office/drawing/2014/main" id="{04412559-3B04-462C-BDB7-F78A8F71E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8479" y="2481190"/>
            <a:ext cx="834172" cy="845446"/>
          </a:xfrm>
          <a:prstGeom prst="rect">
            <a:avLst/>
          </a:prstGeom>
        </p:spPr>
      </p:pic>
      <p:pic>
        <p:nvPicPr>
          <p:cNvPr id="9" name="Picture 8">
            <a:extLst>
              <a:ext uri="{FF2B5EF4-FFF2-40B4-BE49-F238E27FC236}">
                <a16:creationId xmlns:a16="http://schemas.microsoft.com/office/drawing/2014/main" id="{66187374-919E-40E9-BA7E-EBA984149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2114" y="2481190"/>
            <a:ext cx="834172" cy="845446"/>
          </a:xfrm>
          <a:prstGeom prst="rect">
            <a:avLst/>
          </a:prstGeom>
        </p:spPr>
      </p:pic>
      <p:pic>
        <p:nvPicPr>
          <p:cNvPr id="10" name="Picture 9">
            <a:extLst>
              <a:ext uri="{FF2B5EF4-FFF2-40B4-BE49-F238E27FC236}">
                <a16:creationId xmlns:a16="http://schemas.microsoft.com/office/drawing/2014/main" id="{6FE50991-16B5-49C9-AAD3-5ABE5A8FC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748" y="2481190"/>
            <a:ext cx="834172" cy="845446"/>
          </a:xfrm>
          <a:prstGeom prst="rect">
            <a:avLst/>
          </a:prstGeom>
        </p:spPr>
      </p:pic>
      <p:pic>
        <p:nvPicPr>
          <p:cNvPr id="11" name="Picture 10">
            <a:extLst>
              <a:ext uri="{FF2B5EF4-FFF2-40B4-BE49-F238E27FC236}">
                <a16:creationId xmlns:a16="http://schemas.microsoft.com/office/drawing/2014/main" id="{22291B66-1B5B-4B13-8E39-634BBAC94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1210" y="3531365"/>
            <a:ext cx="834172" cy="845446"/>
          </a:xfrm>
          <a:prstGeom prst="rect">
            <a:avLst/>
          </a:prstGeom>
        </p:spPr>
      </p:pic>
      <p:pic>
        <p:nvPicPr>
          <p:cNvPr id="12" name="Picture 11">
            <a:extLst>
              <a:ext uri="{FF2B5EF4-FFF2-40B4-BE49-F238E27FC236}">
                <a16:creationId xmlns:a16="http://schemas.microsoft.com/office/drawing/2014/main" id="{9406594D-1709-4A9F-A875-14922E2A9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4844" y="3531365"/>
            <a:ext cx="834172" cy="845446"/>
          </a:xfrm>
          <a:prstGeom prst="rect">
            <a:avLst/>
          </a:prstGeom>
        </p:spPr>
      </p:pic>
      <p:pic>
        <p:nvPicPr>
          <p:cNvPr id="13" name="Picture 12">
            <a:extLst>
              <a:ext uri="{FF2B5EF4-FFF2-40B4-BE49-F238E27FC236}">
                <a16:creationId xmlns:a16="http://schemas.microsoft.com/office/drawing/2014/main" id="{61668789-70D1-4546-ADEB-C4F646211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8479" y="3531365"/>
            <a:ext cx="834172" cy="845446"/>
          </a:xfrm>
          <a:prstGeom prst="rect">
            <a:avLst/>
          </a:prstGeom>
        </p:spPr>
      </p:pic>
      <p:sp>
        <p:nvSpPr>
          <p:cNvPr id="14" name="TextBox 13">
            <a:extLst>
              <a:ext uri="{FF2B5EF4-FFF2-40B4-BE49-F238E27FC236}">
                <a16:creationId xmlns:a16="http://schemas.microsoft.com/office/drawing/2014/main" id="{074E5D57-7E59-4144-8322-B0408D1122FD}"/>
              </a:ext>
            </a:extLst>
          </p:cNvPr>
          <p:cNvSpPr txBox="1"/>
          <p:nvPr/>
        </p:nvSpPr>
        <p:spPr bwMode="auto">
          <a:xfrm>
            <a:off x="5570087" y="4881771"/>
            <a:ext cx="10518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twelve</a:t>
            </a:r>
          </a:p>
        </p:txBody>
      </p:sp>
      <p:sp>
        <p:nvSpPr>
          <p:cNvPr id="15" name="TextBox 14">
            <a:extLst>
              <a:ext uri="{FF2B5EF4-FFF2-40B4-BE49-F238E27FC236}">
                <a16:creationId xmlns:a16="http://schemas.microsoft.com/office/drawing/2014/main" id="{77A2BDBA-CFA8-4BF4-BE07-41926AFB3FBD}"/>
              </a:ext>
            </a:extLst>
          </p:cNvPr>
          <p:cNvSpPr txBox="1"/>
          <p:nvPr/>
        </p:nvSpPr>
        <p:spPr bwMode="auto">
          <a:xfrm>
            <a:off x="5785275" y="4881771"/>
            <a:ext cx="621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ten</a:t>
            </a:r>
          </a:p>
        </p:txBody>
      </p:sp>
      <p:sp>
        <p:nvSpPr>
          <p:cNvPr id="16" name="TextBox 15">
            <a:extLst>
              <a:ext uri="{FF2B5EF4-FFF2-40B4-BE49-F238E27FC236}">
                <a16:creationId xmlns:a16="http://schemas.microsoft.com/office/drawing/2014/main" id="{732C9F4D-FC8B-4DB7-9561-478C7F4930DC}"/>
              </a:ext>
            </a:extLst>
          </p:cNvPr>
          <p:cNvSpPr txBox="1"/>
          <p:nvPr/>
        </p:nvSpPr>
        <p:spPr bwMode="auto">
          <a:xfrm>
            <a:off x="5655817" y="4881771"/>
            <a:ext cx="8803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eight</a:t>
            </a:r>
          </a:p>
        </p:txBody>
      </p:sp>
      <p:sp>
        <p:nvSpPr>
          <p:cNvPr id="17" name="TextBox 16">
            <a:extLst>
              <a:ext uri="{FF2B5EF4-FFF2-40B4-BE49-F238E27FC236}">
                <a16:creationId xmlns:a16="http://schemas.microsoft.com/office/drawing/2014/main" id="{BA07D0DD-1B11-42DA-AB60-8EC4182E69DF}"/>
              </a:ext>
            </a:extLst>
          </p:cNvPr>
          <p:cNvSpPr txBox="1"/>
          <p:nvPr/>
        </p:nvSpPr>
        <p:spPr bwMode="auto">
          <a:xfrm>
            <a:off x="5830542" y="4881771"/>
            <a:ext cx="530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six</a:t>
            </a:r>
          </a:p>
        </p:txBody>
      </p:sp>
      <p:sp>
        <p:nvSpPr>
          <p:cNvPr id="18" name="TextBox 17">
            <a:extLst>
              <a:ext uri="{FF2B5EF4-FFF2-40B4-BE49-F238E27FC236}">
                <a16:creationId xmlns:a16="http://schemas.microsoft.com/office/drawing/2014/main" id="{92764595-9448-452D-92A8-2A25909269AF}"/>
              </a:ext>
            </a:extLst>
          </p:cNvPr>
          <p:cNvSpPr txBox="1"/>
          <p:nvPr/>
        </p:nvSpPr>
        <p:spPr bwMode="auto">
          <a:xfrm>
            <a:off x="5723945" y="4881771"/>
            <a:ext cx="744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four</a:t>
            </a:r>
          </a:p>
        </p:txBody>
      </p:sp>
      <p:sp>
        <p:nvSpPr>
          <p:cNvPr id="19" name="TextBox 18">
            <a:extLst>
              <a:ext uri="{FF2B5EF4-FFF2-40B4-BE49-F238E27FC236}">
                <a16:creationId xmlns:a16="http://schemas.microsoft.com/office/drawing/2014/main" id="{15063D89-F70F-4555-94CF-B13B6DFD025E}"/>
              </a:ext>
            </a:extLst>
          </p:cNvPr>
          <p:cNvSpPr txBox="1"/>
          <p:nvPr/>
        </p:nvSpPr>
        <p:spPr bwMode="auto">
          <a:xfrm>
            <a:off x="5750041" y="4881771"/>
            <a:ext cx="691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two</a:t>
            </a:r>
          </a:p>
        </p:txBody>
      </p:sp>
      <p:sp>
        <p:nvSpPr>
          <p:cNvPr id="20" name="TextBox 19">
            <a:extLst>
              <a:ext uri="{FF2B5EF4-FFF2-40B4-BE49-F238E27FC236}">
                <a16:creationId xmlns:a16="http://schemas.microsoft.com/office/drawing/2014/main" id="{05FD2085-F891-46EB-B44D-66C9BF8C9869}"/>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12</a:t>
            </a:r>
          </a:p>
        </p:txBody>
      </p:sp>
      <p:sp>
        <p:nvSpPr>
          <p:cNvPr id="21" name="TextBox 20">
            <a:extLst>
              <a:ext uri="{FF2B5EF4-FFF2-40B4-BE49-F238E27FC236}">
                <a16:creationId xmlns:a16="http://schemas.microsoft.com/office/drawing/2014/main" id="{3171EADB-CD2F-4C50-B3DD-A458914111F9}"/>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22" name="TextBox 21">
            <a:extLst>
              <a:ext uri="{FF2B5EF4-FFF2-40B4-BE49-F238E27FC236}">
                <a16:creationId xmlns:a16="http://schemas.microsoft.com/office/drawing/2014/main" id="{FD331FCA-1048-4BD1-8AA8-30000163366E}"/>
              </a:ext>
            </a:extLst>
          </p:cNvPr>
          <p:cNvSpPr txBox="1"/>
          <p:nvPr/>
        </p:nvSpPr>
        <p:spPr bwMode="auto">
          <a:xfrm>
            <a:off x="5920311" y="531070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
        <p:nvSpPr>
          <p:cNvPr id="23" name="TextBox 22">
            <a:extLst>
              <a:ext uri="{FF2B5EF4-FFF2-40B4-BE49-F238E27FC236}">
                <a16:creationId xmlns:a16="http://schemas.microsoft.com/office/drawing/2014/main" id="{1F73B763-EA1F-423F-898F-E44ACDD26F03}"/>
              </a:ext>
            </a:extLst>
          </p:cNvPr>
          <p:cNvSpPr txBox="1"/>
          <p:nvPr/>
        </p:nvSpPr>
        <p:spPr bwMode="auto">
          <a:xfrm>
            <a:off x="5920311" y="531070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
        <p:nvSpPr>
          <p:cNvPr id="24" name="TextBox 23">
            <a:extLst>
              <a:ext uri="{FF2B5EF4-FFF2-40B4-BE49-F238E27FC236}">
                <a16:creationId xmlns:a16="http://schemas.microsoft.com/office/drawing/2014/main" id="{5C9D72A2-9492-44CA-A188-2273A1A58AB0}"/>
              </a:ext>
            </a:extLst>
          </p:cNvPr>
          <p:cNvSpPr txBox="1"/>
          <p:nvPr/>
        </p:nvSpPr>
        <p:spPr bwMode="auto">
          <a:xfrm>
            <a:off x="5920311" y="531070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25" name="TextBox 24">
            <a:extLst>
              <a:ext uri="{FF2B5EF4-FFF2-40B4-BE49-F238E27FC236}">
                <a16:creationId xmlns:a16="http://schemas.microsoft.com/office/drawing/2014/main" id="{921DD53A-CAE6-49B0-B9CA-1E4108EB0FFF}"/>
              </a:ext>
            </a:extLst>
          </p:cNvPr>
          <p:cNvSpPr txBox="1"/>
          <p:nvPr/>
        </p:nvSpPr>
        <p:spPr bwMode="auto">
          <a:xfrm>
            <a:off x="5920311" y="531070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26" name="TextBox 25">
            <a:extLst>
              <a:ext uri="{FF2B5EF4-FFF2-40B4-BE49-F238E27FC236}">
                <a16:creationId xmlns:a16="http://schemas.microsoft.com/office/drawing/2014/main" id="{D1838A5C-ADA9-4CCA-8DD6-5066F01EB658}"/>
              </a:ext>
            </a:extLst>
          </p:cNvPr>
          <p:cNvSpPr txBox="1"/>
          <p:nvPr/>
        </p:nvSpPr>
        <p:spPr bwMode="auto">
          <a:xfrm>
            <a:off x="5531999" y="4881771"/>
            <a:ext cx="11280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sixteen</a:t>
            </a:r>
          </a:p>
        </p:txBody>
      </p:sp>
      <p:sp>
        <p:nvSpPr>
          <p:cNvPr id="27" name="TextBox 26">
            <a:extLst>
              <a:ext uri="{FF2B5EF4-FFF2-40B4-BE49-F238E27FC236}">
                <a16:creationId xmlns:a16="http://schemas.microsoft.com/office/drawing/2014/main" id="{C598328D-510B-41FF-B76A-097399C2AA90}"/>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16</a:t>
            </a:r>
          </a:p>
        </p:txBody>
      </p:sp>
      <p:pic>
        <p:nvPicPr>
          <p:cNvPr id="28" name="Picture 27">
            <a:extLst>
              <a:ext uri="{FF2B5EF4-FFF2-40B4-BE49-F238E27FC236}">
                <a16:creationId xmlns:a16="http://schemas.microsoft.com/office/drawing/2014/main" id="{DF5A2F01-F617-4FEC-A60F-407CEFA77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2114" y="3531365"/>
            <a:ext cx="834172" cy="845446"/>
          </a:xfrm>
          <a:prstGeom prst="rect">
            <a:avLst/>
          </a:prstGeom>
        </p:spPr>
      </p:pic>
      <p:pic>
        <p:nvPicPr>
          <p:cNvPr id="29" name="Picture 28">
            <a:extLst>
              <a:ext uri="{FF2B5EF4-FFF2-40B4-BE49-F238E27FC236}">
                <a16:creationId xmlns:a16="http://schemas.microsoft.com/office/drawing/2014/main" id="{0258FF42-6DAB-48F6-926F-DF02512F4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748" y="3531365"/>
            <a:ext cx="834172" cy="845446"/>
          </a:xfrm>
          <a:prstGeom prst="rect">
            <a:avLst/>
          </a:prstGeom>
        </p:spPr>
      </p:pic>
      <p:sp>
        <p:nvSpPr>
          <p:cNvPr id="30" name="TextBox 29">
            <a:extLst>
              <a:ext uri="{FF2B5EF4-FFF2-40B4-BE49-F238E27FC236}">
                <a16:creationId xmlns:a16="http://schemas.microsoft.com/office/drawing/2014/main" id="{E59BBE0D-3463-4447-AA12-FC85D71D85E7}"/>
              </a:ext>
            </a:extLst>
          </p:cNvPr>
          <p:cNvSpPr txBox="1"/>
          <p:nvPr/>
        </p:nvSpPr>
        <p:spPr bwMode="auto">
          <a:xfrm>
            <a:off x="5409371" y="4881771"/>
            <a:ext cx="13732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eighteen</a:t>
            </a:r>
          </a:p>
        </p:txBody>
      </p:sp>
      <p:sp>
        <p:nvSpPr>
          <p:cNvPr id="31" name="TextBox 30">
            <a:extLst>
              <a:ext uri="{FF2B5EF4-FFF2-40B4-BE49-F238E27FC236}">
                <a16:creationId xmlns:a16="http://schemas.microsoft.com/office/drawing/2014/main" id="{855C5C19-D507-4B4B-9D15-2648286DD41D}"/>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18</a:t>
            </a:r>
          </a:p>
        </p:txBody>
      </p:sp>
      <p:sp>
        <p:nvSpPr>
          <p:cNvPr id="32" name="TextBox 31">
            <a:extLst>
              <a:ext uri="{FF2B5EF4-FFF2-40B4-BE49-F238E27FC236}">
                <a16:creationId xmlns:a16="http://schemas.microsoft.com/office/drawing/2014/main" id="{6F8D79ED-2642-406C-958C-95A75CB54F7B}"/>
              </a:ext>
            </a:extLst>
          </p:cNvPr>
          <p:cNvSpPr txBox="1"/>
          <p:nvPr/>
        </p:nvSpPr>
        <p:spPr bwMode="auto">
          <a:xfrm>
            <a:off x="5546748" y="4881771"/>
            <a:ext cx="1098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twenty</a:t>
            </a:r>
          </a:p>
        </p:txBody>
      </p:sp>
      <p:sp>
        <p:nvSpPr>
          <p:cNvPr id="33" name="TextBox 32">
            <a:extLst>
              <a:ext uri="{FF2B5EF4-FFF2-40B4-BE49-F238E27FC236}">
                <a16:creationId xmlns:a16="http://schemas.microsoft.com/office/drawing/2014/main" id="{CD8A6EE2-F5A2-422B-9402-2B2C685D9142}"/>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20</a:t>
            </a:r>
          </a:p>
        </p:txBody>
      </p:sp>
    </p:spTree>
    <p:extLst>
      <p:ext uri="{BB962C8B-B14F-4D97-AF65-F5344CB8AC3E}">
        <p14:creationId xmlns:p14="http://schemas.microsoft.com/office/powerpoint/2010/main" val="529086581"/>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6"/>
                                        </p:tgtEl>
                                      </p:cBhvr>
                                    </p:animEffect>
                                    <p:animScale>
                                      <p:cBhvr>
                                        <p:cTn id="12" dur="375" autoRev="1" fill="hold"/>
                                        <p:tgtEl>
                                          <p:spTgt spid="6"/>
                                        </p:tgtEl>
                                      </p:cBhvr>
                                      <p:by x="105000" y="105000"/>
                                    </p:animScale>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750" tmFilter="0, 0; .2, .5; .8, .5; 1, 0"/>
                                        <p:tgtEl>
                                          <p:spTgt spid="7"/>
                                        </p:tgtEl>
                                      </p:cBhvr>
                                    </p:animEffect>
                                    <p:animScale>
                                      <p:cBhvr>
                                        <p:cTn id="23" dur="375" autoRev="1" fill="hold"/>
                                        <p:tgtEl>
                                          <p:spTgt spid="7"/>
                                        </p:tgtEl>
                                      </p:cBhvr>
                                      <p:by x="105000" y="105000"/>
                                    </p:animScale>
                                  </p:childTnLst>
                                </p:cTn>
                              </p:par>
                              <p:par>
                                <p:cTn id="24" presetID="10" presetClass="exit" presetSubtype="0" fill="hold" grpId="1" nodeType="with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5"/>
                                        </p:tgtEl>
                                      </p:cBhvr>
                                    </p:animEffect>
                                    <p:set>
                                      <p:cBhvr>
                                        <p:cTn id="29" dur="1" fill="hold">
                                          <p:stCondLst>
                                            <p:cond delay="499"/>
                                          </p:stCondLst>
                                        </p:cTn>
                                        <p:tgtEl>
                                          <p:spTgt spid="25"/>
                                        </p:tgtEl>
                                        <p:attrNameLst>
                                          <p:attrName>style.visibility</p:attrName>
                                        </p:attrNameLst>
                                      </p:cBhvr>
                                      <p:to>
                                        <p:strVal val="hidden"/>
                                      </p:to>
                                    </p:set>
                                  </p:childTnLst>
                                </p:cTn>
                              </p:par>
                              <p:par>
                                <p:cTn id="30" presetID="10" presetClass="entr" presetSubtype="0"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750" tmFilter="0, 0; .2, .5; .8, .5; 1, 0"/>
                                        <p:tgtEl>
                                          <p:spTgt spid="8"/>
                                        </p:tgtEl>
                                      </p:cBhvr>
                                    </p:animEffect>
                                    <p:animScale>
                                      <p:cBhvr>
                                        <p:cTn id="40" dur="375" autoRev="1" fill="hold"/>
                                        <p:tgtEl>
                                          <p:spTgt spid="8"/>
                                        </p:tgtEl>
                                      </p:cBhvr>
                                      <p:by x="105000" y="105000"/>
                                    </p:animScale>
                                  </p:childTnLst>
                                </p:cTn>
                              </p:par>
                              <p:par>
                                <p:cTn id="41" presetID="10" presetClass="exit" presetSubtype="0" fill="hold" grpId="1" nodeType="with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par>
                                <p:cTn id="47" presetID="10" presetClass="entr" presetSubtype="0" fill="hold" grpId="0" nodeType="withEffect">
                                  <p:stCondLst>
                                    <p:cond delay="5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750" tmFilter="0, 0; .2, .5; .8, .5; 1, 0"/>
                                        <p:tgtEl>
                                          <p:spTgt spid="9"/>
                                        </p:tgtEl>
                                      </p:cBhvr>
                                    </p:animEffect>
                                    <p:animScale>
                                      <p:cBhvr>
                                        <p:cTn id="57" dur="375" autoRev="1" fill="hold"/>
                                        <p:tgtEl>
                                          <p:spTgt spid="9"/>
                                        </p:tgtEl>
                                      </p:cBhvr>
                                      <p:by x="105000" y="105000"/>
                                    </p:animScale>
                                  </p:childTnLst>
                                </p:cTn>
                              </p:par>
                              <p:par>
                                <p:cTn id="58" presetID="10" presetClass="exit" presetSubtype="0" fill="hold" grpId="1" nodeType="withEffect">
                                  <p:stCondLst>
                                    <p:cond delay="0"/>
                                  </p:stCondLst>
                                  <p:childTnLst>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par>
                                <p:cTn id="64" presetID="10" presetClass="entr" presetSubtype="0" fill="hold" grpId="0" nodeType="withEffect">
                                  <p:stCondLst>
                                    <p:cond delay="50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mph" presetSubtype="0" fill="hold" nodeType="clickEffect">
                                  <p:stCondLst>
                                    <p:cond delay="0"/>
                                  </p:stCondLst>
                                  <p:childTnLst>
                                    <p:animEffect transition="out" filter="fade">
                                      <p:cBhvr>
                                        <p:cTn id="73" dur="750" tmFilter="0, 0; .2, .5; .8, .5; 1, 0"/>
                                        <p:tgtEl>
                                          <p:spTgt spid="10"/>
                                        </p:tgtEl>
                                      </p:cBhvr>
                                    </p:animEffect>
                                    <p:animScale>
                                      <p:cBhvr>
                                        <p:cTn id="74" dur="375" autoRev="1" fill="hold"/>
                                        <p:tgtEl>
                                          <p:spTgt spid="10"/>
                                        </p:tgtEl>
                                      </p:cBhvr>
                                      <p:by x="105000" y="105000"/>
                                    </p:animScale>
                                  </p:childTnLst>
                                </p:cTn>
                              </p:par>
                              <p:par>
                                <p:cTn id="75" presetID="10" presetClass="exit" presetSubtype="0" fill="hold" grpId="1" nodeType="withEffect">
                                  <p:stCondLst>
                                    <p:cond delay="0"/>
                                  </p:stCondLst>
                                  <p:childTnLst>
                                    <p:animEffect transition="out" filter="fade">
                                      <p:cBhvr>
                                        <p:cTn id="76" dur="500"/>
                                        <p:tgtEl>
                                          <p:spTgt spid="16"/>
                                        </p:tgtEl>
                                      </p:cBhvr>
                                    </p:animEffect>
                                    <p:set>
                                      <p:cBhvr>
                                        <p:cTn id="77" dur="1" fill="hold">
                                          <p:stCondLst>
                                            <p:cond delay="499"/>
                                          </p:stCondLst>
                                        </p:cTn>
                                        <p:tgtEl>
                                          <p:spTgt spid="16"/>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2"/>
                                        </p:tgtEl>
                                      </p:cBhvr>
                                    </p:animEffect>
                                    <p:set>
                                      <p:cBhvr>
                                        <p:cTn id="80" dur="1" fill="hold">
                                          <p:stCondLst>
                                            <p:cond delay="499"/>
                                          </p:stCondLst>
                                        </p:cTn>
                                        <p:tgtEl>
                                          <p:spTgt spid="22"/>
                                        </p:tgtEl>
                                        <p:attrNameLst>
                                          <p:attrName>style.visibility</p:attrName>
                                        </p:attrNameLst>
                                      </p:cBhvr>
                                      <p:to>
                                        <p:strVal val="hidden"/>
                                      </p:to>
                                    </p:set>
                                  </p:childTnLst>
                                </p:cTn>
                              </p:par>
                              <p:par>
                                <p:cTn id="81" presetID="10" presetClass="entr" presetSubtype="0" fill="hold" grpId="0" nodeType="withEffect">
                                  <p:stCondLst>
                                    <p:cond delay="50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par>
                                <p:cTn id="84" presetID="10" presetClass="entr" presetSubtype="0" fill="hold" grpId="0" nodeType="withEffect">
                                  <p:stCondLst>
                                    <p:cond delay="50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mph" presetSubtype="0" fill="hold" nodeType="clickEffect">
                                  <p:stCondLst>
                                    <p:cond delay="0"/>
                                  </p:stCondLst>
                                  <p:childTnLst>
                                    <p:animEffect transition="out" filter="fade">
                                      <p:cBhvr>
                                        <p:cTn id="90" dur="750" tmFilter="0, 0; .2, .5; .8, .5; 1, 0"/>
                                        <p:tgtEl>
                                          <p:spTgt spid="11"/>
                                        </p:tgtEl>
                                      </p:cBhvr>
                                    </p:animEffect>
                                    <p:animScale>
                                      <p:cBhvr>
                                        <p:cTn id="91" dur="375" autoRev="1" fill="hold"/>
                                        <p:tgtEl>
                                          <p:spTgt spid="11"/>
                                        </p:tgtEl>
                                      </p:cBhvr>
                                      <p:by x="105000" y="105000"/>
                                    </p:animScale>
                                  </p:childTnLst>
                                </p:cTn>
                              </p:par>
                              <p:par>
                                <p:cTn id="92" presetID="10" presetClass="exit" presetSubtype="0" fill="hold" grpId="1" nodeType="withEffect">
                                  <p:stCondLst>
                                    <p:cond delay="0"/>
                                  </p:stCondLst>
                                  <p:childTnLst>
                                    <p:animEffect transition="out" filter="fade">
                                      <p:cBhvr>
                                        <p:cTn id="93" dur="500"/>
                                        <p:tgtEl>
                                          <p:spTgt spid="15"/>
                                        </p:tgtEl>
                                      </p:cBhvr>
                                    </p:animEffect>
                                    <p:set>
                                      <p:cBhvr>
                                        <p:cTn id="94" dur="1" fill="hold">
                                          <p:stCondLst>
                                            <p:cond delay="499"/>
                                          </p:stCondLst>
                                        </p:cTn>
                                        <p:tgtEl>
                                          <p:spTgt spid="15"/>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21"/>
                                        </p:tgtEl>
                                      </p:cBhvr>
                                    </p:animEffect>
                                    <p:set>
                                      <p:cBhvr>
                                        <p:cTn id="97" dur="1" fill="hold">
                                          <p:stCondLst>
                                            <p:cond delay="499"/>
                                          </p:stCondLst>
                                        </p:cTn>
                                        <p:tgtEl>
                                          <p:spTgt spid="21"/>
                                        </p:tgtEl>
                                        <p:attrNameLst>
                                          <p:attrName>style.visibility</p:attrName>
                                        </p:attrNameLst>
                                      </p:cBhvr>
                                      <p:to>
                                        <p:strVal val="hidden"/>
                                      </p:to>
                                    </p:set>
                                  </p:childTnLst>
                                </p:cTn>
                              </p:par>
                              <p:par>
                                <p:cTn id="98" presetID="10" presetClass="entr" presetSubtype="0" fill="hold" grpId="0" nodeType="withEffect">
                                  <p:stCondLst>
                                    <p:cond delay="500"/>
                                  </p:stCondLst>
                                  <p:childTnLst>
                                    <p:set>
                                      <p:cBhvr>
                                        <p:cTn id="99" dur="1" fill="hold">
                                          <p:stCondLst>
                                            <p:cond delay="0"/>
                                          </p:stCondLst>
                                        </p:cTn>
                                        <p:tgtEl>
                                          <p:spTgt spid="14"/>
                                        </p:tgtEl>
                                        <p:attrNameLst>
                                          <p:attrName>style.visibility</p:attrName>
                                        </p:attrNameLst>
                                      </p:cBhvr>
                                      <p:to>
                                        <p:strVal val="visible"/>
                                      </p:to>
                                    </p:set>
                                    <p:animEffect transition="in" filter="fade">
                                      <p:cBhvr>
                                        <p:cTn id="100" dur="500"/>
                                        <p:tgtEl>
                                          <p:spTgt spid="14"/>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500"/>
                                        <p:tgtEl>
                                          <p:spTgt spid="20"/>
                                        </p:tgtEl>
                                      </p:cBhvr>
                                    </p:animEffect>
                                  </p:childTnLst>
                                </p:cTn>
                              </p:par>
                            </p:childTnLst>
                          </p:cTn>
                        </p:par>
                      </p:childTnLst>
                    </p:cTn>
                  </p:par>
                  <p:par>
                    <p:cTn id="104" fill="hold">
                      <p:stCondLst>
                        <p:cond delay="indefinite"/>
                      </p:stCondLst>
                      <p:childTnLst>
                        <p:par>
                          <p:cTn id="105" fill="hold">
                            <p:stCondLst>
                              <p:cond delay="0"/>
                            </p:stCondLst>
                            <p:childTnLst>
                              <p:par>
                                <p:cTn id="106" presetID="26" presetClass="emph" presetSubtype="0" fill="hold" nodeType="clickEffect">
                                  <p:stCondLst>
                                    <p:cond delay="0"/>
                                  </p:stCondLst>
                                  <p:childTnLst>
                                    <p:animEffect transition="out" filter="fade">
                                      <p:cBhvr>
                                        <p:cTn id="107" dur="750" tmFilter="0, 0; .2, .5; .8, .5; 1, 0"/>
                                        <p:tgtEl>
                                          <p:spTgt spid="12"/>
                                        </p:tgtEl>
                                      </p:cBhvr>
                                    </p:animEffect>
                                    <p:animScale>
                                      <p:cBhvr>
                                        <p:cTn id="108" dur="375" autoRev="1" fill="hold"/>
                                        <p:tgtEl>
                                          <p:spTgt spid="12"/>
                                        </p:tgtEl>
                                      </p:cBhvr>
                                      <p:by x="105000" y="105000"/>
                                    </p:animScale>
                                  </p:childTnLst>
                                </p:cTn>
                              </p:par>
                              <p:par>
                                <p:cTn id="109" presetID="10" presetClass="exit" presetSubtype="0" fill="hold" grpId="1" nodeType="withEffect">
                                  <p:stCondLst>
                                    <p:cond delay="0"/>
                                  </p:stCondLst>
                                  <p:childTnLst>
                                    <p:animEffect transition="out" filter="fade">
                                      <p:cBhvr>
                                        <p:cTn id="110" dur="500"/>
                                        <p:tgtEl>
                                          <p:spTgt spid="14"/>
                                        </p:tgtEl>
                                      </p:cBhvr>
                                    </p:animEffect>
                                    <p:set>
                                      <p:cBhvr>
                                        <p:cTn id="111" dur="1" fill="hold">
                                          <p:stCondLst>
                                            <p:cond delay="499"/>
                                          </p:stCondLst>
                                        </p:cTn>
                                        <p:tgtEl>
                                          <p:spTgt spid="14"/>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20"/>
                                        </p:tgtEl>
                                      </p:cBhvr>
                                    </p:animEffect>
                                    <p:set>
                                      <p:cBhvr>
                                        <p:cTn id="114" dur="1" fill="hold">
                                          <p:stCondLst>
                                            <p:cond delay="499"/>
                                          </p:stCondLst>
                                        </p:cTn>
                                        <p:tgtEl>
                                          <p:spTgt spid="20"/>
                                        </p:tgtEl>
                                        <p:attrNameLst>
                                          <p:attrName>style.visibility</p:attrName>
                                        </p:attrNameLst>
                                      </p:cBhvr>
                                      <p:to>
                                        <p:strVal val="hidden"/>
                                      </p:to>
                                    </p:set>
                                  </p:childTnLst>
                                </p:cTn>
                              </p:par>
                              <p:par>
                                <p:cTn id="115" presetID="10" presetClass="entr" presetSubtype="0" fill="hold" grpId="0" nodeType="withEffect">
                                  <p:stCondLst>
                                    <p:cond delay="500"/>
                                  </p:stCondLst>
                                  <p:childTnLst>
                                    <p:set>
                                      <p:cBhvr>
                                        <p:cTn id="116" dur="1" fill="hold">
                                          <p:stCondLst>
                                            <p:cond delay="0"/>
                                          </p:stCondLst>
                                        </p:cTn>
                                        <p:tgtEl>
                                          <p:spTgt spid="3"/>
                                        </p:tgtEl>
                                        <p:attrNameLst>
                                          <p:attrName>style.visibility</p:attrName>
                                        </p:attrNameLst>
                                      </p:cBhvr>
                                      <p:to>
                                        <p:strVal val="visible"/>
                                      </p:to>
                                    </p:set>
                                    <p:animEffect transition="in" filter="fade">
                                      <p:cBhvr>
                                        <p:cTn id="117" dur="500"/>
                                        <p:tgtEl>
                                          <p:spTgt spid="3"/>
                                        </p:tgtEl>
                                      </p:cBhvr>
                                    </p:animEffect>
                                  </p:childTnLst>
                                </p:cTn>
                              </p:par>
                              <p:par>
                                <p:cTn id="118" presetID="10" presetClass="entr" presetSubtype="0" fill="hold" grpId="0" nodeType="withEffect">
                                  <p:stCondLst>
                                    <p:cond delay="500"/>
                                  </p:stCondLst>
                                  <p:childTnLst>
                                    <p:set>
                                      <p:cBhvr>
                                        <p:cTn id="119" dur="1" fill="hold">
                                          <p:stCondLst>
                                            <p:cond delay="0"/>
                                          </p:stCondLst>
                                        </p:cTn>
                                        <p:tgtEl>
                                          <p:spTgt spid="4"/>
                                        </p:tgtEl>
                                        <p:attrNameLst>
                                          <p:attrName>style.visibility</p:attrName>
                                        </p:attrNameLst>
                                      </p:cBhvr>
                                      <p:to>
                                        <p:strVal val="visible"/>
                                      </p:to>
                                    </p:set>
                                    <p:animEffect transition="in" filter="fade">
                                      <p:cBhvr>
                                        <p:cTn id="120" dur="500"/>
                                        <p:tgtEl>
                                          <p:spTgt spid="4"/>
                                        </p:tgtEl>
                                      </p:cBhvr>
                                    </p:animEffect>
                                  </p:childTnLst>
                                </p:cTn>
                              </p:par>
                            </p:childTnLst>
                          </p:cTn>
                        </p:par>
                      </p:childTnLst>
                    </p:cTn>
                  </p:par>
                  <p:par>
                    <p:cTn id="121" fill="hold">
                      <p:stCondLst>
                        <p:cond delay="indefinite"/>
                      </p:stCondLst>
                      <p:childTnLst>
                        <p:par>
                          <p:cTn id="122" fill="hold">
                            <p:stCondLst>
                              <p:cond delay="0"/>
                            </p:stCondLst>
                            <p:childTnLst>
                              <p:par>
                                <p:cTn id="123" presetID="26" presetClass="emph" presetSubtype="0" fill="hold" nodeType="clickEffect">
                                  <p:stCondLst>
                                    <p:cond delay="0"/>
                                  </p:stCondLst>
                                  <p:childTnLst>
                                    <p:animEffect transition="out" filter="fade">
                                      <p:cBhvr>
                                        <p:cTn id="124" dur="750" tmFilter="0, 0; .2, .5; .8, .5; 1, 0"/>
                                        <p:tgtEl>
                                          <p:spTgt spid="13"/>
                                        </p:tgtEl>
                                      </p:cBhvr>
                                    </p:animEffect>
                                    <p:animScale>
                                      <p:cBhvr>
                                        <p:cTn id="125" dur="375" autoRev="1" fill="hold"/>
                                        <p:tgtEl>
                                          <p:spTgt spid="13"/>
                                        </p:tgtEl>
                                      </p:cBhvr>
                                      <p:by x="105000" y="105000"/>
                                    </p:animScale>
                                  </p:childTnLst>
                                </p:cTn>
                              </p:par>
                              <p:par>
                                <p:cTn id="126" presetID="10" presetClass="exit" presetSubtype="0" fill="hold" grpId="1" nodeType="withEffect">
                                  <p:stCondLst>
                                    <p:cond delay="0"/>
                                  </p:stCondLst>
                                  <p:childTnLst>
                                    <p:animEffect transition="out" filter="fade">
                                      <p:cBhvr>
                                        <p:cTn id="127" dur="500"/>
                                        <p:tgtEl>
                                          <p:spTgt spid="3"/>
                                        </p:tgtEl>
                                      </p:cBhvr>
                                    </p:animEffect>
                                    <p:set>
                                      <p:cBhvr>
                                        <p:cTn id="128" dur="1" fill="hold">
                                          <p:stCondLst>
                                            <p:cond delay="499"/>
                                          </p:stCondLst>
                                        </p:cTn>
                                        <p:tgtEl>
                                          <p:spTgt spid="3"/>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4"/>
                                        </p:tgtEl>
                                      </p:cBhvr>
                                    </p:animEffect>
                                    <p:set>
                                      <p:cBhvr>
                                        <p:cTn id="131" dur="1" fill="hold">
                                          <p:stCondLst>
                                            <p:cond delay="499"/>
                                          </p:stCondLst>
                                        </p:cTn>
                                        <p:tgtEl>
                                          <p:spTgt spid="4"/>
                                        </p:tgtEl>
                                        <p:attrNameLst>
                                          <p:attrName>style.visibility</p:attrName>
                                        </p:attrNameLst>
                                      </p:cBhvr>
                                      <p:to>
                                        <p:strVal val="hidden"/>
                                      </p:to>
                                    </p:set>
                                  </p:childTnLst>
                                </p:cTn>
                              </p:par>
                              <p:par>
                                <p:cTn id="132" presetID="10" presetClass="entr" presetSubtype="0" fill="hold" grpId="0" nodeType="withEffect">
                                  <p:stCondLst>
                                    <p:cond delay="500"/>
                                  </p:stCondLst>
                                  <p:childTnLst>
                                    <p:set>
                                      <p:cBhvr>
                                        <p:cTn id="133" dur="1" fill="hold">
                                          <p:stCondLst>
                                            <p:cond delay="0"/>
                                          </p:stCondLst>
                                        </p:cTn>
                                        <p:tgtEl>
                                          <p:spTgt spid="26"/>
                                        </p:tgtEl>
                                        <p:attrNameLst>
                                          <p:attrName>style.visibility</p:attrName>
                                        </p:attrNameLst>
                                      </p:cBhvr>
                                      <p:to>
                                        <p:strVal val="visible"/>
                                      </p:to>
                                    </p:set>
                                    <p:animEffect transition="in" filter="fade">
                                      <p:cBhvr>
                                        <p:cTn id="134" dur="500"/>
                                        <p:tgtEl>
                                          <p:spTgt spid="26"/>
                                        </p:tgtEl>
                                      </p:cBhvr>
                                    </p:animEffect>
                                  </p:childTnLst>
                                </p:cTn>
                              </p:par>
                              <p:par>
                                <p:cTn id="135" presetID="10" presetClass="entr" presetSubtype="0" fill="hold" grpId="0" nodeType="withEffect">
                                  <p:stCondLst>
                                    <p:cond delay="500"/>
                                  </p:stCondLst>
                                  <p:childTnLst>
                                    <p:set>
                                      <p:cBhvr>
                                        <p:cTn id="136" dur="1" fill="hold">
                                          <p:stCondLst>
                                            <p:cond delay="0"/>
                                          </p:stCondLst>
                                        </p:cTn>
                                        <p:tgtEl>
                                          <p:spTgt spid="27"/>
                                        </p:tgtEl>
                                        <p:attrNameLst>
                                          <p:attrName>style.visibility</p:attrName>
                                        </p:attrNameLst>
                                      </p:cBhvr>
                                      <p:to>
                                        <p:strVal val="visible"/>
                                      </p:to>
                                    </p:set>
                                    <p:animEffect transition="in" filter="fade">
                                      <p:cBhvr>
                                        <p:cTn id="137" dur="500"/>
                                        <p:tgtEl>
                                          <p:spTgt spid="27"/>
                                        </p:tgtEl>
                                      </p:cBhvr>
                                    </p:animEffect>
                                  </p:childTnLst>
                                </p:cTn>
                              </p:par>
                            </p:childTnLst>
                          </p:cTn>
                        </p:par>
                      </p:childTnLst>
                    </p:cTn>
                  </p:par>
                  <p:par>
                    <p:cTn id="138" fill="hold">
                      <p:stCondLst>
                        <p:cond delay="indefinite"/>
                      </p:stCondLst>
                      <p:childTnLst>
                        <p:par>
                          <p:cTn id="139" fill="hold">
                            <p:stCondLst>
                              <p:cond delay="0"/>
                            </p:stCondLst>
                            <p:childTnLst>
                              <p:par>
                                <p:cTn id="140" presetID="26" presetClass="emph" presetSubtype="0" fill="hold" nodeType="clickEffect">
                                  <p:stCondLst>
                                    <p:cond delay="0"/>
                                  </p:stCondLst>
                                  <p:childTnLst>
                                    <p:animEffect transition="out" filter="fade">
                                      <p:cBhvr>
                                        <p:cTn id="141" dur="750" tmFilter="0, 0; .2, .5; .8, .5; 1, 0"/>
                                        <p:tgtEl>
                                          <p:spTgt spid="28"/>
                                        </p:tgtEl>
                                      </p:cBhvr>
                                    </p:animEffect>
                                    <p:animScale>
                                      <p:cBhvr>
                                        <p:cTn id="142" dur="375" autoRev="1" fill="hold"/>
                                        <p:tgtEl>
                                          <p:spTgt spid="28"/>
                                        </p:tgtEl>
                                      </p:cBhvr>
                                      <p:by x="105000" y="105000"/>
                                    </p:animScale>
                                  </p:childTnLst>
                                </p:cTn>
                              </p:par>
                              <p:par>
                                <p:cTn id="143" presetID="10" presetClass="exit" presetSubtype="0" fill="hold" grpId="1" nodeType="withEffect">
                                  <p:stCondLst>
                                    <p:cond delay="0"/>
                                  </p:stCondLst>
                                  <p:childTnLst>
                                    <p:animEffect transition="out" filter="fade">
                                      <p:cBhvr>
                                        <p:cTn id="144" dur="500"/>
                                        <p:tgtEl>
                                          <p:spTgt spid="26"/>
                                        </p:tgtEl>
                                      </p:cBhvr>
                                    </p:animEffect>
                                    <p:set>
                                      <p:cBhvr>
                                        <p:cTn id="145" dur="1" fill="hold">
                                          <p:stCondLst>
                                            <p:cond delay="499"/>
                                          </p:stCondLst>
                                        </p:cTn>
                                        <p:tgtEl>
                                          <p:spTgt spid="26"/>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27"/>
                                        </p:tgtEl>
                                      </p:cBhvr>
                                    </p:animEffect>
                                    <p:set>
                                      <p:cBhvr>
                                        <p:cTn id="148" dur="1" fill="hold">
                                          <p:stCondLst>
                                            <p:cond delay="499"/>
                                          </p:stCondLst>
                                        </p:cTn>
                                        <p:tgtEl>
                                          <p:spTgt spid="27"/>
                                        </p:tgtEl>
                                        <p:attrNameLst>
                                          <p:attrName>style.visibility</p:attrName>
                                        </p:attrNameLst>
                                      </p:cBhvr>
                                      <p:to>
                                        <p:strVal val="hidden"/>
                                      </p:to>
                                    </p:set>
                                  </p:childTnLst>
                                </p:cTn>
                              </p:par>
                              <p:par>
                                <p:cTn id="149" presetID="10" presetClass="entr" presetSubtype="0" fill="hold" grpId="0" nodeType="withEffect">
                                  <p:stCondLst>
                                    <p:cond delay="500"/>
                                  </p:stCondLst>
                                  <p:childTnLst>
                                    <p:set>
                                      <p:cBhvr>
                                        <p:cTn id="150" dur="1" fill="hold">
                                          <p:stCondLst>
                                            <p:cond delay="0"/>
                                          </p:stCondLst>
                                        </p:cTn>
                                        <p:tgtEl>
                                          <p:spTgt spid="30"/>
                                        </p:tgtEl>
                                        <p:attrNameLst>
                                          <p:attrName>style.visibility</p:attrName>
                                        </p:attrNameLst>
                                      </p:cBhvr>
                                      <p:to>
                                        <p:strVal val="visible"/>
                                      </p:to>
                                    </p:set>
                                    <p:animEffect transition="in" filter="fade">
                                      <p:cBhvr>
                                        <p:cTn id="151" dur="500"/>
                                        <p:tgtEl>
                                          <p:spTgt spid="30"/>
                                        </p:tgtEl>
                                      </p:cBhvr>
                                    </p:animEffect>
                                  </p:childTnLst>
                                </p:cTn>
                              </p:par>
                              <p:par>
                                <p:cTn id="152" presetID="10" presetClass="entr" presetSubtype="0" fill="hold" grpId="0" nodeType="withEffect">
                                  <p:stCondLst>
                                    <p:cond delay="500"/>
                                  </p:stCondLst>
                                  <p:childTnLst>
                                    <p:set>
                                      <p:cBhvr>
                                        <p:cTn id="153" dur="1" fill="hold">
                                          <p:stCondLst>
                                            <p:cond delay="0"/>
                                          </p:stCondLst>
                                        </p:cTn>
                                        <p:tgtEl>
                                          <p:spTgt spid="31"/>
                                        </p:tgtEl>
                                        <p:attrNameLst>
                                          <p:attrName>style.visibility</p:attrName>
                                        </p:attrNameLst>
                                      </p:cBhvr>
                                      <p:to>
                                        <p:strVal val="visible"/>
                                      </p:to>
                                    </p:set>
                                    <p:animEffect transition="in" filter="fade">
                                      <p:cBhvr>
                                        <p:cTn id="154" dur="500"/>
                                        <p:tgtEl>
                                          <p:spTgt spid="31"/>
                                        </p:tgtEl>
                                      </p:cBhvr>
                                    </p:animEffect>
                                  </p:childTnLst>
                                </p:cTn>
                              </p:par>
                            </p:childTnLst>
                          </p:cTn>
                        </p:par>
                      </p:childTnLst>
                    </p:cTn>
                  </p:par>
                  <p:par>
                    <p:cTn id="155" fill="hold">
                      <p:stCondLst>
                        <p:cond delay="indefinite"/>
                      </p:stCondLst>
                      <p:childTnLst>
                        <p:par>
                          <p:cTn id="156" fill="hold">
                            <p:stCondLst>
                              <p:cond delay="0"/>
                            </p:stCondLst>
                            <p:childTnLst>
                              <p:par>
                                <p:cTn id="157" presetID="26" presetClass="emph" presetSubtype="0" fill="hold" nodeType="clickEffect">
                                  <p:stCondLst>
                                    <p:cond delay="0"/>
                                  </p:stCondLst>
                                  <p:childTnLst>
                                    <p:animEffect transition="out" filter="fade">
                                      <p:cBhvr>
                                        <p:cTn id="158" dur="750" tmFilter="0, 0; .2, .5; .8, .5; 1, 0"/>
                                        <p:tgtEl>
                                          <p:spTgt spid="29"/>
                                        </p:tgtEl>
                                      </p:cBhvr>
                                    </p:animEffect>
                                    <p:animScale>
                                      <p:cBhvr>
                                        <p:cTn id="159" dur="375" autoRev="1" fill="hold"/>
                                        <p:tgtEl>
                                          <p:spTgt spid="29"/>
                                        </p:tgtEl>
                                      </p:cBhvr>
                                      <p:by x="105000" y="105000"/>
                                    </p:animScale>
                                  </p:childTnLst>
                                </p:cTn>
                              </p:par>
                              <p:par>
                                <p:cTn id="160" presetID="10" presetClass="exit" presetSubtype="0" fill="hold" grpId="1" nodeType="withEffect">
                                  <p:stCondLst>
                                    <p:cond delay="0"/>
                                  </p:stCondLst>
                                  <p:childTnLst>
                                    <p:animEffect transition="out" filter="fade">
                                      <p:cBhvr>
                                        <p:cTn id="161" dur="500"/>
                                        <p:tgtEl>
                                          <p:spTgt spid="30"/>
                                        </p:tgtEl>
                                      </p:cBhvr>
                                    </p:animEffect>
                                    <p:set>
                                      <p:cBhvr>
                                        <p:cTn id="162" dur="1" fill="hold">
                                          <p:stCondLst>
                                            <p:cond delay="499"/>
                                          </p:stCondLst>
                                        </p:cTn>
                                        <p:tgtEl>
                                          <p:spTgt spid="30"/>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31"/>
                                        </p:tgtEl>
                                      </p:cBhvr>
                                    </p:animEffect>
                                    <p:set>
                                      <p:cBhvr>
                                        <p:cTn id="165" dur="1" fill="hold">
                                          <p:stCondLst>
                                            <p:cond delay="499"/>
                                          </p:stCondLst>
                                        </p:cTn>
                                        <p:tgtEl>
                                          <p:spTgt spid="31"/>
                                        </p:tgtEl>
                                        <p:attrNameLst>
                                          <p:attrName>style.visibility</p:attrName>
                                        </p:attrNameLst>
                                      </p:cBhvr>
                                      <p:to>
                                        <p:strVal val="hidden"/>
                                      </p:to>
                                    </p:set>
                                  </p:childTnLst>
                                </p:cTn>
                              </p:par>
                              <p:par>
                                <p:cTn id="166" presetID="10" presetClass="entr" presetSubtype="0" fill="hold" grpId="0" nodeType="withEffect">
                                  <p:stCondLst>
                                    <p:cond delay="500"/>
                                  </p:stCondLst>
                                  <p:childTnLst>
                                    <p:set>
                                      <p:cBhvr>
                                        <p:cTn id="167" dur="1" fill="hold">
                                          <p:stCondLst>
                                            <p:cond delay="0"/>
                                          </p:stCondLst>
                                        </p:cTn>
                                        <p:tgtEl>
                                          <p:spTgt spid="32"/>
                                        </p:tgtEl>
                                        <p:attrNameLst>
                                          <p:attrName>style.visibility</p:attrName>
                                        </p:attrNameLst>
                                      </p:cBhvr>
                                      <p:to>
                                        <p:strVal val="visible"/>
                                      </p:to>
                                    </p:set>
                                    <p:animEffect transition="in" filter="fade">
                                      <p:cBhvr>
                                        <p:cTn id="168" dur="500"/>
                                        <p:tgtEl>
                                          <p:spTgt spid="32"/>
                                        </p:tgtEl>
                                      </p:cBhvr>
                                    </p:animEffect>
                                  </p:childTnLst>
                                </p:cTn>
                              </p:par>
                              <p:par>
                                <p:cTn id="169" presetID="10" presetClass="entr" presetSubtype="0" fill="hold" grpId="0" nodeType="withEffect">
                                  <p:stCondLst>
                                    <p:cond delay="500"/>
                                  </p:stCondLst>
                                  <p:childTnLst>
                                    <p:set>
                                      <p:cBhvr>
                                        <p:cTn id="170" dur="1" fill="hold">
                                          <p:stCondLst>
                                            <p:cond delay="0"/>
                                          </p:stCondLst>
                                        </p:cTn>
                                        <p:tgtEl>
                                          <p:spTgt spid="33"/>
                                        </p:tgtEl>
                                        <p:attrNameLst>
                                          <p:attrName>style.visibility</p:attrName>
                                        </p:attrNameLst>
                                      </p:cBhvr>
                                      <p:to>
                                        <p:strVal val="visible"/>
                                      </p:to>
                                    </p:set>
                                    <p:animEffect transition="in" filter="fade">
                                      <p:cBhvr>
                                        <p:cTn id="17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30" grpId="0"/>
      <p:bldP spid="30" grpId="1"/>
      <p:bldP spid="31" grpId="0"/>
      <p:bldP spid="31" grpId="1"/>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1:2</a:t>
            </a:r>
          </a:p>
        </p:txBody>
      </p:sp>
      <p:pic>
        <p:nvPicPr>
          <p:cNvPr id="4" name="Picture 3">
            <a:extLst>
              <a:ext uri="{FF2B5EF4-FFF2-40B4-BE49-F238E27FC236}">
                <a16:creationId xmlns:a16="http://schemas.microsoft.com/office/drawing/2014/main" id="{AE17C189-5B4B-49F1-B95E-B60C344065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1210" y="2481190"/>
            <a:ext cx="834172" cy="845446"/>
          </a:xfrm>
          <a:prstGeom prst="rect">
            <a:avLst/>
          </a:prstGeom>
        </p:spPr>
      </p:pic>
      <p:pic>
        <p:nvPicPr>
          <p:cNvPr id="5" name="Picture 4">
            <a:extLst>
              <a:ext uri="{FF2B5EF4-FFF2-40B4-BE49-F238E27FC236}">
                <a16:creationId xmlns:a16="http://schemas.microsoft.com/office/drawing/2014/main" id="{FA0BE3A0-B325-499D-B191-056C470E9D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4844" y="2481190"/>
            <a:ext cx="834172" cy="845446"/>
          </a:xfrm>
          <a:prstGeom prst="rect">
            <a:avLst/>
          </a:prstGeom>
        </p:spPr>
      </p:pic>
      <p:pic>
        <p:nvPicPr>
          <p:cNvPr id="6" name="Picture 5">
            <a:extLst>
              <a:ext uri="{FF2B5EF4-FFF2-40B4-BE49-F238E27FC236}">
                <a16:creationId xmlns:a16="http://schemas.microsoft.com/office/drawing/2014/main" id="{5AAD17F4-8DD0-4A32-B62B-69B964409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8479" y="2481190"/>
            <a:ext cx="834172" cy="845446"/>
          </a:xfrm>
          <a:prstGeom prst="rect">
            <a:avLst/>
          </a:prstGeom>
        </p:spPr>
      </p:pic>
      <p:pic>
        <p:nvPicPr>
          <p:cNvPr id="7" name="Picture 6">
            <a:extLst>
              <a:ext uri="{FF2B5EF4-FFF2-40B4-BE49-F238E27FC236}">
                <a16:creationId xmlns:a16="http://schemas.microsoft.com/office/drawing/2014/main" id="{6DDB79E0-7078-42FC-8670-365ACB03C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2114" y="2481190"/>
            <a:ext cx="834172" cy="845446"/>
          </a:xfrm>
          <a:prstGeom prst="rect">
            <a:avLst/>
          </a:prstGeom>
        </p:spPr>
      </p:pic>
      <p:pic>
        <p:nvPicPr>
          <p:cNvPr id="8" name="Picture 7">
            <a:extLst>
              <a:ext uri="{FF2B5EF4-FFF2-40B4-BE49-F238E27FC236}">
                <a16:creationId xmlns:a16="http://schemas.microsoft.com/office/drawing/2014/main" id="{9A73F50C-64B3-475C-92FE-721CB3887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748" y="2481190"/>
            <a:ext cx="834172" cy="845446"/>
          </a:xfrm>
          <a:prstGeom prst="rect">
            <a:avLst/>
          </a:prstGeom>
        </p:spPr>
      </p:pic>
      <p:pic>
        <p:nvPicPr>
          <p:cNvPr id="9" name="Picture 8">
            <a:extLst>
              <a:ext uri="{FF2B5EF4-FFF2-40B4-BE49-F238E27FC236}">
                <a16:creationId xmlns:a16="http://schemas.microsoft.com/office/drawing/2014/main" id="{114945C0-B931-4FA4-AB2B-29919B0709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1210" y="3531365"/>
            <a:ext cx="834172" cy="845446"/>
          </a:xfrm>
          <a:prstGeom prst="rect">
            <a:avLst/>
          </a:prstGeom>
        </p:spPr>
      </p:pic>
      <p:pic>
        <p:nvPicPr>
          <p:cNvPr id="10" name="Picture 9">
            <a:extLst>
              <a:ext uri="{FF2B5EF4-FFF2-40B4-BE49-F238E27FC236}">
                <a16:creationId xmlns:a16="http://schemas.microsoft.com/office/drawing/2014/main" id="{8B44ED6B-F60B-41E4-9942-7CD9EED456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4844" y="3531365"/>
            <a:ext cx="834172" cy="845446"/>
          </a:xfrm>
          <a:prstGeom prst="rect">
            <a:avLst/>
          </a:prstGeom>
        </p:spPr>
      </p:pic>
      <p:pic>
        <p:nvPicPr>
          <p:cNvPr id="11" name="Picture 10">
            <a:extLst>
              <a:ext uri="{FF2B5EF4-FFF2-40B4-BE49-F238E27FC236}">
                <a16:creationId xmlns:a16="http://schemas.microsoft.com/office/drawing/2014/main" id="{DF027860-CAC1-4049-B34C-222E6A66F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8479" y="3531365"/>
            <a:ext cx="834172" cy="845446"/>
          </a:xfrm>
          <a:prstGeom prst="rect">
            <a:avLst/>
          </a:prstGeom>
        </p:spPr>
      </p:pic>
      <p:pic>
        <p:nvPicPr>
          <p:cNvPr id="12" name="Picture 11">
            <a:extLst>
              <a:ext uri="{FF2B5EF4-FFF2-40B4-BE49-F238E27FC236}">
                <a16:creationId xmlns:a16="http://schemas.microsoft.com/office/drawing/2014/main" id="{E2757B19-AFB6-4B1E-B542-6084CB7CE9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2114" y="3531365"/>
            <a:ext cx="834172" cy="845446"/>
          </a:xfrm>
          <a:prstGeom prst="rect">
            <a:avLst/>
          </a:prstGeom>
        </p:spPr>
      </p:pic>
      <p:pic>
        <p:nvPicPr>
          <p:cNvPr id="13" name="Picture 12">
            <a:extLst>
              <a:ext uri="{FF2B5EF4-FFF2-40B4-BE49-F238E27FC236}">
                <a16:creationId xmlns:a16="http://schemas.microsoft.com/office/drawing/2014/main" id="{53977EB1-CBB4-4AD0-93AC-EE7BC26AF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748" y="3531365"/>
            <a:ext cx="834172" cy="845446"/>
          </a:xfrm>
          <a:prstGeom prst="rect">
            <a:avLst/>
          </a:prstGeom>
        </p:spPr>
      </p:pic>
      <p:sp>
        <p:nvSpPr>
          <p:cNvPr id="14" name="TextBox 13">
            <a:extLst>
              <a:ext uri="{FF2B5EF4-FFF2-40B4-BE49-F238E27FC236}">
                <a16:creationId xmlns:a16="http://schemas.microsoft.com/office/drawing/2014/main" id="{1C402A23-56A7-402E-873A-3D0495B85822}"/>
              </a:ext>
            </a:extLst>
          </p:cNvPr>
          <p:cNvSpPr txBox="1"/>
          <p:nvPr/>
        </p:nvSpPr>
        <p:spPr bwMode="auto">
          <a:xfrm>
            <a:off x="4096127" y="1079948"/>
            <a:ext cx="3999749"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How many shoes are there?</a:t>
            </a:r>
          </a:p>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Count in groups of two.</a:t>
            </a:r>
          </a:p>
        </p:txBody>
      </p:sp>
    </p:spTree>
    <p:extLst>
      <p:ext uri="{BB962C8B-B14F-4D97-AF65-F5344CB8AC3E}">
        <p14:creationId xmlns:p14="http://schemas.microsoft.com/office/powerpoint/2010/main" val="3679854382"/>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4"/>
                                        </p:tgtEl>
                                      </p:cBhvr>
                                    </p:animEffect>
                                    <p:animScale>
                                      <p:cBhvr>
                                        <p:cTn id="7" dur="375"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5"/>
                                        </p:tgtEl>
                                      </p:cBhvr>
                                    </p:animEffect>
                                    <p:animScale>
                                      <p:cBhvr>
                                        <p:cTn id="12" dur="375"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750" tmFilter="0, 0; .2, .5; .8, .5; 1, 0"/>
                                        <p:tgtEl>
                                          <p:spTgt spid="6"/>
                                        </p:tgtEl>
                                      </p:cBhvr>
                                    </p:animEffect>
                                    <p:animScale>
                                      <p:cBhvr>
                                        <p:cTn id="17" dur="375" autoRev="1" fill="hold"/>
                                        <p:tgtEl>
                                          <p:spTgt spid="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750" tmFilter="0, 0; .2, .5; .8, .5; 1, 0"/>
                                        <p:tgtEl>
                                          <p:spTgt spid="7"/>
                                        </p:tgtEl>
                                      </p:cBhvr>
                                    </p:animEffect>
                                    <p:animScale>
                                      <p:cBhvr>
                                        <p:cTn id="22" dur="375" autoRev="1" fill="hold"/>
                                        <p:tgtEl>
                                          <p:spTgt spid="7"/>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750" tmFilter="0, 0; .2, .5; .8, .5; 1, 0"/>
                                        <p:tgtEl>
                                          <p:spTgt spid="8"/>
                                        </p:tgtEl>
                                      </p:cBhvr>
                                    </p:animEffect>
                                    <p:animScale>
                                      <p:cBhvr>
                                        <p:cTn id="27" dur="375" autoRev="1" fill="hold"/>
                                        <p:tgtEl>
                                          <p:spTgt spid="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750" tmFilter="0, 0; .2, .5; .8, .5; 1, 0"/>
                                        <p:tgtEl>
                                          <p:spTgt spid="9"/>
                                        </p:tgtEl>
                                      </p:cBhvr>
                                    </p:animEffect>
                                    <p:animScale>
                                      <p:cBhvr>
                                        <p:cTn id="32" dur="375" autoRev="1" fill="hold"/>
                                        <p:tgtEl>
                                          <p:spTgt spid="9"/>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750" tmFilter="0, 0; .2, .5; .8, .5; 1, 0"/>
                                        <p:tgtEl>
                                          <p:spTgt spid="10"/>
                                        </p:tgtEl>
                                      </p:cBhvr>
                                    </p:animEffect>
                                    <p:animScale>
                                      <p:cBhvr>
                                        <p:cTn id="37" dur="375" autoRev="1" fill="hold"/>
                                        <p:tgtEl>
                                          <p:spTgt spid="10"/>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750" tmFilter="0, 0; .2, .5; .8, .5; 1, 0"/>
                                        <p:tgtEl>
                                          <p:spTgt spid="11"/>
                                        </p:tgtEl>
                                      </p:cBhvr>
                                    </p:animEffect>
                                    <p:animScale>
                                      <p:cBhvr>
                                        <p:cTn id="42" dur="375" autoRev="1" fill="hold"/>
                                        <p:tgtEl>
                                          <p:spTgt spid="11"/>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750" tmFilter="0, 0; .2, .5; .8, .5; 1, 0"/>
                                        <p:tgtEl>
                                          <p:spTgt spid="12"/>
                                        </p:tgtEl>
                                      </p:cBhvr>
                                    </p:animEffect>
                                    <p:animScale>
                                      <p:cBhvr>
                                        <p:cTn id="47" dur="375" autoRev="1" fill="hold"/>
                                        <p:tgtEl>
                                          <p:spTgt spid="12"/>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nodeType="clickEffect">
                                  <p:stCondLst>
                                    <p:cond delay="0"/>
                                  </p:stCondLst>
                                  <p:childTnLst>
                                    <p:animEffect transition="out" filter="fade">
                                      <p:cBhvr>
                                        <p:cTn id="51" dur="750" tmFilter="0, 0; .2, .5; .8, .5; 1, 0"/>
                                        <p:tgtEl>
                                          <p:spTgt spid="13"/>
                                        </p:tgtEl>
                                      </p:cBhvr>
                                    </p:animEffect>
                                    <p:animScale>
                                      <p:cBhvr>
                                        <p:cTn id="52" dur="375"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51DA5F6-B8CC-419C-B95D-86266DDFBFFE}"/>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12</a:t>
            </a:r>
          </a:p>
        </p:txBody>
      </p:sp>
      <p:sp>
        <p:nvSpPr>
          <p:cNvPr id="21" name="TextBox 20">
            <a:extLst>
              <a:ext uri="{FF2B5EF4-FFF2-40B4-BE49-F238E27FC236}">
                <a16:creationId xmlns:a16="http://schemas.microsoft.com/office/drawing/2014/main" id="{4DBD2926-6AD9-4B0E-96C9-BBB1608FE8A5}"/>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22" name="TextBox 21">
            <a:extLst>
              <a:ext uri="{FF2B5EF4-FFF2-40B4-BE49-F238E27FC236}">
                <a16:creationId xmlns:a16="http://schemas.microsoft.com/office/drawing/2014/main" id="{8E89295E-9E2B-4F06-91C8-62A4EC1EC2C9}"/>
              </a:ext>
            </a:extLst>
          </p:cNvPr>
          <p:cNvSpPr txBox="1"/>
          <p:nvPr/>
        </p:nvSpPr>
        <p:spPr bwMode="auto">
          <a:xfrm>
            <a:off x="5920311" y="531070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
        <p:nvSpPr>
          <p:cNvPr id="23" name="TextBox 22">
            <a:extLst>
              <a:ext uri="{FF2B5EF4-FFF2-40B4-BE49-F238E27FC236}">
                <a16:creationId xmlns:a16="http://schemas.microsoft.com/office/drawing/2014/main" id="{E90A8F25-2B10-4AF4-B3CE-66FA736F3CE9}"/>
              </a:ext>
            </a:extLst>
          </p:cNvPr>
          <p:cNvSpPr txBox="1"/>
          <p:nvPr/>
        </p:nvSpPr>
        <p:spPr bwMode="auto">
          <a:xfrm>
            <a:off x="5920311" y="531070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
        <p:nvSpPr>
          <p:cNvPr id="24" name="TextBox 23">
            <a:extLst>
              <a:ext uri="{FF2B5EF4-FFF2-40B4-BE49-F238E27FC236}">
                <a16:creationId xmlns:a16="http://schemas.microsoft.com/office/drawing/2014/main" id="{47DB4156-0739-48A2-8435-B0D9BFBAE5E4}"/>
              </a:ext>
            </a:extLst>
          </p:cNvPr>
          <p:cNvSpPr txBox="1"/>
          <p:nvPr/>
        </p:nvSpPr>
        <p:spPr bwMode="auto">
          <a:xfrm>
            <a:off x="5920311" y="531070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25" name="TextBox 24">
            <a:extLst>
              <a:ext uri="{FF2B5EF4-FFF2-40B4-BE49-F238E27FC236}">
                <a16:creationId xmlns:a16="http://schemas.microsoft.com/office/drawing/2014/main" id="{E3587AE3-0E39-4920-8029-7EF4BA338B63}"/>
              </a:ext>
            </a:extLst>
          </p:cNvPr>
          <p:cNvSpPr txBox="1"/>
          <p:nvPr/>
        </p:nvSpPr>
        <p:spPr bwMode="auto">
          <a:xfrm>
            <a:off x="5920311" y="531070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1:2</a:t>
            </a:r>
          </a:p>
        </p:txBody>
      </p:sp>
      <p:sp>
        <p:nvSpPr>
          <p:cNvPr id="3" name="TextBox 2">
            <a:extLst>
              <a:ext uri="{FF2B5EF4-FFF2-40B4-BE49-F238E27FC236}">
                <a16:creationId xmlns:a16="http://schemas.microsoft.com/office/drawing/2014/main" id="{8E9ED09B-BFDC-41DF-B3EB-E693E739D6B3}"/>
              </a:ext>
            </a:extLst>
          </p:cNvPr>
          <p:cNvSpPr txBox="1"/>
          <p:nvPr/>
        </p:nvSpPr>
        <p:spPr bwMode="auto">
          <a:xfrm>
            <a:off x="5570087" y="4881771"/>
            <a:ext cx="10518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twelve</a:t>
            </a:r>
          </a:p>
        </p:txBody>
      </p:sp>
      <p:sp>
        <p:nvSpPr>
          <p:cNvPr id="5" name="TextBox 4">
            <a:extLst>
              <a:ext uri="{FF2B5EF4-FFF2-40B4-BE49-F238E27FC236}">
                <a16:creationId xmlns:a16="http://schemas.microsoft.com/office/drawing/2014/main" id="{1C2AF032-717D-47DD-A4ED-B30CBBCD8093}"/>
              </a:ext>
            </a:extLst>
          </p:cNvPr>
          <p:cNvSpPr txBox="1"/>
          <p:nvPr/>
        </p:nvSpPr>
        <p:spPr bwMode="auto">
          <a:xfrm>
            <a:off x="4185894" y="1079948"/>
            <a:ext cx="382021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How many dots are there?</a:t>
            </a:r>
          </a:p>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Count in groups of two.</a:t>
            </a:r>
          </a:p>
        </p:txBody>
      </p:sp>
      <p:pic>
        <p:nvPicPr>
          <p:cNvPr id="6" name="Picture 5">
            <a:extLst>
              <a:ext uri="{FF2B5EF4-FFF2-40B4-BE49-F238E27FC236}">
                <a16:creationId xmlns:a16="http://schemas.microsoft.com/office/drawing/2014/main" id="{792788CD-AF9C-4041-90B9-F44114EAB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573" y="2481190"/>
            <a:ext cx="845446" cy="845446"/>
          </a:xfrm>
          <a:prstGeom prst="rect">
            <a:avLst/>
          </a:prstGeom>
        </p:spPr>
      </p:pic>
      <p:pic>
        <p:nvPicPr>
          <p:cNvPr id="7" name="Picture 6">
            <a:extLst>
              <a:ext uri="{FF2B5EF4-FFF2-40B4-BE49-F238E27FC236}">
                <a16:creationId xmlns:a16="http://schemas.microsoft.com/office/drawing/2014/main" id="{950D71BE-A2EC-4057-897A-4E4A68FEA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207" y="2481190"/>
            <a:ext cx="845446" cy="845446"/>
          </a:xfrm>
          <a:prstGeom prst="rect">
            <a:avLst/>
          </a:prstGeom>
        </p:spPr>
      </p:pic>
      <p:pic>
        <p:nvPicPr>
          <p:cNvPr id="8" name="Picture 7">
            <a:extLst>
              <a:ext uri="{FF2B5EF4-FFF2-40B4-BE49-F238E27FC236}">
                <a16:creationId xmlns:a16="http://schemas.microsoft.com/office/drawing/2014/main" id="{0E91D10A-AB50-4A36-87FA-3F6902BA4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842" y="2481190"/>
            <a:ext cx="845446" cy="845446"/>
          </a:xfrm>
          <a:prstGeom prst="rect">
            <a:avLst/>
          </a:prstGeom>
        </p:spPr>
      </p:pic>
      <p:pic>
        <p:nvPicPr>
          <p:cNvPr id="9" name="Picture 8">
            <a:extLst>
              <a:ext uri="{FF2B5EF4-FFF2-40B4-BE49-F238E27FC236}">
                <a16:creationId xmlns:a16="http://schemas.microsoft.com/office/drawing/2014/main" id="{50E4C203-64E6-49A0-87A0-1E28B74447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6477" y="2481190"/>
            <a:ext cx="845446" cy="845446"/>
          </a:xfrm>
          <a:prstGeom prst="rect">
            <a:avLst/>
          </a:prstGeom>
        </p:spPr>
      </p:pic>
      <p:pic>
        <p:nvPicPr>
          <p:cNvPr id="10" name="Picture 9">
            <a:extLst>
              <a:ext uri="{FF2B5EF4-FFF2-40B4-BE49-F238E27FC236}">
                <a16:creationId xmlns:a16="http://schemas.microsoft.com/office/drawing/2014/main" id="{F489690C-8586-4E1F-8C66-0A39CD477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111" y="2481190"/>
            <a:ext cx="845446" cy="845446"/>
          </a:xfrm>
          <a:prstGeom prst="rect">
            <a:avLst/>
          </a:prstGeom>
        </p:spPr>
      </p:pic>
      <p:pic>
        <p:nvPicPr>
          <p:cNvPr id="11" name="Picture 10">
            <a:extLst>
              <a:ext uri="{FF2B5EF4-FFF2-40B4-BE49-F238E27FC236}">
                <a16:creationId xmlns:a16="http://schemas.microsoft.com/office/drawing/2014/main" id="{9F22CA17-200A-4870-9B03-EAFB24EED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573" y="3531365"/>
            <a:ext cx="845446" cy="845446"/>
          </a:xfrm>
          <a:prstGeom prst="rect">
            <a:avLst/>
          </a:prstGeom>
        </p:spPr>
      </p:pic>
      <p:sp>
        <p:nvSpPr>
          <p:cNvPr id="15" name="TextBox 14">
            <a:extLst>
              <a:ext uri="{FF2B5EF4-FFF2-40B4-BE49-F238E27FC236}">
                <a16:creationId xmlns:a16="http://schemas.microsoft.com/office/drawing/2014/main" id="{379BD76F-A5C7-48EA-BD0C-36E21D5D3069}"/>
              </a:ext>
            </a:extLst>
          </p:cNvPr>
          <p:cNvSpPr txBox="1"/>
          <p:nvPr/>
        </p:nvSpPr>
        <p:spPr bwMode="auto">
          <a:xfrm>
            <a:off x="5785275" y="4881771"/>
            <a:ext cx="621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ten</a:t>
            </a:r>
          </a:p>
        </p:txBody>
      </p:sp>
      <p:sp>
        <p:nvSpPr>
          <p:cNvPr id="16" name="TextBox 15">
            <a:extLst>
              <a:ext uri="{FF2B5EF4-FFF2-40B4-BE49-F238E27FC236}">
                <a16:creationId xmlns:a16="http://schemas.microsoft.com/office/drawing/2014/main" id="{C11ECBB4-F3E3-4AEA-8EAC-2E50AD07E623}"/>
              </a:ext>
            </a:extLst>
          </p:cNvPr>
          <p:cNvSpPr txBox="1"/>
          <p:nvPr/>
        </p:nvSpPr>
        <p:spPr bwMode="auto">
          <a:xfrm>
            <a:off x="5655817" y="4881771"/>
            <a:ext cx="8803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eight</a:t>
            </a:r>
          </a:p>
        </p:txBody>
      </p:sp>
      <p:sp>
        <p:nvSpPr>
          <p:cNvPr id="17" name="TextBox 16">
            <a:extLst>
              <a:ext uri="{FF2B5EF4-FFF2-40B4-BE49-F238E27FC236}">
                <a16:creationId xmlns:a16="http://schemas.microsoft.com/office/drawing/2014/main" id="{27C021B2-5C36-46C7-A6CA-E0FC6B3ECDD6}"/>
              </a:ext>
            </a:extLst>
          </p:cNvPr>
          <p:cNvSpPr txBox="1"/>
          <p:nvPr/>
        </p:nvSpPr>
        <p:spPr bwMode="auto">
          <a:xfrm>
            <a:off x="5830542" y="4881771"/>
            <a:ext cx="530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six</a:t>
            </a:r>
          </a:p>
        </p:txBody>
      </p:sp>
      <p:sp>
        <p:nvSpPr>
          <p:cNvPr id="18" name="TextBox 17">
            <a:extLst>
              <a:ext uri="{FF2B5EF4-FFF2-40B4-BE49-F238E27FC236}">
                <a16:creationId xmlns:a16="http://schemas.microsoft.com/office/drawing/2014/main" id="{2EB8FEDC-4AA9-40E3-8B7B-618DA11EA399}"/>
              </a:ext>
            </a:extLst>
          </p:cNvPr>
          <p:cNvSpPr txBox="1"/>
          <p:nvPr/>
        </p:nvSpPr>
        <p:spPr bwMode="auto">
          <a:xfrm>
            <a:off x="5723945" y="4881771"/>
            <a:ext cx="744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four</a:t>
            </a:r>
          </a:p>
        </p:txBody>
      </p:sp>
      <p:sp>
        <p:nvSpPr>
          <p:cNvPr id="19" name="TextBox 18">
            <a:extLst>
              <a:ext uri="{FF2B5EF4-FFF2-40B4-BE49-F238E27FC236}">
                <a16:creationId xmlns:a16="http://schemas.microsoft.com/office/drawing/2014/main" id="{BBA40B95-1031-44B3-997D-2788C5A6982B}"/>
              </a:ext>
            </a:extLst>
          </p:cNvPr>
          <p:cNvSpPr txBox="1"/>
          <p:nvPr/>
        </p:nvSpPr>
        <p:spPr bwMode="auto">
          <a:xfrm>
            <a:off x="5750041" y="4881771"/>
            <a:ext cx="691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two</a:t>
            </a:r>
          </a:p>
        </p:txBody>
      </p:sp>
    </p:spTree>
    <p:extLst>
      <p:ext uri="{BB962C8B-B14F-4D97-AF65-F5344CB8AC3E}">
        <p14:creationId xmlns:p14="http://schemas.microsoft.com/office/powerpoint/2010/main" val="2261622745"/>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6"/>
                                        </p:tgtEl>
                                      </p:cBhvr>
                                    </p:animEffect>
                                    <p:animScale>
                                      <p:cBhvr>
                                        <p:cTn id="12" dur="375" autoRev="1" fill="hold"/>
                                        <p:tgtEl>
                                          <p:spTgt spid="6"/>
                                        </p:tgtEl>
                                      </p:cBhvr>
                                      <p:by x="105000" y="105000"/>
                                    </p:animScale>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750" tmFilter="0, 0; .2, .5; .8, .5; 1, 0"/>
                                        <p:tgtEl>
                                          <p:spTgt spid="7"/>
                                        </p:tgtEl>
                                      </p:cBhvr>
                                    </p:animEffect>
                                    <p:animScale>
                                      <p:cBhvr>
                                        <p:cTn id="23" dur="375" autoRev="1" fill="hold"/>
                                        <p:tgtEl>
                                          <p:spTgt spid="7"/>
                                        </p:tgtEl>
                                      </p:cBhvr>
                                      <p:by x="105000" y="105000"/>
                                    </p:animScale>
                                  </p:childTnLst>
                                </p:cTn>
                              </p:par>
                              <p:par>
                                <p:cTn id="24" presetID="10" presetClass="exit" presetSubtype="0" fill="hold" grpId="1" nodeType="with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5"/>
                                        </p:tgtEl>
                                      </p:cBhvr>
                                    </p:animEffect>
                                    <p:set>
                                      <p:cBhvr>
                                        <p:cTn id="29" dur="1" fill="hold">
                                          <p:stCondLst>
                                            <p:cond delay="499"/>
                                          </p:stCondLst>
                                        </p:cTn>
                                        <p:tgtEl>
                                          <p:spTgt spid="25"/>
                                        </p:tgtEl>
                                        <p:attrNameLst>
                                          <p:attrName>style.visibility</p:attrName>
                                        </p:attrNameLst>
                                      </p:cBhvr>
                                      <p:to>
                                        <p:strVal val="hidden"/>
                                      </p:to>
                                    </p:set>
                                  </p:childTnLst>
                                </p:cTn>
                              </p:par>
                              <p:par>
                                <p:cTn id="30" presetID="10" presetClass="entr" presetSubtype="0"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750" tmFilter="0, 0; .2, .5; .8, .5; 1, 0"/>
                                        <p:tgtEl>
                                          <p:spTgt spid="8"/>
                                        </p:tgtEl>
                                      </p:cBhvr>
                                    </p:animEffect>
                                    <p:animScale>
                                      <p:cBhvr>
                                        <p:cTn id="40" dur="375" autoRev="1" fill="hold"/>
                                        <p:tgtEl>
                                          <p:spTgt spid="8"/>
                                        </p:tgtEl>
                                      </p:cBhvr>
                                      <p:by x="105000" y="105000"/>
                                    </p:animScale>
                                  </p:childTnLst>
                                </p:cTn>
                              </p:par>
                              <p:par>
                                <p:cTn id="41" presetID="10" presetClass="exit" presetSubtype="0" fill="hold" grpId="1" nodeType="with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par>
                                <p:cTn id="47" presetID="10" presetClass="entr" presetSubtype="0" fill="hold" grpId="0" nodeType="withEffect">
                                  <p:stCondLst>
                                    <p:cond delay="5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750" tmFilter="0, 0; .2, .5; .8, .5; 1, 0"/>
                                        <p:tgtEl>
                                          <p:spTgt spid="9"/>
                                        </p:tgtEl>
                                      </p:cBhvr>
                                    </p:animEffect>
                                    <p:animScale>
                                      <p:cBhvr>
                                        <p:cTn id="57" dur="375" autoRev="1" fill="hold"/>
                                        <p:tgtEl>
                                          <p:spTgt spid="9"/>
                                        </p:tgtEl>
                                      </p:cBhvr>
                                      <p:by x="105000" y="105000"/>
                                    </p:animScale>
                                  </p:childTnLst>
                                </p:cTn>
                              </p:par>
                              <p:par>
                                <p:cTn id="58" presetID="10" presetClass="exit" presetSubtype="0" fill="hold" grpId="1" nodeType="withEffect">
                                  <p:stCondLst>
                                    <p:cond delay="0"/>
                                  </p:stCondLst>
                                  <p:childTnLst>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par>
                                <p:cTn id="64" presetID="10" presetClass="entr" presetSubtype="0" fill="hold" grpId="0" nodeType="withEffect">
                                  <p:stCondLst>
                                    <p:cond delay="50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mph" presetSubtype="0" fill="hold" nodeType="clickEffect">
                                  <p:stCondLst>
                                    <p:cond delay="0"/>
                                  </p:stCondLst>
                                  <p:childTnLst>
                                    <p:animEffect transition="out" filter="fade">
                                      <p:cBhvr>
                                        <p:cTn id="73" dur="750" tmFilter="0, 0; .2, .5; .8, .5; 1, 0"/>
                                        <p:tgtEl>
                                          <p:spTgt spid="10"/>
                                        </p:tgtEl>
                                      </p:cBhvr>
                                    </p:animEffect>
                                    <p:animScale>
                                      <p:cBhvr>
                                        <p:cTn id="74" dur="375" autoRev="1" fill="hold"/>
                                        <p:tgtEl>
                                          <p:spTgt spid="10"/>
                                        </p:tgtEl>
                                      </p:cBhvr>
                                      <p:by x="105000" y="105000"/>
                                    </p:animScale>
                                  </p:childTnLst>
                                </p:cTn>
                              </p:par>
                              <p:par>
                                <p:cTn id="75" presetID="10" presetClass="exit" presetSubtype="0" fill="hold" grpId="1" nodeType="withEffect">
                                  <p:stCondLst>
                                    <p:cond delay="0"/>
                                  </p:stCondLst>
                                  <p:childTnLst>
                                    <p:animEffect transition="out" filter="fade">
                                      <p:cBhvr>
                                        <p:cTn id="76" dur="500"/>
                                        <p:tgtEl>
                                          <p:spTgt spid="16"/>
                                        </p:tgtEl>
                                      </p:cBhvr>
                                    </p:animEffect>
                                    <p:set>
                                      <p:cBhvr>
                                        <p:cTn id="77" dur="1" fill="hold">
                                          <p:stCondLst>
                                            <p:cond delay="499"/>
                                          </p:stCondLst>
                                        </p:cTn>
                                        <p:tgtEl>
                                          <p:spTgt spid="16"/>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2"/>
                                        </p:tgtEl>
                                      </p:cBhvr>
                                    </p:animEffect>
                                    <p:set>
                                      <p:cBhvr>
                                        <p:cTn id="80" dur="1" fill="hold">
                                          <p:stCondLst>
                                            <p:cond delay="499"/>
                                          </p:stCondLst>
                                        </p:cTn>
                                        <p:tgtEl>
                                          <p:spTgt spid="22"/>
                                        </p:tgtEl>
                                        <p:attrNameLst>
                                          <p:attrName>style.visibility</p:attrName>
                                        </p:attrNameLst>
                                      </p:cBhvr>
                                      <p:to>
                                        <p:strVal val="hidden"/>
                                      </p:to>
                                    </p:set>
                                  </p:childTnLst>
                                </p:cTn>
                              </p:par>
                              <p:par>
                                <p:cTn id="81" presetID="10" presetClass="entr" presetSubtype="0" fill="hold" grpId="0" nodeType="withEffect">
                                  <p:stCondLst>
                                    <p:cond delay="50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par>
                                <p:cTn id="84" presetID="10" presetClass="entr" presetSubtype="0" fill="hold" grpId="0" nodeType="withEffect">
                                  <p:stCondLst>
                                    <p:cond delay="50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mph" presetSubtype="0" fill="hold" nodeType="clickEffect">
                                  <p:stCondLst>
                                    <p:cond delay="0"/>
                                  </p:stCondLst>
                                  <p:childTnLst>
                                    <p:animEffect transition="out" filter="fade">
                                      <p:cBhvr>
                                        <p:cTn id="90" dur="750" tmFilter="0, 0; .2, .5; .8, .5; 1, 0"/>
                                        <p:tgtEl>
                                          <p:spTgt spid="11"/>
                                        </p:tgtEl>
                                      </p:cBhvr>
                                    </p:animEffect>
                                    <p:animScale>
                                      <p:cBhvr>
                                        <p:cTn id="91" dur="375" autoRev="1" fill="hold"/>
                                        <p:tgtEl>
                                          <p:spTgt spid="11"/>
                                        </p:tgtEl>
                                      </p:cBhvr>
                                      <p:by x="105000" y="105000"/>
                                    </p:animScale>
                                  </p:childTnLst>
                                </p:cTn>
                              </p:par>
                              <p:par>
                                <p:cTn id="92" presetID="10" presetClass="exit" presetSubtype="0" fill="hold" grpId="1" nodeType="withEffect">
                                  <p:stCondLst>
                                    <p:cond delay="0"/>
                                  </p:stCondLst>
                                  <p:childTnLst>
                                    <p:animEffect transition="out" filter="fade">
                                      <p:cBhvr>
                                        <p:cTn id="93" dur="500"/>
                                        <p:tgtEl>
                                          <p:spTgt spid="15"/>
                                        </p:tgtEl>
                                      </p:cBhvr>
                                    </p:animEffect>
                                    <p:set>
                                      <p:cBhvr>
                                        <p:cTn id="94" dur="1" fill="hold">
                                          <p:stCondLst>
                                            <p:cond delay="499"/>
                                          </p:stCondLst>
                                        </p:cTn>
                                        <p:tgtEl>
                                          <p:spTgt spid="15"/>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21"/>
                                        </p:tgtEl>
                                      </p:cBhvr>
                                    </p:animEffect>
                                    <p:set>
                                      <p:cBhvr>
                                        <p:cTn id="97" dur="1" fill="hold">
                                          <p:stCondLst>
                                            <p:cond delay="499"/>
                                          </p:stCondLst>
                                        </p:cTn>
                                        <p:tgtEl>
                                          <p:spTgt spid="21"/>
                                        </p:tgtEl>
                                        <p:attrNameLst>
                                          <p:attrName>style.visibility</p:attrName>
                                        </p:attrNameLst>
                                      </p:cBhvr>
                                      <p:to>
                                        <p:strVal val="hidden"/>
                                      </p:to>
                                    </p:set>
                                  </p:childTnLst>
                                </p:cTn>
                              </p:par>
                              <p:par>
                                <p:cTn id="98" presetID="10" presetClass="entr" presetSubtype="0" fill="hold" grpId="0" nodeType="withEffect">
                                  <p:stCondLst>
                                    <p:cond delay="500"/>
                                  </p:stCondLst>
                                  <p:childTnLst>
                                    <p:set>
                                      <p:cBhvr>
                                        <p:cTn id="99" dur="1" fill="hold">
                                          <p:stCondLst>
                                            <p:cond delay="0"/>
                                          </p:stCondLst>
                                        </p:cTn>
                                        <p:tgtEl>
                                          <p:spTgt spid="3"/>
                                        </p:tgtEl>
                                        <p:attrNameLst>
                                          <p:attrName>style.visibility</p:attrName>
                                        </p:attrNameLst>
                                      </p:cBhvr>
                                      <p:to>
                                        <p:strVal val="visible"/>
                                      </p:to>
                                    </p:set>
                                    <p:animEffect transition="in" filter="fade">
                                      <p:cBhvr>
                                        <p:cTn id="100" dur="500"/>
                                        <p:tgtEl>
                                          <p:spTgt spid="3"/>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1" grpId="1"/>
      <p:bldP spid="22" grpId="0"/>
      <p:bldP spid="22" grpId="1"/>
      <p:bldP spid="23" grpId="0"/>
      <p:bldP spid="23" grpId="1"/>
      <p:bldP spid="24" grpId="0"/>
      <p:bldP spid="24" grpId="1"/>
      <p:bldP spid="25" grpId="0"/>
      <p:bldP spid="25" grpId="1"/>
      <p:bldP spid="3" grpId="0"/>
      <p:bldP spid="5" grpId="0"/>
      <p:bldP spid="15" grpId="0"/>
      <p:bldP spid="15" grpId="1"/>
      <p:bldP spid="16" grpId="0"/>
      <p:bldP spid="16" grpId="1"/>
      <p:bldP spid="17" grpId="0"/>
      <p:bldP spid="17" grpId="1"/>
      <p:bldP spid="18" grpId="0"/>
      <p:bldP spid="18" grpId="1"/>
      <p:bldP spid="19" grpId="0"/>
      <p:bldP spid="1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1:2</a:t>
            </a:r>
          </a:p>
        </p:txBody>
      </p:sp>
      <p:sp>
        <p:nvSpPr>
          <p:cNvPr id="3" name="TextBox 2">
            <a:extLst>
              <a:ext uri="{FF2B5EF4-FFF2-40B4-BE49-F238E27FC236}">
                <a16:creationId xmlns:a16="http://schemas.microsoft.com/office/drawing/2014/main" id="{439DD000-2AC4-4B3C-BD13-3DEC8EEB7A73}"/>
              </a:ext>
            </a:extLst>
          </p:cNvPr>
          <p:cNvSpPr txBox="1"/>
          <p:nvPr/>
        </p:nvSpPr>
        <p:spPr bwMode="auto">
          <a:xfrm>
            <a:off x="4185894" y="1079948"/>
            <a:ext cx="382021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How many dots are there?</a:t>
            </a:r>
          </a:p>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Count in groups of two.</a:t>
            </a:r>
          </a:p>
        </p:txBody>
      </p:sp>
      <p:pic>
        <p:nvPicPr>
          <p:cNvPr id="4" name="Picture 3">
            <a:extLst>
              <a:ext uri="{FF2B5EF4-FFF2-40B4-BE49-F238E27FC236}">
                <a16:creationId xmlns:a16="http://schemas.microsoft.com/office/drawing/2014/main" id="{D5BDCE32-D9ED-460A-BAB9-55E2C42CC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573" y="2481190"/>
            <a:ext cx="845446" cy="845446"/>
          </a:xfrm>
          <a:prstGeom prst="rect">
            <a:avLst/>
          </a:prstGeom>
        </p:spPr>
      </p:pic>
      <p:pic>
        <p:nvPicPr>
          <p:cNvPr id="5" name="Picture 4">
            <a:extLst>
              <a:ext uri="{FF2B5EF4-FFF2-40B4-BE49-F238E27FC236}">
                <a16:creationId xmlns:a16="http://schemas.microsoft.com/office/drawing/2014/main" id="{AD3CBE76-3DD7-45AC-826F-9EEE3E10C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207" y="2481190"/>
            <a:ext cx="845446" cy="845446"/>
          </a:xfrm>
          <a:prstGeom prst="rect">
            <a:avLst/>
          </a:prstGeom>
        </p:spPr>
      </p:pic>
      <p:pic>
        <p:nvPicPr>
          <p:cNvPr id="6" name="Picture 5">
            <a:extLst>
              <a:ext uri="{FF2B5EF4-FFF2-40B4-BE49-F238E27FC236}">
                <a16:creationId xmlns:a16="http://schemas.microsoft.com/office/drawing/2014/main" id="{5D373EEE-EEF8-44B2-BEC1-C492FB3ED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842" y="2481190"/>
            <a:ext cx="845446" cy="845446"/>
          </a:xfrm>
          <a:prstGeom prst="rect">
            <a:avLst/>
          </a:prstGeom>
        </p:spPr>
      </p:pic>
      <p:pic>
        <p:nvPicPr>
          <p:cNvPr id="7" name="Picture 6">
            <a:extLst>
              <a:ext uri="{FF2B5EF4-FFF2-40B4-BE49-F238E27FC236}">
                <a16:creationId xmlns:a16="http://schemas.microsoft.com/office/drawing/2014/main" id="{B7450222-BF67-4A08-A5E7-E5194EF1FD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6477" y="2481190"/>
            <a:ext cx="845446" cy="845446"/>
          </a:xfrm>
          <a:prstGeom prst="rect">
            <a:avLst/>
          </a:prstGeom>
        </p:spPr>
      </p:pic>
      <p:pic>
        <p:nvPicPr>
          <p:cNvPr id="8" name="Picture 7">
            <a:extLst>
              <a:ext uri="{FF2B5EF4-FFF2-40B4-BE49-F238E27FC236}">
                <a16:creationId xmlns:a16="http://schemas.microsoft.com/office/drawing/2014/main" id="{05FAA355-98DE-4B47-85B0-D9E4EBAA25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111" y="2481190"/>
            <a:ext cx="845446" cy="845446"/>
          </a:xfrm>
          <a:prstGeom prst="rect">
            <a:avLst/>
          </a:prstGeom>
        </p:spPr>
      </p:pic>
      <p:pic>
        <p:nvPicPr>
          <p:cNvPr id="9" name="Picture 8">
            <a:extLst>
              <a:ext uri="{FF2B5EF4-FFF2-40B4-BE49-F238E27FC236}">
                <a16:creationId xmlns:a16="http://schemas.microsoft.com/office/drawing/2014/main" id="{338BED5D-B7EB-4103-8D01-0B5CAA4C0E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573" y="3531365"/>
            <a:ext cx="845446" cy="845446"/>
          </a:xfrm>
          <a:prstGeom prst="rect">
            <a:avLst/>
          </a:prstGeom>
        </p:spPr>
      </p:pic>
    </p:spTree>
    <p:extLst>
      <p:ext uri="{BB962C8B-B14F-4D97-AF65-F5344CB8AC3E}">
        <p14:creationId xmlns:p14="http://schemas.microsoft.com/office/powerpoint/2010/main" val="3225760663"/>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4"/>
                                        </p:tgtEl>
                                      </p:cBhvr>
                                    </p:animEffect>
                                    <p:animScale>
                                      <p:cBhvr>
                                        <p:cTn id="7" dur="375"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5"/>
                                        </p:tgtEl>
                                      </p:cBhvr>
                                    </p:animEffect>
                                    <p:animScale>
                                      <p:cBhvr>
                                        <p:cTn id="12" dur="375"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750" tmFilter="0, 0; .2, .5; .8, .5; 1, 0"/>
                                        <p:tgtEl>
                                          <p:spTgt spid="6"/>
                                        </p:tgtEl>
                                      </p:cBhvr>
                                    </p:animEffect>
                                    <p:animScale>
                                      <p:cBhvr>
                                        <p:cTn id="17" dur="375" autoRev="1" fill="hold"/>
                                        <p:tgtEl>
                                          <p:spTgt spid="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750" tmFilter="0, 0; .2, .5; .8, .5; 1, 0"/>
                                        <p:tgtEl>
                                          <p:spTgt spid="7"/>
                                        </p:tgtEl>
                                      </p:cBhvr>
                                    </p:animEffect>
                                    <p:animScale>
                                      <p:cBhvr>
                                        <p:cTn id="22" dur="375" autoRev="1" fill="hold"/>
                                        <p:tgtEl>
                                          <p:spTgt spid="7"/>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750" tmFilter="0, 0; .2, .5; .8, .5; 1, 0"/>
                                        <p:tgtEl>
                                          <p:spTgt spid="8"/>
                                        </p:tgtEl>
                                      </p:cBhvr>
                                    </p:animEffect>
                                    <p:animScale>
                                      <p:cBhvr>
                                        <p:cTn id="27" dur="375" autoRev="1" fill="hold"/>
                                        <p:tgtEl>
                                          <p:spTgt spid="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750" tmFilter="0, 0; .2, .5; .8, .5; 1, 0"/>
                                        <p:tgtEl>
                                          <p:spTgt spid="9"/>
                                        </p:tgtEl>
                                      </p:cBhvr>
                                    </p:animEffect>
                                    <p:animScale>
                                      <p:cBhvr>
                                        <p:cTn id="32" dur="37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1:2</a:t>
            </a:r>
          </a:p>
        </p:txBody>
      </p:sp>
      <p:sp>
        <p:nvSpPr>
          <p:cNvPr id="3" name="TextBox 2">
            <a:extLst>
              <a:ext uri="{FF2B5EF4-FFF2-40B4-BE49-F238E27FC236}">
                <a16:creationId xmlns:a16="http://schemas.microsoft.com/office/drawing/2014/main" id="{D817FF21-73EF-40F7-BD93-589E0B1CF487}"/>
              </a:ext>
            </a:extLst>
          </p:cNvPr>
          <p:cNvSpPr txBox="1"/>
          <p:nvPr/>
        </p:nvSpPr>
        <p:spPr bwMode="auto">
          <a:xfrm>
            <a:off x="5420976" y="4881771"/>
            <a:ext cx="1350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fourteen</a:t>
            </a:r>
          </a:p>
        </p:txBody>
      </p:sp>
      <p:sp>
        <p:nvSpPr>
          <p:cNvPr id="4" name="TextBox 3">
            <a:extLst>
              <a:ext uri="{FF2B5EF4-FFF2-40B4-BE49-F238E27FC236}">
                <a16:creationId xmlns:a16="http://schemas.microsoft.com/office/drawing/2014/main" id="{385D1482-BFFD-4370-9D52-F021DB716199}"/>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14</a:t>
            </a:r>
          </a:p>
        </p:txBody>
      </p:sp>
      <p:sp>
        <p:nvSpPr>
          <p:cNvPr id="5" name="TextBox 4">
            <a:extLst>
              <a:ext uri="{FF2B5EF4-FFF2-40B4-BE49-F238E27FC236}">
                <a16:creationId xmlns:a16="http://schemas.microsoft.com/office/drawing/2014/main" id="{01DC9F7A-B479-401F-B401-8AAB9865BF5E}"/>
              </a:ext>
            </a:extLst>
          </p:cNvPr>
          <p:cNvSpPr txBox="1"/>
          <p:nvPr/>
        </p:nvSpPr>
        <p:spPr bwMode="auto">
          <a:xfrm>
            <a:off x="3721828" y="1079948"/>
            <a:ext cx="4748351"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How many hedgehogs are there?</a:t>
            </a:r>
          </a:p>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Count in groups of two.</a:t>
            </a:r>
          </a:p>
        </p:txBody>
      </p:sp>
      <p:pic>
        <p:nvPicPr>
          <p:cNvPr id="6" name="Picture 5">
            <a:extLst>
              <a:ext uri="{FF2B5EF4-FFF2-40B4-BE49-F238E27FC236}">
                <a16:creationId xmlns:a16="http://schemas.microsoft.com/office/drawing/2014/main" id="{6F29FBCC-7FAD-4A32-92B0-C4CC8423F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4773" y="2481190"/>
            <a:ext cx="1127259" cy="845446"/>
          </a:xfrm>
          <a:prstGeom prst="rect">
            <a:avLst/>
          </a:prstGeom>
        </p:spPr>
      </p:pic>
      <p:pic>
        <p:nvPicPr>
          <p:cNvPr id="7" name="Picture 6">
            <a:extLst>
              <a:ext uri="{FF2B5EF4-FFF2-40B4-BE49-F238E27FC236}">
                <a16:creationId xmlns:a16="http://schemas.microsoft.com/office/drawing/2014/main" id="{70698E95-0340-4067-A32D-8CB7CBE2C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0687" y="2481190"/>
            <a:ext cx="1127259" cy="845446"/>
          </a:xfrm>
          <a:prstGeom prst="rect">
            <a:avLst/>
          </a:prstGeom>
        </p:spPr>
      </p:pic>
      <p:pic>
        <p:nvPicPr>
          <p:cNvPr id="8" name="Picture 7">
            <a:extLst>
              <a:ext uri="{FF2B5EF4-FFF2-40B4-BE49-F238E27FC236}">
                <a16:creationId xmlns:a16="http://schemas.microsoft.com/office/drawing/2014/main" id="{B4BF4FD1-48B4-4B4F-BB11-1B1F28521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6602" y="2481190"/>
            <a:ext cx="1127259" cy="845446"/>
          </a:xfrm>
          <a:prstGeom prst="rect">
            <a:avLst/>
          </a:prstGeom>
        </p:spPr>
      </p:pic>
      <p:pic>
        <p:nvPicPr>
          <p:cNvPr id="9" name="Picture 8">
            <a:extLst>
              <a:ext uri="{FF2B5EF4-FFF2-40B4-BE49-F238E27FC236}">
                <a16:creationId xmlns:a16="http://schemas.microsoft.com/office/drawing/2014/main" id="{01AF8B9E-B98E-4B0E-8CB9-A65D4E605F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2517" y="2481190"/>
            <a:ext cx="1127259" cy="845446"/>
          </a:xfrm>
          <a:prstGeom prst="rect">
            <a:avLst/>
          </a:prstGeom>
        </p:spPr>
      </p:pic>
      <p:pic>
        <p:nvPicPr>
          <p:cNvPr id="10" name="Picture 9">
            <a:extLst>
              <a:ext uri="{FF2B5EF4-FFF2-40B4-BE49-F238E27FC236}">
                <a16:creationId xmlns:a16="http://schemas.microsoft.com/office/drawing/2014/main" id="{D1B3AD4B-0217-4589-B2E1-B07F6791B7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8431" y="2481190"/>
            <a:ext cx="1127259" cy="845446"/>
          </a:xfrm>
          <a:prstGeom prst="rect">
            <a:avLst/>
          </a:prstGeom>
        </p:spPr>
      </p:pic>
      <p:pic>
        <p:nvPicPr>
          <p:cNvPr id="11" name="Picture 10">
            <a:extLst>
              <a:ext uri="{FF2B5EF4-FFF2-40B4-BE49-F238E27FC236}">
                <a16:creationId xmlns:a16="http://schemas.microsoft.com/office/drawing/2014/main" id="{2E396707-B51A-4661-B802-9F148D9AE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4773" y="3531365"/>
            <a:ext cx="1127259" cy="845446"/>
          </a:xfrm>
          <a:prstGeom prst="rect">
            <a:avLst/>
          </a:prstGeom>
        </p:spPr>
      </p:pic>
      <p:pic>
        <p:nvPicPr>
          <p:cNvPr id="12" name="Picture 11">
            <a:extLst>
              <a:ext uri="{FF2B5EF4-FFF2-40B4-BE49-F238E27FC236}">
                <a16:creationId xmlns:a16="http://schemas.microsoft.com/office/drawing/2014/main" id="{E5ED29DD-953B-4262-9367-533673162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0687" y="3531365"/>
            <a:ext cx="1127259" cy="845446"/>
          </a:xfrm>
          <a:prstGeom prst="rect">
            <a:avLst/>
          </a:prstGeom>
        </p:spPr>
      </p:pic>
      <p:sp>
        <p:nvSpPr>
          <p:cNvPr id="14" name="TextBox 13">
            <a:extLst>
              <a:ext uri="{FF2B5EF4-FFF2-40B4-BE49-F238E27FC236}">
                <a16:creationId xmlns:a16="http://schemas.microsoft.com/office/drawing/2014/main" id="{989C845A-B4EE-478A-839C-7C4D739BF928}"/>
              </a:ext>
            </a:extLst>
          </p:cNvPr>
          <p:cNvSpPr txBox="1"/>
          <p:nvPr/>
        </p:nvSpPr>
        <p:spPr bwMode="auto">
          <a:xfrm>
            <a:off x="5570087" y="4881771"/>
            <a:ext cx="10518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twelve</a:t>
            </a:r>
          </a:p>
        </p:txBody>
      </p:sp>
      <p:sp>
        <p:nvSpPr>
          <p:cNvPr id="15" name="TextBox 14">
            <a:extLst>
              <a:ext uri="{FF2B5EF4-FFF2-40B4-BE49-F238E27FC236}">
                <a16:creationId xmlns:a16="http://schemas.microsoft.com/office/drawing/2014/main" id="{8FAC1E15-25F0-4B5F-901D-2100EB55D2B3}"/>
              </a:ext>
            </a:extLst>
          </p:cNvPr>
          <p:cNvSpPr txBox="1"/>
          <p:nvPr/>
        </p:nvSpPr>
        <p:spPr bwMode="auto">
          <a:xfrm>
            <a:off x="5785275" y="4881771"/>
            <a:ext cx="621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ten</a:t>
            </a:r>
          </a:p>
        </p:txBody>
      </p:sp>
      <p:sp>
        <p:nvSpPr>
          <p:cNvPr id="16" name="TextBox 15">
            <a:extLst>
              <a:ext uri="{FF2B5EF4-FFF2-40B4-BE49-F238E27FC236}">
                <a16:creationId xmlns:a16="http://schemas.microsoft.com/office/drawing/2014/main" id="{5283A3CC-491A-4F21-999E-599C09710E96}"/>
              </a:ext>
            </a:extLst>
          </p:cNvPr>
          <p:cNvSpPr txBox="1"/>
          <p:nvPr/>
        </p:nvSpPr>
        <p:spPr bwMode="auto">
          <a:xfrm>
            <a:off x="5655817" y="4881771"/>
            <a:ext cx="8803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eight</a:t>
            </a:r>
          </a:p>
        </p:txBody>
      </p:sp>
      <p:sp>
        <p:nvSpPr>
          <p:cNvPr id="17" name="TextBox 16">
            <a:extLst>
              <a:ext uri="{FF2B5EF4-FFF2-40B4-BE49-F238E27FC236}">
                <a16:creationId xmlns:a16="http://schemas.microsoft.com/office/drawing/2014/main" id="{C91B79A6-1833-4175-B4C0-C847EBAE2DBC}"/>
              </a:ext>
            </a:extLst>
          </p:cNvPr>
          <p:cNvSpPr txBox="1"/>
          <p:nvPr/>
        </p:nvSpPr>
        <p:spPr bwMode="auto">
          <a:xfrm>
            <a:off x="5830542" y="4881771"/>
            <a:ext cx="530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six</a:t>
            </a:r>
          </a:p>
        </p:txBody>
      </p:sp>
      <p:sp>
        <p:nvSpPr>
          <p:cNvPr id="18" name="TextBox 17">
            <a:extLst>
              <a:ext uri="{FF2B5EF4-FFF2-40B4-BE49-F238E27FC236}">
                <a16:creationId xmlns:a16="http://schemas.microsoft.com/office/drawing/2014/main" id="{6C5870D7-F69B-415A-94AD-83410550A046}"/>
              </a:ext>
            </a:extLst>
          </p:cNvPr>
          <p:cNvSpPr txBox="1"/>
          <p:nvPr/>
        </p:nvSpPr>
        <p:spPr bwMode="auto">
          <a:xfrm>
            <a:off x="5723945" y="4881771"/>
            <a:ext cx="744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four</a:t>
            </a:r>
          </a:p>
        </p:txBody>
      </p:sp>
      <p:sp>
        <p:nvSpPr>
          <p:cNvPr id="19" name="TextBox 18">
            <a:extLst>
              <a:ext uri="{FF2B5EF4-FFF2-40B4-BE49-F238E27FC236}">
                <a16:creationId xmlns:a16="http://schemas.microsoft.com/office/drawing/2014/main" id="{227E5707-BC5B-48E1-AB67-303B2E3E576D}"/>
              </a:ext>
            </a:extLst>
          </p:cNvPr>
          <p:cNvSpPr txBox="1"/>
          <p:nvPr/>
        </p:nvSpPr>
        <p:spPr bwMode="auto">
          <a:xfrm>
            <a:off x="5750041" y="4881771"/>
            <a:ext cx="691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two</a:t>
            </a:r>
          </a:p>
        </p:txBody>
      </p:sp>
      <p:sp>
        <p:nvSpPr>
          <p:cNvPr id="20" name="TextBox 19">
            <a:extLst>
              <a:ext uri="{FF2B5EF4-FFF2-40B4-BE49-F238E27FC236}">
                <a16:creationId xmlns:a16="http://schemas.microsoft.com/office/drawing/2014/main" id="{6DC7BA07-C65F-40BD-B732-19D942BDE914}"/>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12</a:t>
            </a:r>
          </a:p>
        </p:txBody>
      </p:sp>
      <p:sp>
        <p:nvSpPr>
          <p:cNvPr id="21" name="TextBox 20">
            <a:extLst>
              <a:ext uri="{FF2B5EF4-FFF2-40B4-BE49-F238E27FC236}">
                <a16:creationId xmlns:a16="http://schemas.microsoft.com/office/drawing/2014/main" id="{EBFCBE02-94AE-4A27-B8D5-F58EFE534E71}"/>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22" name="TextBox 21">
            <a:extLst>
              <a:ext uri="{FF2B5EF4-FFF2-40B4-BE49-F238E27FC236}">
                <a16:creationId xmlns:a16="http://schemas.microsoft.com/office/drawing/2014/main" id="{21BC90C3-177A-4AD2-A3BE-21A67E5FC365}"/>
              </a:ext>
            </a:extLst>
          </p:cNvPr>
          <p:cNvSpPr txBox="1"/>
          <p:nvPr/>
        </p:nvSpPr>
        <p:spPr bwMode="auto">
          <a:xfrm>
            <a:off x="5920311" y="531070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
        <p:nvSpPr>
          <p:cNvPr id="23" name="TextBox 22">
            <a:extLst>
              <a:ext uri="{FF2B5EF4-FFF2-40B4-BE49-F238E27FC236}">
                <a16:creationId xmlns:a16="http://schemas.microsoft.com/office/drawing/2014/main" id="{E19511EA-23AA-4280-B96D-BCF635F3228E}"/>
              </a:ext>
            </a:extLst>
          </p:cNvPr>
          <p:cNvSpPr txBox="1"/>
          <p:nvPr/>
        </p:nvSpPr>
        <p:spPr bwMode="auto">
          <a:xfrm>
            <a:off x="5920311" y="531070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
        <p:nvSpPr>
          <p:cNvPr id="24" name="TextBox 23">
            <a:extLst>
              <a:ext uri="{FF2B5EF4-FFF2-40B4-BE49-F238E27FC236}">
                <a16:creationId xmlns:a16="http://schemas.microsoft.com/office/drawing/2014/main" id="{982E656E-DC99-4673-AFB4-E78044B9D9FC}"/>
              </a:ext>
            </a:extLst>
          </p:cNvPr>
          <p:cNvSpPr txBox="1"/>
          <p:nvPr/>
        </p:nvSpPr>
        <p:spPr bwMode="auto">
          <a:xfrm>
            <a:off x="5920311" y="531070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25" name="TextBox 24">
            <a:extLst>
              <a:ext uri="{FF2B5EF4-FFF2-40B4-BE49-F238E27FC236}">
                <a16:creationId xmlns:a16="http://schemas.microsoft.com/office/drawing/2014/main" id="{A07E93CC-2DB9-438E-9C71-7970384FB393}"/>
              </a:ext>
            </a:extLst>
          </p:cNvPr>
          <p:cNvSpPr txBox="1"/>
          <p:nvPr/>
        </p:nvSpPr>
        <p:spPr bwMode="auto">
          <a:xfrm>
            <a:off x="5920311" y="531070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Tree>
    <p:extLst>
      <p:ext uri="{BB962C8B-B14F-4D97-AF65-F5344CB8AC3E}">
        <p14:creationId xmlns:p14="http://schemas.microsoft.com/office/powerpoint/2010/main" val="2990704188"/>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6"/>
                                        </p:tgtEl>
                                      </p:cBhvr>
                                    </p:animEffect>
                                    <p:animScale>
                                      <p:cBhvr>
                                        <p:cTn id="12" dur="375" autoRev="1" fill="hold"/>
                                        <p:tgtEl>
                                          <p:spTgt spid="6"/>
                                        </p:tgtEl>
                                      </p:cBhvr>
                                      <p:by x="105000" y="105000"/>
                                    </p:animScale>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750" tmFilter="0, 0; .2, .5; .8, .5; 1, 0"/>
                                        <p:tgtEl>
                                          <p:spTgt spid="7"/>
                                        </p:tgtEl>
                                      </p:cBhvr>
                                    </p:animEffect>
                                    <p:animScale>
                                      <p:cBhvr>
                                        <p:cTn id="23" dur="375" autoRev="1" fill="hold"/>
                                        <p:tgtEl>
                                          <p:spTgt spid="7"/>
                                        </p:tgtEl>
                                      </p:cBhvr>
                                      <p:by x="105000" y="105000"/>
                                    </p:animScale>
                                  </p:childTnLst>
                                </p:cTn>
                              </p:par>
                              <p:par>
                                <p:cTn id="24" presetID="10" presetClass="exit" presetSubtype="0" fill="hold" grpId="1" nodeType="with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5"/>
                                        </p:tgtEl>
                                      </p:cBhvr>
                                    </p:animEffect>
                                    <p:set>
                                      <p:cBhvr>
                                        <p:cTn id="29" dur="1" fill="hold">
                                          <p:stCondLst>
                                            <p:cond delay="499"/>
                                          </p:stCondLst>
                                        </p:cTn>
                                        <p:tgtEl>
                                          <p:spTgt spid="25"/>
                                        </p:tgtEl>
                                        <p:attrNameLst>
                                          <p:attrName>style.visibility</p:attrName>
                                        </p:attrNameLst>
                                      </p:cBhvr>
                                      <p:to>
                                        <p:strVal val="hidden"/>
                                      </p:to>
                                    </p:set>
                                  </p:childTnLst>
                                </p:cTn>
                              </p:par>
                              <p:par>
                                <p:cTn id="30" presetID="10" presetClass="entr" presetSubtype="0"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750" tmFilter="0, 0; .2, .5; .8, .5; 1, 0"/>
                                        <p:tgtEl>
                                          <p:spTgt spid="8"/>
                                        </p:tgtEl>
                                      </p:cBhvr>
                                    </p:animEffect>
                                    <p:animScale>
                                      <p:cBhvr>
                                        <p:cTn id="40" dur="375" autoRev="1" fill="hold"/>
                                        <p:tgtEl>
                                          <p:spTgt spid="8"/>
                                        </p:tgtEl>
                                      </p:cBhvr>
                                      <p:by x="105000" y="105000"/>
                                    </p:animScale>
                                  </p:childTnLst>
                                </p:cTn>
                              </p:par>
                              <p:par>
                                <p:cTn id="41" presetID="10" presetClass="exit" presetSubtype="0" fill="hold" grpId="1" nodeType="with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par>
                                <p:cTn id="47" presetID="10" presetClass="entr" presetSubtype="0" fill="hold" grpId="0" nodeType="withEffect">
                                  <p:stCondLst>
                                    <p:cond delay="5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750" tmFilter="0, 0; .2, .5; .8, .5; 1, 0"/>
                                        <p:tgtEl>
                                          <p:spTgt spid="9"/>
                                        </p:tgtEl>
                                      </p:cBhvr>
                                    </p:animEffect>
                                    <p:animScale>
                                      <p:cBhvr>
                                        <p:cTn id="57" dur="375" autoRev="1" fill="hold"/>
                                        <p:tgtEl>
                                          <p:spTgt spid="9"/>
                                        </p:tgtEl>
                                      </p:cBhvr>
                                      <p:by x="105000" y="105000"/>
                                    </p:animScale>
                                  </p:childTnLst>
                                </p:cTn>
                              </p:par>
                              <p:par>
                                <p:cTn id="58" presetID="10" presetClass="exit" presetSubtype="0" fill="hold" grpId="1" nodeType="withEffect">
                                  <p:stCondLst>
                                    <p:cond delay="0"/>
                                  </p:stCondLst>
                                  <p:childTnLst>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par>
                                <p:cTn id="64" presetID="10" presetClass="entr" presetSubtype="0" fill="hold" grpId="0" nodeType="withEffect">
                                  <p:stCondLst>
                                    <p:cond delay="50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mph" presetSubtype="0" fill="hold" nodeType="clickEffect">
                                  <p:stCondLst>
                                    <p:cond delay="0"/>
                                  </p:stCondLst>
                                  <p:childTnLst>
                                    <p:animEffect transition="out" filter="fade">
                                      <p:cBhvr>
                                        <p:cTn id="73" dur="750" tmFilter="0, 0; .2, .5; .8, .5; 1, 0"/>
                                        <p:tgtEl>
                                          <p:spTgt spid="10"/>
                                        </p:tgtEl>
                                      </p:cBhvr>
                                    </p:animEffect>
                                    <p:animScale>
                                      <p:cBhvr>
                                        <p:cTn id="74" dur="375" autoRev="1" fill="hold"/>
                                        <p:tgtEl>
                                          <p:spTgt spid="10"/>
                                        </p:tgtEl>
                                      </p:cBhvr>
                                      <p:by x="105000" y="105000"/>
                                    </p:animScale>
                                  </p:childTnLst>
                                </p:cTn>
                              </p:par>
                              <p:par>
                                <p:cTn id="75" presetID="10" presetClass="exit" presetSubtype="0" fill="hold" grpId="1" nodeType="withEffect">
                                  <p:stCondLst>
                                    <p:cond delay="0"/>
                                  </p:stCondLst>
                                  <p:childTnLst>
                                    <p:animEffect transition="out" filter="fade">
                                      <p:cBhvr>
                                        <p:cTn id="76" dur="500"/>
                                        <p:tgtEl>
                                          <p:spTgt spid="16"/>
                                        </p:tgtEl>
                                      </p:cBhvr>
                                    </p:animEffect>
                                    <p:set>
                                      <p:cBhvr>
                                        <p:cTn id="77" dur="1" fill="hold">
                                          <p:stCondLst>
                                            <p:cond delay="499"/>
                                          </p:stCondLst>
                                        </p:cTn>
                                        <p:tgtEl>
                                          <p:spTgt spid="16"/>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2"/>
                                        </p:tgtEl>
                                      </p:cBhvr>
                                    </p:animEffect>
                                    <p:set>
                                      <p:cBhvr>
                                        <p:cTn id="80" dur="1" fill="hold">
                                          <p:stCondLst>
                                            <p:cond delay="499"/>
                                          </p:stCondLst>
                                        </p:cTn>
                                        <p:tgtEl>
                                          <p:spTgt spid="22"/>
                                        </p:tgtEl>
                                        <p:attrNameLst>
                                          <p:attrName>style.visibility</p:attrName>
                                        </p:attrNameLst>
                                      </p:cBhvr>
                                      <p:to>
                                        <p:strVal val="hidden"/>
                                      </p:to>
                                    </p:set>
                                  </p:childTnLst>
                                </p:cTn>
                              </p:par>
                              <p:par>
                                <p:cTn id="81" presetID="10" presetClass="entr" presetSubtype="0" fill="hold" grpId="0" nodeType="withEffect">
                                  <p:stCondLst>
                                    <p:cond delay="50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par>
                                <p:cTn id="84" presetID="10" presetClass="entr" presetSubtype="0" fill="hold" grpId="0" nodeType="withEffect">
                                  <p:stCondLst>
                                    <p:cond delay="50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mph" presetSubtype="0" fill="hold" nodeType="clickEffect">
                                  <p:stCondLst>
                                    <p:cond delay="0"/>
                                  </p:stCondLst>
                                  <p:childTnLst>
                                    <p:animEffect transition="out" filter="fade">
                                      <p:cBhvr>
                                        <p:cTn id="90" dur="750" tmFilter="0, 0; .2, .5; .8, .5; 1, 0"/>
                                        <p:tgtEl>
                                          <p:spTgt spid="11"/>
                                        </p:tgtEl>
                                      </p:cBhvr>
                                    </p:animEffect>
                                    <p:animScale>
                                      <p:cBhvr>
                                        <p:cTn id="91" dur="375" autoRev="1" fill="hold"/>
                                        <p:tgtEl>
                                          <p:spTgt spid="11"/>
                                        </p:tgtEl>
                                      </p:cBhvr>
                                      <p:by x="105000" y="105000"/>
                                    </p:animScale>
                                  </p:childTnLst>
                                </p:cTn>
                              </p:par>
                              <p:par>
                                <p:cTn id="92" presetID="10" presetClass="exit" presetSubtype="0" fill="hold" grpId="1" nodeType="withEffect">
                                  <p:stCondLst>
                                    <p:cond delay="0"/>
                                  </p:stCondLst>
                                  <p:childTnLst>
                                    <p:animEffect transition="out" filter="fade">
                                      <p:cBhvr>
                                        <p:cTn id="93" dur="500"/>
                                        <p:tgtEl>
                                          <p:spTgt spid="15"/>
                                        </p:tgtEl>
                                      </p:cBhvr>
                                    </p:animEffect>
                                    <p:set>
                                      <p:cBhvr>
                                        <p:cTn id="94" dur="1" fill="hold">
                                          <p:stCondLst>
                                            <p:cond delay="499"/>
                                          </p:stCondLst>
                                        </p:cTn>
                                        <p:tgtEl>
                                          <p:spTgt spid="15"/>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21"/>
                                        </p:tgtEl>
                                      </p:cBhvr>
                                    </p:animEffect>
                                    <p:set>
                                      <p:cBhvr>
                                        <p:cTn id="97" dur="1" fill="hold">
                                          <p:stCondLst>
                                            <p:cond delay="499"/>
                                          </p:stCondLst>
                                        </p:cTn>
                                        <p:tgtEl>
                                          <p:spTgt spid="21"/>
                                        </p:tgtEl>
                                        <p:attrNameLst>
                                          <p:attrName>style.visibility</p:attrName>
                                        </p:attrNameLst>
                                      </p:cBhvr>
                                      <p:to>
                                        <p:strVal val="hidden"/>
                                      </p:to>
                                    </p:set>
                                  </p:childTnLst>
                                </p:cTn>
                              </p:par>
                              <p:par>
                                <p:cTn id="98" presetID="10" presetClass="entr" presetSubtype="0" fill="hold" grpId="0" nodeType="withEffect">
                                  <p:stCondLst>
                                    <p:cond delay="500"/>
                                  </p:stCondLst>
                                  <p:childTnLst>
                                    <p:set>
                                      <p:cBhvr>
                                        <p:cTn id="99" dur="1" fill="hold">
                                          <p:stCondLst>
                                            <p:cond delay="0"/>
                                          </p:stCondLst>
                                        </p:cTn>
                                        <p:tgtEl>
                                          <p:spTgt spid="14"/>
                                        </p:tgtEl>
                                        <p:attrNameLst>
                                          <p:attrName>style.visibility</p:attrName>
                                        </p:attrNameLst>
                                      </p:cBhvr>
                                      <p:to>
                                        <p:strVal val="visible"/>
                                      </p:to>
                                    </p:set>
                                    <p:animEffect transition="in" filter="fade">
                                      <p:cBhvr>
                                        <p:cTn id="100" dur="500"/>
                                        <p:tgtEl>
                                          <p:spTgt spid="14"/>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500"/>
                                        <p:tgtEl>
                                          <p:spTgt spid="20"/>
                                        </p:tgtEl>
                                      </p:cBhvr>
                                    </p:animEffect>
                                  </p:childTnLst>
                                </p:cTn>
                              </p:par>
                            </p:childTnLst>
                          </p:cTn>
                        </p:par>
                      </p:childTnLst>
                    </p:cTn>
                  </p:par>
                  <p:par>
                    <p:cTn id="104" fill="hold">
                      <p:stCondLst>
                        <p:cond delay="indefinite"/>
                      </p:stCondLst>
                      <p:childTnLst>
                        <p:par>
                          <p:cTn id="105" fill="hold">
                            <p:stCondLst>
                              <p:cond delay="0"/>
                            </p:stCondLst>
                            <p:childTnLst>
                              <p:par>
                                <p:cTn id="106" presetID="26" presetClass="emph" presetSubtype="0" fill="hold" nodeType="clickEffect">
                                  <p:stCondLst>
                                    <p:cond delay="0"/>
                                  </p:stCondLst>
                                  <p:childTnLst>
                                    <p:animEffect transition="out" filter="fade">
                                      <p:cBhvr>
                                        <p:cTn id="107" dur="750" tmFilter="0, 0; .2, .5; .8, .5; 1, 0"/>
                                        <p:tgtEl>
                                          <p:spTgt spid="12"/>
                                        </p:tgtEl>
                                      </p:cBhvr>
                                    </p:animEffect>
                                    <p:animScale>
                                      <p:cBhvr>
                                        <p:cTn id="108" dur="375" autoRev="1" fill="hold"/>
                                        <p:tgtEl>
                                          <p:spTgt spid="12"/>
                                        </p:tgtEl>
                                      </p:cBhvr>
                                      <p:by x="105000" y="105000"/>
                                    </p:animScale>
                                  </p:childTnLst>
                                </p:cTn>
                              </p:par>
                              <p:par>
                                <p:cTn id="109" presetID="10" presetClass="exit" presetSubtype="0" fill="hold" grpId="1" nodeType="withEffect">
                                  <p:stCondLst>
                                    <p:cond delay="0"/>
                                  </p:stCondLst>
                                  <p:childTnLst>
                                    <p:animEffect transition="out" filter="fade">
                                      <p:cBhvr>
                                        <p:cTn id="110" dur="500"/>
                                        <p:tgtEl>
                                          <p:spTgt spid="14"/>
                                        </p:tgtEl>
                                      </p:cBhvr>
                                    </p:animEffect>
                                    <p:set>
                                      <p:cBhvr>
                                        <p:cTn id="111" dur="1" fill="hold">
                                          <p:stCondLst>
                                            <p:cond delay="499"/>
                                          </p:stCondLst>
                                        </p:cTn>
                                        <p:tgtEl>
                                          <p:spTgt spid="14"/>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20"/>
                                        </p:tgtEl>
                                      </p:cBhvr>
                                    </p:animEffect>
                                    <p:set>
                                      <p:cBhvr>
                                        <p:cTn id="114" dur="1" fill="hold">
                                          <p:stCondLst>
                                            <p:cond delay="499"/>
                                          </p:stCondLst>
                                        </p:cTn>
                                        <p:tgtEl>
                                          <p:spTgt spid="20"/>
                                        </p:tgtEl>
                                        <p:attrNameLst>
                                          <p:attrName>style.visibility</p:attrName>
                                        </p:attrNameLst>
                                      </p:cBhvr>
                                      <p:to>
                                        <p:strVal val="hidden"/>
                                      </p:to>
                                    </p:set>
                                  </p:childTnLst>
                                </p:cTn>
                              </p:par>
                              <p:par>
                                <p:cTn id="115" presetID="10" presetClass="entr" presetSubtype="0" fill="hold" grpId="0" nodeType="withEffect">
                                  <p:stCondLst>
                                    <p:cond delay="500"/>
                                  </p:stCondLst>
                                  <p:childTnLst>
                                    <p:set>
                                      <p:cBhvr>
                                        <p:cTn id="116" dur="1" fill="hold">
                                          <p:stCondLst>
                                            <p:cond delay="0"/>
                                          </p:stCondLst>
                                        </p:cTn>
                                        <p:tgtEl>
                                          <p:spTgt spid="3"/>
                                        </p:tgtEl>
                                        <p:attrNameLst>
                                          <p:attrName>style.visibility</p:attrName>
                                        </p:attrNameLst>
                                      </p:cBhvr>
                                      <p:to>
                                        <p:strVal val="visible"/>
                                      </p:to>
                                    </p:set>
                                    <p:animEffect transition="in" filter="fade">
                                      <p:cBhvr>
                                        <p:cTn id="117" dur="500"/>
                                        <p:tgtEl>
                                          <p:spTgt spid="3"/>
                                        </p:tgtEl>
                                      </p:cBhvr>
                                    </p:animEffect>
                                  </p:childTnLst>
                                </p:cTn>
                              </p:par>
                              <p:par>
                                <p:cTn id="118" presetID="10" presetClass="entr" presetSubtype="0" fill="hold" grpId="0" nodeType="withEffect">
                                  <p:stCondLst>
                                    <p:cond delay="500"/>
                                  </p:stCondLst>
                                  <p:childTnLst>
                                    <p:set>
                                      <p:cBhvr>
                                        <p:cTn id="119" dur="1" fill="hold">
                                          <p:stCondLst>
                                            <p:cond delay="0"/>
                                          </p:stCondLst>
                                        </p:cTn>
                                        <p:tgtEl>
                                          <p:spTgt spid="4"/>
                                        </p:tgtEl>
                                        <p:attrNameLst>
                                          <p:attrName>style.visibility</p:attrName>
                                        </p:attrNameLst>
                                      </p:cBhvr>
                                      <p:to>
                                        <p:strVal val="visible"/>
                                      </p:to>
                                    </p:set>
                                    <p:animEffect transition="in" filter="fade">
                                      <p:cBhvr>
                                        <p:cTn id="1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5EED2-6700-47F9-AF8C-BD779EDCB6E8}"/>
              </a:ext>
            </a:extLst>
          </p:cNvPr>
          <p:cNvSpPr>
            <a:spLocks noGrp="1"/>
          </p:cNvSpPr>
          <p:nvPr>
            <p:ph type="ftr" sz="quarter" idx="11"/>
          </p:nvPr>
        </p:nvSpPr>
        <p:spPr/>
        <p:txBody>
          <a:bodyPr/>
          <a:lstStyle/>
          <a:p>
            <a:pPr>
              <a:defRPr/>
            </a:pPr>
            <a:r>
              <a:rPr lang="en-GB" dirty="0"/>
              <a:t>Curriculum Prioritisation for Primary Maths</a:t>
            </a:r>
          </a:p>
        </p:txBody>
      </p:sp>
      <p:sp>
        <p:nvSpPr>
          <p:cNvPr id="4" name="TextBox 3">
            <a:extLst>
              <a:ext uri="{FF2B5EF4-FFF2-40B4-BE49-F238E27FC236}">
                <a16:creationId xmlns:a16="http://schemas.microsoft.com/office/drawing/2014/main" id="{88117ADD-FE8D-49F8-A8F6-14017A4C1B29}"/>
              </a:ext>
            </a:extLst>
          </p:cNvPr>
          <p:cNvSpPr txBox="1"/>
          <p:nvPr/>
        </p:nvSpPr>
        <p:spPr>
          <a:xfrm>
            <a:off x="594008" y="1202211"/>
            <a:ext cx="11262632" cy="3747180"/>
          </a:xfrm>
          <a:prstGeom prst="rect">
            <a:avLst/>
          </a:prstGeom>
          <a:noFill/>
        </p:spPr>
        <p:txBody>
          <a:bodyPr wrap="square">
            <a:spAutoFit/>
          </a:bodyPr>
          <a:lstStyle/>
          <a:p>
            <a:pPr>
              <a:spcBef>
                <a:spcPts val="1200"/>
              </a:spcBef>
              <a:spcAft>
                <a:spcPts val="300"/>
              </a:spcAft>
            </a:pPr>
            <a:r>
              <a:rPr lang="en-GB" sz="1950" dirty="0">
                <a:solidFill>
                  <a:schemeClr val="tx1">
                    <a:lumMod val="65000"/>
                    <a:lumOff val="35000"/>
                  </a:schemeClr>
                </a:solidFill>
                <a:effectLst/>
                <a:latin typeface="Arial" panose="020B0604020202020204" pitchFamily="34" charset="0"/>
                <a:cs typeface="Arial" panose="020B0604020202020204" pitchFamily="34" charset="0"/>
              </a:rPr>
              <a:t>These materials heavily reflect the prioritisation approach of the ready-to-progress criteria in the </a:t>
            </a:r>
            <a:r>
              <a:rPr lang="en-GB" sz="1950" dirty="0">
                <a:solidFill>
                  <a:schemeClr val="tx1">
                    <a:lumMod val="65000"/>
                    <a:lumOff val="3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DfE Primary Mathematics Guidance 2020</a:t>
            </a:r>
            <a:r>
              <a:rPr lang="en-GB" sz="1950" dirty="0">
                <a:solidFill>
                  <a:schemeClr val="tx1">
                    <a:lumMod val="65000"/>
                    <a:lumOff val="35000"/>
                  </a:schemeClr>
                </a:solidFill>
                <a:effectLst/>
                <a:latin typeface="Arial" panose="020B0604020202020204" pitchFamily="34" charset="0"/>
                <a:cs typeface="Arial" panose="020B0604020202020204" pitchFamily="34" charset="0"/>
              </a:rPr>
              <a:t> and on the </a:t>
            </a:r>
            <a:r>
              <a:rPr lang="en-GB" sz="1950" dirty="0">
                <a:solidFill>
                  <a:schemeClr val="tx1">
                    <a:lumMod val="65000"/>
                    <a:lumOff val="35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PPTs that exemplify them</a:t>
            </a:r>
            <a:r>
              <a:rPr lang="en-GB" sz="1950" dirty="0">
                <a:solidFill>
                  <a:schemeClr val="tx1">
                    <a:lumMod val="65000"/>
                    <a:lumOff val="35000"/>
                  </a:schemeClr>
                </a:solidFill>
                <a:effectLst/>
                <a:latin typeface="Arial" panose="020B0604020202020204" pitchFamily="34" charset="0"/>
                <a:cs typeface="Arial" panose="020B0604020202020204" pitchFamily="34" charset="0"/>
              </a:rPr>
              <a:t> on the NCETM website. They also include other relevant National Curriculum content. Related sections of the</a:t>
            </a:r>
            <a:r>
              <a:rPr lang="en-GB" sz="1950" dirty="0">
                <a:solidFill>
                  <a:schemeClr val="tx1">
                    <a:lumMod val="65000"/>
                    <a:lumOff val="3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NCETM Primary Mastery Professional Development Materials</a:t>
            </a:r>
            <a:r>
              <a:rPr lang="en-GB" sz="1950" dirty="0">
                <a:solidFill>
                  <a:schemeClr val="tx1">
                    <a:lumMod val="65000"/>
                    <a:lumOff val="35000"/>
                  </a:schemeClr>
                </a:solidFill>
                <a:effectLst/>
                <a:latin typeface="Arial" panose="020B0604020202020204" pitchFamily="34" charset="0"/>
                <a:cs typeface="Arial" panose="020B0604020202020204" pitchFamily="34" charset="0"/>
              </a:rPr>
              <a:t> provide small-step teaching guidance.</a:t>
            </a:r>
          </a:p>
          <a:p>
            <a:pPr>
              <a:spcBef>
                <a:spcPts val="1200"/>
              </a:spcBef>
              <a:spcAft>
                <a:spcPts val="300"/>
              </a:spcAft>
            </a:pPr>
            <a:r>
              <a:rPr lang="en-GB" b="1" dirty="0">
                <a:solidFill>
                  <a:schemeClr val="tx1">
                    <a:lumMod val="65000"/>
                    <a:lumOff val="35000"/>
                  </a:schemeClr>
                </a:solidFill>
                <a:latin typeface="Arial" panose="020B0604020202020204" pitchFamily="34" charset="0"/>
                <a:cs typeface="Arial" panose="020B0604020202020204" pitchFamily="34" charset="0"/>
              </a:rPr>
              <a:t>Ready-to-progress criteria addressed by this unit</a:t>
            </a:r>
          </a:p>
          <a:p>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Teaching of this unit supports the following criteria from the ‘DfE Mathematics Guidance: key stages 1 &amp; 2’ (the 335-page document available as a download)</a:t>
            </a: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6"/>
              </a:rPr>
              <a:t>1NF</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6"/>
              </a:rPr>
              <a:t>-2 Page </a:t>
            </a: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6"/>
              </a:rPr>
              <a:t>26</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spcBef>
                <a:spcPts val="1200"/>
              </a:spcBef>
              <a:spcAft>
                <a:spcPts val="300"/>
              </a:spcAft>
            </a:pPr>
            <a:r>
              <a:rPr lang="en-GB" b="1" dirty="0">
                <a:solidFill>
                  <a:schemeClr val="tx1">
                    <a:lumMod val="65000"/>
                    <a:lumOff val="35000"/>
                  </a:schemeClr>
                </a:solidFill>
                <a:effectLst/>
                <a:latin typeface="Arial" panose="020B0604020202020204" pitchFamily="34" charset="0"/>
                <a:cs typeface="Arial" panose="020B0604020202020204" pitchFamily="34" charset="0"/>
              </a:rPr>
              <a:t>Prior learning</a:t>
            </a:r>
            <a:r>
              <a:rPr lang="en-GB" b="0" dirty="0">
                <a:solidFill>
                  <a:schemeClr val="tx1">
                    <a:lumMod val="65000"/>
                    <a:lumOff val="35000"/>
                  </a:schemeClr>
                </a:solidFill>
                <a:effectLst/>
                <a:latin typeface="Arial" panose="020B0604020202020204" pitchFamily="34" charset="0"/>
                <a:cs typeface="Arial" panose="020B0604020202020204" pitchFamily="34" charset="0"/>
              </a:rPr>
              <a:t> </a:t>
            </a:r>
            <a:endParaRPr lang="en-GB" b="1" dirty="0">
              <a:solidFill>
                <a:schemeClr val="tx1">
                  <a:lumMod val="65000"/>
                  <a:lumOff val="35000"/>
                </a:schemeClr>
              </a:solidFill>
              <a:effectLst/>
              <a:latin typeface="Arial" panose="020B0604020202020204" pitchFamily="34" charset="0"/>
              <a:cs typeface="Arial" panose="020B0604020202020204" pitchFamily="34" charset="0"/>
            </a:endParaRPr>
          </a:p>
          <a:p>
            <a:r>
              <a:rPr lang="en-GB" sz="1600" dirty="0">
                <a:solidFill>
                  <a:srgbClr val="595959"/>
                </a:solidFill>
                <a:latin typeface="Arial" panose="020B0604020202020204" pitchFamily="34" charset="0"/>
                <a:ea typeface="Calibri" panose="020F0502020204030204" pitchFamily="34" charset="0"/>
              </a:rPr>
              <a:t>If the children have the following previous experience, contained in the same DfE guidance document as above, they will be ready to start this unit.</a:t>
            </a:r>
          </a:p>
          <a:p>
            <a:pPr marL="285750" indent="-285750">
              <a:buClr>
                <a:schemeClr val="tx1">
                  <a:lumMod val="65000"/>
                  <a:lumOff val="35000"/>
                </a:schemeClr>
              </a:buClr>
              <a:buFont typeface="Arial" panose="020B0604020202020204" pitchFamily="34" charset="0"/>
              <a:buChar char="•"/>
            </a:pPr>
            <a:r>
              <a:rPr lang="en-GB" sz="1600" dirty="0">
                <a:solidFill>
                  <a:srgbClr val="595959"/>
                </a:solidFill>
                <a:latin typeface="Arial" panose="020B0604020202020204" pitchFamily="34" charset="0"/>
                <a:ea typeface="Calibri" panose="020F0502020204030204" pitchFamily="34" charset="0"/>
              </a:rPr>
              <a:t>Previous experience prior to </a:t>
            </a:r>
            <a:r>
              <a:rPr lang="en-GB" sz="1600" dirty="0">
                <a:solidFill>
                  <a:srgbClr val="595959"/>
                </a:solidFill>
                <a:latin typeface="Arial" panose="020B0604020202020204" pitchFamily="34" charset="0"/>
                <a:ea typeface="Calibri" panose="020F0502020204030204" pitchFamily="34" charset="0"/>
                <a:hlinkClick r:id="rId7"/>
              </a:rPr>
              <a:t>1NF-2 Page 16</a:t>
            </a:r>
            <a:r>
              <a:rPr lang="en-GB" sz="105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08D72010-6BB7-4450-87EA-D90CA78A311D}"/>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1, Unit 9</a:t>
            </a:r>
            <a:endParaRPr lang="en-GB" sz="2400" b="1" dirty="0"/>
          </a:p>
        </p:txBody>
      </p:sp>
    </p:spTree>
    <p:extLst>
      <p:ext uri="{BB962C8B-B14F-4D97-AF65-F5344CB8AC3E}">
        <p14:creationId xmlns:p14="http://schemas.microsoft.com/office/powerpoint/2010/main" val="3591541879"/>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1:2</a:t>
            </a:r>
          </a:p>
        </p:txBody>
      </p:sp>
      <p:sp>
        <p:nvSpPr>
          <p:cNvPr id="3" name="TextBox 2">
            <a:extLst>
              <a:ext uri="{FF2B5EF4-FFF2-40B4-BE49-F238E27FC236}">
                <a16:creationId xmlns:a16="http://schemas.microsoft.com/office/drawing/2014/main" id="{65E88695-E6DC-492D-B71C-69EC380AAA1F}"/>
              </a:ext>
            </a:extLst>
          </p:cNvPr>
          <p:cNvSpPr txBox="1"/>
          <p:nvPr/>
        </p:nvSpPr>
        <p:spPr bwMode="auto">
          <a:xfrm>
            <a:off x="3757094" y="1079948"/>
            <a:ext cx="4677819"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How many hedgehogs are there?</a:t>
            </a:r>
          </a:p>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Count in groups of two.</a:t>
            </a:r>
          </a:p>
        </p:txBody>
      </p:sp>
      <p:pic>
        <p:nvPicPr>
          <p:cNvPr id="4" name="Picture 3">
            <a:extLst>
              <a:ext uri="{FF2B5EF4-FFF2-40B4-BE49-F238E27FC236}">
                <a16:creationId xmlns:a16="http://schemas.microsoft.com/office/drawing/2014/main" id="{0DC355F2-AC04-4346-8864-1304A7C073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4773" y="2481190"/>
            <a:ext cx="1127259" cy="845446"/>
          </a:xfrm>
          <a:prstGeom prst="rect">
            <a:avLst/>
          </a:prstGeom>
        </p:spPr>
      </p:pic>
      <p:pic>
        <p:nvPicPr>
          <p:cNvPr id="5" name="Picture 4">
            <a:extLst>
              <a:ext uri="{FF2B5EF4-FFF2-40B4-BE49-F238E27FC236}">
                <a16:creationId xmlns:a16="http://schemas.microsoft.com/office/drawing/2014/main" id="{19511A16-1EF1-4899-A96D-1DB58C0A8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0687" y="2481190"/>
            <a:ext cx="1127259" cy="845446"/>
          </a:xfrm>
          <a:prstGeom prst="rect">
            <a:avLst/>
          </a:prstGeom>
        </p:spPr>
      </p:pic>
      <p:pic>
        <p:nvPicPr>
          <p:cNvPr id="6" name="Picture 5">
            <a:extLst>
              <a:ext uri="{FF2B5EF4-FFF2-40B4-BE49-F238E27FC236}">
                <a16:creationId xmlns:a16="http://schemas.microsoft.com/office/drawing/2014/main" id="{2F9AF69F-24F2-43A2-82C3-DFC3DF11D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6602" y="2481190"/>
            <a:ext cx="1127259" cy="845446"/>
          </a:xfrm>
          <a:prstGeom prst="rect">
            <a:avLst/>
          </a:prstGeom>
        </p:spPr>
      </p:pic>
      <p:pic>
        <p:nvPicPr>
          <p:cNvPr id="7" name="Picture 6">
            <a:extLst>
              <a:ext uri="{FF2B5EF4-FFF2-40B4-BE49-F238E27FC236}">
                <a16:creationId xmlns:a16="http://schemas.microsoft.com/office/drawing/2014/main" id="{5BAA93C5-7D06-4997-ABD3-FB5AB9C9D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2517" y="2481190"/>
            <a:ext cx="1127259" cy="845446"/>
          </a:xfrm>
          <a:prstGeom prst="rect">
            <a:avLst/>
          </a:prstGeom>
        </p:spPr>
      </p:pic>
      <p:pic>
        <p:nvPicPr>
          <p:cNvPr id="8" name="Picture 7">
            <a:extLst>
              <a:ext uri="{FF2B5EF4-FFF2-40B4-BE49-F238E27FC236}">
                <a16:creationId xmlns:a16="http://schemas.microsoft.com/office/drawing/2014/main" id="{B2D562E7-B289-425F-867A-69FA2A2C7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8431" y="2481190"/>
            <a:ext cx="1127259" cy="845446"/>
          </a:xfrm>
          <a:prstGeom prst="rect">
            <a:avLst/>
          </a:prstGeom>
        </p:spPr>
      </p:pic>
      <p:pic>
        <p:nvPicPr>
          <p:cNvPr id="9" name="Picture 8">
            <a:extLst>
              <a:ext uri="{FF2B5EF4-FFF2-40B4-BE49-F238E27FC236}">
                <a16:creationId xmlns:a16="http://schemas.microsoft.com/office/drawing/2014/main" id="{0A0D34B7-8DA9-4D10-A846-5F23D8382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4773" y="3531365"/>
            <a:ext cx="1127259" cy="845446"/>
          </a:xfrm>
          <a:prstGeom prst="rect">
            <a:avLst/>
          </a:prstGeom>
        </p:spPr>
      </p:pic>
      <p:pic>
        <p:nvPicPr>
          <p:cNvPr id="10" name="Picture 9">
            <a:extLst>
              <a:ext uri="{FF2B5EF4-FFF2-40B4-BE49-F238E27FC236}">
                <a16:creationId xmlns:a16="http://schemas.microsoft.com/office/drawing/2014/main" id="{69C3EA4A-010B-4394-AEC4-9A2C617E2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0687" y="3531365"/>
            <a:ext cx="1127259" cy="845446"/>
          </a:xfrm>
          <a:prstGeom prst="rect">
            <a:avLst/>
          </a:prstGeom>
        </p:spPr>
      </p:pic>
    </p:spTree>
    <p:extLst>
      <p:ext uri="{BB962C8B-B14F-4D97-AF65-F5344CB8AC3E}">
        <p14:creationId xmlns:p14="http://schemas.microsoft.com/office/powerpoint/2010/main" val="3197425595"/>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4"/>
                                        </p:tgtEl>
                                      </p:cBhvr>
                                    </p:animEffect>
                                    <p:animScale>
                                      <p:cBhvr>
                                        <p:cTn id="7" dur="375"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5"/>
                                        </p:tgtEl>
                                      </p:cBhvr>
                                    </p:animEffect>
                                    <p:animScale>
                                      <p:cBhvr>
                                        <p:cTn id="12" dur="375"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750" tmFilter="0, 0; .2, .5; .8, .5; 1, 0"/>
                                        <p:tgtEl>
                                          <p:spTgt spid="6"/>
                                        </p:tgtEl>
                                      </p:cBhvr>
                                    </p:animEffect>
                                    <p:animScale>
                                      <p:cBhvr>
                                        <p:cTn id="17" dur="375" autoRev="1" fill="hold"/>
                                        <p:tgtEl>
                                          <p:spTgt spid="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750" tmFilter="0, 0; .2, .5; .8, .5; 1, 0"/>
                                        <p:tgtEl>
                                          <p:spTgt spid="7"/>
                                        </p:tgtEl>
                                      </p:cBhvr>
                                    </p:animEffect>
                                    <p:animScale>
                                      <p:cBhvr>
                                        <p:cTn id="22" dur="375" autoRev="1" fill="hold"/>
                                        <p:tgtEl>
                                          <p:spTgt spid="7"/>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750" tmFilter="0, 0; .2, .5; .8, .5; 1, 0"/>
                                        <p:tgtEl>
                                          <p:spTgt spid="8"/>
                                        </p:tgtEl>
                                      </p:cBhvr>
                                    </p:animEffect>
                                    <p:animScale>
                                      <p:cBhvr>
                                        <p:cTn id="27" dur="375" autoRev="1" fill="hold"/>
                                        <p:tgtEl>
                                          <p:spTgt spid="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750" tmFilter="0, 0; .2, .5; .8, .5; 1, 0"/>
                                        <p:tgtEl>
                                          <p:spTgt spid="9"/>
                                        </p:tgtEl>
                                      </p:cBhvr>
                                    </p:animEffect>
                                    <p:animScale>
                                      <p:cBhvr>
                                        <p:cTn id="32" dur="375" autoRev="1" fill="hold"/>
                                        <p:tgtEl>
                                          <p:spTgt spid="9"/>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750" tmFilter="0, 0; .2, .5; .8, .5; 1, 0"/>
                                        <p:tgtEl>
                                          <p:spTgt spid="10"/>
                                        </p:tgtEl>
                                      </p:cBhvr>
                                    </p:animEffect>
                                    <p:animScale>
                                      <p:cBhvr>
                                        <p:cTn id="37" dur="375"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1:3</a:t>
            </a:r>
          </a:p>
        </p:txBody>
      </p:sp>
      <p:cxnSp>
        <p:nvCxnSpPr>
          <p:cNvPr id="7" name="Straight Connector 6">
            <a:extLst>
              <a:ext uri="{FF2B5EF4-FFF2-40B4-BE49-F238E27FC236}">
                <a16:creationId xmlns:a16="http://schemas.microsoft.com/office/drawing/2014/main" id="{B551B30C-38AB-4BD0-8B14-F85C9D9340F6}"/>
              </a:ext>
            </a:extLst>
          </p:cNvPr>
          <p:cNvCxnSpPr/>
          <p:nvPr/>
        </p:nvCxnSpPr>
        <p:spPr bwMode="auto">
          <a:xfrm>
            <a:off x="2989731" y="4272758"/>
            <a:ext cx="6212541"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a16="http://schemas.microsoft.com/office/drawing/2014/main" id="{85472B76-0E65-4832-A2D5-D6F398252D55}"/>
              </a:ext>
            </a:extLst>
          </p:cNvPr>
          <p:cNvSpPr txBox="1"/>
          <p:nvPr/>
        </p:nvSpPr>
        <p:spPr bwMode="auto">
          <a:xfrm>
            <a:off x="3904988" y="1079948"/>
            <a:ext cx="43820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How many children are there?</a:t>
            </a:r>
          </a:p>
        </p:txBody>
      </p:sp>
      <p:pic>
        <p:nvPicPr>
          <p:cNvPr id="10" name="Picture 9" descr="A picture containing object&#10;&#10;Description automatically generated">
            <a:extLst>
              <a:ext uri="{FF2B5EF4-FFF2-40B4-BE49-F238E27FC236}">
                <a16:creationId xmlns:a16="http://schemas.microsoft.com/office/drawing/2014/main" id="{AC130A49-25A1-4E34-B88F-5F421C4FD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7438" y="2450579"/>
            <a:ext cx="233806" cy="472809"/>
          </a:xfrm>
          <a:prstGeom prst="rect">
            <a:avLst/>
          </a:prstGeom>
        </p:spPr>
      </p:pic>
      <p:pic>
        <p:nvPicPr>
          <p:cNvPr id="11" name="Picture 10" descr="A picture containing object&#10;&#10;Description automatically generated">
            <a:extLst>
              <a:ext uri="{FF2B5EF4-FFF2-40B4-BE49-F238E27FC236}">
                <a16:creationId xmlns:a16="http://schemas.microsoft.com/office/drawing/2014/main" id="{44CE33C8-21E5-498C-BA35-7EBE22CB5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5809" y="3047442"/>
            <a:ext cx="233806" cy="472809"/>
          </a:xfrm>
          <a:prstGeom prst="rect">
            <a:avLst/>
          </a:prstGeom>
        </p:spPr>
      </p:pic>
      <p:pic>
        <p:nvPicPr>
          <p:cNvPr id="12" name="Picture 11" descr="A picture containing object&#10;&#10;Description automatically generated">
            <a:extLst>
              <a:ext uri="{FF2B5EF4-FFF2-40B4-BE49-F238E27FC236}">
                <a16:creationId xmlns:a16="http://schemas.microsoft.com/office/drawing/2014/main" id="{683BCC2C-0093-49EF-A46F-31476E21E1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2558" y="2485629"/>
            <a:ext cx="233806" cy="472809"/>
          </a:xfrm>
          <a:prstGeom prst="rect">
            <a:avLst/>
          </a:prstGeom>
        </p:spPr>
      </p:pic>
      <p:pic>
        <p:nvPicPr>
          <p:cNvPr id="13" name="Picture 12" descr="A picture containing object&#10;&#10;Description automatically generated">
            <a:extLst>
              <a:ext uri="{FF2B5EF4-FFF2-40B4-BE49-F238E27FC236}">
                <a16:creationId xmlns:a16="http://schemas.microsoft.com/office/drawing/2014/main" id="{11C01B5C-F21D-4515-9D33-AD94E07E7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093" y="2161856"/>
            <a:ext cx="233806" cy="472809"/>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E8694509-8837-440C-8425-96E623CDC0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672" y="3466513"/>
            <a:ext cx="233806" cy="472809"/>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D96489B7-E85E-4EF7-93D9-9BF5D03FD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6261" y="2761613"/>
            <a:ext cx="233806" cy="472809"/>
          </a:xfrm>
          <a:prstGeom prst="rect">
            <a:avLst/>
          </a:prstGeom>
        </p:spPr>
      </p:pic>
      <p:pic>
        <p:nvPicPr>
          <p:cNvPr id="16" name="Picture 15" descr="A picture containing object&#10;&#10;Description automatically generated">
            <a:extLst>
              <a:ext uri="{FF2B5EF4-FFF2-40B4-BE49-F238E27FC236}">
                <a16:creationId xmlns:a16="http://schemas.microsoft.com/office/drawing/2014/main" id="{51B4D305-6C8E-4D04-AD17-A4CE87AD7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1735" y="3299132"/>
            <a:ext cx="233806" cy="472809"/>
          </a:xfrm>
          <a:prstGeom prst="rect">
            <a:avLst/>
          </a:prstGeom>
        </p:spPr>
      </p:pic>
      <p:pic>
        <p:nvPicPr>
          <p:cNvPr id="17" name="Picture 16" descr="A picture containing object&#10;&#10;Description automatically generated">
            <a:extLst>
              <a:ext uri="{FF2B5EF4-FFF2-40B4-BE49-F238E27FC236}">
                <a16:creationId xmlns:a16="http://schemas.microsoft.com/office/drawing/2014/main" id="{931B7EFE-A224-41E3-82CE-B1E8FBFDB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6770" y="2525208"/>
            <a:ext cx="233806" cy="472809"/>
          </a:xfrm>
          <a:prstGeom prst="rect">
            <a:avLst/>
          </a:prstGeom>
        </p:spPr>
      </p:pic>
      <p:pic>
        <p:nvPicPr>
          <p:cNvPr id="18" name="Picture 17" descr="A picture containing object&#10;&#10;Description automatically generated">
            <a:extLst>
              <a:ext uri="{FF2B5EF4-FFF2-40B4-BE49-F238E27FC236}">
                <a16:creationId xmlns:a16="http://schemas.microsoft.com/office/drawing/2014/main" id="{75F39019-F216-48D8-B45E-DB4D37A5CF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3012" y="2137483"/>
            <a:ext cx="233806" cy="472809"/>
          </a:xfrm>
          <a:prstGeom prst="rect">
            <a:avLst/>
          </a:prstGeom>
        </p:spPr>
      </p:pic>
      <p:pic>
        <p:nvPicPr>
          <p:cNvPr id="19" name="Picture 18" descr="A picture containing object&#10;&#10;Description automatically generated">
            <a:extLst>
              <a:ext uri="{FF2B5EF4-FFF2-40B4-BE49-F238E27FC236}">
                <a16:creationId xmlns:a16="http://schemas.microsoft.com/office/drawing/2014/main" id="{E70ECBA4-AAB0-4C74-B1C1-116BA9F4C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2390" y="3600430"/>
            <a:ext cx="233806" cy="472809"/>
          </a:xfrm>
          <a:prstGeom prst="rect">
            <a:avLst/>
          </a:prstGeom>
        </p:spPr>
      </p:pic>
      <p:pic>
        <p:nvPicPr>
          <p:cNvPr id="20" name="Picture 19" descr="A picture containing object&#10;&#10;Description automatically generated">
            <a:extLst>
              <a:ext uri="{FF2B5EF4-FFF2-40B4-BE49-F238E27FC236}">
                <a16:creationId xmlns:a16="http://schemas.microsoft.com/office/drawing/2014/main" id="{7D14F1A3-643B-44E5-85BB-76E536D77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826" y="3062727"/>
            <a:ext cx="233806" cy="472809"/>
          </a:xfrm>
          <a:prstGeom prst="rect">
            <a:avLst/>
          </a:prstGeom>
        </p:spPr>
      </p:pic>
      <p:pic>
        <p:nvPicPr>
          <p:cNvPr id="21" name="Picture 20" descr="A picture containing object&#10;&#10;Description automatically generated">
            <a:extLst>
              <a:ext uri="{FF2B5EF4-FFF2-40B4-BE49-F238E27FC236}">
                <a16:creationId xmlns:a16="http://schemas.microsoft.com/office/drawing/2014/main" id="{8AF3CC6A-667B-48F8-B319-C6DD961DA1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4305" y="2495908"/>
            <a:ext cx="233806" cy="472809"/>
          </a:xfrm>
          <a:prstGeom prst="rect">
            <a:avLst/>
          </a:prstGeom>
        </p:spPr>
      </p:pic>
      <p:pic>
        <p:nvPicPr>
          <p:cNvPr id="22" name="Picture 21" descr="A picture containing object&#10;&#10;Description automatically generated">
            <a:extLst>
              <a:ext uri="{FF2B5EF4-FFF2-40B4-BE49-F238E27FC236}">
                <a16:creationId xmlns:a16="http://schemas.microsoft.com/office/drawing/2014/main" id="{38823F82-88DC-4184-8E2B-911FD0835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7040" y="3299131"/>
            <a:ext cx="233806" cy="472809"/>
          </a:xfrm>
          <a:prstGeom prst="rect">
            <a:avLst/>
          </a:prstGeom>
        </p:spPr>
      </p:pic>
      <p:pic>
        <p:nvPicPr>
          <p:cNvPr id="23" name="Picture 22" descr="A picture containing object&#10;&#10;Description automatically generated">
            <a:extLst>
              <a:ext uri="{FF2B5EF4-FFF2-40B4-BE49-F238E27FC236}">
                <a16:creationId xmlns:a16="http://schemas.microsoft.com/office/drawing/2014/main" id="{9FB141F1-3ABF-4205-8F1E-6631B13F1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2722" y="2305251"/>
            <a:ext cx="233806" cy="472809"/>
          </a:xfrm>
          <a:prstGeom prst="rect">
            <a:avLst/>
          </a:prstGeom>
        </p:spPr>
      </p:pic>
      <p:pic>
        <p:nvPicPr>
          <p:cNvPr id="24" name="Picture 23" descr="A picture containing object&#10;&#10;Description automatically generated">
            <a:extLst>
              <a:ext uri="{FF2B5EF4-FFF2-40B4-BE49-F238E27FC236}">
                <a16:creationId xmlns:a16="http://schemas.microsoft.com/office/drawing/2014/main" id="{246A19E3-AA33-493F-9109-72C9B124C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839" y="2923388"/>
            <a:ext cx="233806" cy="472809"/>
          </a:xfrm>
          <a:prstGeom prst="rect">
            <a:avLst/>
          </a:prstGeom>
        </p:spPr>
      </p:pic>
      <p:pic>
        <p:nvPicPr>
          <p:cNvPr id="25" name="Picture 24" descr="A picture containing object&#10;&#10;Description automatically generated">
            <a:extLst>
              <a:ext uri="{FF2B5EF4-FFF2-40B4-BE49-F238E27FC236}">
                <a16:creationId xmlns:a16="http://schemas.microsoft.com/office/drawing/2014/main" id="{2E2DE5A9-AD0E-4604-A511-E21A02778B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0967" y="2838486"/>
            <a:ext cx="233806" cy="472809"/>
          </a:xfrm>
          <a:prstGeom prst="rect">
            <a:avLst/>
          </a:prstGeom>
        </p:spPr>
      </p:pic>
    </p:spTree>
    <p:extLst>
      <p:ext uri="{BB962C8B-B14F-4D97-AF65-F5344CB8AC3E}">
        <p14:creationId xmlns:p14="http://schemas.microsoft.com/office/powerpoint/2010/main" val="837308519"/>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49000" fill="hold" nodeType="clickEffect">
                                  <p:stCondLst>
                                    <p:cond delay="0"/>
                                  </p:stCondLst>
                                  <p:childTnLst>
                                    <p:animMotion origin="layout" path="M -4.44444E-6 1.85185E-6 L -0.05052 0.34213 " pathEditMode="relative" rAng="0" ptsTypes="AA">
                                      <p:cBhvr>
                                        <p:cTn id="11" dur="2000" fill="hold"/>
                                        <p:tgtEl>
                                          <p:spTgt spid="10"/>
                                        </p:tgtEl>
                                        <p:attrNameLst>
                                          <p:attrName>ppt_x</p:attrName>
                                          <p:attrName>ppt_y</p:attrName>
                                        </p:attrNameLst>
                                      </p:cBhvr>
                                      <p:rCtr x="-2535" y="17106"/>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49000" fill="hold" nodeType="clickEffect">
                                  <p:stCondLst>
                                    <p:cond delay="0"/>
                                  </p:stCondLst>
                                  <p:childTnLst>
                                    <p:animMotion origin="layout" path="M 1.38889E-6 -3.7037E-6 L -0.04011 0.34699 " pathEditMode="relative" rAng="0" ptsTypes="AA">
                                      <p:cBhvr>
                                        <p:cTn id="15" dur="2000" fill="hold"/>
                                        <p:tgtEl>
                                          <p:spTgt spid="11"/>
                                        </p:tgtEl>
                                        <p:attrNameLst>
                                          <p:attrName>ppt_x</p:attrName>
                                          <p:attrName>ppt_y</p:attrName>
                                        </p:attrNameLst>
                                      </p:cBhvr>
                                      <p:rCtr x="-2014" y="17338"/>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49000" fill="hold" nodeType="clickEffect">
                                  <p:stCondLst>
                                    <p:cond delay="0"/>
                                  </p:stCondLst>
                                  <p:childTnLst>
                                    <p:animMotion origin="layout" path="M -1.11111E-6 -7.40741E-7 L -0.04201 0.31528 " pathEditMode="relative" rAng="0" ptsTypes="AA">
                                      <p:cBhvr>
                                        <p:cTn id="19" dur="2000" fill="hold"/>
                                        <p:tgtEl>
                                          <p:spTgt spid="12"/>
                                        </p:tgtEl>
                                        <p:attrNameLst>
                                          <p:attrName>ppt_x</p:attrName>
                                          <p:attrName>ppt_y</p:attrName>
                                        </p:attrNameLst>
                                      </p:cBhvr>
                                      <p:rCtr x="-2101" y="15764"/>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49000" fill="hold" nodeType="clickEffect">
                                  <p:stCondLst>
                                    <p:cond delay="0"/>
                                  </p:stCondLst>
                                  <p:childTnLst>
                                    <p:animMotion origin="layout" path="M 1.66667E-6 -4.81481E-6 L -0.0467 0.35186 " pathEditMode="relative" rAng="0" ptsTypes="AA">
                                      <p:cBhvr>
                                        <p:cTn id="23" dur="2000" fill="hold"/>
                                        <p:tgtEl>
                                          <p:spTgt spid="14"/>
                                        </p:tgtEl>
                                        <p:attrNameLst>
                                          <p:attrName>ppt_x</p:attrName>
                                          <p:attrName>ppt_y</p:attrName>
                                        </p:attrNameLst>
                                      </p:cBhvr>
                                      <p:rCtr x="-2344" y="17593"/>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49000" fill="hold" nodeType="clickEffect">
                                  <p:stCondLst>
                                    <p:cond delay="0"/>
                                  </p:stCondLst>
                                  <p:childTnLst>
                                    <p:animMotion origin="layout" path="M 2.77778E-7 7.40741E-7 L -0.00747 0.36528 " pathEditMode="relative" rAng="0" ptsTypes="AA">
                                      <p:cBhvr>
                                        <p:cTn id="27" dur="2000" fill="hold"/>
                                        <p:tgtEl>
                                          <p:spTgt spid="16"/>
                                        </p:tgtEl>
                                        <p:attrNameLst>
                                          <p:attrName>ppt_x</p:attrName>
                                          <p:attrName>ppt_y</p:attrName>
                                        </p:attrNameLst>
                                      </p:cBhvr>
                                      <p:rCtr x="-382" y="18264"/>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49000" fill="hold" nodeType="clickEffect">
                                  <p:stCondLst>
                                    <p:cond delay="0"/>
                                  </p:stCondLst>
                                  <p:childTnLst>
                                    <p:animMotion origin="layout" path="M -2.77778E-6 2.96296E-6 L -0.0309 0.36574 " pathEditMode="relative" rAng="0" ptsTypes="AA">
                                      <p:cBhvr>
                                        <p:cTn id="31" dur="2000" fill="hold"/>
                                        <p:tgtEl>
                                          <p:spTgt spid="15"/>
                                        </p:tgtEl>
                                        <p:attrNameLst>
                                          <p:attrName>ppt_x</p:attrName>
                                          <p:attrName>ppt_y</p:attrName>
                                        </p:attrNameLst>
                                      </p:cBhvr>
                                      <p:rCtr x="-1545" y="18287"/>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49000" fill="hold" nodeType="clickEffect">
                                  <p:stCondLst>
                                    <p:cond delay="0"/>
                                  </p:stCondLst>
                                  <p:childTnLst>
                                    <p:animMotion origin="layout" path="M -1.11111E-6 1.48148E-6 L -0.01684 0.3412 " pathEditMode="relative" rAng="0" ptsTypes="AA">
                                      <p:cBhvr>
                                        <p:cTn id="35" dur="2000" fill="hold"/>
                                        <p:tgtEl>
                                          <p:spTgt spid="13"/>
                                        </p:tgtEl>
                                        <p:attrNameLst>
                                          <p:attrName>ppt_x</p:attrName>
                                          <p:attrName>ppt_y</p:attrName>
                                        </p:attrNameLst>
                                      </p:cBhvr>
                                      <p:rCtr x="-851" y="17060"/>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49000" fill="hold" nodeType="clickEffect">
                                  <p:stCondLst>
                                    <p:cond delay="0"/>
                                  </p:stCondLst>
                                  <p:childTnLst>
                                    <p:animMotion origin="layout" path="M 5E-6 -7.40741E-7 L 0.02171 0.31528 " pathEditMode="relative" rAng="0" ptsTypes="AA">
                                      <p:cBhvr>
                                        <p:cTn id="39" dur="2000" fill="hold"/>
                                        <p:tgtEl>
                                          <p:spTgt spid="19"/>
                                        </p:tgtEl>
                                        <p:attrNameLst>
                                          <p:attrName>ppt_x</p:attrName>
                                          <p:attrName>ppt_y</p:attrName>
                                        </p:attrNameLst>
                                      </p:cBhvr>
                                      <p:rCtr x="1076" y="15764"/>
                                    </p:animMotion>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49000" fill="hold" nodeType="clickEffect">
                                  <p:stCondLst>
                                    <p:cond delay="0"/>
                                  </p:stCondLst>
                                  <p:childTnLst>
                                    <p:animMotion origin="layout" path="M -4.44444E-6 2.22222E-6 L -0.00677 0.35671 " pathEditMode="relative" rAng="0" ptsTypes="AA">
                                      <p:cBhvr>
                                        <p:cTn id="43" dur="2000" fill="hold"/>
                                        <p:tgtEl>
                                          <p:spTgt spid="17"/>
                                        </p:tgtEl>
                                        <p:attrNameLst>
                                          <p:attrName>ppt_x</p:attrName>
                                          <p:attrName>ppt_y</p:attrName>
                                        </p:attrNameLst>
                                      </p:cBhvr>
                                      <p:rCtr x="-347" y="17824"/>
                                    </p:animMotion>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49000" fill="hold" nodeType="clickEffect">
                                  <p:stCondLst>
                                    <p:cond delay="0"/>
                                  </p:stCondLst>
                                  <p:childTnLst>
                                    <p:animMotion origin="layout" path="M -1.66667E-6 1.48148E-6 L 0.01736 0.30278 " pathEditMode="relative" rAng="0" ptsTypes="AA">
                                      <p:cBhvr>
                                        <p:cTn id="47" dur="2000" fill="hold"/>
                                        <p:tgtEl>
                                          <p:spTgt spid="20"/>
                                        </p:tgtEl>
                                        <p:attrNameLst>
                                          <p:attrName>ppt_x</p:attrName>
                                          <p:attrName>ppt_y</p:attrName>
                                        </p:attrNameLst>
                                      </p:cBhvr>
                                      <p:rCtr x="868" y="15139"/>
                                    </p:animMotion>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49000" fill="hold" nodeType="clickEffect">
                                  <p:stCondLst>
                                    <p:cond delay="0"/>
                                  </p:stCondLst>
                                  <p:childTnLst>
                                    <p:animMotion origin="layout" path="M 1.11111E-6 -4.81481E-6 L -0.00417 0.33542 " pathEditMode="relative" rAng="0" ptsTypes="AA">
                                      <p:cBhvr>
                                        <p:cTn id="51" dur="2000" fill="hold"/>
                                        <p:tgtEl>
                                          <p:spTgt spid="18"/>
                                        </p:tgtEl>
                                        <p:attrNameLst>
                                          <p:attrName>ppt_x</p:attrName>
                                          <p:attrName>ppt_y</p:attrName>
                                        </p:attrNameLst>
                                      </p:cBhvr>
                                      <p:rCtr x="-208" y="16759"/>
                                    </p:animMotion>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49000" fill="hold" nodeType="clickEffect">
                                  <p:stCondLst>
                                    <p:cond delay="0"/>
                                  </p:stCondLst>
                                  <p:childTnLst>
                                    <p:animMotion origin="layout" path="M 1.94444E-6 7.40741E-7 L 0.02552 0.31528 " pathEditMode="relative" rAng="0" ptsTypes="AA">
                                      <p:cBhvr>
                                        <p:cTn id="55" dur="2000" fill="hold"/>
                                        <p:tgtEl>
                                          <p:spTgt spid="22"/>
                                        </p:tgtEl>
                                        <p:attrNameLst>
                                          <p:attrName>ppt_x</p:attrName>
                                          <p:attrName>ppt_y</p:attrName>
                                        </p:attrNameLst>
                                      </p:cBhvr>
                                      <p:rCtr x="1267" y="15764"/>
                                    </p:animMotion>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49000" fill="hold" nodeType="clickEffect">
                                  <p:stCondLst>
                                    <p:cond delay="0"/>
                                  </p:stCondLst>
                                  <p:childTnLst>
                                    <p:animMotion origin="layout" path="M 3.61111E-6 3.7037E-7 L 0.02187 0.31528 " pathEditMode="relative" rAng="0" ptsTypes="AA">
                                      <p:cBhvr>
                                        <p:cTn id="59" dur="2000" fill="hold"/>
                                        <p:tgtEl>
                                          <p:spTgt spid="21"/>
                                        </p:tgtEl>
                                        <p:attrNameLst>
                                          <p:attrName>ppt_x</p:attrName>
                                          <p:attrName>ppt_y</p:attrName>
                                        </p:attrNameLst>
                                      </p:cBhvr>
                                      <p:rCtr x="1094" y="15764"/>
                                    </p:animMotion>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49000" fill="hold" nodeType="clickEffect">
                                  <p:stCondLst>
                                    <p:cond delay="0"/>
                                  </p:stCondLst>
                                  <p:childTnLst>
                                    <p:animMotion origin="layout" path="M 3.33333E-6 1.85185E-6 L 0.04149 0.38194 " pathEditMode="relative" rAng="0" ptsTypes="AA">
                                      <p:cBhvr>
                                        <p:cTn id="63" dur="2000" fill="hold"/>
                                        <p:tgtEl>
                                          <p:spTgt spid="24"/>
                                        </p:tgtEl>
                                        <p:attrNameLst>
                                          <p:attrName>ppt_x</p:attrName>
                                          <p:attrName>ppt_y</p:attrName>
                                        </p:attrNameLst>
                                      </p:cBhvr>
                                      <p:rCtr x="2066" y="19097"/>
                                    </p:animMotion>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49000" fill="hold" nodeType="clickEffect">
                                  <p:stCondLst>
                                    <p:cond delay="0"/>
                                  </p:stCondLst>
                                  <p:childTnLst>
                                    <p:animMotion origin="layout" path="M -4.72222E-6 3.7037E-7 L 0.03525 0.31528 " pathEditMode="relative" rAng="0" ptsTypes="AA">
                                      <p:cBhvr>
                                        <p:cTn id="67" dur="2000" fill="hold"/>
                                        <p:tgtEl>
                                          <p:spTgt spid="25"/>
                                        </p:tgtEl>
                                        <p:attrNameLst>
                                          <p:attrName>ppt_x</p:attrName>
                                          <p:attrName>ppt_y</p:attrName>
                                        </p:attrNameLst>
                                      </p:cBhvr>
                                      <p:rCtr x="1753" y="15764"/>
                                    </p:animMotion>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49000" fill="hold" nodeType="clickEffect">
                                  <p:stCondLst>
                                    <p:cond delay="0"/>
                                  </p:stCondLst>
                                  <p:childTnLst>
                                    <p:animMotion origin="layout" path="M 1.11111E-6 -1.85185E-6 L 0.01458 0.31528 " pathEditMode="relative" rAng="0" ptsTypes="AA">
                                      <p:cBhvr>
                                        <p:cTn id="71" dur="2000" fill="hold"/>
                                        <p:tgtEl>
                                          <p:spTgt spid="23"/>
                                        </p:tgtEl>
                                        <p:attrNameLst>
                                          <p:attrName>ppt_x</p:attrName>
                                          <p:attrName>ppt_y</p:attrName>
                                        </p:attrNameLst>
                                      </p:cBhvr>
                                      <p:rCtr x="729" y="1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1:3</a:t>
            </a:r>
          </a:p>
        </p:txBody>
      </p:sp>
      <p:sp>
        <p:nvSpPr>
          <p:cNvPr id="5" name="TextBox 4">
            <a:extLst>
              <a:ext uri="{FF2B5EF4-FFF2-40B4-BE49-F238E27FC236}">
                <a16:creationId xmlns:a16="http://schemas.microsoft.com/office/drawing/2014/main" id="{0B7C6E50-46DB-4217-851B-2617DE140123}"/>
              </a:ext>
            </a:extLst>
          </p:cNvPr>
          <p:cNvSpPr txBox="1"/>
          <p:nvPr/>
        </p:nvSpPr>
        <p:spPr bwMode="auto">
          <a:xfrm>
            <a:off x="3940254" y="1079948"/>
            <a:ext cx="4311501"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How many children are there?</a:t>
            </a:r>
          </a:p>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Count in groups of two.</a:t>
            </a:r>
          </a:p>
        </p:txBody>
      </p:sp>
      <p:cxnSp>
        <p:nvCxnSpPr>
          <p:cNvPr id="6" name="Straight Connector 5">
            <a:extLst>
              <a:ext uri="{FF2B5EF4-FFF2-40B4-BE49-F238E27FC236}">
                <a16:creationId xmlns:a16="http://schemas.microsoft.com/office/drawing/2014/main" id="{959BD28F-1F06-4CF7-A505-79BB7CAE9BF9}"/>
              </a:ext>
            </a:extLst>
          </p:cNvPr>
          <p:cNvCxnSpPr/>
          <p:nvPr/>
        </p:nvCxnSpPr>
        <p:spPr bwMode="auto">
          <a:xfrm>
            <a:off x="2989731" y="4272758"/>
            <a:ext cx="6212541"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6" descr="A picture containing object&#10;&#10;Description automatically generated">
            <a:extLst>
              <a:ext uri="{FF2B5EF4-FFF2-40B4-BE49-F238E27FC236}">
                <a16:creationId xmlns:a16="http://schemas.microsoft.com/office/drawing/2014/main" id="{CDE55B39-ABF7-46DB-A299-B7F8348C4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7438" y="2450579"/>
            <a:ext cx="233806" cy="472809"/>
          </a:xfrm>
          <a:prstGeom prst="rect">
            <a:avLst/>
          </a:prstGeom>
        </p:spPr>
      </p:pic>
      <p:pic>
        <p:nvPicPr>
          <p:cNvPr id="8" name="Picture 7" descr="A picture containing object&#10;&#10;Description automatically generated">
            <a:extLst>
              <a:ext uri="{FF2B5EF4-FFF2-40B4-BE49-F238E27FC236}">
                <a16:creationId xmlns:a16="http://schemas.microsoft.com/office/drawing/2014/main" id="{307B579C-D78F-4B96-BFC5-D89E3D07EA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5809" y="3047442"/>
            <a:ext cx="233806" cy="472809"/>
          </a:xfrm>
          <a:prstGeom prst="rect">
            <a:avLst/>
          </a:prstGeom>
        </p:spPr>
      </p:pic>
      <p:pic>
        <p:nvPicPr>
          <p:cNvPr id="9" name="Picture 8" descr="A picture containing object&#10;&#10;Description automatically generated">
            <a:extLst>
              <a:ext uri="{FF2B5EF4-FFF2-40B4-BE49-F238E27FC236}">
                <a16:creationId xmlns:a16="http://schemas.microsoft.com/office/drawing/2014/main" id="{477A8C37-1F7E-4899-B8AF-E9BFC5797C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2558" y="2485629"/>
            <a:ext cx="233806" cy="472809"/>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2BCF2A4C-C80C-4C8E-A616-7131F710A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093" y="2161856"/>
            <a:ext cx="233806" cy="472809"/>
          </a:xfrm>
          <a:prstGeom prst="rect">
            <a:avLst/>
          </a:prstGeom>
        </p:spPr>
      </p:pic>
      <p:pic>
        <p:nvPicPr>
          <p:cNvPr id="11" name="Picture 10" descr="A picture containing object&#10;&#10;Description automatically generated">
            <a:extLst>
              <a:ext uri="{FF2B5EF4-FFF2-40B4-BE49-F238E27FC236}">
                <a16:creationId xmlns:a16="http://schemas.microsoft.com/office/drawing/2014/main" id="{EDC97775-0B08-45BB-AA58-6C05D13A1E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672" y="3466513"/>
            <a:ext cx="233806" cy="472809"/>
          </a:xfrm>
          <a:prstGeom prst="rect">
            <a:avLst/>
          </a:prstGeom>
        </p:spPr>
      </p:pic>
      <p:pic>
        <p:nvPicPr>
          <p:cNvPr id="12" name="Picture 11" descr="A picture containing object&#10;&#10;Description automatically generated">
            <a:extLst>
              <a:ext uri="{FF2B5EF4-FFF2-40B4-BE49-F238E27FC236}">
                <a16:creationId xmlns:a16="http://schemas.microsoft.com/office/drawing/2014/main" id="{541B1DAC-DDAC-4BA6-B898-582714F49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6261" y="2761613"/>
            <a:ext cx="233806" cy="472809"/>
          </a:xfrm>
          <a:prstGeom prst="rect">
            <a:avLst/>
          </a:prstGeom>
        </p:spPr>
      </p:pic>
      <p:pic>
        <p:nvPicPr>
          <p:cNvPr id="13" name="Picture 12" descr="A picture containing object&#10;&#10;Description automatically generated">
            <a:extLst>
              <a:ext uri="{FF2B5EF4-FFF2-40B4-BE49-F238E27FC236}">
                <a16:creationId xmlns:a16="http://schemas.microsoft.com/office/drawing/2014/main" id="{85CCE709-CA89-4AB2-A956-47642FDC8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1735" y="3299132"/>
            <a:ext cx="233806" cy="472809"/>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ED1949FA-3B69-481E-BF5A-50BD98A29A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6770" y="2525208"/>
            <a:ext cx="233806" cy="472809"/>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2D7FA471-9835-483B-A0DE-9F8B655F65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3012" y="2137483"/>
            <a:ext cx="233806" cy="472809"/>
          </a:xfrm>
          <a:prstGeom prst="rect">
            <a:avLst/>
          </a:prstGeom>
        </p:spPr>
      </p:pic>
      <p:pic>
        <p:nvPicPr>
          <p:cNvPr id="16" name="Picture 15" descr="A picture containing object&#10;&#10;Description automatically generated">
            <a:extLst>
              <a:ext uri="{FF2B5EF4-FFF2-40B4-BE49-F238E27FC236}">
                <a16:creationId xmlns:a16="http://schemas.microsoft.com/office/drawing/2014/main" id="{DC2BF47A-7E2E-47F4-9049-86C2BE29D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2390" y="3600430"/>
            <a:ext cx="233806" cy="472809"/>
          </a:xfrm>
          <a:prstGeom prst="rect">
            <a:avLst/>
          </a:prstGeom>
        </p:spPr>
      </p:pic>
      <p:pic>
        <p:nvPicPr>
          <p:cNvPr id="17" name="Picture 16" descr="A picture containing object&#10;&#10;Description automatically generated">
            <a:extLst>
              <a:ext uri="{FF2B5EF4-FFF2-40B4-BE49-F238E27FC236}">
                <a16:creationId xmlns:a16="http://schemas.microsoft.com/office/drawing/2014/main" id="{EA4561B5-9DBD-4F78-817F-F8E37E473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826" y="3062727"/>
            <a:ext cx="233806" cy="472809"/>
          </a:xfrm>
          <a:prstGeom prst="rect">
            <a:avLst/>
          </a:prstGeom>
        </p:spPr>
      </p:pic>
      <p:pic>
        <p:nvPicPr>
          <p:cNvPr id="18" name="Picture 17" descr="A picture containing object&#10;&#10;Description automatically generated">
            <a:extLst>
              <a:ext uri="{FF2B5EF4-FFF2-40B4-BE49-F238E27FC236}">
                <a16:creationId xmlns:a16="http://schemas.microsoft.com/office/drawing/2014/main" id="{CC044D06-F56C-492E-8ADD-5D0FE3C5D5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4305" y="2495908"/>
            <a:ext cx="233806" cy="472809"/>
          </a:xfrm>
          <a:prstGeom prst="rect">
            <a:avLst/>
          </a:prstGeom>
        </p:spPr>
      </p:pic>
      <p:pic>
        <p:nvPicPr>
          <p:cNvPr id="19" name="Picture 18" descr="A picture containing object&#10;&#10;Description automatically generated">
            <a:extLst>
              <a:ext uri="{FF2B5EF4-FFF2-40B4-BE49-F238E27FC236}">
                <a16:creationId xmlns:a16="http://schemas.microsoft.com/office/drawing/2014/main" id="{003C2661-1836-4BC7-A1E1-852240792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7040" y="3299131"/>
            <a:ext cx="233806" cy="472809"/>
          </a:xfrm>
          <a:prstGeom prst="rect">
            <a:avLst/>
          </a:prstGeom>
        </p:spPr>
      </p:pic>
      <p:pic>
        <p:nvPicPr>
          <p:cNvPr id="20" name="Picture 19" descr="A picture containing object&#10;&#10;Description automatically generated">
            <a:extLst>
              <a:ext uri="{FF2B5EF4-FFF2-40B4-BE49-F238E27FC236}">
                <a16:creationId xmlns:a16="http://schemas.microsoft.com/office/drawing/2014/main" id="{75D4B86D-B580-45FA-A3DA-0642E1E0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2722" y="2305251"/>
            <a:ext cx="233806" cy="472809"/>
          </a:xfrm>
          <a:prstGeom prst="rect">
            <a:avLst/>
          </a:prstGeom>
        </p:spPr>
      </p:pic>
      <p:pic>
        <p:nvPicPr>
          <p:cNvPr id="21" name="Picture 20" descr="A picture containing object&#10;&#10;Description automatically generated">
            <a:extLst>
              <a:ext uri="{FF2B5EF4-FFF2-40B4-BE49-F238E27FC236}">
                <a16:creationId xmlns:a16="http://schemas.microsoft.com/office/drawing/2014/main" id="{2B8ADDB7-7E05-4AFE-AECB-D85C85B79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839" y="2923388"/>
            <a:ext cx="233806" cy="472809"/>
          </a:xfrm>
          <a:prstGeom prst="rect">
            <a:avLst/>
          </a:prstGeom>
        </p:spPr>
      </p:pic>
      <p:pic>
        <p:nvPicPr>
          <p:cNvPr id="22" name="Picture 21" descr="A picture containing object&#10;&#10;Description automatically generated">
            <a:extLst>
              <a:ext uri="{FF2B5EF4-FFF2-40B4-BE49-F238E27FC236}">
                <a16:creationId xmlns:a16="http://schemas.microsoft.com/office/drawing/2014/main" id="{DD71745E-80E9-44EE-8EFA-9D04A244C8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0967" y="2838486"/>
            <a:ext cx="233806" cy="472809"/>
          </a:xfrm>
          <a:prstGeom prst="rect">
            <a:avLst/>
          </a:prstGeom>
        </p:spPr>
      </p:pic>
      <p:grpSp>
        <p:nvGrpSpPr>
          <p:cNvPr id="26" name="Group 25">
            <a:extLst>
              <a:ext uri="{FF2B5EF4-FFF2-40B4-BE49-F238E27FC236}">
                <a16:creationId xmlns:a16="http://schemas.microsoft.com/office/drawing/2014/main" id="{BF4E0E24-8406-436E-989F-5CA78E0BE637}"/>
              </a:ext>
            </a:extLst>
          </p:cNvPr>
          <p:cNvGrpSpPr/>
          <p:nvPr/>
        </p:nvGrpSpPr>
        <p:grpSpPr>
          <a:xfrm>
            <a:off x="3963380" y="4733385"/>
            <a:ext cx="513096" cy="472809"/>
            <a:chOff x="2439380" y="4733384"/>
            <a:chExt cx="513096" cy="472809"/>
          </a:xfrm>
        </p:grpSpPr>
        <p:pic>
          <p:nvPicPr>
            <p:cNvPr id="24" name="Picture 23" descr="A picture containing object&#10;&#10;Description automatically generated">
              <a:extLst>
                <a:ext uri="{FF2B5EF4-FFF2-40B4-BE49-F238E27FC236}">
                  <a16:creationId xmlns:a16="http://schemas.microsoft.com/office/drawing/2014/main" id="{E342E4CF-3EEB-492A-ADBB-B129623760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380" y="4733384"/>
              <a:ext cx="233806" cy="472809"/>
            </a:xfrm>
            <a:prstGeom prst="rect">
              <a:avLst/>
            </a:prstGeom>
          </p:spPr>
        </p:pic>
        <p:pic>
          <p:nvPicPr>
            <p:cNvPr id="25" name="Picture 24" descr="A picture containing object&#10;&#10;Description automatically generated">
              <a:extLst>
                <a:ext uri="{FF2B5EF4-FFF2-40B4-BE49-F238E27FC236}">
                  <a16:creationId xmlns:a16="http://schemas.microsoft.com/office/drawing/2014/main" id="{F42BA7A7-286A-4453-A707-7ACFBEA95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670" y="4733384"/>
              <a:ext cx="233806" cy="472809"/>
            </a:xfrm>
            <a:prstGeom prst="rect">
              <a:avLst/>
            </a:prstGeom>
          </p:spPr>
        </p:pic>
      </p:grpSp>
      <p:grpSp>
        <p:nvGrpSpPr>
          <p:cNvPr id="27" name="Group 26">
            <a:extLst>
              <a:ext uri="{FF2B5EF4-FFF2-40B4-BE49-F238E27FC236}">
                <a16:creationId xmlns:a16="http://schemas.microsoft.com/office/drawing/2014/main" id="{C15C47CC-0FF1-4508-957A-1C5FD4828E44}"/>
              </a:ext>
            </a:extLst>
          </p:cNvPr>
          <p:cNvGrpSpPr/>
          <p:nvPr/>
        </p:nvGrpSpPr>
        <p:grpSpPr>
          <a:xfrm>
            <a:off x="4903426" y="4733385"/>
            <a:ext cx="513096" cy="472809"/>
            <a:chOff x="2439380" y="4733384"/>
            <a:chExt cx="513096" cy="472809"/>
          </a:xfrm>
        </p:grpSpPr>
        <p:pic>
          <p:nvPicPr>
            <p:cNvPr id="28" name="Picture 27" descr="A picture containing object&#10;&#10;Description automatically generated">
              <a:extLst>
                <a:ext uri="{FF2B5EF4-FFF2-40B4-BE49-F238E27FC236}">
                  <a16:creationId xmlns:a16="http://schemas.microsoft.com/office/drawing/2014/main" id="{7A22C7D5-C4FB-4E16-AD6F-0FDAE29F0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380" y="4733384"/>
              <a:ext cx="233806" cy="472809"/>
            </a:xfrm>
            <a:prstGeom prst="rect">
              <a:avLst/>
            </a:prstGeom>
          </p:spPr>
        </p:pic>
        <p:pic>
          <p:nvPicPr>
            <p:cNvPr id="29" name="Picture 28" descr="A picture containing object&#10;&#10;Description automatically generated">
              <a:extLst>
                <a:ext uri="{FF2B5EF4-FFF2-40B4-BE49-F238E27FC236}">
                  <a16:creationId xmlns:a16="http://schemas.microsoft.com/office/drawing/2014/main" id="{D0913CBC-F750-43AC-9C66-2A92CED304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670" y="4733384"/>
              <a:ext cx="233806" cy="472809"/>
            </a:xfrm>
            <a:prstGeom prst="rect">
              <a:avLst/>
            </a:prstGeom>
          </p:spPr>
        </p:pic>
      </p:grpSp>
      <p:grpSp>
        <p:nvGrpSpPr>
          <p:cNvPr id="30" name="Group 29">
            <a:extLst>
              <a:ext uri="{FF2B5EF4-FFF2-40B4-BE49-F238E27FC236}">
                <a16:creationId xmlns:a16="http://schemas.microsoft.com/office/drawing/2014/main" id="{41AE2122-FDD1-4B4E-B6A6-BEA9443049D0}"/>
              </a:ext>
            </a:extLst>
          </p:cNvPr>
          <p:cNvGrpSpPr/>
          <p:nvPr/>
        </p:nvGrpSpPr>
        <p:grpSpPr>
          <a:xfrm>
            <a:off x="5838591" y="4733385"/>
            <a:ext cx="513096" cy="472809"/>
            <a:chOff x="2439380" y="4733384"/>
            <a:chExt cx="513096" cy="472809"/>
          </a:xfrm>
        </p:grpSpPr>
        <p:pic>
          <p:nvPicPr>
            <p:cNvPr id="31" name="Picture 30" descr="A picture containing object&#10;&#10;Description automatically generated">
              <a:extLst>
                <a:ext uri="{FF2B5EF4-FFF2-40B4-BE49-F238E27FC236}">
                  <a16:creationId xmlns:a16="http://schemas.microsoft.com/office/drawing/2014/main" id="{7FD18096-509E-4993-8387-E4B0E08ED2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380" y="4733384"/>
              <a:ext cx="233806" cy="472809"/>
            </a:xfrm>
            <a:prstGeom prst="rect">
              <a:avLst/>
            </a:prstGeom>
          </p:spPr>
        </p:pic>
        <p:pic>
          <p:nvPicPr>
            <p:cNvPr id="32" name="Picture 31" descr="A picture containing object&#10;&#10;Description automatically generated">
              <a:extLst>
                <a:ext uri="{FF2B5EF4-FFF2-40B4-BE49-F238E27FC236}">
                  <a16:creationId xmlns:a16="http://schemas.microsoft.com/office/drawing/2014/main" id="{E6D683C9-C3C6-46CF-8D25-5398BD67C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670" y="4733384"/>
              <a:ext cx="233806" cy="472809"/>
            </a:xfrm>
            <a:prstGeom prst="rect">
              <a:avLst/>
            </a:prstGeom>
          </p:spPr>
        </p:pic>
      </p:grpSp>
      <p:grpSp>
        <p:nvGrpSpPr>
          <p:cNvPr id="33" name="Group 32">
            <a:extLst>
              <a:ext uri="{FF2B5EF4-FFF2-40B4-BE49-F238E27FC236}">
                <a16:creationId xmlns:a16="http://schemas.microsoft.com/office/drawing/2014/main" id="{A9C9AA1D-D363-4697-B681-F556711C0821}"/>
              </a:ext>
            </a:extLst>
          </p:cNvPr>
          <p:cNvGrpSpPr/>
          <p:nvPr/>
        </p:nvGrpSpPr>
        <p:grpSpPr>
          <a:xfrm>
            <a:off x="6776560" y="4733385"/>
            <a:ext cx="513096" cy="472809"/>
            <a:chOff x="2439380" y="4733384"/>
            <a:chExt cx="513096" cy="472809"/>
          </a:xfrm>
        </p:grpSpPr>
        <p:pic>
          <p:nvPicPr>
            <p:cNvPr id="34" name="Picture 33" descr="A picture containing object&#10;&#10;Description automatically generated">
              <a:extLst>
                <a:ext uri="{FF2B5EF4-FFF2-40B4-BE49-F238E27FC236}">
                  <a16:creationId xmlns:a16="http://schemas.microsoft.com/office/drawing/2014/main" id="{A37C73B2-6F99-4D74-BEDE-C1C7F7094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380" y="4733384"/>
              <a:ext cx="233806" cy="472809"/>
            </a:xfrm>
            <a:prstGeom prst="rect">
              <a:avLst/>
            </a:prstGeom>
          </p:spPr>
        </p:pic>
        <p:pic>
          <p:nvPicPr>
            <p:cNvPr id="35" name="Picture 34" descr="A picture containing object&#10;&#10;Description automatically generated">
              <a:extLst>
                <a:ext uri="{FF2B5EF4-FFF2-40B4-BE49-F238E27FC236}">
                  <a16:creationId xmlns:a16="http://schemas.microsoft.com/office/drawing/2014/main" id="{A262CE57-70F0-49A2-B5AD-F355EDFE9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670" y="4733384"/>
              <a:ext cx="233806" cy="472809"/>
            </a:xfrm>
            <a:prstGeom prst="rect">
              <a:avLst/>
            </a:prstGeom>
          </p:spPr>
        </p:pic>
      </p:grpSp>
      <p:grpSp>
        <p:nvGrpSpPr>
          <p:cNvPr id="36" name="Group 35">
            <a:extLst>
              <a:ext uri="{FF2B5EF4-FFF2-40B4-BE49-F238E27FC236}">
                <a16:creationId xmlns:a16="http://schemas.microsoft.com/office/drawing/2014/main" id="{B8F2231D-5184-46F8-A3DB-7E39BB632221}"/>
              </a:ext>
            </a:extLst>
          </p:cNvPr>
          <p:cNvGrpSpPr/>
          <p:nvPr/>
        </p:nvGrpSpPr>
        <p:grpSpPr>
          <a:xfrm>
            <a:off x="7711814" y="4733385"/>
            <a:ext cx="513096" cy="472809"/>
            <a:chOff x="2439380" y="4733384"/>
            <a:chExt cx="513096" cy="472809"/>
          </a:xfrm>
        </p:grpSpPr>
        <p:pic>
          <p:nvPicPr>
            <p:cNvPr id="37" name="Picture 36" descr="A picture containing object&#10;&#10;Description automatically generated">
              <a:extLst>
                <a:ext uri="{FF2B5EF4-FFF2-40B4-BE49-F238E27FC236}">
                  <a16:creationId xmlns:a16="http://schemas.microsoft.com/office/drawing/2014/main" id="{04E444F3-301C-4B78-AA51-9F0D7E5DD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380" y="4733384"/>
              <a:ext cx="233806" cy="472809"/>
            </a:xfrm>
            <a:prstGeom prst="rect">
              <a:avLst/>
            </a:prstGeom>
          </p:spPr>
        </p:pic>
        <p:pic>
          <p:nvPicPr>
            <p:cNvPr id="38" name="Picture 37" descr="A picture containing object&#10;&#10;Description automatically generated">
              <a:extLst>
                <a:ext uri="{FF2B5EF4-FFF2-40B4-BE49-F238E27FC236}">
                  <a16:creationId xmlns:a16="http://schemas.microsoft.com/office/drawing/2014/main" id="{423E495F-91DF-433F-B325-A1C090EB53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670" y="4733384"/>
              <a:ext cx="233806" cy="472809"/>
            </a:xfrm>
            <a:prstGeom prst="rect">
              <a:avLst/>
            </a:prstGeom>
          </p:spPr>
        </p:pic>
      </p:grpSp>
      <p:grpSp>
        <p:nvGrpSpPr>
          <p:cNvPr id="39" name="Group 38">
            <a:extLst>
              <a:ext uri="{FF2B5EF4-FFF2-40B4-BE49-F238E27FC236}">
                <a16:creationId xmlns:a16="http://schemas.microsoft.com/office/drawing/2014/main" id="{AF7D3F0F-5B44-4815-9D60-FCC2FF44B82E}"/>
              </a:ext>
            </a:extLst>
          </p:cNvPr>
          <p:cNvGrpSpPr/>
          <p:nvPr/>
        </p:nvGrpSpPr>
        <p:grpSpPr>
          <a:xfrm>
            <a:off x="3963380" y="5527572"/>
            <a:ext cx="513096" cy="472809"/>
            <a:chOff x="2439380" y="4733384"/>
            <a:chExt cx="513096" cy="472809"/>
          </a:xfrm>
        </p:grpSpPr>
        <p:pic>
          <p:nvPicPr>
            <p:cNvPr id="40" name="Picture 39" descr="A picture containing object&#10;&#10;Description automatically generated">
              <a:extLst>
                <a:ext uri="{FF2B5EF4-FFF2-40B4-BE49-F238E27FC236}">
                  <a16:creationId xmlns:a16="http://schemas.microsoft.com/office/drawing/2014/main" id="{256D872C-5C44-4A07-9F3A-50D597E45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380" y="4733384"/>
              <a:ext cx="233806" cy="472809"/>
            </a:xfrm>
            <a:prstGeom prst="rect">
              <a:avLst/>
            </a:prstGeom>
          </p:spPr>
        </p:pic>
        <p:pic>
          <p:nvPicPr>
            <p:cNvPr id="41" name="Picture 40" descr="A picture containing object&#10;&#10;Description automatically generated">
              <a:extLst>
                <a:ext uri="{FF2B5EF4-FFF2-40B4-BE49-F238E27FC236}">
                  <a16:creationId xmlns:a16="http://schemas.microsoft.com/office/drawing/2014/main" id="{61A56C72-21DB-4ADA-9A36-ADC7EF6B68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670" y="4733384"/>
              <a:ext cx="233806" cy="472809"/>
            </a:xfrm>
            <a:prstGeom prst="rect">
              <a:avLst/>
            </a:prstGeom>
          </p:spPr>
        </p:pic>
      </p:grpSp>
      <p:grpSp>
        <p:nvGrpSpPr>
          <p:cNvPr id="46" name="Group 45">
            <a:extLst>
              <a:ext uri="{FF2B5EF4-FFF2-40B4-BE49-F238E27FC236}">
                <a16:creationId xmlns:a16="http://schemas.microsoft.com/office/drawing/2014/main" id="{D8A40BCD-9CF3-4A24-9FE8-B343B7D2B58D}"/>
              </a:ext>
            </a:extLst>
          </p:cNvPr>
          <p:cNvGrpSpPr/>
          <p:nvPr/>
        </p:nvGrpSpPr>
        <p:grpSpPr>
          <a:xfrm>
            <a:off x="4903426" y="5527572"/>
            <a:ext cx="513096" cy="472809"/>
            <a:chOff x="2439380" y="4733384"/>
            <a:chExt cx="513096" cy="472809"/>
          </a:xfrm>
        </p:grpSpPr>
        <p:pic>
          <p:nvPicPr>
            <p:cNvPr id="47" name="Picture 46" descr="A picture containing object&#10;&#10;Description automatically generated">
              <a:extLst>
                <a:ext uri="{FF2B5EF4-FFF2-40B4-BE49-F238E27FC236}">
                  <a16:creationId xmlns:a16="http://schemas.microsoft.com/office/drawing/2014/main" id="{1CF64674-8672-4B0B-A583-A68CA22DA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380" y="4733384"/>
              <a:ext cx="233806" cy="472809"/>
            </a:xfrm>
            <a:prstGeom prst="rect">
              <a:avLst/>
            </a:prstGeom>
          </p:spPr>
        </p:pic>
        <p:pic>
          <p:nvPicPr>
            <p:cNvPr id="48" name="Picture 47" descr="A picture containing object&#10;&#10;Description automatically generated">
              <a:extLst>
                <a:ext uri="{FF2B5EF4-FFF2-40B4-BE49-F238E27FC236}">
                  <a16:creationId xmlns:a16="http://schemas.microsoft.com/office/drawing/2014/main" id="{50144A0C-5687-48CD-BFD0-8B550272A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670" y="4733384"/>
              <a:ext cx="233806" cy="472809"/>
            </a:xfrm>
            <a:prstGeom prst="rect">
              <a:avLst/>
            </a:prstGeom>
          </p:spPr>
        </p:pic>
      </p:grpSp>
      <p:grpSp>
        <p:nvGrpSpPr>
          <p:cNvPr id="49" name="Group 48">
            <a:extLst>
              <a:ext uri="{FF2B5EF4-FFF2-40B4-BE49-F238E27FC236}">
                <a16:creationId xmlns:a16="http://schemas.microsoft.com/office/drawing/2014/main" id="{5E92D3E0-37ED-424D-9CF1-5DDE17E6AAB1}"/>
              </a:ext>
            </a:extLst>
          </p:cNvPr>
          <p:cNvGrpSpPr/>
          <p:nvPr/>
        </p:nvGrpSpPr>
        <p:grpSpPr>
          <a:xfrm>
            <a:off x="5838591" y="5527572"/>
            <a:ext cx="513096" cy="472809"/>
            <a:chOff x="2439380" y="4733384"/>
            <a:chExt cx="513096" cy="472809"/>
          </a:xfrm>
        </p:grpSpPr>
        <p:pic>
          <p:nvPicPr>
            <p:cNvPr id="50" name="Picture 49" descr="A picture containing object&#10;&#10;Description automatically generated">
              <a:extLst>
                <a:ext uri="{FF2B5EF4-FFF2-40B4-BE49-F238E27FC236}">
                  <a16:creationId xmlns:a16="http://schemas.microsoft.com/office/drawing/2014/main" id="{52152E60-FCA0-4429-9C8E-F46ED0317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380" y="4733384"/>
              <a:ext cx="233806" cy="472809"/>
            </a:xfrm>
            <a:prstGeom prst="rect">
              <a:avLst/>
            </a:prstGeom>
          </p:spPr>
        </p:pic>
        <p:pic>
          <p:nvPicPr>
            <p:cNvPr id="51" name="Picture 50" descr="A picture containing object&#10;&#10;Description automatically generated">
              <a:extLst>
                <a:ext uri="{FF2B5EF4-FFF2-40B4-BE49-F238E27FC236}">
                  <a16:creationId xmlns:a16="http://schemas.microsoft.com/office/drawing/2014/main" id="{9591E89F-B6DF-45B2-A9D9-674D037DB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670" y="4733384"/>
              <a:ext cx="233806" cy="472809"/>
            </a:xfrm>
            <a:prstGeom prst="rect">
              <a:avLst/>
            </a:prstGeom>
          </p:spPr>
        </p:pic>
      </p:grpSp>
    </p:spTree>
    <p:extLst>
      <p:ext uri="{BB962C8B-B14F-4D97-AF65-F5344CB8AC3E}">
        <p14:creationId xmlns:p14="http://schemas.microsoft.com/office/powerpoint/2010/main" val="3160695282"/>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fill="hold" nodeType="clickEffect">
                                  <p:stCondLst>
                                    <p:cond delay="0"/>
                                  </p:stCondLst>
                                  <p:childTnLst>
                                    <p:animMotion origin="layout" path="M -4.44444E-6 1.85185E-6 L -0.06527 0.33171 " pathEditMode="relative" rAng="0" ptsTypes="AA">
                                      <p:cBhvr>
                                        <p:cTn id="11" dur="2000" fill="hold"/>
                                        <p:tgtEl>
                                          <p:spTgt spid="7"/>
                                        </p:tgtEl>
                                        <p:attrNameLst>
                                          <p:attrName>ppt_x</p:attrName>
                                          <p:attrName>ppt_y</p:attrName>
                                        </p:attrNameLst>
                                      </p:cBhvr>
                                      <p:rCtr x="-3264" y="16574"/>
                                    </p:animMotion>
                                  </p:childTnLst>
                                </p:cTn>
                              </p:par>
                              <p:par>
                                <p:cTn id="12" presetID="42" presetClass="path" presetSubtype="0" accel="50000" fill="hold" nodeType="withEffect">
                                  <p:stCondLst>
                                    <p:cond delay="0"/>
                                  </p:stCondLst>
                                  <p:childTnLst>
                                    <p:animMotion origin="layout" path="M 1.38889E-6 -3.7037E-6 L -0.04931 0.24491 " pathEditMode="relative" rAng="0" ptsTypes="AA">
                                      <p:cBhvr>
                                        <p:cTn id="13" dur="2000" fill="hold"/>
                                        <p:tgtEl>
                                          <p:spTgt spid="8"/>
                                        </p:tgtEl>
                                        <p:attrNameLst>
                                          <p:attrName>ppt_x</p:attrName>
                                          <p:attrName>ppt_y</p:attrName>
                                        </p:attrNameLst>
                                      </p:cBhvr>
                                      <p:rCtr x="-2465" y="12245"/>
                                    </p:animMotion>
                                  </p:childTnLst>
                                </p:cTn>
                              </p:par>
                            </p:childTnLst>
                          </p:cTn>
                        </p:par>
                        <p:par>
                          <p:cTn id="14" fill="hold">
                            <p:stCondLst>
                              <p:cond delay="2000"/>
                            </p:stCondLst>
                            <p:childTnLst>
                              <p:par>
                                <p:cTn id="15" presetID="1" presetClass="exit" presetSubtype="0" fill="hold" nodeType="after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stCondLst>
                                    <p:cond delay="0"/>
                                  </p:stCondLst>
                                  <p:childTnLst>
                                    <p:animMotion origin="layout" path="M -1.11111E-6 -7.40741E-7 L -0.01649 0.32801 " pathEditMode="relative" rAng="0" ptsTypes="AA">
                                      <p:cBhvr>
                                        <p:cTn id="24" dur="2000" fill="hold"/>
                                        <p:tgtEl>
                                          <p:spTgt spid="9"/>
                                        </p:tgtEl>
                                        <p:attrNameLst>
                                          <p:attrName>ppt_x</p:attrName>
                                          <p:attrName>ppt_y</p:attrName>
                                        </p:attrNameLst>
                                      </p:cBhvr>
                                      <p:rCtr x="-833" y="16389"/>
                                    </p:animMotion>
                                  </p:childTnLst>
                                </p:cTn>
                              </p:par>
                              <p:par>
                                <p:cTn id="25" presetID="42" presetClass="path" presetSubtype="0" accel="50000" fill="hold" nodeType="withEffect">
                                  <p:stCondLst>
                                    <p:cond delay="0"/>
                                  </p:stCondLst>
                                  <p:childTnLst>
                                    <p:animMotion origin="layout" path="M -1.11111E-6 1.48148E-6 L -0.02292 0.37454 " pathEditMode="relative" rAng="0" ptsTypes="AA">
                                      <p:cBhvr>
                                        <p:cTn id="26" dur="2000" fill="hold"/>
                                        <p:tgtEl>
                                          <p:spTgt spid="10"/>
                                        </p:tgtEl>
                                        <p:attrNameLst>
                                          <p:attrName>ppt_x</p:attrName>
                                          <p:attrName>ppt_y</p:attrName>
                                        </p:attrNameLst>
                                      </p:cBhvr>
                                      <p:rCtr x="-1146" y="18727"/>
                                    </p:animMotion>
                                  </p:childTnLst>
                                </p:cTn>
                              </p:par>
                            </p:childTnLst>
                          </p:cTn>
                        </p:par>
                        <p:par>
                          <p:cTn id="27" fill="hold">
                            <p:stCondLst>
                              <p:cond delay="2000"/>
                            </p:stCondLst>
                            <p:childTnLst>
                              <p:par>
                                <p:cTn id="28" presetID="1" presetClass="exit" presetSubtype="0" fill="hold" nodeType="afterEffect">
                                  <p:stCondLst>
                                    <p:cond delay="0"/>
                                  </p:stCondLst>
                                  <p:childTnLst>
                                    <p:set>
                                      <p:cBhvr>
                                        <p:cTn id="29" dur="1" fill="hold">
                                          <p:stCondLst>
                                            <p:cond delay="0"/>
                                          </p:stCondLst>
                                        </p:cTn>
                                        <p:tgtEl>
                                          <p:spTgt spid="9"/>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fill="hold" nodeType="clickEffect">
                                  <p:stCondLst>
                                    <p:cond delay="0"/>
                                  </p:stCondLst>
                                  <p:childTnLst>
                                    <p:animMotion origin="layout" path="M 1.66667E-6 -4.81481E-6 L 0.06684 0.18542 " pathEditMode="relative" rAng="0" ptsTypes="AA">
                                      <p:cBhvr>
                                        <p:cTn id="37" dur="2000" fill="hold"/>
                                        <p:tgtEl>
                                          <p:spTgt spid="11"/>
                                        </p:tgtEl>
                                        <p:attrNameLst>
                                          <p:attrName>ppt_x</p:attrName>
                                          <p:attrName>ppt_y</p:attrName>
                                        </p:attrNameLst>
                                      </p:cBhvr>
                                      <p:rCtr x="3333" y="9259"/>
                                    </p:animMotion>
                                  </p:childTnLst>
                                </p:cTn>
                              </p:par>
                              <p:par>
                                <p:cTn id="38" presetID="42" presetClass="path" presetSubtype="0" accel="50000" fill="hold" nodeType="withEffect">
                                  <p:stCondLst>
                                    <p:cond delay="0"/>
                                  </p:stCondLst>
                                  <p:childTnLst>
                                    <p:animMotion origin="layout" path="M 2.77778E-7 7.40741E-7 L 0.04549 0.21042 " pathEditMode="relative" rAng="0" ptsTypes="AA">
                                      <p:cBhvr>
                                        <p:cTn id="39" dur="2000" fill="hold"/>
                                        <p:tgtEl>
                                          <p:spTgt spid="13"/>
                                        </p:tgtEl>
                                        <p:attrNameLst>
                                          <p:attrName>ppt_x</p:attrName>
                                          <p:attrName>ppt_y</p:attrName>
                                        </p:attrNameLst>
                                      </p:cBhvr>
                                      <p:rCtr x="2274" y="10509"/>
                                    </p:animMotion>
                                  </p:childTnLst>
                                </p:cTn>
                              </p:par>
                            </p:childTnLst>
                          </p:cTn>
                        </p:par>
                        <p:par>
                          <p:cTn id="40" fill="hold">
                            <p:stCondLst>
                              <p:cond delay="2000"/>
                            </p:stCondLst>
                            <p:childTnLst>
                              <p:par>
                                <p:cTn id="41" presetID="1" presetClass="exit" presetSubtype="0" fill="hold" nodeType="afterEffect">
                                  <p:stCondLst>
                                    <p:cond delay="0"/>
                                  </p:stCondLst>
                                  <p:childTnLst>
                                    <p:set>
                                      <p:cBhvr>
                                        <p:cTn id="42" dur="1" fill="hold">
                                          <p:stCondLst>
                                            <p:cond delay="0"/>
                                          </p:stCondLst>
                                        </p:cTn>
                                        <p:tgtEl>
                                          <p:spTgt spid="11"/>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3"/>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fill="hold" nodeType="clickEffect">
                                  <p:stCondLst>
                                    <p:cond delay="0"/>
                                  </p:stCondLst>
                                  <p:childTnLst>
                                    <p:animMotion origin="layout" path="M -2.77778E-6 2.96296E-6 L 0.13177 0.2875 " pathEditMode="relative" rAng="0" ptsTypes="AA">
                                      <p:cBhvr>
                                        <p:cTn id="50" dur="2000" fill="hold"/>
                                        <p:tgtEl>
                                          <p:spTgt spid="12"/>
                                        </p:tgtEl>
                                        <p:attrNameLst>
                                          <p:attrName>ppt_x</p:attrName>
                                          <p:attrName>ppt_y</p:attrName>
                                        </p:attrNameLst>
                                      </p:cBhvr>
                                      <p:rCtr x="6580" y="14375"/>
                                    </p:animMotion>
                                  </p:childTnLst>
                                </p:cTn>
                              </p:par>
                              <p:par>
                                <p:cTn id="51" presetID="42" presetClass="path" presetSubtype="0" accel="50000" fill="hold" nodeType="withEffect">
                                  <p:stCondLst>
                                    <p:cond delay="0"/>
                                  </p:stCondLst>
                                  <p:childTnLst>
                                    <p:animMotion origin="layout" path="M -4.44444E-6 2.22222E-6 L 0.11702 0.32245 " pathEditMode="relative" rAng="0" ptsTypes="AA">
                                      <p:cBhvr>
                                        <p:cTn id="52" dur="2000" fill="hold"/>
                                        <p:tgtEl>
                                          <p:spTgt spid="14"/>
                                        </p:tgtEl>
                                        <p:attrNameLst>
                                          <p:attrName>ppt_x</p:attrName>
                                          <p:attrName>ppt_y</p:attrName>
                                        </p:attrNameLst>
                                      </p:cBhvr>
                                      <p:rCtr x="5851" y="16111"/>
                                    </p:animMotion>
                                  </p:childTnLst>
                                </p:cTn>
                              </p:par>
                            </p:childTnLst>
                          </p:cTn>
                        </p:par>
                        <p:par>
                          <p:cTn id="53" fill="hold">
                            <p:stCondLst>
                              <p:cond delay="2000"/>
                            </p:stCondLst>
                            <p:childTnLst>
                              <p:par>
                                <p:cTn id="54" presetID="1" presetClass="exit" presetSubtype="0" fill="hold" nodeType="afterEffect">
                                  <p:stCondLst>
                                    <p:cond delay="0"/>
                                  </p:stCondLst>
                                  <p:childTnLst>
                                    <p:set>
                                      <p:cBhvr>
                                        <p:cTn id="55" dur="1" fill="hold">
                                          <p:stCondLst>
                                            <p:cond delay="0"/>
                                          </p:stCondLst>
                                        </p:cTn>
                                        <p:tgtEl>
                                          <p:spTgt spid="12"/>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14"/>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50000" fill="hold" nodeType="clickEffect">
                                  <p:stCondLst>
                                    <p:cond delay="0"/>
                                  </p:stCondLst>
                                  <p:childTnLst>
                                    <p:animMotion origin="layout" path="M 5E-6 -7.40741E-7 L 0.17501 0.16482 " pathEditMode="relative" rAng="0" ptsTypes="AA">
                                      <p:cBhvr>
                                        <p:cTn id="63" dur="2000" fill="hold"/>
                                        <p:tgtEl>
                                          <p:spTgt spid="16"/>
                                        </p:tgtEl>
                                        <p:attrNameLst>
                                          <p:attrName>ppt_x</p:attrName>
                                          <p:attrName>ppt_y</p:attrName>
                                        </p:attrNameLst>
                                      </p:cBhvr>
                                      <p:rCtr x="8750" y="8241"/>
                                    </p:animMotion>
                                  </p:childTnLst>
                                </p:cTn>
                              </p:par>
                              <p:par>
                                <p:cTn id="64" presetID="42" presetClass="path" presetSubtype="0" accel="50000" fill="hold" nodeType="withEffect">
                                  <p:stCondLst>
                                    <p:cond delay="0"/>
                                  </p:stCondLst>
                                  <p:childTnLst>
                                    <p:animMotion origin="layout" path="M -1.66667E-6 1.48148E-6 L 0.17622 0.24329 " pathEditMode="relative" rAng="0" ptsTypes="AA">
                                      <p:cBhvr>
                                        <p:cTn id="65" dur="2000" fill="hold"/>
                                        <p:tgtEl>
                                          <p:spTgt spid="17"/>
                                        </p:tgtEl>
                                        <p:attrNameLst>
                                          <p:attrName>ppt_x</p:attrName>
                                          <p:attrName>ppt_y</p:attrName>
                                        </p:attrNameLst>
                                      </p:cBhvr>
                                      <p:rCtr x="8802" y="12153"/>
                                    </p:animMotion>
                                  </p:childTnLst>
                                </p:cTn>
                              </p:par>
                            </p:childTnLst>
                          </p:cTn>
                        </p:par>
                        <p:par>
                          <p:cTn id="66" fill="hold">
                            <p:stCondLst>
                              <p:cond delay="2000"/>
                            </p:stCondLst>
                            <p:childTnLst>
                              <p:par>
                                <p:cTn id="67" presetID="1" presetClass="exit" presetSubtype="0" fill="hold" nodeType="afterEffect">
                                  <p:stCondLst>
                                    <p:cond delay="0"/>
                                  </p:stCondLst>
                                  <p:childTnLst>
                                    <p:set>
                                      <p:cBhvr>
                                        <p:cTn id="68" dur="1" fill="hold">
                                          <p:stCondLst>
                                            <p:cond delay="0"/>
                                          </p:stCondLst>
                                        </p:cTn>
                                        <p:tgtEl>
                                          <p:spTgt spid="16"/>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7"/>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fill="hold" nodeType="clickEffect">
                                  <p:stCondLst>
                                    <p:cond delay="0"/>
                                  </p:stCondLst>
                                  <p:childTnLst>
                                    <p:animMotion origin="layout" path="M 1.11111E-6 -4.81481E-6 L -0.26511 0.49375 " pathEditMode="relative" rAng="0" ptsTypes="AA">
                                      <p:cBhvr>
                                        <p:cTn id="76" dur="2000" fill="hold"/>
                                        <p:tgtEl>
                                          <p:spTgt spid="15"/>
                                        </p:tgtEl>
                                        <p:attrNameLst>
                                          <p:attrName>ppt_x</p:attrName>
                                          <p:attrName>ppt_y</p:attrName>
                                        </p:attrNameLst>
                                      </p:cBhvr>
                                      <p:rCtr x="-13264" y="24676"/>
                                    </p:animMotion>
                                  </p:childTnLst>
                                </p:cTn>
                              </p:par>
                              <p:par>
                                <p:cTn id="77" presetID="42" presetClass="path" presetSubtype="0" accel="50000" fill="hold" nodeType="withEffect">
                                  <p:stCondLst>
                                    <p:cond delay="0"/>
                                  </p:stCondLst>
                                  <p:childTnLst>
                                    <p:animMotion origin="layout" path="M 3.61111E-6 3.7037E-7 L -0.26459 0.44143 " pathEditMode="relative" rAng="0" ptsTypes="AA">
                                      <p:cBhvr>
                                        <p:cTn id="78" dur="2000" fill="hold"/>
                                        <p:tgtEl>
                                          <p:spTgt spid="18"/>
                                        </p:tgtEl>
                                        <p:attrNameLst>
                                          <p:attrName>ppt_x</p:attrName>
                                          <p:attrName>ppt_y</p:attrName>
                                        </p:attrNameLst>
                                      </p:cBhvr>
                                      <p:rCtr x="-13229" y="22060"/>
                                    </p:animMotion>
                                  </p:childTnLst>
                                </p:cTn>
                              </p:par>
                            </p:childTnLst>
                          </p:cTn>
                        </p:par>
                        <p:par>
                          <p:cTn id="79" fill="hold">
                            <p:stCondLst>
                              <p:cond delay="2000"/>
                            </p:stCondLst>
                            <p:childTnLst>
                              <p:par>
                                <p:cTn id="80" presetID="1" presetClass="exit" presetSubtype="0" fill="hold" nodeType="afterEffect">
                                  <p:stCondLst>
                                    <p:cond delay="0"/>
                                  </p:stCondLst>
                                  <p:childTnLst>
                                    <p:set>
                                      <p:cBhvr>
                                        <p:cTn id="81" dur="1" fill="hold">
                                          <p:stCondLst>
                                            <p:cond delay="0"/>
                                          </p:stCondLst>
                                        </p:cTn>
                                        <p:tgtEl>
                                          <p:spTgt spid="15"/>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18"/>
                                        </p:tgtEl>
                                        <p:attrNameLst>
                                          <p:attrName>style.visibility</p:attrName>
                                        </p:attrNameLst>
                                      </p:cBhvr>
                                      <p:to>
                                        <p:strVal val="hidden"/>
                                      </p:to>
                                    </p:set>
                                  </p:childTnLst>
                                </p:cTn>
                              </p:par>
                              <p:par>
                                <p:cTn id="84" presetID="1" presetClass="entr" presetSubtype="0" fill="hold" nodeType="withEffect">
                                  <p:stCondLst>
                                    <p:cond delay="0"/>
                                  </p:stCondLst>
                                  <p:childTnLst>
                                    <p:set>
                                      <p:cBhvr>
                                        <p:cTn id="85" dur="1" fill="hold">
                                          <p:stCondLst>
                                            <p:cond delay="0"/>
                                          </p:stCondLst>
                                        </p:cTn>
                                        <p:tgtEl>
                                          <p:spTgt spid="39"/>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42" presetClass="path" presetSubtype="0" accel="50000" fill="hold" nodeType="clickEffect">
                                  <p:stCondLst>
                                    <p:cond delay="0"/>
                                  </p:stCondLst>
                                  <p:childTnLst>
                                    <p:animMotion origin="layout" path="M 1.94444E-6 7.40741E-7 L -0.2066 0.32407 " pathEditMode="relative" rAng="0" ptsTypes="AA">
                                      <p:cBhvr>
                                        <p:cTn id="89" dur="2000" fill="hold"/>
                                        <p:tgtEl>
                                          <p:spTgt spid="19"/>
                                        </p:tgtEl>
                                        <p:attrNameLst>
                                          <p:attrName>ppt_x</p:attrName>
                                          <p:attrName>ppt_y</p:attrName>
                                        </p:attrNameLst>
                                      </p:cBhvr>
                                      <p:rCtr x="-10330" y="16204"/>
                                    </p:animMotion>
                                  </p:childTnLst>
                                </p:cTn>
                              </p:par>
                              <p:par>
                                <p:cTn id="90" presetID="42" presetClass="path" presetSubtype="0" accel="50000" fill="hold" nodeType="withEffect">
                                  <p:stCondLst>
                                    <p:cond delay="0"/>
                                  </p:stCondLst>
                                  <p:childTnLst>
                                    <p:animMotion origin="layout" path="M 3.33333E-6 1.85185E-6 L -0.21146 0.3794 " pathEditMode="relative" rAng="0" ptsTypes="AA">
                                      <p:cBhvr>
                                        <p:cTn id="91" dur="2000" fill="hold"/>
                                        <p:tgtEl>
                                          <p:spTgt spid="21"/>
                                        </p:tgtEl>
                                        <p:attrNameLst>
                                          <p:attrName>ppt_x</p:attrName>
                                          <p:attrName>ppt_y</p:attrName>
                                        </p:attrNameLst>
                                      </p:cBhvr>
                                      <p:rCtr x="-10573" y="18958"/>
                                    </p:animMotion>
                                  </p:childTnLst>
                                </p:cTn>
                              </p:par>
                            </p:childTnLst>
                          </p:cTn>
                        </p:par>
                        <p:par>
                          <p:cTn id="92" fill="hold">
                            <p:stCondLst>
                              <p:cond delay="2000"/>
                            </p:stCondLst>
                            <p:childTnLst>
                              <p:par>
                                <p:cTn id="93" presetID="1" presetClass="exit" presetSubtype="0" fill="hold" nodeType="afterEffect">
                                  <p:stCondLst>
                                    <p:cond delay="0"/>
                                  </p:stCondLst>
                                  <p:childTnLst>
                                    <p:set>
                                      <p:cBhvr>
                                        <p:cTn id="94" dur="1" fill="hold">
                                          <p:stCondLst>
                                            <p:cond delay="0"/>
                                          </p:stCondLst>
                                        </p:cTn>
                                        <p:tgtEl>
                                          <p:spTgt spid="19"/>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21"/>
                                        </p:tgtEl>
                                        <p:attrNameLst>
                                          <p:attrName>style.visibility</p:attrName>
                                        </p:attrNameLst>
                                      </p:cBhvr>
                                      <p:to>
                                        <p:strVal val="hidden"/>
                                      </p:to>
                                    </p:set>
                                  </p:childTnLst>
                                </p:cTn>
                              </p:par>
                              <p:par>
                                <p:cTn id="97" presetID="1" presetClass="entr" presetSubtype="0" fill="hold"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42" presetClass="path" presetSubtype="0" accel="50000" fill="hold" nodeType="clickEffect">
                                  <p:stCondLst>
                                    <p:cond delay="0"/>
                                  </p:stCondLst>
                                  <p:childTnLst>
                                    <p:animMotion origin="layout" path="M 1.11111E-6 -1.85185E-6 L -0.14757 0.46921 " pathEditMode="relative" rAng="0" ptsTypes="AA">
                                      <p:cBhvr>
                                        <p:cTn id="102" dur="2000" fill="hold"/>
                                        <p:tgtEl>
                                          <p:spTgt spid="20"/>
                                        </p:tgtEl>
                                        <p:attrNameLst>
                                          <p:attrName>ppt_x</p:attrName>
                                          <p:attrName>ppt_y</p:attrName>
                                        </p:attrNameLst>
                                      </p:cBhvr>
                                      <p:rCtr x="-7378" y="23449"/>
                                    </p:animMotion>
                                  </p:childTnLst>
                                </p:cTn>
                              </p:par>
                              <p:par>
                                <p:cTn id="103" presetID="42" presetClass="path" presetSubtype="0" accel="50000" fill="hold" nodeType="withEffect">
                                  <p:stCondLst>
                                    <p:cond delay="0"/>
                                  </p:stCondLst>
                                  <p:childTnLst>
                                    <p:animMotion origin="layout" path="M -4.72222E-6 3.7037E-7 L -0.1526 0.39143 " pathEditMode="relative" rAng="0" ptsTypes="AA">
                                      <p:cBhvr>
                                        <p:cTn id="104" dur="2000" fill="hold"/>
                                        <p:tgtEl>
                                          <p:spTgt spid="22"/>
                                        </p:tgtEl>
                                        <p:attrNameLst>
                                          <p:attrName>ppt_x</p:attrName>
                                          <p:attrName>ppt_y</p:attrName>
                                        </p:attrNameLst>
                                      </p:cBhvr>
                                      <p:rCtr x="-7639" y="19560"/>
                                    </p:animMotion>
                                  </p:childTnLst>
                                </p:cTn>
                              </p:par>
                            </p:childTnLst>
                          </p:cTn>
                        </p:par>
                        <p:par>
                          <p:cTn id="105" fill="hold">
                            <p:stCondLst>
                              <p:cond delay="2000"/>
                            </p:stCondLst>
                            <p:childTnLst>
                              <p:par>
                                <p:cTn id="106" presetID="1" presetClass="exit" presetSubtype="0" fill="hold" nodeType="afterEffect">
                                  <p:stCondLst>
                                    <p:cond delay="0"/>
                                  </p:stCondLst>
                                  <p:childTnLst>
                                    <p:set>
                                      <p:cBhvr>
                                        <p:cTn id="107" dur="1" fill="hold">
                                          <p:stCondLst>
                                            <p:cond delay="0"/>
                                          </p:stCondLst>
                                        </p:cTn>
                                        <p:tgtEl>
                                          <p:spTgt spid="20"/>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22"/>
                                        </p:tgtEl>
                                        <p:attrNameLst>
                                          <p:attrName>style.visibility</p:attrName>
                                        </p:attrNameLst>
                                      </p:cBhvr>
                                      <p:to>
                                        <p:strVal val="hidden"/>
                                      </p:to>
                                    </p:set>
                                  </p:childTnLst>
                                </p:cTn>
                              </p:par>
                              <p:par>
                                <p:cTn id="110" presetID="1" presetClass="entr" presetSubtype="0" fill="hold" nodeType="withEffect">
                                  <p:stCondLst>
                                    <p:cond delay="0"/>
                                  </p:stCondLst>
                                  <p:childTnLst>
                                    <p:set>
                                      <p:cBhvr>
                                        <p:cTn id="111"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a necklace&#10;&#10;Description automatically generated">
            <a:extLst>
              <a:ext uri="{FF2B5EF4-FFF2-40B4-BE49-F238E27FC236}">
                <a16:creationId xmlns:a16="http://schemas.microsoft.com/office/drawing/2014/main" id="{AFAF5720-CE7C-474F-879C-81BD99153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4225" y="3631327"/>
            <a:ext cx="1662211" cy="1539799"/>
          </a:xfrm>
          <a:prstGeom prst="rect">
            <a:avLst/>
          </a:prstGeom>
        </p:spPr>
      </p:pic>
      <p:pic>
        <p:nvPicPr>
          <p:cNvPr id="15" name="Picture 14" descr="A close up of a necklace&#10;&#10;Description automatically generated">
            <a:extLst>
              <a:ext uri="{FF2B5EF4-FFF2-40B4-BE49-F238E27FC236}">
                <a16:creationId xmlns:a16="http://schemas.microsoft.com/office/drawing/2014/main" id="{B23D8235-33D2-4BC6-8222-D4788BF7F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6600" y="2465084"/>
            <a:ext cx="1526914" cy="1687981"/>
          </a:xfrm>
          <a:prstGeom prst="rect">
            <a:avLst/>
          </a:prstGeom>
        </p:spPr>
      </p:pic>
      <p:pic>
        <p:nvPicPr>
          <p:cNvPr id="17" name="Picture 16" descr="A close up of a necklace&#10;&#10;Description automatically generated">
            <a:extLst>
              <a:ext uri="{FF2B5EF4-FFF2-40B4-BE49-F238E27FC236}">
                <a16:creationId xmlns:a16="http://schemas.microsoft.com/office/drawing/2014/main" id="{FC82F084-25C9-4E7C-B921-AEB63DF41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9623" y="4306786"/>
            <a:ext cx="1127468" cy="1745965"/>
          </a:xfrm>
          <a:prstGeom prst="rect">
            <a:avLst/>
          </a:prstGeom>
        </p:spPr>
      </p:pic>
      <p:pic>
        <p:nvPicPr>
          <p:cNvPr id="19" name="Picture 18" descr="A close up of a necklace&#10;&#10;Description automatically generated">
            <a:extLst>
              <a:ext uri="{FF2B5EF4-FFF2-40B4-BE49-F238E27FC236}">
                <a16:creationId xmlns:a16="http://schemas.microsoft.com/office/drawing/2014/main" id="{C390B16C-D718-4F9F-A400-BDAE91FF6C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2053" y="2085604"/>
            <a:ext cx="1707308" cy="1514029"/>
          </a:xfrm>
          <a:prstGeom prst="rect">
            <a:avLst/>
          </a:prstGeom>
        </p:spPr>
      </p:pic>
      <p:pic>
        <p:nvPicPr>
          <p:cNvPr id="21" name="Picture 20" descr="A close up of a necklace&#10;&#10;Description automatically generated">
            <a:extLst>
              <a:ext uri="{FF2B5EF4-FFF2-40B4-BE49-F238E27FC236}">
                <a16:creationId xmlns:a16="http://schemas.microsoft.com/office/drawing/2014/main" id="{840E1A18-5DED-4E24-A3EC-1AAC15CCD8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7847" y="3746286"/>
            <a:ext cx="1256322" cy="1919917"/>
          </a:xfrm>
          <a:prstGeom prst="rect">
            <a:avLst/>
          </a:prstGeom>
        </p:spPr>
      </p:pic>
      <p:pic>
        <p:nvPicPr>
          <p:cNvPr id="23" name="Picture 22" descr="A close up of a necklace&#10;&#10;Description automatically generated">
            <a:extLst>
              <a:ext uri="{FF2B5EF4-FFF2-40B4-BE49-F238E27FC236}">
                <a16:creationId xmlns:a16="http://schemas.microsoft.com/office/drawing/2014/main" id="{2485F2A8-8BF9-49A7-A7BC-1BC15E4187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4429" y="3273439"/>
            <a:ext cx="1410946" cy="1907032"/>
          </a:xfrm>
          <a:prstGeom prst="rect">
            <a:avLst/>
          </a:prstGeom>
        </p:spPr>
      </p:pic>
      <p:pic>
        <p:nvPicPr>
          <p:cNvPr id="24" name="Picture 23">
            <a:extLst>
              <a:ext uri="{FF2B5EF4-FFF2-40B4-BE49-F238E27FC236}">
                <a16:creationId xmlns:a16="http://schemas.microsoft.com/office/drawing/2014/main" id="{70A068F4-0561-452C-A8BE-A3FD313CFA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51303" y="2231365"/>
            <a:ext cx="5089713" cy="3537029"/>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1:4</a:t>
            </a:r>
          </a:p>
        </p:txBody>
      </p:sp>
      <p:sp>
        <p:nvSpPr>
          <p:cNvPr id="5" name="TextBox 4">
            <a:extLst>
              <a:ext uri="{FF2B5EF4-FFF2-40B4-BE49-F238E27FC236}">
                <a16:creationId xmlns:a16="http://schemas.microsoft.com/office/drawing/2014/main" id="{1D1F9263-B063-4117-AC86-100DA26D8C13}"/>
              </a:ext>
            </a:extLst>
          </p:cNvPr>
          <p:cNvSpPr txBox="1"/>
          <p:nvPr/>
        </p:nvSpPr>
        <p:spPr bwMode="auto">
          <a:xfrm>
            <a:off x="3686562" y="1079948"/>
            <a:ext cx="48188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How many hedgehogs are there?</a:t>
            </a:r>
          </a:p>
        </p:txBody>
      </p:sp>
    </p:spTree>
    <p:extLst>
      <p:ext uri="{BB962C8B-B14F-4D97-AF65-F5344CB8AC3E}">
        <p14:creationId xmlns:p14="http://schemas.microsoft.com/office/powerpoint/2010/main" val="1642559016"/>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1:5</a:t>
            </a:r>
          </a:p>
        </p:txBody>
      </p:sp>
      <p:pic>
        <p:nvPicPr>
          <p:cNvPr id="4" name="Picture 3">
            <a:extLst>
              <a:ext uri="{FF2B5EF4-FFF2-40B4-BE49-F238E27FC236}">
                <a16:creationId xmlns:a16="http://schemas.microsoft.com/office/drawing/2014/main" id="{56342F05-5432-4856-8131-1F8E7B3DFC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7" y="2481190"/>
            <a:ext cx="1159681" cy="845446"/>
          </a:xfrm>
          <a:prstGeom prst="rect">
            <a:avLst/>
          </a:prstGeom>
        </p:spPr>
      </p:pic>
      <p:pic>
        <p:nvPicPr>
          <p:cNvPr id="5" name="Picture 4">
            <a:extLst>
              <a:ext uri="{FF2B5EF4-FFF2-40B4-BE49-F238E27FC236}">
                <a16:creationId xmlns:a16="http://schemas.microsoft.com/office/drawing/2014/main" id="{850C1213-D43C-4BD0-A880-C1BCF4B9B6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2091" y="2481190"/>
            <a:ext cx="1159681" cy="845446"/>
          </a:xfrm>
          <a:prstGeom prst="rect">
            <a:avLst/>
          </a:prstGeom>
        </p:spPr>
      </p:pic>
      <p:pic>
        <p:nvPicPr>
          <p:cNvPr id="6" name="Picture 5">
            <a:extLst>
              <a:ext uri="{FF2B5EF4-FFF2-40B4-BE49-F238E27FC236}">
                <a16:creationId xmlns:a16="http://schemas.microsoft.com/office/drawing/2014/main" id="{CF2D6FA6-6E8B-4F95-9B7B-E162729A41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5726" y="2481190"/>
            <a:ext cx="1159681" cy="845446"/>
          </a:xfrm>
          <a:prstGeom prst="rect">
            <a:avLst/>
          </a:prstGeom>
        </p:spPr>
      </p:pic>
      <p:pic>
        <p:nvPicPr>
          <p:cNvPr id="7" name="Picture 6">
            <a:extLst>
              <a:ext uri="{FF2B5EF4-FFF2-40B4-BE49-F238E27FC236}">
                <a16:creationId xmlns:a16="http://schemas.microsoft.com/office/drawing/2014/main" id="{093513DC-12EB-4241-BA77-E1E2AE4B82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361" y="2481190"/>
            <a:ext cx="1159681" cy="845446"/>
          </a:xfrm>
          <a:prstGeom prst="rect">
            <a:avLst/>
          </a:prstGeom>
        </p:spPr>
      </p:pic>
      <p:pic>
        <p:nvPicPr>
          <p:cNvPr id="8" name="Picture 7">
            <a:extLst>
              <a:ext uri="{FF2B5EF4-FFF2-40B4-BE49-F238E27FC236}">
                <a16:creationId xmlns:a16="http://schemas.microsoft.com/office/drawing/2014/main" id="{0A18312B-EAB1-47DF-BF87-997DE36D0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995" y="2481190"/>
            <a:ext cx="1159681" cy="845446"/>
          </a:xfrm>
          <a:prstGeom prst="rect">
            <a:avLst/>
          </a:prstGeom>
        </p:spPr>
      </p:pic>
      <p:pic>
        <p:nvPicPr>
          <p:cNvPr id="9" name="Picture 8">
            <a:extLst>
              <a:ext uri="{FF2B5EF4-FFF2-40B4-BE49-F238E27FC236}">
                <a16:creationId xmlns:a16="http://schemas.microsoft.com/office/drawing/2014/main" id="{DE75E40C-B54B-448E-99E8-A18DFEF79F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7" y="3531365"/>
            <a:ext cx="1159681" cy="845446"/>
          </a:xfrm>
          <a:prstGeom prst="rect">
            <a:avLst/>
          </a:prstGeom>
        </p:spPr>
      </p:pic>
      <p:pic>
        <p:nvPicPr>
          <p:cNvPr id="10" name="Picture 9">
            <a:extLst>
              <a:ext uri="{FF2B5EF4-FFF2-40B4-BE49-F238E27FC236}">
                <a16:creationId xmlns:a16="http://schemas.microsoft.com/office/drawing/2014/main" id="{0130EC1A-1397-4CE0-B278-5679BE39D2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2091" y="3531365"/>
            <a:ext cx="1159681" cy="845446"/>
          </a:xfrm>
          <a:prstGeom prst="rect">
            <a:avLst/>
          </a:prstGeom>
        </p:spPr>
      </p:pic>
      <p:pic>
        <p:nvPicPr>
          <p:cNvPr id="11" name="Picture 10">
            <a:extLst>
              <a:ext uri="{FF2B5EF4-FFF2-40B4-BE49-F238E27FC236}">
                <a16:creationId xmlns:a16="http://schemas.microsoft.com/office/drawing/2014/main" id="{F165DBC5-B320-4F8F-A1AD-24E4D513A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5726" y="3531365"/>
            <a:ext cx="1159681" cy="845446"/>
          </a:xfrm>
          <a:prstGeom prst="rect">
            <a:avLst/>
          </a:prstGeom>
        </p:spPr>
      </p:pic>
      <p:sp>
        <p:nvSpPr>
          <p:cNvPr id="18" name="TextBox 17">
            <a:extLst>
              <a:ext uri="{FF2B5EF4-FFF2-40B4-BE49-F238E27FC236}">
                <a16:creationId xmlns:a16="http://schemas.microsoft.com/office/drawing/2014/main" id="{ED607793-CAE0-40CF-B235-29BEB1366A92}"/>
              </a:ext>
            </a:extLst>
          </p:cNvPr>
          <p:cNvSpPr txBox="1"/>
          <p:nvPr/>
        </p:nvSpPr>
        <p:spPr bwMode="auto">
          <a:xfrm>
            <a:off x="4670721" y="4881771"/>
            <a:ext cx="28923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‘Eight groups of two.’</a:t>
            </a:r>
          </a:p>
        </p:txBody>
      </p:sp>
      <p:sp>
        <p:nvSpPr>
          <p:cNvPr id="12" name="TextBox 11">
            <a:extLst>
              <a:ext uri="{FF2B5EF4-FFF2-40B4-BE49-F238E27FC236}">
                <a16:creationId xmlns:a16="http://schemas.microsoft.com/office/drawing/2014/main" id="{4F68E27A-C3EF-40A4-9504-38DE6DEA741B}"/>
              </a:ext>
            </a:extLst>
          </p:cNvPr>
          <p:cNvSpPr txBox="1"/>
          <p:nvPr/>
        </p:nvSpPr>
        <p:spPr bwMode="auto">
          <a:xfrm>
            <a:off x="4601391" y="4881771"/>
            <a:ext cx="29892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‘Seven groups of two.’</a:t>
            </a:r>
          </a:p>
        </p:txBody>
      </p:sp>
      <p:sp>
        <p:nvSpPr>
          <p:cNvPr id="13" name="TextBox 12">
            <a:extLst>
              <a:ext uri="{FF2B5EF4-FFF2-40B4-BE49-F238E27FC236}">
                <a16:creationId xmlns:a16="http://schemas.microsoft.com/office/drawing/2014/main" id="{F27556AB-83D1-414D-8A0B-47382247C540}"/>
              </a:ext>
            </a:extLst>
          </p:cNvPr>
          <p:cNvSpPr txBox="1"/>
          <p:nvPr/>
        </p:nvSpPr>
        <p:spPr bwMode="auto">
          <a:xfrm>
            <a:off x="4799717" y="4881771"/>
            <a:ext cx="259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‘Six groups of two.’</a:t>
            </a:r>
          </a:p>
        </p:txBody>
      </p:sp>
      <p:sp>
        <p:nvSpPr>
          <p:cNvPr id="14" name="TextBox 13">
            <a:extLst>
              <a:ext uri="{FF2B5EF4-FFF2-40B4-BE49-F238E27FC236}">
                <a16:creationId xmlns:a16="http://schemas.microsoft.com/office/drawing/2014/main" id="{2685213C-438E-4665-AA37-0F6E341E771E}"/>
              </a:ext>
            </a:extLst>
          </p:cNvPr>
          <p:cNvSpPr txBox="1"/>
          <p:nvPr/>
        </p:nvSpPr>
        <p:spPr bwMode="auto">
          <a:xfrm>
            <a:off x="4722785" y="4881771"/>
            <a:ext cx="27455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‘Five groups of two.’</a:t>
            </a:r>
          </a:p>
        </p:txBody>
      </p:sp>
      <p:sp>
        <p:nvSpPr>
          <p:cNvPr id="15" name="TextBox 14">
            <a:extLst>
              <a:ext uri="{FF2B5EF4-FFF2-40B4-BE49-F238E27FC236}">
                <a16:creationId xmlns:a16="http://schemas.microsoft.com/office/drawing/2014/main" id="{9CF74D91-50B1-44DE-8E10-7AFE6031031B}"/>
              </a:ext>
            </a:extLst>
          </p:cNvPr>
          <p:cNvSpPr txBox="1"/>
          <p:nvPr/>
        </p:nvSpPr>
        <p:spPr bwMode="auto">
          <a:xfrm>
            <a:off x="4065253" y="4881771"/>
            <a:ext cx="2816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‘Four groups of two.’</a:t>
            </a:r>
          </a:p>
        </p:txBody>
      </p:sp>
      <p:sp>
        <p:nvSpPr>
          <p:cNvPr id="16" name="TextBox 15">
            <a:extLst>
              <a:ext uri="{FF2B5EF4-FFF2-40B4-BE49-F238E27FC236}">
                <a16:creationId xmlns:a16="http://schemas.microsoft.com/office/drawing/2014/main" id="{218A07D6-369D-4A39-AFD4-3782F4A80429}"/>
              </a:ext>
            </a:extLst>
          </p:cNvPr>
          <p:cNvSpPr txBox="1"/>
          <p:nvPr/>
        </p:nvSpPr>
        <p:spPr bwMode="auto">
          <a:xfrm>
            <a:off x="3364088" y="4881771"/>
            <a:ext cx="29756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‘Three groups of two.’</a:t>
            </a:r>
          </a:p>
        </p:txBody>
      </p:sp>
      <p:sp>
        <p:nvSpPr>
          <p:cNvPr id="17" name="TextBox 16">
            <a:extLst>
              <a:ext uri="{FF2B5EF4-FFF2-40B4-BE49-F238E27FC236}">
                <a16:creationId xmlns:a16="http://schemas.microsoft.com/office/drawing/2014/main" id="{2BA7F13A-A05E-4B84-B1AB-06ED502552B3}"/>
              </a:ext>
            </a:extLst>
          </p:cNvPr>
          <p:cNvSpPr txBox="1"/>
          <p:nvPr/>
        </p:nvSpPr>
        <p:spPr bwMode="auto">
          <a:xfrm>
            <a:off x="2848046" y="4881771"/>
            <a:ext cx="2766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‘Two groups of two.’</a:t>
            </a:r>
          </a:p>
        </p:txBody>
      </p:sp>
    </p:spTree>
    <p:extLst>
      <p:ext uri="{BB962C8B-B14F-4D97-AF65-F5344CB8AC3E}">
        <p14:creationId xmlns:p14="http://schemas.microsoft.com/office/powerpoint/2010/main" val="318707114"/>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xit" presetSubtype="0" fill="hold" grpId="1" nodeType="with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xit" presetSubtype="0" fill="hold" grpId="1" nodeType="with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xit" presetSubtype="0" fill="hold" grpId="1" nodeType="with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xit" presetSubtype="0" fill="hold" grpId="1" nodeType="withEffect">
                                  <p:stCondLst>
                                    <p:cond delay="0"/>
                                  </p:stCondLst>
                                  <p:childTnLst>
                                    <p:animEffect transition="out" filter="fade">
                                      <p:cBhvr>
                                        <p:cTn id="50" dur="500"/>
                                        <p:tgtEl>
                                          <p:spTgt spid="14"/>
                                        </p:tgtEl>
                                      </p:cBhvr>
                                    </p:animEffect>
                                    <p:set>
                                      <p:cBhvr>
                                        <p:cTn id="51" dur="1" fill="hold">
                                          <p:stCondLst>
                                            <p:cond delay="499"/>
                                          </p:stCondLst>
                                        </p:cTn>
                                        <p:tgtEl>
                                          <p:spTgt spid="14"/>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par>
                                <p:cTn id="61" presetID="10" presetClass="exit" presetSubtype="0" fill="hold" grpId="1" nodeType="withEffect">
                                  <p:stCondLst>
                                    <p:cond delay="0"/>
                                  </p:stCondLst>
                                  <p:childTnLst>
                                    <p:animEffect transition="out" filter="fade">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par>
                                <p:cTn id="73" presetID="10" presetClass="exit" presetSubtype="0" fill="hold" grpId="1" nodeType="withEffect">
                                  <p:stCondLst>
                                    <p:cond delay="0"/>
                                  </p:stCondLst>
                                  <p:childTnLst>
                                    <p:animEffect transition="out" filter="fade">
                                      <p:cBhvr>
                                        <p:cTn id="74" dur="500"/>
                                        <p:tgtEl>
                                          <p:spTgt spid="12"/>
                                        </p:tgtEl>
                                      </p:cBhvr>
                                    </p:animEffect>
                                    <p:set>
                                      <p:cBhvr>
                                        <p:cTn id="75" dur="1" fill="hold">
                                          <p:stCondLst>
                                            <p:cond delay="499"/>
                                          </p:stCondLst>
                                        </p:cTn>
                                        <p:tgtEl>
                                          <p:spTgt spid="12"/>
                                        </p:tgtEl>
                                        <p:attrNameLst>
                                          <p:attrName>style.visibility</p:attrName>
                                        </p:attrNameLst>
                                      </p:cBhvr>
                                      <p:to>
                                        <p:strVal val="hidden"/>
                                      </p:to>
                                    </p:se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2" grpId="1"/>
      <p:bldP spid="13" grpId="0"/>
      <p:bldP spid="13" grpId="1"/>
      <p:bldP spid="14" grpId="0"/>
      <p:bldP spid="14" grpId="1"/>
      <p:bldP spid="15" grpId="0"/>
      <p:bldP spid="15" grpId="1"/>
      <p:bldP spid="16" grpId="0"/>
      <p:bldP spid="16" grpId="1"/>
      <p:bldP spid="17" grpId="0"/>
      <p:bldP spid="1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1:5</a:t>
            </a:r>
          </a:p>
        </p:txBody>
      </p:sp>
      <p:pic>
        <p:nvPicPr>
          <p:cNvPr id="3" name="Picture 2">
            <a:extLst>
              <a:ext uri="{FF2B5EF4-FFF2-40B4-BE49-F238E27FC236}">
                <a16:creationId xmlns:a16="http://schemas.microsoft.com/office/drawing/2014/main" id="{3FFA6282-CD5E-4B90-885C-EACF96A98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7" y="2481190"/>
            <a:ext cx="1159681" cy="845446"/>
          </a:xfrm>
          <a:prstGeom prst="rect">
            <a:avLst/>
          </a:prstGeom>
        </p:spPr>
      </p:pic>
      <p:pic>
        <p:nvPicPr>
          <p:cNvPr id="4" name="Picture 3">
            <a:extLst>
              <a:ext uri="{FF2B5EF4-FFF2-40B4-BE49-F238E27FC236}">
                <a16:creationId xmlns:a16="http://schemas.microsoft.com/office/drawing/2014/main" id="{4BAE495A-79BC-49BB-B0C2-BE07C78C7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2091" y="2481190"/>
            <a:ext cx="1159681" cy="845446"/>
          </a:xfrm>
          <a:prstGeom prst="rect">
            <a:avLst/>
          </a:prstGeom>
        </p:spPr>
      </p:pic>
      <p:pic>
        <p:nvPicPr>
          <p:cNvPr id="5" name="Picture 4">
            <a:extLst>
              <a:ext uri="{FF2B5EF4-FFF2-40B4-BE49-F238E27FC236}">
                <a16:creationId xmlns:a16="http://schemas.microsoft.com/office/drawing/2014/main" id="{53D056C4-46DF-4739-8B10-F49B589DD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5726" y="2481190"/>
            <a:ext cx="1159681" cy="845446"/>
          </a:xfrm>
          <a:prstGeom prst="rect">
            <a:avLst/>
          </a:prstGeom>
        </p:spPr>
      </p:pic>
      <p:pic>
        <p:nvPicPr>
          <p:cNvPr id="6" name="Picture 5">
            <a:extLst>
              <a:ext uri="{FF2B5EF4-FFF2-40B4-BE49-F238E27FC236}">
                <a16:creationId xmlns:a16="http://schemas.microsoft.com/office/drawing/2014/main" id="{A9ECB8EF-30B3-47C1-BEE6-9D1A49F79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361" y="2481190"/>
            <a:ext cx="1159681" cy="845446"/>
          </a:xfrm>
          <a:prstGeom prst="rect">
            <a:avLst/>
          </a:prstGeom>
        </p:spPr>
      </p:pic>
      <p:pic>
        <p:nvPicPr>
          <p:cNvPr id="7" name="Picture 6">
            <a:extLst>
              <a:ext uri="{FF2B5EF4-FFF2-40B4-BE49-F238E27FC236}">
                <a16:creationId xmlns:a16="http://schemas.microsoft.com/office/drawing/2014/main" id="{5FD06CFB-ECE4-44B4-A8E5-AC2CF3CD1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2995" y="2481190"/>
            <a:ext cx="1159681" cy="845446"/>
          </a:xfrm>
          <a:prstGeom prst="rect">
            <a:avLst/>
          </a:prstGeom>
        </p:spPr>
      </p:pic>
      <p:pic>
        <p:nvPicPr>
          <p:cNvPr id="8" name="Picture 7">
            <a:extLst>
              <a:ext uri="{FF2B5EF4-FFF2-40B4-BE49-F238E27FC236}">
                <a16:creationId xmlns:a16="http://schemas.microsoft.com/office/drawing/2014/main" id="{5E278113-9495-45E9-B10B-F8E0F0377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7" y="3531365"/>
            <a:ext cx="1159681" cy="845446"/>
          </a:xfrm>
          <a:prstGeom prst="rect">
            <a:avLst/>
          </a:prstGeom>
        </p:spPr>
      </p:pic>
      <p:pic>
        <p:nvPicPr>
          <p:cNvPr id="9" name="Picture 8">
            <a:extLst>
              <a:ext uri="{FF2B5EF4-FFF2-40B4-BE49-F238E27FC236}">
                <a16:creationId xmlns:a16="http://schemas.microsoft.com/office/drawing/2014/main" id="{0203FFD5-AB85-4921-9EED-EF5D3738D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2091" y="3531365"/>
            <a:ext cx="1159681" cy="845446"/>
          </a:xfrm>
          <a:prstGeom prst="rect">
            <a:avLst/>
          </a:prstGeom>
        </p:spPr>
      </p:pic>
      <p:pic>
        <p:nvPicPr>
          <p:cNvPr id="10" name="Picture 9">
            <a:extLst>
              <a:ext uri="{FF2B5EF4-FFF2-40B4-BE49-F238E27FC236}">
                <a16:creationId xmlns:a16="http://schemas.microsoft.com/office/drawing/2014/main" id="{7AB1EA29-7E72-4A11-97F1-CA4365C8D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5726" y="3531365"/>
            <a:ext cx="1159681" cy="845446"/>
          </a:xfrm>
          <a:prstGeom prst="rect">
            <a:avLst/>
          </a:prstGeom>
        </p:spPr>
      </p:pic>
    </p:spTree>
    <p:extLst>
      <p:ext uri="{BB962C8B-B14F-4D97-AF65-F5344CB8AC3E}">
        <p14:creationId xmlns:p14="http://schemas.microsoft.com/office/powerpoint/2010/main" val="975142758"/>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1:5</a:t>
            </a:r>
          </a:p>
        </p:txBody>
      </p:sp>
      <p:pic>
        <p:nvPicPr>
          <p:cNvPr id="3" name="Picture 2">
            <a:extLst>
              <a:ext uri="{FF2B5EF4-FFF2-40B4-BE49-F238E27FC236}">
                <a16:creationId xmlns:a16="http://schemas.microsoft.com/office/drawing/2014/main" id="{212E8EA1-FB49-4501-B504-F1DCFC5FA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1210" y="2481190"/>
            <a:ext cx="834172" cy="845446"/>
          </a:xfrm>
          <a:prstGeom prst="rect">
            <a:avLst/>
          </a:prstGeom>
        </p:spPr>
      </p:pic>
      <p:pic>
        <p:nvPicPr>
          <p:cNvPr id="4" name="Picture 3">
            <a:extLst>
              <a:ext uri="{FF2B5EF4-FFF2-40B4-BE49-F238E27FC236}">
                <a16:creationId xmlns:a16="http://schemas.microsoft.com/office/drawing/2014/main" id="{EBECFAE6-9CB9-4AD6-BB30-2EADF3472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4844" y="2481190"/>
            <a:ext cx="834172" cy="845446"/>
          </a:xfrm>
          <a:prstGeom prst="rect">
            <a:avLst/>
          </a:prstGeom>
        </p:spPr>
      </p:pic>
      <p:pic>
        <p:nvPicPr>
          <p:cNvPr id="5" name="Picture 4">
            <a:extLst>
              <a:ext uri="{FF2B5EF4-FFF2-40B4-BE49-F238E27FC236}">
                <a16:creationId xmlns:a16="http://schemas.microsoft.com/office/drawing/2014/main" id="{2E6CB80A-30FB-41B2-8828-F7B4DC0FB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8479" y="2481190"/>
            <a:ext cx="834172" cy="845446"/>
          </a:xfrm>
          <a:prstGeom prst="rect">
            <a:avLst/>
          </a:prstGeom>
        </p:spPr>
      </p:pic>
      <p:pic>
        <p:nvPicPr>
          <p:cNvPr id="6" name="Picture 5">
            <a:extLst>
              <a:ext uri="{FF2B5EF4-FFF2-40B4-BE49-F238E27FC236}">
                <a16:creationId xmlns:a16="http://schemas.microsoft.com/office/drawing/2014/main" id="{71F2449E-121B-4923-B1A7-86FB4A593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2114" y="2481190"/>
            <a:ext cx="834172" cy="845446"/>
          </a:xfrm>
          <a:prstGeom prst="rect">
            <a:avLst/>
          </a:prstGeom>
        </p:spPr>
      </p:pic>
      <p:pic>
        <p:nvPicPr>
          <p:cNvPr id="7" name="Picture 6">
            <a:extLst>
              <a:ext uri="{FF2B5EF4-FFF2-40B4-BE49-F238E27FC236}">
                <a16:creationId xmlns:a16="http://schemas.microsoft.com/office/drawing/2014/main" id="{981D85E8-0155-4522-8354-B6FCE35552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748" y="2481190"/>
            <a:ext cx="834172" cy="845446"/>
          </a:xfrm>
          <a:prstGeom prst="rect">
            <a:avLst/>
          </a:prstGeom>
        </p:spPr>
      </p:pic>
      <p:pic>
        <p:nvPicPr>
          <p:cNvPr id="8" name="Picture 7">
            <a:extLst>
              <a:ext uri="{FF2B5EF4-FFF2-40B4-BE49-F238E27FC236}">
                <a16:creationId xmlns:a16="http://schemas.microsoft.com/office/drawing/2014/main" id="{DDBBBA62-29B2-49B5-A265-99BAEC6E2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1210" y="3531365"/>
            <a:ext cx="834172" cy="845446"/>
          </a:xfrm>
          <a:prstGeom prst="rect">
            <a:avLst/>
          </a:prstGeom>
        </p:spPr>
      </p:pic>
      <p:pic>
        <p:nvPicPr>
          <p:cNvPr id="9" name="Picture 8">
            <a:extLst>
              <a:ext uri="{FF2B5EF4-FFF2-40B4-BE49-F238E27FC236}">
                <a16:creationId xmlns:a16="http://schemas.microsoft.com/office/drawing/2014/main" id="{29B32DD2-0279-4B89-A03A-6AEB62163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4844" y="3531365"/>
            <a:ext cx="834172" cy="845446"/>
          </a:xfrm>
          <a:prstGeom prst="rect">
            <a:avLst/>
          </a:prstGeom>
        </p:spPr>
      </p:pic>
      <p:pic>
        <p:nvPicPr>
          <p:cNvPr id="10" name="Picture 9">
            <a:extLst>
              <a:ext uri="{FF2B5EF4-FFF2-40B4-BE49-F238E27FC236}">
                <a16:creationId xmlns:a16="http://schemas.microsoft.com/office/drawing/2014/main" id="{22F553BC-8F87-4B9B-99E3-8B2EB0119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8479" y="3531365"/>
            <a:ext cx="834172" cy="845446"/>
          </a:xfrm>
          <a:prstGeom prst="rect">
            <a:avLst/>
          </a:prstGeom>
        </p:spPr>
      </p:pic>
      <p:pic>
        <p:nvPicPr>
          <p:cNvPr id="18" name="Picture 17">
            <a:extLst>
              <a:ext uri="{FF2B5EF4-FFF2-40B4-BE49-F238E27FC236}">
                <a16:creationId xmlns:a16="http://schemas.microsoft.com/office/drawing/2014/main" id="{D141A102-0B36-493F-8FAA-345C4C31A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2114" y="3531365"/>
            <a:ext cx="834172" cy="845446"/>
          </a:xfrm>
          <a:prstGeom prst="rect">
            <a:avLst/>
          </a:prstGeom>
        </p:spPr>
      </p:pic>
      <p:pic>
        <p:nvPicPr>
          <p:cNvPr id="19" name="Picture 18">
            <a:extLst>
              <a:ext uri="{FF2B5EF4-FFF2-40B4-BE49-F238E27FC236}">
                <a16:creationId xmlns:a16="http://schemas.microsoft.com/office/drawing/2014/main" id="{3C09CE54-B39C-4792-A6F6-A1965D166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748" y="3531365"/>
            <a:ext cx="834172" cy="845446"/>
          </a:xfrm>
          <a:prstGeom prst="rect">
            <a:avLst/>
          </a:prstGeom>
        </p:spPr>
      </p:pic>
      <p:sp>
        <p:nvSpPr>
          <p:cNvPr id="11" name="TextBox 10">
            <a:extLst>
              <a:ext uri="{FF2B5EF4-FFF2-40B4-BE49-F238E27FC236}">
                <a16:creationId xmlns:a16="http://schemas.microsoft.com/office/drawing/2014/main" id="{1C51D5D3-3457-4433-B8F0-D63C04888A53}"/>
              </a:ext>
            </a:extLst>
          </p:cNvPr>
          <p:cNvSpPr txBox="1"/>
          <p:nvPr/>
        </p:nvSpPr>
        <p:spPr bwMode="auto">
          <a:xfrm>
            <a:off x="4771261" y="4881771"/>
            <a:ext cx="2691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‘Ten groups of two.’</a:t>
            </a:r>
          </a:p>
        </p:txBody>
      </p:sp>
      <p:sp>
        <p:nvSpPr>
          <p:cNvPr id="12" name="TextBox 11">
            <a:extLst>
              <a:ext uri="{FF2B5EF4-FFF2-40B4-BE49-F238E27FC236}">
                <a16:creationId xmlns:a16="http://schemas.microsoft.com/office/drawing/2014/main" id="{C724DD71-CBE8-4A90-804F-560475A40512}"/>
              </a:ext>
            </a:extLst>
          </p:cNvPr>
          <p:cNvSpPr txBox="1"/>
          <p:nvPr/>
        </p:nvSpPr>
        <p:spPr bwMode="auto">
          <a:xfrm>
            <a:off x="4669070" y="4881771"/>
            <a:ext cx="2853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‘Nine groups of two.’</a:t>
            </a:r>
          </a:p>
        </p:txBody>
      </p:sp>
      <p:sp>
        <p:nvSpPr>
          <p:cNvPr id="13" name="TextBox 12">
            <a:extLst>
              <a:ext uri="{FF2B5EF4-FFF2-40B4-BE49-F238E27FC236}">
                <a16:creationId xmlns:a16="http://schemas.microsoft.com/office/drawing/2014/main" id="{E8115BAC-C424-4E1B-9FE9-10914F5A9161}"/>
              </a:ext>
            </a:extLst>
          </p:cNvPr>
          <p:cNvSpPr txBox="1"/>
          <p:nvPr/>
        </p:nvSpPr>
        <p:spPr bwMode="auto">
          <a:xfrm>
            <a:off x="4649838" y="4881771"/>
            <a:ext cx="2892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‘Eight groups of two.’</a:t>
            </a:r>
          </a:p>
        </p:txBody>
      </p:sp>
      <p:sp>
        <p:nvSpPr>
          <p:cNvPr id="14" name="TextBox 13">
            <a:extLst>
              <a:ext uri="{FF2B5EF4-FFF2-40B4-BE49-F238E27FC236}">
                <a16:creationId xmlns:a16="http://schemas.microsoft.com/office/drawing/2014/main" id="{F4686B3A-B8DB-4613-900B-B6656E1F9DD7}"/>
              </a:ext>
            </a:extLst>
          </p:cNvPr>
          <p:cNvSpPr txBox="1"/>
          <p:nvPr/>
        </p:nvSpPr>
        <p:spPr bwMode="auto">
          <a:xfrm>
            <a:off x="4600957" y="4881771"/>
            <a:ext cx="29892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‘Seven groups of two.’</a:t>
            </a:r>
          </a:p>
        </p:txBody>
      </p:sp>
      <p:sp>
        <p:nvSpPr>
          <p:cNvPr id="15" name="TextBox 14">
            <a:extLst>
              <a:ext uri="{FF2B5EF4-FFF2-40B4-BE49-F238E27FC236}">
                <a16:creationId xmlns:a16="http://schemas.microsoft.com/office/drawing/2014/main" id="{0E373229-937B-4477-8B47-835C3F0C831E}"/>
              </a:ext>
            </a:extLst>
          </p:cNvPr>
          <p:cNvSpPr txBox="1"/>
          <p:nvPr/>
        </p:nvSpPr>
        <p:spPr bwMode="auto">
          <a:xfrm>
            <a:off x="4799282" y="4881771"/>
            <a:ext cx="259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‘Six groups of two.’</a:t>
            </a:r>
          </a:p>
        </p:txBody>
      </p:sp>
      <p:sp>
        <p:nvSpPr>
          <p:cNvPr id="16" name="TextBox 15">
            <a:extLst>
              <a:ext uri="{FF2B5EF4-FFF2-40B4-BE49-F238E27FC236}">
                <a16:creationId xmlns:a16="http://schemas.microsoft.com/office/drawing/2014/main" id="{10FA6C1A-84A2-4079-9EE2-8832AC328070}"/>
              </a:ext>
            </a:extLst>
          </p:cNvPr>
          <p:cNvSpPr txBox="1"/>
          <p:nvPr/>
        </p:nvSpPr>
        <p:spPr bwMode="auto">
          <a:xfrm>
            <a:off x="4722785" y="4881771"/>
            <a:ext cx="27455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‘Five groups of two.’</a:t>
            </a:r>
          </a:p>
        </p:txBody>
      </p:sp>
      <p:sp>
        <p:nvSpPr>
          <p:cNvPr id="17" name="TextBox 16">
            <a:extLst>
              <a:ext uri="{FF2B5EF4-FFF2-40B4-BE49-F238E27FC236}">
                <a16:creationId xmlns:a16="http://schemas.microsoft.com/office/drawing/2014/main" id="{9D0F54B0-8BE2-4268-8DC1-A88634773614}"/>
              </a:ext>
            </a:extLst>
          </p:cNvPr>
          <p:cNvSpPr txBox="1"/>
          <p:nvPr/>
        </p:nvSpPr>
        <p:spPr bwMode="auto">
          <a:xfrm>
            <a:off x="4065253" y="4881771"/>
            <a:ext cx="2816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‘Four groups of two.’</a:t>
            </a:r>
          </a:p>
        </p:txBody>
      </p:sp>
    </p:spTree>
    <p:extLst>
      <p:ext uri="{BB962C8B-B14F-4D97-AF65-F5344CB8AC3E}">
        <p14:creationId xmlns:p14="http://schemas.microsoft.com/office/powerpoint/2010/main" val="1689742216"/>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xit" presetSubtype="0" fill="hold" grpId="1" nodeType="with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xit" presetSubtype="0" fill="hold" grpId="1" nodeType="with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xit" presetSubtype="0" fill="hold" grpId="1" nodeType="with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xit" presetSubtype="0" fill="hold" grpId="1" nodeType="withEffect">
                                  <p:stCondLst>
                                    <p:cond delay="0"/>
                                  </p:stCondLst>
                                  <p:childTnLst>
                                    <p:animEffect transition="out" filter="fade">
                                      <p:cBhvr>
                                        <p:cTn id="50" dur="500"/>
                                        <p:tgtEl>
                                          <p:spTgt spid="14"/>
                                        </p:tgtEl>
                                      </p:cBhvr>
                                    </p:animEffect>
                                    <p:set>
                                      <p:cBhvr>
                                        <p:cTn id="51" dur="1" fill="hold">
                                          <p:stCondLst>
                                            <p:cond delay="499"/>
                                          </p:stCondLst>
                                        </p:cTn>
                                        <p:tgtEl>
                                          <p:spTgt spid="14"/>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xit" presetSubtype="0" fill="hold" grpId="1" nodeType="withEffect">
                                  <p:stCondLst>
                                    <p:cond delay="0"/>
                                  </p:stCondLst>
                                  <p:childTnLst>
                                    <p:animEffect transition="out" filter="fade">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par>
                                <p:cTn id="73" presetID="10" presetClass="exit" presetSubtype="0" fill="hold" grpId="1" nodeType="withEffect">
                                  <p:stCondLst>
                                    <p:cond delay="0"/>
                                  </p:stCondLst>
                                  <p:childTnLst>
                                    <p:animEffect transition="out" filter="fade">
                                      <p:cBhvr>
                                        <p:cTn id="74" dur="500"/>
                                        <p:tgtEl>
                                          <p:spTgt spid="12"/>
                                        </p:tgtEl>
                                      </p:cBhvr>
                                    </p:animEffect>
                                    <p:set>
                                      <p:cBhvr>
                                        <p:cTn id="75" dur="1" fill="hold">
                                          <p:stCondLst>
                                            <p:cond delay="499"/>
                                          </p:stCondLst>
                                        </p:cTn>
                                        <p:tgtEl>
                                          <p:spTgt spid="12"/>
                                        </p:tgtEl>
                                        <p:attrNameLst>
                                          <p:attrName>style.visibility</p:attrName>
                                        </p:attrNameLst>
                                      </p:cBhvr>
                                      <p:to>
                                        <p:strVal val="hidden"/>
                                      </p:to>
                                    </p:se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P spid="13" grpId="0"/>
      <p:bldP spid="13" grpId="1"/>
      <p:bldP spid="14" grpId="0"/>
      <p:bldP spid="14" grpId="1"/>
      <p:bldP spid="15" grpId="0"/>
      <p:bldP spid="15" grpId="1"/>
      <p:bldP spid="16" grpId="0"/>
      <p:bldP spid="16" grpId="1"/>
      <p:bldP spid="17" grpId="0"/>
      <p:bldP spid="17"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1:5</a:t>
            </a:r>
          </a:p>
        </p:txBody>
      </p:sp>
      <p:pic>
        <p:nvPicPr>
          <p:cNvPr id="3" name="Picture 2">
            <a:extLst>
              <a:ext uri="{FF2B5EF4-FFF2-40B4-BE49-F238E27FC236}">
                <a16:creationId xmlns:a16="http://schemas.microsoft.com/office/drawing/2014/main" id="{55F45A13-2DC7-452E-B2DD-870A2F7E5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1210" y="2481190"/>
            <a:ext cx="834172" cy="845446"/>
          </a:xfrm>
          <a:prstGeom prst="rect">
            <a:avLst/>
          </a:prstGeom>
        </p:spPr>
      </p:pic>
      <p:pic>
        <p:nvPicPr>
          <p:cNvPr id="4" name="Picture 3">
            <a:extLst>
              <a:ext uri="{FF2B5EF4-FFF2-40B4-BE49-F238E27FC236}">
                <a16:creationId xmlns:a16="http://schemas.microsoft.com/office/drawing/2014/main" id="{8C6FEB98-CA1A-4B70-8205-64300EF50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4844" y="2481190"/>
            <a:ext cx="834172" cy="845446"/>
          </a:xfrm>
          <a:prstGeom prst="rect">
            <a:avLst/>
          </a:prstGeom>
        </p:spPr>
      </p:pic>
      <p:pic>
        <p:nvPicPr>
          <p:cNvPr id="5" name="Picture 4">
            <a:extLst>
              <a:ext uri="{FF2B5EF4-FFF2-40B4-BE49-F238E27FC236}">
                <a16:creationId xmlns:a16="http://schemas.microsoft.com/office/drawing/2014/main" id="{ACFF9FCB-F89E-472A-9B00-46614ADD95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479" y="2481190"/>
            <a:ext cx="834172" cy="845446"/>
          </a:xfrm>
          <a:prstGeom prst="rect">
            <a:avLst/>
          </a:prstGeom>
        </p:spPr>
      </p:pic>
      <p:pic>
        <p:nvPicPr>
          <p:cNvPr id="6" name="Picture 5">
            <a:extLst>
              <a:ext uri="{FF2B5EF4-FFF2-40B4-BE49-F238E27FC236}">
                <a16:creationId xmlns:a16="http://schemas.microsoft.com/office/drawing/2014/main" id="{7FF08425-DBA6-4B48-9C1D-01A39A034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2114" y="2481190"/>
            <a:ext cx="834172" cy="845446"/>
          </a:xfrm>
          <a:prstGeom prst="rect">
            <a:avLst/>
          </a:prstGeom>
        </p:spPr>
      </p:pic>
      <p:pic>
        <p:nvPicPr>
          <p:cNvPr id="7" name="Picture 6">
            <a:extLst>
              <a:ext uri="{FF2B5EF4-FFF2-40B4-BE49-F238E27FC236}">
                <a16:creationId xmlns:a16="http://schemas.microsoft.com/office/drawing/2014/main" id="{B0B37120-F8B7-4726-BEB1-5E11CA3AB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5748" y="2481190"/>
            <a:ext cx="834172" cy="845446"/>
          </a:xfrm>
          <a:prstGeom prst="rect">
            <a:avLst/>
          </a:prstGeom>
        </p:spPr>
      </p:pic>
      <p:pic>
        <p:nvPicPr>
          <p:cNvPr id="8" name="Picture 7">
            <a:extLst>
              <a:ext uri="{FF2B5EF4-FFF2-40B4-BE49-F238E27FC236}">
                <a16:creationId xmlns:a16="http://schemas.microsoft.com/office/drawing/2014/main" id="{A772F7CF-B5F8-4E14-9DFD-7F9765A1C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1210" y="3531365"/>
            <a:ext cx="834172" cy="845446"/>
          </a:xfrm>
          <a:prstGeom prst="rect">
            <a:avLst/>
          </a:prstGeom>
        </p:spPr>
      </p:pic>
      <p:pic>
        <p:nvPicPr>
          <p:cNvPr id="9" name="Picture 8">
            <a:extLst>
              <a:ext uri="{FF2B5EF4-FFF2-40B4-BE49-F238E27FC236}">
                <a16:creationId xmlns:a16="http://schemas.microsoft.com/office/drawing/2014/main" id="{B573CEFC-7166-4518-9385-BC44C79324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4844" y="3531365"/>
            <a:ext cx="834172" cy="845446"/>
          </a:xfrm>
          <a:prstGeom prst="rect">
            <a:avLst/>
          </a:prstGeom>
        </p:spPr>
      </p:pic>
      <p:pic>
        <p:nvPicPr>
          <p:cNvPr id="10" name="Picture 9">
            <a:extLst>
              <a:ext uri="{FF2B5EF4-FFF2-40B4-BE49-F238E27FC236}">
                <a16:creationId xmlns:a16="http://schemas.microsoft.com/office/drawing/2014/main" id="{9220E2C7-A4B7-447B-8DF4-C2BD00EEE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479" y="3531365"/>
            <a:ext cx="834172" cy="845446"/>
          </a:xfrm>
          <a:prstGeom prst="rect">
            <a:avLst/>
          </a:prstGeom>
        </p:spPr>
      </p:pic>
      <p:pic>
        <p:nvPicPr>
          <p:cNvPr id="11" name="Picture 10">
            <a:extLst>
              <a:ext uri="{FF2B5EF4-FFF2-40B4-BE49-F238E27FC236}">
                <a16:creationId xmlns:a16="http://schemas.microsoft.com/office/drawing/2014/main" id="{4815F693-1986-4510-97D9-59432AF93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2114" y="3531365"/>
            <a:ext cx="834172" cy="845446"/>
          </a:xfrm>
          <a:prstGeom prst="rect">
            <a:avLst/>
          </a:prstGeom>
        </p:spPr>
      </p:pic>
      <p:pic>
        <p:nvPicPr>
          <p:cNvPr id="12" name="Picture 11">
            <a:extLst>
              <a:ext uri="{FF2B5EF4-FFF2-40B4-BE49-F238E27FC236}">
                <a16:creationId xmlns:a16="http://schemas.microsoft.com/office/drawing/2014/main" id="{34B6BD85-78EA-4E52-A051-80530EA38A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5748" y="3531365"/>
            <a:ext cx="834172" cy="845446"/>
          </a:xfrm>
          <a:prstGeom prst="rect">
            <a:avLst/>
          </a:prstGeom>
        </p:spPr>
      </p:pic>
    </p:spTree>
    <p:extLst>
      <p:ext uri="{BB962C8B-B14F-4D97-AF65-F5344CB8AC3E}">
        <p14:creationId xmlns:p14="http://schemas.microsoft.com/office/powerpoint/2010/main" val="934305733"/>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1:5</a:t>
            </a:r>
          </a:p>
        </p:txBody>
      </p:sp>
      <p:pic>
        <p:nvPicPr>
          <p:cNvPr id="3" name="Picture 2">
            <a:extLst>
              <a:ext uri="{FF2B5EF4-FFF2-40B4-BE49-F238E27FC236}">
                <a16:creationId xmlns:a16="http://schemas.microsoft.com/office/drawing/2014/main" id="{06C5023C-D80F-43CF-B510-0595A81B1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573" y="2481190"/>
            <a:ext cx="845446" cy="845446"/>
          </a:xfrm>
          <a:prstGeom prst="rect">
            <a:avLst/>
          </a:prstGeom>
        </p:spPr>
      </p:pic>
      <p:pic>
        <p:nvPicPr>
          <p:cNvPr id="4" name="Picture 3">
            <a:extLst>
              <a:ext uri="{FF2B5EF4-FFF2-40B4-BE49-F238E27FC236}">
                <a16:creationId xmlns:a16="http://schemas.microsoft.com/office/drawing/2014/main" id="{A59D598C-4E5E-4069-A4F4-F0A9710AB0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207" y="2481190"/>
            <a:ext cx="845446" cy="845446"/>
          </a:xfrm>
          <a:prstGeom prst="rect">
            <a:avLst/>
          </a:prstGeom>
        </p:spPr>
      </p:pic>
      <p:pic>
        <p:nvPicPr>
          <p:cNvPr id="5" name="Picture 4">
            <a:extLst>
              <a:ext uri="{FF2B5EF4-FFF2-40B4-BE49-F238E27FC236}">
                <a16:creationId xmlns:a16="http://schemas.microsoft.com/office/drawing/2014/main" id="{05CE0F12-FA8B-4DE9-B5A1-6BA4C9DE15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842" y="2481190"/>
            <a:ext cx="845446" cy="845446"/>
          </a:xfrm>
          <a:prstGeom prst="rect">
            <a:avLst/>
          </a:prstGeom>
        </p:spPr>
      </p:pic>
      <p:pic>
        <p:nvPicPr>
          <p:cNvPr id="6" name="Picture 5">
            <a:extLst>
              <a:ext uri="{FF2B5EF4-FFF2-40B4-BE49-F238E27FC236}">
                <a16:creationId xmlns:a16="http://schemas.microsoft.com/office/drawing/2014/main" id="{C00A51D9-1C9D-4D91-B05C-31E3088C6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6477" y="2481190"/>
            <a:ext cx="845446" cy="845446"/>
          </a:xfrm>
          <a:prstGeom prst="rect">
            <a:avLst/>
          </a:prstGeom>
        </p:spPr>
      </p:pic>
      <p:pic>
        <p:nvPicPr>
          <p:cNvPr id="7" name="Picture 6">
            <a:extLst>
              <a:ext uri="{FF2B5EF4-FFF2-40B4-BE49-F238E27FC236}">
                <a16:creationId xmlns:a16="http://schemas.microsoft.com/office/drawing/2014/main" id="{B7208367-D41E-4996-9F72-4D37D7478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111" y="2481190"/>
            <a:ext cx="845446" cy="845446"/>
          </a:xfrm>
          <a:prstGeom prst="rect">
            <a:avLst/>
          </a:prstGeom>
        </p:spPr>
      </p:pic>
      <p:pic>
        <p:nvPicPr>
          <p:cNvPr id="8" name="Picture 7">
            <a:extLst>
              <a:ext uri="{FF2B5EF4-FFF2-40B4-BE49-F238E27FC236}">
                <a16:creationId xmlns:a16="http://schemas.microsoft.com/office/drawing/2014/main" id="{34B07B72-5C5F-49F2-AAB4-570DEC0DF3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573" y="3531365"/>
            <a:ext cx="845446" cy="845446"/>
          </a:xfrm>
          <a:prstGeom prst="rect">
            <a:avLst/>
          </a:prstGeom>
        </p:spPr>
      </p:pic>
      <p:pic>
        <p:nvPicPr>
          <p:cNvPr id="9" name="Picture 8">
            <a:extLst>
              <a:ext uri="{FF2B5EF4-FFF2-40B4-BE49-F238E27FC236}">
                <a16:creationId xmlns:a16="http://schemas.microsoft.com/office/drawing/2014/main" id="{5BECE7E8-3F18-4B03-AE45-93EB23B94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207" y="3531365"/>
            <a:ext cx="845446" cy="845446"/>
          </a:xfrm>
          <a:prstGeom prst="rect">
            <a:avLst/>
          </a:prstGeom>
        </p:spPr>
      </p:pic>
      <p:sp>
        <p:nvSpPr>
          <p:cNvPr id="13" name="TextBox 12">
            <a:extLst>
              <a:ext uri="{FF2B5EF4-FFF2-40B4-BE49-F238E27FC236}">
                <a16:creationId xmlns:a16="http://schemas.microsoft.com/office/drawing/2014/main" id="{45A4518F-FADE-4449-8887-43A75BC571D5}"/>
              </a:ext>
            </a:extLst>
          </p:cNvPr>
          <p:cNvSpPr txBox="1"/>
          <p:nvPr/>
        </p:nvSpPr>
        <p:spPr bwMode="auto">
          <a:xfrm>
            <a:off x="4601393" y="4881771"/>
            <a:ext cx="29892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‘Seven groups of two.’</a:t>
            </a:r>
          </a:p>
        </p:txBody>
      </p:sp>
      <p:sp>
        <p:nvSpPr>
          <p:cNvPr id="14" name="TextBox 13">
            <a:extLst>
              <a:ext uri="{FF2B5EF4-FFF2-40B4-BE49-F238E27FC236}">
                <a16:creationId xmlns:a16="http://schemas.microsoft.com/office/drawing/2014/main" id="{5C16D421-F574-4C9E-9CF3-F658CEE50C6D}"/>
              </a:ext>
            </a:extLst>
          </p:cNvPr>
          <p:cNvSpPr txBox="1"/>
          <p:nvPr/>
        </p:nvSpPr>
        <p:spPr bwMode="auto">
          <a:xfrm>
            <a:off x="4799282" y="4881771"/>
            <a:ext cx="259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‘Six groups of two.’</a:t>
            </a:r>
          </a:p>
        </p:txBody>
      </p:sp>
      <p:sp>
        <p:nvSpPr>
          <p:cNvPr id="15" name="TextBox 14">
            <a:extLst>
              <a:ext uri="{FF2B5EF4-FFF2-40B4-BE49-F238E27FC236}">
                <a16:creationId xmlns:a16="http://schemas.microsoft.com/office/drawing/2014/main" id="{93C9C723-D944-494D-AB65-9CA51411B4E2}"/>
              </a:ext>
            </a:extLst>
          </p:cNvPr>
          <p:cNvSpPr txBox="1"/>
          <p:nvPr/>
        </p:nvSpPr>
        <p:spPr bwMode="auto">
          <a:xfrm>
            <a:off x="4668285" y="4881771"/>
            <a:ext cx="28545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‘Five groups of two.’</a:t>
            </a:r>
          </a:p>
        </p:txBody>
      </p:sp>
      <p:sp>
        <p:nvSpPr>
          <p:cNvPr id="16" name="TextBox 15">
            <a:extLst>
              <a:ext uri="{FF2B5EF4-FFF2-40B4-BE49-F238E27FC236}">
                <a16:creationId xmlns:a16="http://schemas.microsoft.com/office/drawing/2014/main" id="{0DB36F90-5967-4151-AA7A-65D2291BAB5E}"/>
              </a:ext>
            </a:extLst>
          </p:cNvPr>
          <p:cNvSpPr txBox="1"/>
          <p:nvPr/>
        </p:nvSpPr>
        <p:spPr bwMode="auto">
          <a:xfrm>
            <a:off x="4065253" y="4881771"/>
            <a:ext cx="2816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‘Four groups of two.’</a:t>
            </a:r>
          </a:p>
        </p:txBody>
      </p:sp>
      <p:sp>
        <p:nvSpPr>
          <p:cNvPr id="17" name="TextBox 16">
            <a:extLst>
              <a:ext uri="{FF2B5EF4-FFF2-40B4-BE49-F238E27FC236}">
                <a16:creationId xmlns:a16="http://schemas.microsoft.com/office/drawing/2014/main" id="{DF16DC20-BD87-4EAE-B5E3-B59E63F938A0}"/>
              </a:ext>
            </a:extLst>
          </p:cNvPr>
          <p:cNvSpPr txBox="1"/>
          <p:nvPr/>
        </p:nvSpPr>
        <p:spPr bwMode="auto">
          <a:xfrm>
            <a:off x="3364088" y="4881771"/>
            <a:ext cx="2975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‘Three groups of two.’</a:t>
            </a:r>
          </a:p>
        </p:txBody>
      </p:sp>
    </p:spTree>
    <p:extLst>
      <p:ext uri="{BB962C8B-B14F-4D97-AF65-F5344CB8AC3E}">
        <p14:creationId xmlns:p14="http://schemas.microsoft.com/office/powerpoint/2010/main" val="2541406534"/>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xit" presetSubtype="0" fill="hold" grpId="1" nodeType="with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xit" presetSubtype="0" fill="hold" grpId="1" nodeType="with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xit" presetSubtype="0" fill="hold" grpId="1" nodeType="with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xit" presetSubtype="0" fill="hold" grpId="1" nodeType="withEffect">
                                  <p:stCondLst>
                                    <p:cond delay="0"/>
                                  </p:stCondLst>
                                  <p:childTnLst>
                                    <p:animEffect transition="out" filter="fade">
                                      <p:cBhvr>
                                        <p:cTn id="50" dur="500"/>
                                        <p:tgtEl>
                                          <p:spTgt spid="14"/>
                                        </p:tgtEl>
                                      </p:cBhvr>
                                    </p:animEffect>
                                    <p:set>
                                      <p:cBhvr>
                                        <p:cTn id="51" dur="1" fill="hold">
                                          <p:stCondLst>
                                            <p:cond delay="499"/>
                                          </p:stCondLst>
                                        </p:cTn>
                                        <p:tgtEl>
                                          <p:spTgt spid="14"/>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4" grpId="1"/>
      <p:bldP spid="15" grpId="0"/>
      <p:bldP spid="15" grpId="1"/>
      <p:bldP spid="16" grpId="0"/>
      <p:bldP spid="16" grpId="1"/>
      <p:bldP spid="17" grpId="0"/>
      <p:bldP spid="17"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1:5</a:t>
            </a:r>
          </a:p>
        </p:txBody>
      </p:sp>
      <p:pic>
        <p:nvPicPr>
          <p:cNvPr id="3" name="Picture 2">
            <a:extLst>
              <a:ext uri="{FF2B5EF4-FFF2-40B4-BE49-F238E27FC236}">
                <a16:creationId xmlns:a16="http://schemas.microsoft.com/office/drawing/2014/main" id="{0ED96400-D7DE-4E29-B6E4-6042B5167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5573" y="2481190"/>
            <a:ext cx="845446" cy="845446"/>
          </a:xfrm>
          <a:prstGeom prst="rect">
            <a:avLst/>
          </a:prstGeom>
        </p:spPr>
      </p:pic>
      <p:pic>
        <p:nvPicPr>
          <p:cNvPr id="4" name="Picture 3">
            <a:extLst>
              <a:ext uri="{FF2B5EF4-FFF2-40B4-BE49-F238E27FC236}">
                <a16:creationId xmlns:a16="http://schemas.microsoft.com/office/drawing/2014/main" id="{DA2680F9-9C15-4064-93D5-D5060FCAD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207" y="2481190"/>
            <a:ext cx="845446" cy="845446"/>
          </a:xfrm>
          <a:prstGeom prst="rect">
            <a:avLst/>
          </a:prstGeom>
        </p:spPr>
      </p:pic>
      <p:pic>
        <p:nvPicPr>
          <p:cNvPr id="5" name="Picture 4">
            <a:extLst>
              <a:ext uri="{FF2B5EF4-FFF2-40B4-BE49-F238E27FC236}">
                <a16:creationId xmlns:a16="http://schemas.microsoft.com/office/drawing/2014/main" id="{1A7C2BFB-B181-4E4F-AD2C-442463F9A8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842" y="2481190"/>
            <a:ext cx="845446" cy="845446"/>
          </a:xfrm>
          <a:prstGeom prst="rect">
            <a:avLst/>
          </a:prstGeom>
        </p:spPr>
      </p:pic>
      <p:pic>
        <p:nvPicPr>
          <p:cNvPr id="6" name="Picture 5">
            <a:extLst>
              <a:ext uri="{FF2B5EF4-FFF2-40B4-BE49-F238E27FC236}">
                <a16:creationId xmlns:a16="http://schemas.microsoft.com/office/drawing/2014/main" id="{01214777-027C-4ADB-AB49-CB6373F9F6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6477" y="2481190"/>
            <a:ext cx="845446" cy="845446"/>
          </a:xfrm>
          <a:prstGeom prst="rect">
            <a:avLst/>
          </a:prstGeom>
        </p:spPr>
      </p:pic>
      <p:pic>
        <p:nvPicPr>
          <p:cNvPr id="7" name="Picture 6">
            <a:extLst>
              <a:ext uri="{FF2B5EF4-FFF2-40B4-BE49-F238E27FC236}">
                <a16:creationId xmlns:a16="http://schemas.microsoft.com/office/drawing/2014/main" id="{6DEC909D-9F95-4924-84F5-0D0B28B8A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0111" y="2481190"/>
            <a:ext cx="845446" cy="845446"/>
          </a:xfrm>
          <a:prstGeom prst="rect">
            <a:avLst/>
          </a:prstGeom>
        </p:spPr>
      </p:pic>
      <p:pic>
        <p:nvPicPr>
          <p:cNvPr id="8" name="Picture 7">
            <a:extLst>
              <a:ext uri="{FF2B5EF4-FFF2-40B4-BE49-F238E27FC236}">
                <a16:creationId xmlns:a16="http://schemas.microsoft.com/office/drawing/2014/main" id="{CAE56711-BF7D-4010-8269-BBA8E45EE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5573" y="3531365"/>
            <a:ext cx="845446" cy="845446"/>
          </a:xfrm>
          <a:prstGeom prst="rect">
            <a:avLst/>
          </a:prstGeom>
        </p:spPr>
      </p:pic>
      <p:pic>
        <p:nvPicPr>
          <p:cNvPr id="9" name="Picture 8">
            <a:extLst>
              <a:ext uri="{FF2B5EF4-FFF2-40B4-BE49-F238E27FC236}">
                <a16:creationId xmlns:a16="http://schemas.microsoft.com/office/drawing/2014/main" id="{D405CE44-7DEC-438A-98F4-AC9232665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207" y="3531365"/>
            <a:ext cx="845446" cy="845446"/>
          </a:xfrm>
          <a:prstGeom prst="rect">
            <a:avLst/>
          </a:prstGeom>
        </p:spPr>
      </p:pic>
    </p:spTree>
    <p:extLst>
      <p:ext uri="{BB962C8B-B14F-4D97-AF65-F5344CB8AC3E}">
        <p14:creationId xmlns:p14="http://schemas.microsoft.com/office/powerpoint/2010/main" val="1081495912"/>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2544372531"/>
              </p:ext>
            </p:extLst>
          </p:nvPr>
        </p:nvGraphicFramePr>
        <p:xfrm>
          <a:off x="594008" y="1535029"/>
          <a:ext cx="10712127" cy="3566160"/>
        </p:xfrm>
        <a:graphic>
          <a:graphicData uri="http://schemas.openxmlformats.org/drawingml/2006/table">
            <a:tbl>
              <a:tblPr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count efficiently in groups of two</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2</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count efficiently in groups of ten</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3</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count efficiently in group of five</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4</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count efficiently by counting in groups of two, five and ten</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5</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explain the value of a 1p coin in pence</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6</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8" action="ppaction://hlinksldjump"/>
                        </a:rPr>
                        <a:t>Pupils recognise and explain the value of 2p, 5p and 10p coins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75827622"/>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7</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9" action="ppaction://hlinksldjump"/>
                        </a:rPr>
                        <a:t>Pupils explain that a single coin can be worth several pennies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2677936604"/>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8</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10" action="ppaction://hlinksldjump"/>
                        </a:rPr>
                        <a:t>Pupils use knowledge of the value of coins to solve problems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7948474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9</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11" action="ppaction://hlinksldjump"/>
                        </a:rPr>
                        <a:t>Pupils calculate the total value of the coins in a set of 2p coins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317813874"/>
                  </a:ext>
                </a:extLst>
              </a:tr>
            </a:tbl>
          </a:graphicData>
        </a:graphic>
      </p:graphicFrame>
      <p:sp>
        <p:nvSpPr>
          <p:cNvPr id="7" name="Action Button: Return 6">
            <a:hlinkClick r:id="rId12" action="ppaction://hlinksldjump" highlightClick="1"/>
            <a:extLst>
              <a:ext uri="{FF2B5EF4-FFF2-40B4-BE49-F238E27FC236}">
                <a16:creationId xmlns:a16="http://schemas.microsoft.com/office/drawing/2014/main" id="{2570C625-E476-4A8C-BF3D-99D1E479925B}"/>
              </a:ext>
            </a:extLst>
          </p:cNvPr>
          <p:cNvSpPr/>
          <p:nvPr/>
        </p:nvSpPr>
        <p:spPr>
          <a:xfrm>
            <a:off x="594006" y="5933839"/>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54005" y="5883007"/>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973517291"/>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1:5</a:t>
            </a:r>
          </a:p>
        </p:txBody>
      </p:sp>
      <p:pic>
        <p:nvPicPr>
          <p:cNvPr id="3" name="Picture 2">
            <a:extLst>
              <a:ext uri="{FF2B5EF4-FFF2-40B4-BE49-F238E27FC236}">
                <a16:creationId xmlns:a16="http://schemas.microsoft.com/office/drawing/2014/main" id="{06C206BD-373C-4F53-BF75-112D5FD85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4668" y="2481190"/>
            <a:ext cx="1127259" cy="845446"/>
          </a:xfrm>
          <a:prstGeom prst="rect">
            <a:avLst/>
          </a:prstGeom>
        </p:spPr>
      </p:pic>
      <p:pic>
        <p:nvPicPr>
          <p:cNvPr id="4" name="Picture 3">
            <a:extLst>
              <a:ext uri="{FF2B5EF4-FFF2-40B4-BE49-F238E27FC236}">
                <a16:creationId xmlns:a16="http://schemas.microsoft.com/office/drawing/2014/main" id="{D34198BA-FEC1-4E2A-9164-7636245E0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8302" y="2481190"/>
            <a:ext cx="1127259" cy="845446"/>
          </a:xfrm>
          <a:prstGeom prst="rect">
            <a:avLst/>
          </a:prstGeom>
        </p:spPr>
      </p:pic>
      <p:pic>
        <p:nvPicPr>
          <p:cNvPr id="5" name="Picture 4">
            <a:extLst>
              <a:ext uri="{FF2B5EF4-FFF2-40B4-BE49-F238E27FC236}">
                <a16:creationId xmlns:a16="http://schemas.microsoft.com/office/drawing/2014/main" id="{3B60A839-9B24-4F99-BE47-59BC4294B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1937" y="2481190"/>
            <a:ext cx="1127259" cy="845446"/>
          </a:xfrm>
          <a:prstGeom prst="rect">
            <a:avLst/>
          </a:prstGeom>
        </p:spPr>
      </p:pic>
      <p:pic>
        <p:nvPicPr>
          <p:cNvPr id="6" name="Picture 5">
            <a:extLst>
              <a:ext uri="{FF2B5EF4-FFF2-40B4-BE49-F238E27FC236}">
                <a16:creationId xmlns:a16="http://schemas.microsoft.com/office/drawing/2014/main" id="{243345C6-172D-4D44-9D00-EA9E69E1D9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572" y="2481190"/>
            <a:ext cx="1127259" cy="845446"/>
          </a:xfrm>
          <a:prstGeom prst="rect">
            <a:avLst/>
          </a:prstGeom>
        </p:spPr>
      </p:pic>
      <p:pic>
        <p:nvPicPr>
          <p:cNvPr id="7" name="Picture 6">
            <a:extLst>
              <a:ext uri="{FF2B5EF4-FFF2-40B4-BE49-F238E27FC236}">
                <a16:creationId xmlns:a16="http://schemas.microsoft.com/office/drawing/2014/main" id="{75F5B5FD-F59C-4585-9FD7-916158F12C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9206" y="2481190"/>
            <a:ext cx="1127259" cy="845446"/>
          </a:xfrm>
          <a:prstGeom prst="rect">
            <a:avLst/>
          </a:prstGeom>
        </p:spPr>
      </p:pic>
      <p:pic>
        <p:nvPicPr>
          <p:cNvPr id="8" name="Picture 7">
            <a:extLst>
              <a:ext uri="{FF2B5EF4-FFF2-40B4-BE49-F238E27FC236}">
                <a16:creationId xmlns:a16="http://schemas.microsoft.com/office/drawing/2014/main" id="{F2D4A200-23B4-47A5-B944-8723BC6E9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4668" y="3531365"/>
            <a:ext cx="1127259" cy="845446"/>
          </a:xfrm>
          <a:prstGeom prst="rect">
            <a:avLst/>
          </a:prstGeom>
        </p:spPr>
      </p:pic>
      <p:pic>
        <p:nvPicPr>
          <p:cNvPr id="9" name="Picture 8">
            <a:extLst>
              <a:ext uri="{FF2B5EF4-FFF2-40B4-BE49-F238E27FC236}">
                <a16:creationId xmlns:a16="http://schemas.microsoft.com/office/drawing/2014/main" id="{0F955DB5-E164-4177-BF6F-DB338602EA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8302" y="3531365"/>
            <a:ext cx="1127259" cy="845446"/>
          </a:xfrm>
          <a:prstGeom prst="rect">
            <a:avLst/>
          </a:prstGeom>
        </p:spPr>
      </p:pic>
      <p:sp>
        <p:nvSpPr>
          <p:cNvPr id="12" name="TextBox 11">
            <a:extLst>
              <a:ext uri="{FF2B5EF4-FFF2-40B4-BE49-F238E27FC236}">
                <a16:creationId xmlns:a16="http://schemas.microsoft.com/office/drawing/2014/main" id="{D4407EB7-AA63-4746-A227-162BCA877B33}"/>
              </a:ext>
            </a:extLst>
          </p:cNvPr>
          <p:cNvSpPr txBox="1"/>
          <p:nvPr/>
        </p:nvSpPr>
        <p:spPr bwMode="auto">
          <a:xfrm>
            <a:off x="4601391" y="4881771"/>
            <a:ext cx="29892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‘Seven groups of two.’</a:t>
            </a:r>
          </a:p>
        </p:txBody>
      </p:sp>
      <p:sp>
        <p:nvSpPr>
          <p:cNvPr id="13" name="TextBox 12">
            <a:extLst>
              <a:ext uri="{FF2B5EF4-FFF2-40B4-BE49-F238E27FC236}">
                <a16:creationId xmlns:a16="http://schemas.microsoft.com/office/drawing/2014/main" id="{15FBB4F2-C8F2-4EE6-A56B-E12B7B7BE0B6}"/>
              </a:ext>
            </a:extLst>
          </p:cNvPr>
          <p:cNvSpPr txBox="1"/>
          <p:nvPr/>
        </p:nvSpPr>
        <p:spPr bwMode="auto">
          <a:xfrm>
            <a:off x="4799717" y="4881771"/>
            <a:ext cx="259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‘Six groups of two.’</a:t>
            </a:r>
          </a:p>
        </p:txBody>
      </p:sp>
      <p:sp>
        <p:nvSpPr>
          <p:cNvPr id="14" name="TextBox 13">
            <a:extLst>
              <a:ext uri="{FF2B5EF4-FFF2-40B4-BE49-F238E27FC236}">
                <a16:creationId xmlns:a16="http://schemas.microsoft.com/office/drawing/2014/main" id="{28BBA0A2-376B-4A35-A702-205E61B8375A}"/>
              </a:ext>
            </a:extLst>
          </p:cNvPr>
          <p:cNvSpPr txBox="1"/>
          <p:nvPr/>
        </p:nvSpPr>
        <p:spPr bwMode="auto">
          <a:xfrm>
            <a:off x="4722785" y="4881771"/>
            <a:ext cx="27455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‘Five groups of two.’</a:t>
            </a:r>
          </a:p>
        </p:txBody>
      </p:sp>
      <p:sp>
        <p:nvSpPr>
          <p:cNvPr id="15" name="TextBox 14">
            <a:extLst>
              <a:ext uri="{FF2B5EF4-FFF2-40B4-BE49-F238E27FC236}">
                <a16:creationId xmlns:a16="http://schemas.microsoft.com/office/drawing/2014/main" id="{85D3BEC6-B943-400C-A9FB-9AA48C58DE35}"/>
              </a:ext>
            </a:extLst>
          </p:cNvPr>
          <p:cNvSpPr txBox="1"/>
          <p:nvPr/>
        </p:nvSpPr>
        <p:spPr bwMode="auto">
          <a:xfrm>
            <a:off x="4065253" y="4881771"/>
            <a:ext cx="2816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‘Four groups of two.’</a:t>
            </a:r>
          </a:p>
        </p:txBody>
      </p:sp>
      <p:sp>
        <p:nvSpPr>
          <p:cNvPr id="16" name="TextBox 15">
            <a:extLst>
              <a:ext uri="{FF2B5EF4-FFF2-40B4-BE49-F238E27FC236}">
                <a16:creationId xmlns:a16="http://schemas.microsoft.com/office/drawing/2014/main" id="{911D6676-692D-452E-AE03-3DF95237462D}"/>
              </a:ext>
            </a:extLst>
          </p:cNvPr>
          <p:cNvSpPr txBox="1"/>
          <p:nvPr/>
        </p:nvSpPr>
        <p:spPr bwMode="auto">
          <a:xfrm>
            <a:off x="3364088" y="4881771"/>
            <a:ext cx="29756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‘Three groups of two.’</a:t>
            </a:r>
          </a:p>
        </p:txBody>
      </p:sp>
      <p:sp>
        <p:nvSpPr>
          <p:cNvPr id="17" name="TextBox 16">
            <a:extLst>
              <a:ext uri="{FF2B5EF4-FFF2-40B4-BE49-F238E27FC236}">
                <a16:creationId xmlns:a16="http://schemas.microsoft.com/office/drawing/2014/main" id="{7B3EB3A5-5A89-47F2-ABCB-B0081482258B}"/>
              </a:ext>
            </a:extLst>
          </p:cNvPr>
          <p:cNvSpPr txBox="1"/>
          <p:nvPr/>
        </p:nvSpPr>
        <p:spPr bwMode="auto">
          <a:xfrm>
            <a:off x="2848046" y="4881771"/>
            <a:ext cx="2766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‘Two groups of two.’</a:t>
            </a:r>
          </a:p>
        </p:txBody>
      </p:sp>
    </p:spTree>
    <p:extLst>
      <p:ext uri="{BB962C8B-B14F-4D97-AF65-F5344CB8AC3E}">
        <p14:creationId xmlns:p14="http://schemas.microsoft.com/office/powerpoint/2010/main" val="2650408967"/>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xit" presetSubtype="0" fill="hold" grpId="1" nodeType="with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xit" presetSubtype="0" fill="hold" grpId="1" nodeType="with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xit" presetSubtype="0" fill="hold" grpId="1" nodeType="with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xit" presetSubtype="0" fill="hold" grpId="1" nodeType="withEffect">
                                  <p:stCondLst>
                                    <p:cond delay="0"/>
                                  </p:stCondLst>
                                  <p:childTnLst>
                                    <p:animEffect transition="out" filter="fade">
                                      <p:cBhvr>
                                        <p:cTn id="50" dur="500"/>
                                        <p:tgtEl>
                                          <p:spTgt spid="14"/>
                                        </p:tgtEl>
                                      </p:cBhvr>
                                    </p:animEffect>
                                    <p:set>
                                      <p:cBhvr>
                                        <p:cTn id="51" dur="1" fill="hold">
                                          <p:stCondLst>
                                            <p:cond delay="499"/>
                                          </p:stCondLst>
                                        </p:cTn>
                                        <p:tgtEl>
                                          <p:spTgt spid="14"/>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par>
                                <p:cTn id="61" presetID="10" presetClass="exit" presetSubtype="0" fill="hold" grpId="1" nodeType="withEffect">
                                  <p:stCondLst>
                                    <p:cond delay="0"/>
                                  </p:stCondLst>
                                  <p:childTnLst>
                                    <p:animEffect transition="out" filter="fade">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3" grpId="1"/>
      <p:bldP spid="14" grpId="0"/>
      <p:bldP spid="14" grpId="1"/>
      <p:bldP spid="15" grpId="0"/>
      <p:bldP spid="15" grpId="1"/>
      <p:bldP spid="16" grpId="0"/>
      <p:bldP spid="16" grpId="1"/>
      <p:bldP spid="17" grpId="0"/>
      <p:bldP spid="17"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1:5</a:t>
            </a:r>
          </a:p>
        </p:txBody>
      </p:sp>
      <p:pic>
        <p:nvPicPr>
          <p:cNvPr id="3" name="Picture 2">
            <a:extLst>
              <a:ext uri="{FF2B5EF4-FFF2-40B4-BE49-F238E27FC236}">
                <a16:creationId xmlns:a16="http://schemas.microsoft.com/office/drawing/2014/main" id="{2ABC72BB-529F-4615-90E8-0FF1D0A69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668" y="2481190"/>
            <a:ext cx="1127259" cy="845446"/>
          </a:xfrm>
          <a:prstGeom prst="rect">
            <a:avLst/>
          </a:prstGeom>
        </p:spPr>
      </p:pic>
      <p:pic>
        <p:nvPicPr>
          <p:cNvPr id="4" name="Picture 3">
            <a:extLst>
              <a:ext uri="{FF2B5EF4-FFF2-40B4-BE49-F238E27FC236}">
                <a16:creationId xmlns:a16="http://schemas.microsoft.com/office/drawing/2014/main" id="{FD4FB0BD-4828-48E6-9517-ABE5AEE271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302" y="2481190"/>
            <a:ext cx="1127259" cy="845446"/>
          </a:xfrm>
          <a:prstGeom prst="rect">
            <a:avLst/>
          </a:prstGeom>
        </p:spPr>
      </p:pic>
      <p:pic>
        <p:nvPicPr>
          <p:cNvPr id="5" name="Picture 4">
            <a:extLst>
              <a:ext uri="{FF2B5EF4-FFF2-40B4-BE49-F238E27FC236}">
                <a16:creationId xmlns:a16="http://schemas.microsoft.com/office/drawing/2014/main" id="{51E819D7-59DA-4691-9277-AA533A804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1937" y="2481190"/>
            <a:ext cx="1127259" cy="845446"/>
          </a:xfrm>
          <a:prstGeom prst="rect">
            <a:avLst/>
          </a:prstGeom>
        </p:spPr>
      </p:pic>
      <p:pic>
        <p:nvPicPr>
          <p:cNvPr id="6" name="Picture 5">
            <a:extLst>
              <a:ext uri="{FF2B5EF4-FFF2-40B4-BE49-F238E27FC236}">
                <a16:creationId xmlns:a16="http://schemas.microsoft.com/office/drawing/2014/main" id="{9D60C324-66FF-4B5B-9DA8-9BA73F286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572" y="2481190"/>
            <a:ext cx="1127259" cy="845446"/>
          </a:xfrm>
          <a:prstGeom prst="rect">
            <a:avLst/>
          </a:prstGeom>
        </p:spPr>
      </p:pic>
      <p:pic>
        <p:nvPicPr>
          <p:cNvPr id="7" name="Picture 6">
            <a:extLst>
              <a:ext uri="{FF2B5EF4-FFF2-40B4-BE49-F238E27FC236}">
                <a16:creationId xmlns:a16="http://schemas.microsoft.com/office/drawing/2014/main" id="{61762FC1-2943-4E8E-9F28-314647446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9206" y="2481190"/>
            <a:ext cx="1127259" cy="845446"/>
          </a:xfrm>
          <a:prstGeom prst="rect">
            <a:avLst/>
          </a:prstGeom>
        </p:spPr>
      </p:pic>
      <p:pic>
        <p:nvPicPr>
          <p:cNvPr id="8" name="Picture 7">
            <a:extLst>
              <a:ext uri="{FF2B5EF4-FFF2-40B4-BE49-F238E27FC236}">
                <a16:creationId xmlns:a16="http://schemas.microsoft.com/office/drawing/2014/main" id="{E1DF4FF7-3E77-4997-9140-0C3E2CFE8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668" y="3531365"/>
            <a:ext cx="1127259" cy="845446"/>
          </a:xfrm>
          <a:prstGeom prst="rect">
            <a:avLst/>
          </a:prstGeom>
        </p:spPr>
      </p:pic>
      <p:pic>
        <p:nvPicPr>
          <p:cNvPr id="9" name="Picture 8">
            <a:extLst>
              <a:ext uri="{FF2B5EF4-FFF2-40B4-BE49-F238E27FC236}">
                <a16:creationId xmlns:a16="http://schemas.microsoft.com/office/drawing/2014/main" id="{37DEF43A-90DF-4CFE-8525-5D2AE7B73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302" y="3531365"/>
            <a:ext cx="1127259" cy="845446"/>
          </a:xfrm>
          <a:prstGeom prst="rect">
            <a:avLst/>
          </a:prstGeom>
        </p:spPr>
      </p:pic>
    </p:spTree>
    <p:extLst>
      <p:ext uri="{BB962C8B-B14F-4D97-AF65-F5344CB8AC3E}">
        <p14:creationId xmlns:p14="http://schemas.microsoft.com/office/powerpoint/2010/main" val="933156399"/>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6F60D385-B89C-41E4-A488-0E0EE8FD76B4}"/>
              </a:ext>
            </a:extLst>
          </p:cNvPr>
          <p:cNvSpPr/>
          <p:nvPr/>
        </p:nvSpPr>
        <p:spPr bwMode="auto">
          <a:xfrm>
            <a:off x="1554187"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164" name="Rectangle 163">
            <a:extLst>
              <a:ext uri="{FF2B5EF4-FFF2-40B4-BE49-F238E27FC236}">
                <a16:creationId xmlns:a16="http://schemas.microsoft.com/office/drawing/2014/main" id="{8C67387B-81E5-48DD-AEF4-5137F6FBCA7B}"/>
              </a:ext>
            </a:extLst>
          </p:cNvPr>
          <p:cNvSpPr/>
          <p:nvPr/>
        </p:nvSpPr>
        <p:spPr bwMode="auto">
          <a:xfrm>
            <a:off x="1554187"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76" name="Rectangle 275">
            <a:extLst>
              <a:ext uri="{FF2B5EF4-FFF2-40B4-BE49-F238E27FC236}">
                <a16:creationId xmlns:a16="http://schemas.microsoft.com/office/drawing/2014/main" id="{32C5A1E3-D2EC-4150-B132-F91639C02F0C}"/>
              </a:ext>
            </a:extLst>
          </p:cNvPr>
          <p:cNvSpPr/>
          <p:nvPr/>
        </p:nvSpPr>
        <p:spPr bwMode="auto">
          <a:xfrm>
            <a:off x="1554187"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147" name="Rectangle 146">
            <a:extLst>
              <a:ext uri="{FF2B5EF4-FFF2-40B4-BE49-F238E27FC236}">
                <a16:creationId xmlns:a16="http://schemas.microsoft.com/office/drawing/2014/main" id="{3759B9AD-D5BC-4404-A72A-57E604A59D6A}"/>
              </a:ext>
            </a:extLst>
          </p:cNvPr>
          <p:cNvSpPr/>
          <p:nvPr/>
        </p:nvSpPr>
        <p:spPr bwMode="auto">
          <a:xfrm>
            <a:off x="2458955"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157" name="Rectangle 156">
            <a:extLst>
              <a:ext uri="{FF2B5EF4-FFF2-40B4-BE49-F238E27FC236}">
                <a16:creationId xmlns:a16="http://schemas.microsoft.com/office/drawing/2014/main" id="{A3E348B7-A0BE-4386-9F27-35E44B84659C}"/>
              </a:ext>
            </a:extLst>
          </p:cNvPr>
          <p:cNvSpPr/>
          <p:nvPr/>
        </p:nvSpPr>
        <p:spPr bwMode="auto">
          <a:xfrm>
            <a:off x="2458955"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167" name="Rectangle 166">
            <a:extLst>
              <a:ext uri="{FF2B5EF4-FFF2-40B4-BE49-F238E27FC236}">
                <a16:creationId xmlns:a16="http://schemas.microsoft.com/office/drawing/2014/main" id="{E4829EAB-42D6-4037-8EB8-0C9541A14009}"/>
              </a:ext>
            </a:extLst>
          </p:cNvPr>
          <p:cNvSpPr/>
          <p:nvPr/>
        </p:nvSpPr>
        <p:spPr bwMode="auto">
          <a:xfrm>
            <a:off x="2458955"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79" name="Rectangle 278">
            <a:extLst>
              <a:ext uri="{FF2B5EF4-FFF2-40B4-BE49-F238E27FC236}">
                <a16:creationId xmlns:a16="http://schemas.microsoft.com/office/drawing/2014/main" id="{11CEAA6D-55D8-42EC-89D3-4BE6D77F721C}"/>
              </a:ext>
            </a:extLst>
          </p:cNvPr>
          <p:cNvSpPr/>
          <p:nvPr/>
        </p:nvSpPr>
        <p:spPr bwMode="auto">
          <a:xfrm>
            <a:off x="2458955"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149" name="Rectangle 148">
            <a:extLst>
              <a:ext uri="{FF2B5EF4-FFF2-40B4-BE49-F238E27FC236}">
                <a16:creationId xmlns:a16="http://schemas.microsoft.com/office/drawing/2014/main" id="{B9504DDF-4E54-4647-8616-F700F99A3894}"/>
              </a:ext>
            </a:extLst>
          </p:cNvPr>
          <p:cNvSpPr/>
          <p:nvPr/>
        </p:nvSpPr>
        <p:spPr bwMode="auto">
          <a:xfrm>
            <a:off x="3358816"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159" name="Rectangle 158">
            <a:extLst>
              <a:ext uri="{FF2B5EF4-FFF2-40B4-BE49-F238E27FC236}">
                <a16:creationId xmlns:a16="http://schemas.microsoft.com/office/drawing/2014/main" id="{B63EFD0B-990A-4B0C-B6C8-F655C215CB7A}"/>
              </a:ext>
            </a:extLst>
          </p:cNvPr>
          <p:cNvSpPr/>
          <p:nvPr/>
        </p:nvSpPr>
        <p:spPr bwMode="auto">
          <a:xfrm>
            <a:off x="3358816"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169" name="Rectangle 168">
            <a:extLst>
              <a:ext uri="{FF2B5EF4-FFF2-40B4-BE49-F238E27FC236}">
                <a16:creationId xmlns:a16="http://schemas.microsoft.com/office/drawing/2014/main" id="{D77B20F8-7E11-4B3F-9FC4-26E86A779491}"/>
              </a:ext>
            </a:extLst>
          </p:cNvPr>
          <p:cNvSpPr/>
          <p:nvPr/>
        </p:nvSpPr>
        <p:spPr bwMode="auto">
          <a:xfrm>
            <a:off x="3358816"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81" name="Rectangle 280">
            <a:extLst>
              <a:ext uri="{FF2B5EF4-FFF2-40B4-BE49-F238E27FC236}">
                <a16:creationId xmlns:a16="http://schemas.microsoft.com/office/drawing/2014/main" id="{DD7AF754-CDAE-4EA4-8D1B-09596903211F}"/>
              </a:ext>
            </a:extLst>
          </p:cNvPr>
          <p:cNvSpPr/>
          <p:nvPr/>
        </p:nvSpPr>
        <p:spPr bwMode="auto">
          <a:xfrm>
            <a:off x="3358816"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151" name="Rectangle 150">
            <a:extLst>
              <a:ext uri="{FF2B5EF4-FFF2-40B4-BE49-F238E27FC236}">
                <a16:creationId xmlns:a16="http://schemas.microsoft.com/office/drawing/2014/main" id="{F3BD2398-F4FB-4C13-BC2E-7757B5EB6DCB}"/>
              </a:ext>
            </a:extLst>
          </p:cNvPr>
          <p:cNvSpPr/>
          <p:nvPr/>
        </p:nvSpPr>
        <p:spPr bwMode="auto">
          <a:xfrm>
            <a:off x="4258325"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161" name="Rectangle 160">
            <a:extLst>
              <a:ext uri="{FF2B5EF4-FFF2-40B4-BE49-F238E27FC236}">
                <a16:creationId xmlns:a16="http://schemas.microsoft.com/office/drawing/2014/main" id="{F2FF86C4-822D-4506-8011-71BFBE94FBD7}"/>
              </a:ext>
            </a:extLst>
          </p:cNvPr>
          <p:cNvSpPr/>
          <p:nvPr/>
        </p:nvSpPr>
        <p:spPr bwMode="auto">
          <a:xfrm>
            <a:off x="4258325"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178" name="Rectangle 177">
            <a:extLst>
              <a:ext uri="{FF2B5EF4-FFF2-40B4-BE49-F238E27FC236}">
                <a16:creationId xmlns:a16="http://schemas.microsoft.com/office/drawing/2014/main" id="{6C5303AD-B5B8-4D29-9EE1-414EB1413D2A}"/>
              </a:ext>
            </a:extLst>
          </p:cNvPr>
          <p:cNvSpPr/>
          <p:nvPr/>
        </p:nvSpPr>
        <p:spPr bwMode="auto">
          <a:xfrm>
            <a:off x="4258325"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83" name="Rectangle 282">
            <a:extLst>
              <a:ext uri="{FF2B5EF4-FFF2-40B4-BE49-F238E27FC236}">
                <a16:creationId xmlns:a16="http://schemas.microsoft.com/office/drawing/2014/main" id="{FC271B9B-A86E-470A-AF2A-59C260B08910}"/>
              </a:ext>
            </a:extLst>
          </p:cNvPr>
          <p:cNvSpPr/>
          <p:nvPr/>
        </p:nvSpPr>
        <p:spPr bwMode="auto">
          <a:xfrm>
            <a:off x="4258325"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153" name="Rectangle 152">
            <a:extLst>
              <a:ext uri="{FF2B5EF4-FFF2-40B4-BE49-F238E27FC236}">
                <a16:creationId xmlns:a16="http://schemas.microsoft.com/office/drawing/2014/main" id="{538DBA11-4005-4A84-9551-C127A54FA46E}"/>
              </a:ext>
            </a:extLst>
          </p:cNvPr>
          <p:cNvSpPr/>
          <p:nvPr/>
        </p:nvSpPr>
        <p:spPr bwMode="auto">
          <a:xfrm>
            <a:off x="5158248"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163" name="Rectangle 162">
            <a:extLst>
              <a:ext uri="{FF2B5EF4-FFF2-40B4-BE49-F238E27FC236}">
                <a16:creationId xmlns:a16="http://schemas.microsoft.com/office/drawing/2014/main" id="{CCC8A529-E589-4D10-B70D-9141B347E9BF}"/>
              </a:ext>
            </a:extLst>
          </p:cNvPr>
          <p:cNvSpPr/>
          <p:nvPr/>
        </p:nvSpPr>
        <p:spPr bwMode="auto">
          <a:xfrm>
            <a:off x="5158248"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75" name="Rectangle 274">
            <a:extLst>
              <a:ext uri="{FF2B5EF4-FFF2-40B4-BE49-F238E27FC236}">
                <a16:creationId xmlns:a16="http://schemas.microsoft.com/office/drawing/2014/main" id="{11BCDC5F-650A-498F-8EF3-85DEFCA367B4}"/>
              </a:ext>
            </a:extLst>
          </p:cNvPr>
          <p:cNvSpPr/>
          <p:nvPr/>
        </p:nvSpPr>
        <p:spPr bwMode="auto">
          <a:xfrm>
            <a:off x="5158248"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85" name="Rectangle 284">
            <a:extLst>
              <a:ext uri="{FF2B5EF4-FFF2-40B4-BE49-F238E27FC236}">
                <a16:creationId xmlns:a16="http://schemas.microsoft.com/office/drawing/2014/main" id="{10AE5F70-96B3-40F4-B49B-A88E2643B0A1}"/>
              </a:ext>
            </a:extLst>
          </p:cNvPr>
          <p:cNvSpPr/>
          <p:nvPr/>
        </p:nvSpPr>
        <p:spPr bwMode="auto">
          <a:xfrm>
            <a:off x="5158248"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86" name="Rectangle 285">
            <a:extLst>
              <a:ext uri="{FF2B5EF4-FFF2-40B4-BE49-F238E27FC236}">
                <a16:creationId xmlns:a16="http://schemas.microsoft.com/office/drawing/2014/main" id="{3B9918D4-BDE9-4620-BDEE-1295B6FAFEF6}"/>
              </a:ext>
            </a:extLst>
          </p:cNvPr>
          <p:cNvSpPr/>
          <p:nvPr/>
        </p:nvSpPr>
        <p:spPr bwMode="auto">
          <a:xfrm>
            <a:off x="1554187"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89" name="Rectangle 288">
            <a:extLst>
              <a:ext uri="{FF2B5EF4-FFF2-40B4-BE49-F238E27FC236}">
                <a16:creationId xmlns:a16="http://schemas.microsoft.com/office/drawing/2014/main" id="{BEE8B31A-E1BA-4C12-884C-704E81BD5195}"/>
              </a:ext>
            </a:extLst>
          </p:cNvPr>
          <p:cNvSpPr/>
          <p:nvPr/>
        </p:nvSpPr>
        <p:spPr bwMode="auto">
          <a:xfrm>
            <a:off x="2458955"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91" name="Rectangle 290">
            <a:extLst>
              <a:ext uri="{FF2B5EF4-FFF2-40B4-BE49-F238E27FC236}">
                <a16:creationId xmlns:a16="http://schemas.microsoft.com/office/drawing/2014/main" id="{80B4A32B-53CF-405A-A9A6-827D3AD7D833}"/>
              </a:ext>
            </a:extLst>
          </p:cNvPr>
          <p:cNvSpPr/>
          <p:nvPr/>
        </p:nvSpPr>
        <p:spPr bwMode="auto">
          <a:xfrm>
            <a:off x="3358816"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96" name="Rectangle 295">
            <a:extLst>
              <a:ext uri="{FF2B5EF4-FFF2-40B4-BE49-F238E27FC236}">
                <a16:creationId xmlns:a16="http://schemas.microsoft.com/office/drawing/2014/main" id="{A7B3E2D3-39DC-490D-BF78-7C0D6F1E69C7}"/>
              </a:ext>
            </a:extLst>
          </p:cNvPr>
          <p:cNvSpPr/>
          <p:nvPr/>
        </p:nvSpPr>
        <p:spPr bwMode="auto">
          <a:xfrm>
            <a:off x="1554187"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99" name="Rectangle 298">
            <a:extLst>
              <a:ext uri="{FF2B5EF4-FFF2-40B4-BE49-F238E27FC236}">
                <a16:creationId xmlns:a16="http://schemas.microsoft.com/office/drawing/2014/main" id="{7D00C4E7-DC88-4561-9A8E-2DB9F0F74069}"/>
              </a:ext>
            </a:extLst>
          </p:cNvPr>
          <p:cNvSpPr/>
          <p:nvPr/>
        </p:nvSpPr>
        <p:spPr bwMode="auto">
          <a:xfrm>
            <a:off x="2458955"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01" name="Rectangle 300">
            <a:extLst>
              <a:ext uri="{FF2B5EF4-FFF2-40B4-BE49-F238E27FC236}">
                <a16:creationId xmlns:a16="http://schemas.microsoft.com/office/drawing/2014/main" id="{9B482E7B-6B0E-4E61-8910-77C5B67C0B44}"/>
              </a:ext>
            </a:extLst>
          </p:cNvPr>
          <p:cNvSpPr/>
          <p:nvPr/>
        </p:nvSpPr>
        <p:spPr bwMode="auto">
          <a:xfrm>
            <a:off x="3358816"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06" name="Rectangle 305">
            <a:extLst>
              <a:ext uri="{FF2B5EF4-FFF2-40B4-BE49-F238E27FC236}">
                <a16:creationId xmlns:a16="http://schemas.microsoft.com/office/drawing/2014/main" id="{6422B5F2-57B8-408F-B382-F7494B308C7C}"/>
              </a:ext>
            </a:extLst>
          </p:cNvPr>
          <p:cNvSpPr/>
          <p:nvPr/>
        </p:nvSpPr>
        <p:spPr bwMode="auto">
          <a:xfrm>
            <a:off x="1554187"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09" name="Rectangle 308">
            <a:extLst>
              <a:ext uri="{FF2B5EF4-FFF2-40B4-BE49-F238E27FC236}">
                <a16:creationId xmlns:a16="http://schemas.microsoft.com/office/drawing/2014/main" id="{6C2F58AB-FD08-4BE1-99E0-945BA6B04173}"/>
              </a:ext>
            </a:extLst>
          </p:cNvPr>
          <p:cNvSpPr/>
          <p:nvPr/>
        </p:nvSpPr>
        <p:spPr bwMode="auto">
          <a:xfrm>
            <a:off x="2458955"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11" name="Rectangle 310">
            <a:extLst>
              <a:ext uri="{FF2B5EF4-FFF2-40B4-BE49-F238E27FC236}">
                <a16:creationId xmlns:a16="http://schemas.microsoft.com/office/drawing/2014/main" id="{A4EC0217-86E3-47A6-B2CA-80EC4EC9D138}"/>
              </a:ext>
            </a:extLst>
          </p:cNvPr>
          <p:cNvSpPr/>
          <p:nvPr/>
        </p:nvSpPr>
        <p:spPr bwMode="auto">
          <a:xfrm>
            <a:off x="3358816"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16" name="Rectangle 315">
            <a:extLst>
              <a:ext uri="{FF2B5EF4-FFF2-40B4-BE49-F238E27FC236}">
                <a16:creationId xmlns:a16="http://schemas.microsoft.com/office/drawing/2014/main" id="{0C72C058-92B5-4BE1-87DB-75D5872C42E2}"/>
              </a:ext>
            </a:extLst>
          </p:cNvPr>
          <p:cNvSpPr/>
          <p:nvPr/>
        </p:nvSpPr>
        <p:spPr bwMode="auto">
          <a:xfrm>
            <a:off x="1554187"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19" name="Rectangle 318">
            <a:extLst>
              <a:ext uri="{FF2B5EF4-FFF2-40B4-BE49-F238E27FC236}">
                <a16:creationId xmlns:a16="http://schemas.microsoft.com/office/drawing/2014/main" id="{0C66DD39-7ED8-4CC7-BC7F-14A719815A3B}"/>
              </a:ext>
            </a:extLst>
          </p:cNvPr>
          <p:cNvSpPr/>
          <p:nvPr/>
        </p:nvSpPr>
        <p:spPr bwMode="auto">
          <a:xfrm>
            <a:off x="2458955"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21" name="Rectangle 320">
            <a:extLst>
              <a:ext uri="{FF2B5EF4-FFF2-40B4-BE49-F238E27FC236}">
                <a16:creationId xmlns:a16="http://schemas.microsoft.com/office/drawing/2014/main" id="{DBDA60E7-7C96-4B84-80BE-5AEBBF89AB8F}"/>
              </a:ext>
            </a:extLst>
          </p:cNvPr>
          <p:cNvSpPr/>
          <p:nvPr/>
        </p:nvSpPr>
        <p:spPr bwMode="auto">
          <a:xfrm>
            <a:off x="3358816"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36" name="Rectangle 335">
            <a:extLst>
              <a:ext uri="{FF2B5EF4-FFF2-40B4-BE49-F238E27FC236}">
                <a16:creationId xmlns:a16="http://schemas.microsoft.com/office/drawing/2014/main" id="{9D267749-33F8-4529-87B2-70E95C5E1687}"/>
              </a:ext>
            </a:extLst>
          </p:cNvPr>
          <p:cNvSpPr/>
          <p:nvPr/>
        </p:nvSpPr>
        <p:spPr bwMode="auto">
          <a:xfrm>
            <a:off x="1554187"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39" name="Rectangle 338">
            <a:extLst>
              <a:ext uri="{FF2B5EF4-FFF2-40B4-BE49-F238E27FC236}">
                <a16:creationId xmlns:a16="http://schemas.microsoft.com/office/drawing/2014/main" id="{2A745486-4B86-4740-9750-AAC8F18A88E5}"/>
              </a:ext>
            </a:extLst>
          </p:cNvPr>
          <p:cNvSpPr/>
          <p:nvPr/>
        </p:nvSpPr>
        <p:spPr bwMode="auto">
          <a:xfrm>
            <a:off x="2458955"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41" name="Rectangle 340">
            <a:extLst>
              <a:ext uri="{FF2B5EF4-FFF2-40B4-BE49-F238E27FC236}">
                <a16:creationId xmlns:a16="http://schemas.microsoft.com/office/drawing/2014/main" id="{8EFC915B-C483-426B-BA63-3D212039FCD2}"/>
              </a:ext>
            </a:extLst>
          </p:cNvPr>
          <p:cNvSpPr/>
          <p:nvPr/>
        </p:nvSpPr>
        <p:spPr bwMode="auto">
          <a:xfrm>
            <a:off x="3358816"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46" name="Rectangle 345">
            <a:extLst>
              <a:ext uri="{FF2B5EF4-FFF2-40B4-BE49-F238E27FC236}">
                <a16:creationId xmlns:a16="http://schemas.microsoft.com/office/drawing/2014/main" id="{10EFD060-E622-4EE0-9919-CC89D01190AC}"/>
              </a:ext>
            </a:extLst>
          </p:cNvPr>
          <p:cNvSpPr/>
          <p:nvPr/>
        </p:nvSpPr>
        <p:spPr bwMode="auto">
          <a:xfrm>
            <a:off x="1554187"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49" name="Rectangle 348">
            <a:extLst>
              <a:ext uri="{FF2B5EF4-FFF2-40B4-BE49-F238E27FC236}">
                <a16:creationId xmlns:a16="http://schemas.microsoft.com/office/drawing/2014/main" id="{7DEB23C0-A714-4056-BF41-AC618748003E}"/>
              </a:ext>
            </a:extLst>
          </p:cNvPr>
          <p:cNvSpPr/>
          <p:nvPr/>
        </p:nvSpPr>
        <p:spPr bwMode="auto">
          <a:xfrm>
            <a:off x="2458955"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51" name="Rectangle 350">
            <a:extLst>
              <a:ext uri="{FF2B5EF4-FFF2-40B4-BE49-F238E27FC236}">
                <a16:creationId xmlns:a16="http://schemas.microsoft.com/office/drawing/2014/main" id="{0B5543AE-56BA-40C2-B3B8-B3339DFB684D}"/>
              </a:ext>
            </a:extLst>
          </p:cNvPr>
          <p:cNvSpPr/>
          <p:nvPr/>
        </p:nvSpPr>
        <p:spPr bwMode="auto">
          <a:xfrm>
            <a:off x="3358816"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93" name="Rectangle 292">
            <a:extLst>
              <a:ext uri="{FF2B5EF4-FFF2-40B4-BE49-F238E27FC236}">
                <a16:creationId xmlns:a16="http://schemas.microsoft.com/office/drawing/2014/main" id="{5D83B753-4D08-4A6F-8444-5FA4350A014E}"/>
              </a:ext>
            </a:extLst>
          </p:cNvPr>
          <p:cNvSpPr/>
          <p:nvPr/>
        </p:nvSpPr>
        <p:spPr bwMode="auto">
          <a:xfrm>
            <a:off x="4258325"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03" name="Rectangle 302">
            <a:extLst>
              <a:ext uri="{FF2B5EF4-FFF2-40B4-BE49-F238E27FC236}">
                <a16:creationId xmlns:a16="http://schemas.microsoft.com/office/drawing/2014/main" id="{0940EE71-883D-4334-8602-43081B8E6B77}"/>
              </a:ext>
            </a:extLst>
          </p:cNvPr>
          <p:cNvSpPr/>
          <p:nvPr/>
        </p:nvSpPr>
        <p:spPr bwMode="auto">
          <a:xfrm>
            <a:off x="4258325"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13" name="Rectangle 312">
            <a:extLst>
              <a:ext uri="{FF2B5EF4-FFF2-40B4-BE49-F238E27FC236}">
                <a16:creationId xmlns:a16="http://schemas.microsoft.com/office/drawing/2014/main" id="{E115E7F9-0A4B-4419-A8DC-DF6DC717D153}"/>
              </a:ext>
            </a:extLst>
          </p:cNvPr>
          <p:cNvSpPr/>
          <p:nvPr/>
        </p:nvSpPr>
        <p:spPr bwMode="auto">
          <a:xfrm>
            <a:off x="4258325"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23" name="Rectangle 322">
            <a:extLst>
              <a:ext uri="{FF2B5EF4-FFF2-40B4-BE49-F238E27FC236}">
                <a16:creationId xmlns:a16="http://schemas.microsoft.com/office/drawing/2014/main" id="{FAF33EC3-B3E5-4C7F-A0DD-3C1CCBC37ED7}"/>
              </a:ext>
            </a:extLst>
          </p:cNvPr>
          <p:cNvSpPr/>
          <p:nvPr/>
        </p:nvSpPr>
        <p:spPr bwMode="auto">
          <a:xfrm>
            <a:off x="4258325"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43" name="Rectangle 342">
            <a:extLst>
              <a:ext uri="{FF2B5EF4-FFF2-40B4-BE49-F238E27FC236}">
                <a16:creationId xmlns:a16="http://schemas.microsoft.com/office/drawing/2014/main" id="{F6E43247-C4EF-46B5-9D3B-43A808435EDD}"/>
              </a:ext>
            </a:extLst>
          </p:cNvPr>
          <p:cNvSpPr/>
          <p:nvPr/>
        </p:nvSpPr>
        <p:spPr bwMode="auto">
          <a:xfrm>
            <a:off x="4258325"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53" name="Rectangle 352">
            <a:extLst>
              <a:ext uri="{FF2B5EF4-FFF2-40B4-BE49-F238E27FC236}">
                <a16:creationId xmlns:a16="http://schemas.microsoft.com/office/drawing/2014/main" id="{7255AA60-4B7A-4A3E-852E-4A14F7506976}"/>
              </a:ext>
            </a:extLst>
          </p:cNvPr>
          <p:cNvSpPr/>
          <p:nvPr/>
        </p:nvSpPr>
        <p:spPr bwMode="auto">
          <a:xfrm>
            <a:off x="4258325"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95" name="Rectangle 294">
            <a:extLst>
              <a:ext uri="{FF2B5EF4-FFF2-40B4-BE49-F238E27FC236}">
                <a16:creationId xmlns:a16="http://schemas.microsoft.com/office/drawing/2014/main" id="{57752327-5796-4C2C-A09E-851ADC7CE8C0}"/>
              </a:ext>
            </a:extLst>
          </p:cNvPr>
          <p:cNvSpPr/>
          <p:nvPr/>
        </p:nvSpPr>
        <p:spPr bwMode="auto">
          <a:xfrm>
            <a:off x="5158248"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05" name="Rectangle 304">
            <a:extLst>
              <a:ext uri="{FF2B5EF4-FFF2-40B4-BE49-F238E27FC236}">
                <a16:creationId xmlns:a16="http://schemas.microsoft.com/office/drawing/2014/main" id="{6CECEDA4-EA50-4AB6-8A15-195B2162ACAC}"/>
              </a:ext>
            </a:extLst>
          </p:cNvPr>
          <p:cNvSpPr/>
          <p:nvPr/>
        </p:nvSpPr>
        <p:spPr bwMode="auto">
          <a:xfrm>
            <a:off x="5158248"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15" name="Rectangle 314">
            <a:extLst>
              <a:ext uri="{FF2B5EF4-FFF2-40B4-BE49-F238E27FC236}">
                <a16:creationId xmlns:a16="http://schemas.microsoft.com/office/drawing/2014/main" id="{D65AE1AB-A811-4B00-A707-D9752BEC07A2}"/>
              </a:ext>
            </a:extLst>
          </p:cNvPr>
          <p:cNvSpPr/>
          <p:nvPr/>
        </p:nvSpPr>
        <p:spPr bwMode="auto">
          <a:xfrm>
            <a:off x="5158248"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25" name="Rectangle 324">
            <a:extLst>
              <a:ext uri="{FF2B5EF4-FFF2-40B4-BE49-F238E27FC236}">
                <a16:creationId xmlns:a16="http://schemas.microsoft.com/office/drawing/2014/main" id="{FC04F155-FCA0-4039-B802-3FFE89CF9391}"/>
              </a:ext>
            </a:extLst>
          </p:cNvPr>
          <p:cNvSpPr/>
          <p:nvPr/>
        </p:nvSpPr>
        <p:spPr bwMode="auto">
          <a:xfrm>
            <a:off x="5158248"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45" name="Rectangle 344">
            <a:extLst>
              <a:ext uri="{FF2B5EF4-FFF2-40B4-BE49-F238E27FC236}">
                <a16:creationId xmlns:a16="http://schemas.microsoft.com/office/drawing/2014/main" id="{404E5E3D-C06C-4C24-B8D6-40173B8E962D}"/>
              </a:ext>
            </a:extLst>
          </p:cNvPr>
          <p:cNvSpPr/>
          <p:nvPr/>
        </p:nvSpPr>
        <p:spPr bwMode="auto">
          <a:xfrm>
            <a:off x="5158248"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55" name="Rectangle 354">
            <a:extLst>
              <a:ext uri="{FF2B5EF4-FFF2-40B4-BE49-F238E27FC236}">
                <a16:creationId xmlns:a16="http://schemas.microsoft.com/office/drawing/2014/main" id="{D325DACE-E265-49C4-9910-D6CA7513B97D}"/>
              </a:ext>
            </a:extLst>
          </p:cNvPr>
          <p:cNvSpPr/>
          <p:nvPr/>
        </p:nvSpPr>
        <p:spPr bwMode="auto">
          <a:xfrm>
            <a:off x="5158248"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144" name="Rectangle 143">
            <a:extLst>
              <a:ext uri="{FF2B5EF4-FFF2-40B4-BE49-F238E27FC236}">
                <a16:creationId xmlns:a16="http://schemas.microsoft.com/office/drawing/2014/main" id="{1C4047EF-5BAE-4341-85C6-62A99F4FB295}"/>
              </a:ext>
            </a:extLst>
          </p:cNvPr>
          <p:cNvSpPr/>
          <p:nvPr/>
        </p:nvSpPr>
        <p:spPr bwMode="auto">
          <a:xfrm>
            <a:off x="1554187"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 name="Title 2">
            <a:extLst>
              <a:ext uri="{FF2B5EF4-FFF2-40B4-BE49-F238E27FC236}">
                <a16:creationId xmlns:a16="http://schemas.microsoft.com/office/drawing/2014/main" id="{A387FC18-9126-4995-B93C-3774E9182D36}"/>
              </a:ext>
            </a:extLst>
          </p:cNvPr>
          <p:cNvSpPr>
            <a:spLocks noGrp="1"/>
          </p:cNvSpPr>
          <p:nvPr>
            <p:ph type="title"/>
          </p:nvPr>
        </p:nvSpPr>
        <p:spPr/>
        <p:txBody>
          <a:bodyPr/>
          <a:lstStyle/>
          <a:p>
            <a:r>
              <a:rPr lang="en-GB" dirty="0"/>
              <a:t>1NF-2 Count forwards and backwards in multiples of 2, 5 and 10</a:t>
            </a:r>
          </a:p>
        </p:txBody>
      </p:sp>
      <p:grpSp>
        <p:nvGrpSpPr>
          <p:cNvPr id="7" name="Group 6">
            <a:extLst>
              <a:ext uri="{FF2B5EF4-FFF2-40B4-BE49-F238E27FC236}">
                <a16:creationId xmlns:a16="http://schemas.microsoft.com/office/drawing/2014/main" id="{30DF46D0-2618-4F5C-B81C-1B8528A62A21}"/>
              </a:ext>
            </a:extLst>
          </p:cNvPr>
          <p:cNvGrpSpPr/>
          <p:nvPr/>
        </p:nvGrpSpPr>
        <p:grpSpPr>
          <a:xfrm>
            <a:off x="1095804" y="1550914"/>
            <a:ext cx="4508879" cy="4499619"/>
            <a:chOff x="1095804" y="1550914"/>
            <a:chExt cx="4508879" cy="4499619"/>
          </a:xfrm>
        </p:grpSpPr>
        <p:grpSp>
          <p:nvGrpSpPr>
            <p:cNvPr id="44" name="Group 43">
              <a:extLst>
                <a:ext uri="{FF2B5EF4-FFF2-40B4-BE49-F238E27FC236}">
                  <a16:creationId xmlns:a16="http://schemas.microsoft.com/office/drawing/2014/main" id="{790E2A57-A83C-4A9D-AE7B-DA81D5D52D09}"/>
                </a:ext>
              </a:extLst>
            </p:cNvPr>
            <p:cNvGrpSpPr/>
            <p:nvPr/>
          </p:nvGrpSpPr>
          <p:grpSpPr>
            <a:xfrm>
              <a:off x="1102158" y="1550914"/>
              <a:ext cx="4499620" cy="4499619"/>
              <a:chOff x="3575720" y="1124744"/>
              <a:chExt cx="4968552" cy="4968552"/>
            </a:xfrm>
          </p:grpSpPr>
          <p:cxnSp>
            <p:nvCxnSpPr>
              <p:cNvPr id="21" name="Straight Connector 20">
                <a:extLst>
                  <a:ext uri="{FF2B5EF4-FFF2-40B4-BE49-F238E27FC236}">
                    <a16:creationId xmlns:a16="http://schemas.microsoft.com/office/drawing/2014/main" id="{4F360A9C-1EF1-42E3-9B26-63134EBFD0E5}"/>
                  </a:ext>
                </a:extLst>
              </p:cNvPr>
              <p:cNvCxnSpPr>
                <a:cxnSpLocks/>
              </p:cNvCxnSpPr>
              <p:nvPr/>
            </p:nvCxnSpPr>
            <p:spPr bwMode="auto">
              <a:xfrm>
                <a:off x="357572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B218712-C0CC-4DDD-8C6D-DCDD742E6AB3}"/>
                  </a:ext>
                </a:extLst>
              </p:cNvPr>
              <p:cNvCxnSpPr>
                <a:cxnSpLocks/>
              </p:cNvCxnSpPr>
              <p:nvPr/>
            </p:nvCxnSpPr>
            <p:spPr bwMode="auto">
              <a:xfrm>
                <a:off x="407257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347A3FE-4B3B-4D75-BF15-45E769E68FB1}"/>
                  </a:ext>
                </a:extLst>
              </p:cNvPr>
              <p:cNvCxnSpPr>
                <a:cxnSpLocks/>
              </p:cNvCxnSpPr>
              <p:nvPr/>
            </p:nvCxnSpPr>
            <p:spPr bwMode="auto">
              <a:xfrm>
                <a:off x="456943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23441D3-6CB5-4206-8B25-01B593A725EE}"/>
                  </a:ext>
                </a:extLst>
              </p:cNvPr>
              <p:cNvCxnSpPr>
                <a:cxnSpLocks/>
              </p:cNvCxnSpPr>
              <p:nvPr/>
            </p:nvCxnSpPr>
            <p:spPr bwMode="auto">
              <a:xfrm>
                <a:off x="506628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1F55105-3D9D-4D97-A6EF-BD14100D9B4C}"/>
                  </a:ext>
                </a:extLst>
              </p:cNvPr>
              <p:cNvCxnSpPr>
                <a:cxnSpLocks/>
              </p:cNvCxnSpPr>
              <p:nvPr/>
            </p:nvCxnSpPr>
            <p:spPr bwMode="auto">
              <a:xfrm>
                <a:off x="556314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45C28AB-E2A7-43C8-9A96-F22A13A12776}"/>
                  </a:ext>
                </a:extLst>
              </p:cNvPr>
              <p:cNvCxnSpPr>
                <a:cxnSpLocks/>
              </p:cNvCxnSpPr>
              <p:nvPr/>
            </p:nvCxnSpPr>
            <p:spPr bwMode="auto">
              <a:xfrm>
                <a:off x="605999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1858335-A491-44DA-B5F1-3FFF003974E5}"/>
                  </a:ext>
                </a:extLst>
              </p:cNvPr>
              <p:cNvCxnSpPr>
                <a:cxnSpLocks/>
              </p:cNvCxnSpPr>
              <p:nvPr/>
            </p:nvCxnSpPr>
            <p:spPr bwMode="auto">
              <a:xfrm>
                <a:off x="655685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8A095DD-D982-406A-884A-AD284030E011}"/>
                  </a:ext>
                </a:extLst>
              </p:cNvPr>
              <p:cNvCxnSpPr>
                <a:cxnSpLocks/>
              </p:cNvCxnSpPr>
              <p:nvPr/>
            </p:nvCxnSpPr>
            <p:spPr bwMode="auto">
              <a:xfrm>
                <a:off x="705370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584FBC8E-7358-4FAD-8F35-F5027E81EB7D}"/>
                  </a:ext>
                </a:extLst>
              </p:cNvPr>
              <p:cNvCxnSpPr>
                <a:cxnSpLocks/>
              </p:cNvCxnSpPr>
              <p:nvPr/>
            </p:nvCxnSpPr>
            <p:spPr bwMode="auto">
              <a:xfrm>
                <a:off x="755056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BEF5B96-3ACC-46E1-8D5E-067BFBDC65D0}"/>
                  </a:ext>
                </a:extLst>
              </p:cNvPr>
              <p:cNvCxnSpPr>
                <a:cxnSpLocks/>
              </p:cNvCxnSpPr>
              <p:nvPr/>
            </p:nvCxnSpPr>
            <p:spPr bwMode="auto">
              <a:xfrm>
                <a:off x="804741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B947829A-22E3-4CF3-9DEA-0DA5D5D42DB4}"/>
                  </a:ext>
                </a:extLst>
              </p:cNvPr>
              <p:cNvCxnSpPr>
                <a:cxnSpLocks/>
              </p:cNvCxnSpPr>
              <p:nvPr/>
            </p:nvCxnSpPr>
            <p:spPr bwMode="auto">
              <a:xfrm>
                <a:off x="8544272"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nvGrpSpPr>
            <p:cNvPr id="6" name="Group 5">
              <a:extLst>
                <a:ext uri="{FF2B5EF4-FFF2-40B4-BE49-F238E27FC236}">
                  <a16:creationId xmlns:a16="http://schemas.microsoft.com/office/drawing/2014/main" id="{2F359558-8813-4714-8691-0E465A5E38AA}"/>
                </a:ext>
              </a:extLst>
            </p:cNvPr>
            <p:cNvGrpSpPr/>
            <p:nvPr/>
          </p:nvGrpSpPr>
          <p:grpSpPr>
            <a:xfrm>
              <a:off x="1095804" y="1556724"/>
              <a:ext cx="4508879" cy="4487999"/>
              <a:chOff x="1095804" y="1556724"/>
              <a:chExt cx="4508879" cy="4487999"/>
            </a:xfrm>
          </p:grpSpPr>
          <p:cxnSp>
            <p:nvCxnSpPr>
              <p:cNvPr id="34" name="Straight Connector 33">
                <a:extLst>
                  <a:ext uri="{FF2B5EF4-FFF2-40B4-BE49-F238E27FC236}">
                    <a16:creationId xmlns:a16="http://schemas.microsoft.com/office/drawing/2014/main" id="{3065741F-9349-44CC-87A1-CF2A74D10DCE}"/>
                  </a:ext>
                </a:extLst>
              </p:cNvPr>
              <p:cNvCxnSpPr>
                <a:cxnSpLocks/>
              </p:cNvCxnSpPr>
              <p:nvPr/>
            </p:nvCxnSpPr>
            <p:spPr bwMode="auto">
              <a:xfrm>
                <a:off x="1102158" y="6044723"/>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529B709-D56E-420C-BFCD-F0F2B4D38AB1}"/>
                  </a:ext>
                </a:extLst>
              </p:cNvPr>
              <p:cNvCxnSpPr>
                <a:cxnSpLocks/>
              </p:cNvCxnSpPr>
              <p:nvPr/>
            </p:nvCxnSpPr>
            <p:spPr bwMode="auto">
              <a:xfrm>
                <a:off x="1102158" y="5600569"/>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CDE5B808-8527-43E3-B04D-FC8C179B87BA}"/>
                  </a:ext>
                </a:extLst>
              </p:cNvPr>
              <p:cNvCxnSpPr>
                <a:cxnSpLocks/>
              </p:cNvCxnSpPr>
              <p:nvPr/>
            </p:nvCxnSpPr>
            <p:spPr bwMode="auto">
              <a:xfrm>
                <a:off x="1102157" y="5150608"/>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F0AE6B63-4C68-4BFB-B046-DEAC9377D25D}"/>
                  </a:ext>
                </a:extLst>
              </p:cNvPr>
              <p:cNvCxnSpPr>
                <a:cxnSpLocks/>
              </p:cNvCxnSpPr>
              <p:nvPr/>
            </p:nvCxnSpPr>
            <p:spPr bwMode="auto">
              <a:xfrm>
                <a:off x="1102158" y="4250684"/>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1544BAC9-4C20-408D-991F-A858EDD527C6}"/>
                  </a:ext>
                </a:extLst>
              </p:cNvPr>
              <p:cNvCxnSpPr>
                <a:cxnSpLocks/>
              </p:cNvCxnSpPr>
              <p:nvPr/>
            </p:nvCxnSpPr>
            <p:spPr bwMode="auto">
              <a:xfrm>
                <a:off x="1102158" y="3350761"/>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27F40CD4-D7E8-4D9A-8F90-E6A4F9BF5EC5}"/>
                  </a:ext>
                </a:extLst>
              </p:cNvPr>
              <p:cNvCxnSpPr>
                <a:cxnSpLocks/>
              </p:cNvCxnSpPr>
              <p:nvPr/>
            </p:nvCxnSpPr>
            <p:spPr bwMode="auto">
              <a:xfrm>
                <a:off x="1102158" y="2450837"/>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965254B7-A137-444C-9B6A-B0274B6F0154}"/>
                  </a:ext>
                </a:extLst>
              </p:cNvPr>
              <p:cNvCxnSpPr>
                <a:cxnSpLocks/>
              </p:cNvCxnSpPr>
              <p:nvPr/>
            </p:nvCxnSpPr>
            <p:spPr bwMode="auto">
              <a:xfrm>
                <a:off x="1102157" y="2000876"/>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3FFE04C-3154-41BA-9A24-6BFB9C613B4C}"/>
                  </a:ext>
                </a:extLst>
              </p:cNvPr>
              <p:cNvCxnSpPr>
                <a:cxnSpLocks/>
              </p:cNvCxnSpPr>
              <p:nvPr/>
            </p:nvCxnSpPr>
            <p:spPr bwMode="auto">
              <a:xfrm>
                <a:off x="1095804" y="1556724"/>
                <a:ext cx="4508879" cy="1"/>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835F6772-3FAA-47BD-954D-B80C5C186356}"/>
                  </a:ext>
                </a:extLst>
              </p:cNvPr>
              <p:cNvCxnSpPr>
                <a:cxnSpLocks/>
              </p:cNvCxnSpPr>
              <p:nvPr/>
            </p:nvCxnSpPr>
            <p:spPr bwMode="auto">
              <a:xfrm>
                <a:off x="1102158" y="4700646"/>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F6D34B8-E25D-4E89-AC4A-E97A8C782B11}"/>
                  </a:ext>
                </a:extLst>
              </p:cNvPr>
              <p:cNvCxnSpPr>
                <a:cxnSpLocks/>
              </p:cNvCxnSpPr>
              <p:nvPr/>
            </p:nvCxnSpPr>
            <p:spPr bwMode="auto">
              <a:xfrm>
                <a:off x="1102157" y="3800723"/>
                <a:ext cx="4499621"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9911E3C0-7BD1-4FC3-B42B-B2FA181677BF}"/>
                  </a:ext>
                </a:extLst>
              </p:cNvPr>
              <p:cNvCxnSpPr>
                <a:cxnSpLocks/>
              </p:cNvCxnSpPr>
              <p:nvPr/>
            </p:nvCxnSpPr>
            <p:spPr bwMode="auto">
              <a:xfrm>
                <a:off x="1102158" y="2900799"/>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grpSp>
        <p:nvGrpSpPr>
          <p:cNvPr id="16" name="Group 15">
            <a:extLst>
              <a:ext uri="{FF2B5EF4-FFF2-40B4-BE49-F238E27FC236}">
                <a16:creationId xmlns:a16="http://schemas.microsoft.com/office/drawing/2014/main" id="{6E89C769-1AA4-41E8-8069-12FA93B95F80}"/>
              </a:ext>
            </a:extLst>
          </p:cNvPr>
          <p:cNvGrpSpPr/>
          <p:nvPr/>
        </p:nvGrpSpPr>
        <p:grpSpPr>
          <a:xfrm>
            <a:off x="1151139" y="1626383"/>
            <a:ext cx="4475893" cy="4376050"/>
            <a:chOff x="1151139" y="1626383"/>
            <a:chExt cx="4475893" cy="4376050"/>
          </a:xfrm>
        </p:grpSpPr>
        <p:grpSp>
          <p:nvGrpSpPr>
            <p:cNvPr id="15" name="Group 14">
              <a:extLst>
                <a:ext uri="{FF2B5EF4-FFF2-40B4-BE49-F238E27FC236}">
                  <a16:creationId xmlns:a16="http://schemas.microsoft.com/office/drawing/2014/main" id="{4CBAEA4A-08D2-4AA5-AACB-F2D1F3297856}"/>
                </a:ext>
              </a:extLst>
            </p:cNvPr>
            <p:cNvGrpSpPr/>
            <p:nvPr/>
          </p:nvGrpSpPr>
          <p:grpSpPr>
            <a:xfrm>
              <a:off x="1151139" y="1626383"/>
              <a:ext cx="422454" cy="4376050"/>
              <a:chOff x="1151139" y="1626383"/>
              <a:chExt cx="422454" cy="4376050"/>
            </a:xfrm>
          </p:grpSpPr>
          <p:sp>
            <p:nvSpPr>
              <p:cNvPr id="49" name="TextBox 48">
                <a:extLst>
                  <a:ext uri="{FF2B5EF4-FFF2-40B4-BE49-F238E27FC236}">
                    <a16:creationId xmlns:a16="http://schemas.microsoft.com/office/drawing/2014/main" id="{C8BB400B-9BAA-40DA-8F0F-71AA90A69324}"/>
                  </a:ext>
                </a:extLst>
              </p:cNvPr>
              <p:cNvSpPr txBox="1"/>
              <p:nvPr/>
            </p:nvSpPr>
            <p:spPr>
              <a:xfrm>
                <a:off x="1275113"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a:t>
                </a:r>
              </a:p>
            </p:txBody>
          </p:sp>
          <p:sp>
            <p:nvSpPr>
              <p:cNvPr id="51" name="TextBox 50">
                <a:extLst>
                  <a:ext uri="{FF2B5EF4-FFF2-40B4-BE49-F238E27FC236}">
                    <a16:creationId xmlns:a16="http://schemas.microsoft.com/office/drawing/2014/main" id="{2E6AC5D2-4A13-4ADD-9F10-6E21E9513AC2}"/>
                  </a:ext>
                </a:extLst>
              </p:cNvPr>
              <p:cNvSpPr txBox="1"/>
              <p:nvPr/>
            </p:nvSpPr>
            <p:spPr>
              <a:xfrm>
                <a:off x="1166399" y="2074994"/>
                <a:ext cx="397033"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11</a:t>
                </a:r>
              </a:p>
            </p:txBody>
          </p:sp>
          <p:sp>
            <p:nvSpPr>
              <p:cNvPr id="52" name="TextBox 51">
                <a:extLst>
                  <a:ext uri="{FF2B5EF4-FFF2-40B4-BE49-F238E27FC236}">
                    <a16:creationId xmlns:a16="http://schemas.microsoft.com/office/drawing/2014/main" id="{6E64E62E-8676-443D-B1EF-C899EA3EFE8D}"/>
                  </a:ext>
                </a:extLst>
              </p:cNvPr>
              <p:cNvSpPr txBox="1"/>
              <p:nvPr/>
            </p:nvSpPr>
            <p:spPr>
              <a:xfrm>
                <a:off x="1151139"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21</a:t>
                </a:r>
              </a:p>
            </p:txBody>
          </p:sp>
          <p:sp>
            <p:nvSpPr>
              <p:cNvPr id="53" name="TextBox 52">
                <a:extLst>
                  <a:ext uri="{FF2B5EF4-FFF2-40B4-BE49-F238E27FC236}">
                    <a16:creationId xmlns:a16="http://schemas.microsoft.com/office/drawing/2014/main" id="{E09BD71F-2C74-4356-9514-0A6FD65A4BC4}"/>
                  </a:ext>
                </a:extLst>
              </p:cNvPr>
              <p:cNvSpPr txBox="1"/>
              <p:nvPr/>
            </p:nvSpPr>
            <p:spPr>
              <a:xfrm>
                <a:off x="1151139"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31</a:t>
                </a:r>
              </a:p>
            </p:txBody>
          </p:sp>
          <p:sp>
            <p:nvSpPr>
              <p:cNvPr id="54" name="TextBox 53">
                <a:extLst>
                  <a:ext uri="{FF2B5EF4-FFF2-40B4-BE49-F238E27FC236}">
                    <a16:creationId xmlns:a16="http://schemas.microsoft.com/office/drawing/2014/main" id="{FC4FEE03-1AD1-41AA-A55A-80753FAF65E4}"/>
                  </a:ext>
                </a:extLst>
              </p:cNvPr>
              <p:cNvSpPr txBox="1"/>
              <p:nvPr/>
            </p:nvSpPr>
            <p:spPr>
              <a:xfrm>
                <a:off x="1151139"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41</a:t>
                </a:r>
              </a:p>
            </p:txBody>
          </p:sp>
          <p:sp>
            <p:nvSpPr>
              <p:cNvPr id="55" name="TextBox 54">
                <a:extLst>
                  <a:ext uri="{FF2B5EF4-FFF2-40B4-BE49-F238E27FC236}">
                    <a16:creationId xmlns:a16="http://schemas.microsoft.com/office/drawing/2014/main" id="{070A6B7B-1425-4342-8D8C-D041177A8FAF}"/>
                  </a:ext>
                </a:extLst>
              </p:cNvPr>
              <p:cNvSpPr txBox="1"/>
              <p:nvPr/>
            </p:nvSpPr>
            <p:spPr>
              <a:xfrm>
                <a:off x="1151139"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51</a:t>
                </a:r>
              </a:p>
            </p:txBody>
          </p:sp>
          <p:sp>
            <p:nvSpPr>
              <p:cNvPr id="56" name="TextBox 55">
                <a:extLst>
                  <a:ext uri="{FF2B5EF4-FFF2-40B4-BE49-F238E27FC236}">
                    <a16:creationId xmlns:a16="http://schemas.microsoft.com/office/drawing/2014/main" id="{AF223DF7-5BBC-4CBB-857A-3E9010A9F35C}"/>
                  </a:ext>
                </a:extLst>
              </p:cNvPr>
              <p:cNvSpPr txBox="1"/>
              <p:nvPr/>
            </p:nvSpPr>
            <p:spPr>
              <a:xfrm>
                <a:off x="1151139"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61</a:t>
                </a:r>
              </a:p>
            </p:txBody>
          </p:sp>
          <p:sp>
            <p:nvSpPr>
              <p:cNvPr id="57" name="TextBox 56">
                <a:extLst>
                  <a:ext uri="{FF2B5EF4-FFF2-40B4-BE49-F238E27FC236}">
                    <a16:creationId xmlns:a16="http://schemas.microsoft.com/office/drawing/2014/main" id="{CA13533D-FF68-4361-819B-8F77D5D08056}"/>
                  </a:ext>
                </a:extLst>
              </p:cNvPr>
              <p:cNvSpPr txBox="1"/>
              <p:nvPr/>
            </p:nvSpPr>
            <p:spPr>
              <a:xfrm>
                <a:off x="1151139"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71</a:t>
                </a:r>
              </a:p>
            </p:txBody>
          </p:sp>
          <p:sp>
            <p:nvSpPr>
              <p:cNvPr id="58" name="TextBox 57">
                <a:extLst>
                  <a:ext uri="{FF2B5EF4-FFF2-40B4-BE49-F238E27FC236}">
                    <a16:creationId xmlns:a16="http://schemas.microsoft.com/office/drawing/2014/main" id="{BD6BE062-67DC-43FC-B687-D92E9F6BBABD}"/>
                  </a:ext>
                </a:extLst>
              </p:cNvPr>
              <p:cNvSpPr txBox="1"/>
              <p:nvPr/>
            </p:nvSpPr>
            <p:spPr>
              <a:xfrm>
                <a:off x="1151139"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81</a:t>
                </a:r>
              </a:p>
            </p:txBody>
          </p:sp>
          <p:sp>
            <p:nvSpPr>
              <p:cNvPr id="59" name="TextBox 58">
                <a:extLst>
                  <a:ext uri="{FF2B5EF4-FFF2-40B4-BE49-F238E27FC236}">
                    <a16:creationId xmlns:a16="http://schemas.microsoft.com/office/drawing/2014/main" id="{3206775F-F5AF-4AF3-900A-AFA02BCC1073}"/>
                  </a:ext>
                </a:extLst>
              </p:cNvPr>
              <p:cNvSpPr txBox="1"/>
              <p:nvPr/>
            </p:nvSpPr>
            <p:spPr>
              <a:xfrm>
                <a:off x="1151139"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91</a:t>
                </a:r>
              </a:p>
            </p:txBody>
          </p:sp>
        </p:grpSp>
        <p:grpSp>
          <p:nvGrpSpPr>
            <p:cNvPr id="14" name="Group 13">
              <a:extLst>
                <a:ext uri="{FF2B5EF4-FFF2-40B4-BE49-F238E27FC236}">
                  <a16:creationId xmlns:a16="http://schemas.microsoft.com/office/drawing/2014/main" id="{2A884209-3B21-415F-B6BF-6D0F2C7119C7}"/>
                </a:ext>
              </a:extLst>
            </p:cNvPr>
            <p:cNvGrpSpPr/>
            <p:nvPr/>
          </p:nvGrpSpPr>
          <p:grpSpPr>
            <a:xfrm>
              <a:off x="1601521" y="1626383"/>
              <a:ext cx="422454" cy="4376050"/>
              <a:chOff x="1601521" y="1626383"/>
              <a:chExt cx="422454" cy="4376050"/>
            </a:xfrm>
          </p:grpSpPr>
          <p:sp>
            <p:nvSpPr>
              <p:cNvPr id="172" name="TextBox 171">
                <a:extLst>
                  <a:ext uri="{FF2B5EF4-FFF2-40B4-BE49-F238E27FC236}">
                    <a16:creationId xmlns:a16="http://schemas.microsoft.com/office/drawing/2014/main" id="{F0EBEC18-50DC-4CFA-9D09-E40AF51AB65C}"/>
                  </a:ext>
                </a:extLst>
              </p:cNvPr>
              <p:cNvSpPr txBox="1"/>
              <p:nvPr/>
            </p:nvSpPr>
            <p:spPr>
              <a:xfrm>
                <a:off x="1725495"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a:t>
                </a:r>
              </a:p>
            </p:txBody>
          </p:sp>
          <p:sp>
            <p:nvSpPr>
              <p:cNvPr id="173" name="TextBox 172">
                <a:extLst>
                  <a:ext uri="{FF2B5EF4-FFF2-40B4-BE49-F238E27FC236}">
                    <a16:creationId xmlns:a16="http://schemas.microsoft.com/office/drawing/2014/main" id="{CE5B9BB2-C42B-4041-8046-096463F87B16}"/>
                  </a:ext>
                </a:extLst>
              </p:cNvPr>
              <p:cNvSpPr txBox="1"/>
              <p:nvPr/>
            </p:nvSpPr>
            <p:spPr>
              <a:xfrm>
                <a:off x="1601521"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12</a:t>
                </a:r>
              </a:p>
            </p:txBody>
          </p:sp>
          <p:sp>
            <p:nvSpPr>
              <p:cNvPr id="174" name="TextBox 173">
                <a:extLst>
                  <a:ext uri="{FF2B5EF4-FFF2-40B4-BE49-F238E27FC236}">
                    <a16:creationId xmlns:a16="http://schemas.microsoft.com/office/drawing/2014/main" id="{1C64645F-5A87-4FA2-85CF-940CB2A94EA0}"/>
                  </a:ext>
                </a:extLst>
              </p:cNvPr>
              <p:cNvSpPr txBox="1"/>
              <p:nvPr/>
            </p:nvSpPr>
            <p:spPr>
              <a:xfrm>
                <a:off x="1601521"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22</a:t>
                </a:r>
              </a:p>
            </p:txBody>
          </p:sp>
          <p:sp>
            <p:nvSpPr>
              <p:cNvPr id="175" name="TextBox 174">
                <a:extLst>
                  <a:ext uri="{FF2B5EF4-FFF2-40B4-BE49-F238E27FC236}">
                    <a16:creationId xmlns:a16="http://schemas.microsoft.com/office/drawing/2014/main" id="{7DAD3BD8-6F26-4D7A-BC0C-3A31C2040BFC}"/>
                  </a:ext>
                </a:extLst>
              </p:cNvPr>
              <p:cNvSpPr txBox="1"/>
              <p:nvPr/>
            </p:nvSpPr>
            <p:spPr>
              <a:xfrm>
                <a:off x="1601521"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32</a:t>
                </a:r>
              </a:p>
            </p:txBody>
          </p:sp>
          <p:sp>
            <p:nvSpPr>
              <p:cNvPr id="176" name="TextBox 175">
                <a:extLst>
                  <a:ext uri="{FF2B5EF4-FFF2-40B4-BE49-F238E27FC236}">
                    <a16:creationId xmlns:a16="http://schemas.microsoft.com/office/drawing/2014/main" id="{A6733249-1BA7-467A-AB7C-562FE2F38B9D}"/>
                  </a:ext>
                </a:extLst>
              </p:cNvPr>
              <p:cNvSpPr txBox="1"/>
              <p:nvPr/>
            </p:nvSpPr>
            <p:spPr>
              <a:xfrm>
                <a:off x="1601521"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42</a:t>
                </a:r>
              </a:p>
            </p:txBody>
          </p:sp>
          <p:sp>
            <p:nvSpPr>
              <p:cNvPr id="177" name="TextBox 176">
                <a:extLst>
                  <a:ext uri="{FF2B5EF4-FFF2-40B4-BE49-F238E27FC236}">
                    <a16:creationId xmlns:a16="http://schemas.microsoft.com/office/drawing/2014/main" id="{75DE2E80-B3C4-4766-B6F4-9E2D5C65F0FF}"/>
                  </a:ext>
                </a:extLst>
              </p:cNvPr>
              <p:cNvSpPr txBox="1"/>
              <p:nvPr/>
            </p:nvSpPr>
            <p:spPr>
              <a:xfrm>
                <a:off x="1601521"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52</a:t>
                </a:r>
              </a:p>
            </p:txBody>
          </p:sp>
          <p:sp>
            <p:nvSpPr>
              <p:cNvPr id="180" name="TextBox 179">
                <a:extLst>
                  <a:ext uri="{FF2B5EF4-FFF2-40B4-BE49-F238E27FC236}">
                    <a16:creationId xmlns:a16="http://schemas.microsoft.com/office/drawing/2014/main" id="{DFFFF867-D2BB-4FCB-B52C-002E1BC7B0D2}"/>
                  </a:ext>
                </a:extLst>
              </p:cNvPr>
              <p:cNvSpPr txBox="1"/>
              <p:nvPr/>
            </p:nvSpPr>
            <p:spPr>
              <a:xfrm>
                <a:off x="1601521"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62</a:t>
                </a:r>
              </a:p>
            </p:txBody>
          </p:sp>
          <p:sp>
            <p:nvSpPr>
              <p:cNvPr id="182" name="TextBox 181">
                <a:extLst>
                  <a:ext uri="{FF2B5EF4-FFF2-40B4-BE49-F238E27FC236}">
                    <a16:creationId xmlns:a16="http://schemas.microsoft.com/office/drawing/2014/main" id="{F0081DF6-F7F5-4ADB-AB30-458027932275}"/>
                  </a:ext>
                </a:extLst>
              </p:cNvPr>
              <p:cNvSpPr txBox="1"/>
              <p:nvPr/>
            </p:nvSpPr>
            <p:spPr>
              <a:xfrm>
                <a:off x="1601521"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72</a:t>
                </a:r>
              </a:p>
            </p:txBody>
          </p:sp>
          <p:sp>
            <p:nvSpPr>
              <p:cNvPr id="183" name="TextBox 182">
                <a:extLst>
                  <a:ext uri="{FF2B5EF4-FFF2-40B4-BE49-F238E27FC236}">
                    <a16:creationId xmlns:a16="http://schemas.microsoft.com/office/drawing/2014/main" id="{A324AD07-723A-4F37-8798-B155D122F296}"/>
                  </a:ext>
                </a:extLst>
              </p:cNvPr>
              <p:cNvSpPr txBox="1"/>
              <p:nvPr/>
            </p:nvSpPr>
            <p:spPr>
              <a:xfrm>
                <a:off x="1601521"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82</a:t>
                </a:r>
              </a:p>
            </p:txBody>
          </p:sp>
          <p:sp>
            <p:nvSpPr>
              <p:cNvPr id="184" name="TextBox 183">
                <a:extLst>
                  <a:ext uri="{FF2B5EF4-FFF2-40B4-BE49-F238E27FC236}">
                    <a16:creationId xmlns:a16="http://schemas.microsoft.com/office/drawing/2014/main" id="{B60B39AF-AE8C-4014-BEF8-458BA18D3BCB}"/>
                  </a:ext>
                </a:extLst>
              </p:cNvPr>
              <p:cNvSpPr txBox="1"/>
              <p:nvPr/>
            </p:nvSpPr>
            <p:spPr>
              <a:xfrm>
                <a:off x="1601521"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92</a:t>
                </a:r>
              </a:p>
            </p:txBody>
          </p:sp>
        </p:grpSp>
        <p:grpSp>
          <p:nvGrpSpPr>
            <p:cNvPr id="13" name="Group 12">
              <a:extLst>
                <a:ext uri="{FF2B5EF4-FFF2-40B4-BE49-F238E27FC236}">
                  <a16:creationId xmlns:a16="http://schemas.microsoft.com/office/drawing/2014/main" id="{43C12390-63F5-4579-A1CB-E352DE14B069}"/>
                </a:ext>
              </a:extLst>
            </p:cNvPr>
            <p:cNvGrpSpPr/>
            <p:nvPr/>
          </p:nvGrpSpPr>
          <p:grpSpPr>
            <a:xfrm>
              <a:off x="2051903" y="1626383"/>
              <a:ext cx="422454" cy="4376050"/>
              <a:chOff x="2051903" y="1626383"/>
              <a:chExt cx="422454" cy="4376050"/>
            </a:xfrm>
          </p:grpSpPr>
          <p:sp>
            <p:nvSpPr>
              <p:cNvPr id="186" name="TextBox 185">
                <a:extLst>
                  <a:ext uri="{FF2B5EF4-FFF2-40B4-BE49-F238E27FC236}">
                    <a16:creationId xmlns:a16="http://schemas.microsoft.com/office/drawing/2014/main" id="{95894491-DFC1-4D93-891F-2A5520CBA1BA}"/>
                  </a:ext>
                </a:extLst>
              </p:cNvPr>
              <p:cNvSpPr txBox="1"/>
              <p:nvPr/>
            </p:nvSpPr>
            <p:spPr>
              <a:xfrm>
                <a:off x="2175877"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a:t>
                </a:r>
              </a:p>
            </p:txBody>
          </p:sp>
          <p:sp>
            <p:nvSpPr>
              <p:cNvPr id="187" name="TextBox 186">
                <a:extLst>
                  <a:ext uri="{FF2B5EF4-FFF2-40B4-BE49-F238E27FC236}">
                    <a16:creationId xmlns:a16="http://schemas.microsoft.com/office/drawing/2014/main" id="{449C0D66-C8C1-4402-A948-A03A9386AE13}"/>
                  </a:ext>
                </a:extLst>
              </p:cNvPr>
              <p:cNvSpPr txBox="1"/>
              <p:nvPr/>
            </p:nvSpPr>
            <p:spPr>
              <a:xfrm>
                <a:off x="2051903"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13</a:t>
                </a:r>
              </a:p>
            </p:txBody>
          </p:sp>
          <p:sp>
            <p:nvSpPr>
              <p:cNvPr id="188" name="TextBox 187">
                <a:extLst>
                  <a:ext uri="{FF2B5EF4-FFF2-40B4-BE49-F238E27FC236}">
                    <a16:creationId xmlns:a16="http://schemas.microsoft.com/office/drawing/2014/main" id="{C989CE4F-98B2-448D-9211-A229A8C10C05}"/>
                  </a:ext>
                </a:extLst>
              </p:cNvPr>
              <p:cNvSpPr txBox="1"/>
              <p:nvPr/>
            </p:nvSpPr>
            <p:spPr>
              <a:xfrm>
                <a:off x="2051903"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23</a:t>
                </a:r>
              </a:p>
            </p:txBody>
          </p:sp>
          <p:sp>
            <p:nvSpPr>
              <p:cNvPr id="189" name="TextBox 188">
                <a:extLst>
                  <a:ext uri="{FF2B5EF4-FFF2-40B4-BE49-F238E27FC236}">
                    <a16:creationId xmlns:a16="http://schemas.microsoft.com/office/drawing/2014/main" id="{8AEC35D9-D49A-48F0-8651-5B8B435F050E}"/>
                  </a:ext>
                </a:extLst>
              </p:cNvPr>
              <p:cNvSpPr txBox="1"/>
              <p:nvPr/>
            </p:nvSpPr>
            <p:spPr>
              <a:xfrm>
                <a:off x="2051903"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33</a:t>
                </a:r>
              </a:p>
            </p:txBody>
          </p:sp>
          <p:sp>
            <p:nvSpPr>
              <p:cNvPr id="190" name="TextBox 189">
                <a:extLst>
                  <a:ext uri="{FF2B5EF4-FFF2-40B4-BE49-F238E27FC236}">
                    <a16:creationId xmlns:a16="http://schemas.microsoft.com/office/drawing/2014/main" id="{5E403AEC-5023-4160-A3CC-D975602649A8}"/>
                  </a:ext>
                </a:extLst>
              </p:cNvPr>
              <p:cNvSpPr txBox="1"/>
              <p:nvPr/>
            </p:nvSpPr>
            <p:spPr>
              <a:xfrm>
                <a:off x="2051903"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42</a:t>
                </a:r>
              </a:p>
            </p:txBody>
          </p:sp>
          <p:sp>
            <p:nvSpPr>
              <p:cNvPr id="191" name="TextBox 190">
                <a:extLst>
                  <a:ext uri="{FF2B5EF4-FFF2-40B4-BE49-F238E27FC236}">
                    <a16:creationId xmlns:a16="http://schemas.microsoft.com/office/drawing/2014/main" id="{424C7D63-45F5-4EB1-BBC2-E4E62664AD49}"/>
                  </a:ext>
                </a:extLst>
              </p:cNvPr>
              <p:cNvSpPr txBox="1"/>
              <p:nvPr/>
            </p:nvSpPr>
            <p:spPr>
              <a:xfrm>
                <a:off x="2051903"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53</a:t>
                </a:r>
              </a:p>
            </p:txBody>
          </p:sp>
          <p:sp>
            <p:nvSpPr>
              <p:cNvPr id="192" name="TextBox 191">
                <a:extLst>
                  <a:ext uri="{FF2B5EF4-FFF2-40B4-BE49-F238E27FC236}">
                    <a16:creationId xmlns:a16="http://schemas.microsoft.com/office/drawing/2014/main" id="{C62FB799-F6C2-4C4A-8929-D1FBCE50C3E8}"/>
                  </a:ext>
                </a:extLst>
              </p:cNvPr>
              <p:cNvSpPr txBox="1"/>
              <p:nvPr/>
            </p:nvSpPr>
            <p:spPr>
              <a:xfrm>
                <a:off x="2051903"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63</a:t>
                </a:r>
              </a:p>
            </p:txBody>
          </p:sp>
          <p:sp>
            <p:nvSpPr>
              <p:cNvPr id="193" name="TextBox 192">
                <a:extLst>
                  <a:ext uri="{FF2B5EF4-FFF2-40B4-BE49-F238E27FC236}">
                    <a16:creationId xmlns:a16="http://schemas.microsoft.com/office/drawing/2014/main" id="{171BA373-8DDB-42BF-B800-F5B950C7956E}"/>
                  </a:ext>
                </a:extLst>
              </p:cNvPr>
              <p:cNvSpPr txBox="1"/>
              <p:nvPr/>
            </p:nvSpPr>
            <p:spPr>
              <a:xfrm>
                <a:off x="2051903"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73</a:t>
                </a:r>
              </a:p>
            </p:txBody>
          </p:sp>
          <p:sp>
            <p:nvSpPr>
              <p:cNvPr id="194" name="TextBox 193">
                <a:extLst>
                  <a:ext uri="{FF2B5EF4-FFF2-40B4-BE49-F238E27FC236}">
                    <a16:creationId xmlns:a16="http://schemas.microsoft.com/office/drawing/2014/main" id="{F093857C-20B6-47EF-9DFB-497D544B2CB8}"/>
                  </a:ext>
                </a:extLst>
              </p:cNvPr>
              <p:cNvSpPr txBox="1"/>
              <p:nvPr/>
            </p:nvSpPr>
            <p:spPr>
              <a:xfrm>
                <a:off x="2051903"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83</a:t>
                </a:r>
              </a:p>
            </p:txBody>
          </p:sp>
          <p:sp>
            <p:nvSpPr>
              <p:cNvPr id="195" name="TextBox 194">
                <a:extLst>
                  <a:ext uri="{FF2B5EF4-FFF2-40B4-BE49-F238E27FC236}">
                    <a16:creationId xmlns:a16="http://schemas.microsoft.com/office/drawing/2014/main" id="{D6347A64-E997-4DCD-8001-A207C07E440B}"/>
                  </a:ext>
                </a:extLst>
              </p:cNvPr>
              <p:cNvSpPr txBox="1"/>
              <p:nvPr/>
            </p:nvSpPr>
            <p:spPr>
              <a:xfrm>
                <a:off x="2051903"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93</a:t>
                </a:r>
              </a:p>
            </p:txBody>
          </p:sp>
        </p:grpSp>
        <p:grpSp>
          <p:nvGrpSpPr>
            <p:cNvPr id="12" name="Group 11">
              <a:extLst>
                <a:ext uri="{FF2B5EF4-FFF2-40B4-BE49-F238E27FC236}">
                  <a16:creationId xmlns:a16="http://schemas.microsoft.com/office/drawing/2014/main" id="{85DF037F-98FB-4D41-914E-E5097A271135}"/>
                </a:ext>
              </a:extLst>
            </p:cNvPr>
            <p:cNvGrpSpPr/>
            <p:nvPr/>
          </p:nvGrpSpPr>
          <p:grpSpPr>
            <a:xfrm>
              <a:off x="2502285" y="1626383"/>
              <a:ext cx="422454" cy="4376050"/>
              <a:chOff x="2502285" y="1626383"/>
              <a:chExt cx="422454" cy="4376050"/>
            </a:xfrm>
          </p:grpSpPr>
          <p:sp>
            <p:nvSpPr>
              <p:cNvPr id="197" name="TextBox 196">
                <a:extLst>
                  <a:ext uri="{FF2B5EF4-FFF2-40B4-BE49-F238E27FC236}">
                    <a16:creationId xmlns:a16="http://schemas.microsoft.com/office/drawing/2014/main" id="{C4DDF71A-B2C2-44C6-9FA8-15E7B2DFC572}"/>
                  </a:ext>
                </a:extLst>
              </p:cNvPr>
              <p:cNvSpPr txBox="1"/>
              <p:nvPr/>
            </p:nvSpPr>
            <p:spPr>
              <a:xfrm>
                <a:off x="2626259"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a:t>
                </a:r>
              </a:p>
            </p:txBody>
          </p:sp>
          <p:sp>
            <p:nvSpPr>
              <p:cNvPr id="198" name="TextBox 197">
                <a:extLst>
                  <a:ext uri="{FF2B5EF4-FFF2-40B4-BE49-F238E27FC236}">
                    <a16:creationId xmlns:a16="http://schemas.microsoft.com/office/drawing/2014/main" id="{EAEC43FA-17B6-421B-8350-F1FEB227DF78}"/>
                  </a:ext>
                </a:extLst>
              </p:cNvPr>
              <p:cNvSpPr txBox="1"/>
              <p:nvPr/>
            </p:nvSpPr>
            <p:spPr>
              <a:xfrm>
                <a:off x="2502285"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14</a:t>
                </a:r>
              </a:p>
            </p:txBody>
          </p:sp>
          <p:sp>
            <p:nvSpPr>
              <p:cNvPr id="199" name="TextBox 198">
                <a:extLst>
                  <a:ext uri="{FF2B5EF4-FFF2-40B4-BE49-F238E27FC236}">
                    <a16:creationId xmlns:a16="http://schemas.microsoft.com/office/drawing/2014/main" id="{DF3C3F62-5AA5-4074-9580-0E8ADA8E931B}"/>
                  </a:ext>
                </a:extLst>
              </p:cNvPr>
              <p:cNvSpPr txBox="1"/>
              <p:nvPr/>
            </p:nvSpPr>
            <p:spPr>
              <a:xfrm>
                <a:off x="2502285"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24</a:t>
                </a:r>
              </a:p>
            </p:txBody>
          </p:sp>
          <p:sp>
            <p:nvSpPr>
              <p:cNvPr id="200" name="TextBox 199">
                <a:extLst>
                  <a:ext uri="{FF2B5EF4-FFF2-40B4-BE49-F238E27FC236}">
                    <a16:creationId xmlns:a16="http://schemas.microsoft.com/office/drawing/2014/main" id="{46941551-2813-4786-B034-24D06A15CDF8}"/>
                  </a:ext>
                </a:extLst>
              </p:cNvPr>
              <p:cNvSpPr txBox="1"/>
              <p:nvPr/>
            </p:nvSpPr>
            <p:spPr>
              <a:xfrm>
                <a:off x="2502285"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34</a:t>
                </a:r>
              </a:p>
            </p:txBody>
          </p:sp>
          <p:sp>
            <p:nvSpPr>
              <p:cNvPr id="201" name="TextBox 200">
                <a:extLst>
                  <a:ext uri="{FF2B5EF4-FFF2-40B4-BE49-F238E27FC236}">
                    <a16:creationId xmlns:a16="http://schemas.microsoft.com/office/drawing/2014/main" id="{9767EDFF-C562-4674-8472-248D44981A1B}"/>
                  </a:ext>
                </a:extLst>
              </p:cNvPr>
              <p:cNvSpPr txBox="1"/>
              <p:nvPr/>
            </p:nvSpPr>
            <p:spPr>
              <a:xfrm>
                <a:off x="2502285"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44</a:t>
                </a:r>
              </a:p>
            </p:txBody>
          </p:sp>
          <p:sp>
            <p:nvSpPr>
              <p:cNvPr id="202" name="TextBox 201">
                <a:extLst>
                  <a:ext uri="{FF2B5EF4-FFF2-40B4-BE49-F238E27FC236}">
                    <a16:creationId xmlns:a16="http://schemas.microsoft.com/office/drawing/2014/main" id="{A9F0C2E8-8CAB-4659-850B-54BFB798572A}"/>
                  </a:ext>
                </a:extLst>
              </p:cNvPr>
              <p:cNvSpPr txBox="1"/>
              <p:nvPr/>
            </p:nvSpPr>
            <p:spPr>
              <a:xfrm>
                <a:off x="2502285"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54</a:t>
                </a:r>
              </a:p>
            </p:txBody>
          </p:sp>
          <p:sp>
            <p:nvSpPr>
              <p:cNvPr id="203" name="TextBox 202">
                <a:extLst>
                  <a:ext uri="{FF2B5EF4-FFF2-40B4-BE49-F238E27FC236}">
                    <a16:creationId xmlns:a16="http://schemas.microsoft.com/office/drawing/2014/main" id="{72E4BFE6-B0C2-40D2-91BA-04D311A8D82D}"/>
                  </a:ext>
                </a:extLst>
              </p:cNvPr>
              <p:cNvSpPr txBox="1"/>
              <p:nvPr/>
            </p:nvSpPr>
            <p:spPr>
              <a:xfrm>
                <a:off x="2502285"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64</a:t>
                </a:r>
              </a:p>
            </p:txBody>
          </p:sp>
          <p:sp>
            <p:nvSpPr>
              <p:cNvPr id="204" name="TextBox 203">
                <a:extLst>
                  <a:ext uri="{FF2B5EF4-FFF2-40B4-BE49-F238E27FC236}">
                    <a16:creationId xmlns:a16="http://schemas.microsoft.com/office/drawing/2014/main" id="{1E136FF4-AF86-4B26-A030-7CEABAC832AC}"/>
                  </a:ext>
                </a:extLst>
              </p:cNvPr>
              <p:cNvSpPr txBox="1"/>
              <p:nvPr/>
            </p:nvSpPr>
            <p:spPr>
              <a:xfrm>
                <a:off x="2502285"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74</a:t>
                </a:r>
              </a:p>
            </p:txBody>
          </p:sp>
          <p:sp>
            <p:nvSpPr>
              <p:cNvPr id="205" name="TextBox 204">
                <a:extLst>
                  <a:ext uri="{FF2B5EF4-FFF2-40B4-BE49-F238E27FC236}">
                    <a16:creationId xmlns:a16="http://schemas.microsoft.com/office/drawing/2014/main" id="{1A3C2558-33C7-483C-A318-B5F6CD5EB2F9}"/>
                  </a:ext>
                </a:extLst>
              </p:cNvPr>
              <p:cNvSpPr txBox="1"/>
              <p:nvPr/>
            </p:nvSpPr>
            <p:spPr>
              <a:xfrm>
                <a:off x="2502285"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84</a:t>
                </a:r>
              </a:p>
            </p:txBody>
          </p:sp>
          <p:sp>
            <p:nvSpPr>
              <p:cNvPr id="206" name="TextBox 205">
                <a:extLst>
                  <a:ext uri="{FF2B5EF4-FFF2-40B4-BE49-F238E27FC236}">
                    <a16:creationId xmlns:a16="http://schemas.microsoft.com/office/drawing/2014/main" id="{C83D8173-F175-4999-BA9E-CAE27810AD1C}"/>
                  </a:ext>
                </a:extLst>
              </p:cNvPr>
              <p:cNvSpPr txBox="1"/>
              <p:nvPr/>
            </p:nvSpPr>
            <p:spPr>
              <a:xfrm>
                <a:off x="2502285"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94</a:t>
                </a:r>
              </a:p>
            </p:txBody>
          </p:sp>
        </p:grpSp>
        <p:grpSp>
          <p:nvGrpSpPr>
            <p:cNvPr id="11" name="Group 10">
              <a:extLst>
                <a:ext uri="{FF2B5EF4-FFF2-40B4-BE49-F238E27FC236}">
                  <a16:creationId xmlns:a16="http://schemas.microsoft.com/office/drawing/2014/main" id="{6621CB3E-8CEC-470D-8AA8-F96042E41A14}"/>
                </a:ext>
              </a:extLst>
            </p:cNvPr>
            <p:cNvGrpSpPr/>
            <p:nvPr/>
          </p:nvGrpSpPr>
          <p:grpSpPr>
            <a:xfrm>
              <a:off x="2952667" y="1626383"/>
              <a:ext cx="422454" cy="4376050"/>
              <a:chOff x="2952667" y="1626383"/>
              <a:chExt cx="422454" cy="4376050"/>
            </a:xfrm>
          </p:grpSpPr>
          <p:sp>
            <p:nvSpPr>
              <p:cNvPr id="208" name="TextBox 207">
                <a:extLst>
                  <a:ext uri="{FF2B5EF4-FFF2-40B4-BE49-F238E27FC236}">
                    <a16:creationId xmlns:a16="http://schemas.microsoft.com/office/drawing/2014/main" id="{73ACFDA9-6A54-4E6E-8ECB-D449C5238F44}"/>
                  </a:ext>
                </a:extLst>
              </p:cNvPr>
              <p:cNvSpPr txBox="1"/>
              <p:nvPr/>
            </p:nvSpPr>
            <p:spPr>
              <a:xfrm>
                <a:off x="3076641"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a:t>
                </a:r>
              </a:p>
            </p:txBody>
          </p:sp>
          <p:sp>
            <p:nvSpPr>
              <p:cNvPr id="209" name="TextBox 208">
                <a:extLst>
                  <a:ext uri="{FF2B5EF4-FFF2-40B4-BE49-F238E27FC236}">
                    <a16:creationId xmlns:a16="http://schemas.microsoft.com/office/drawing/2014/main" id="{69DBE97C-996B-466E-A9AA-04206713BAD7}"/>
                  </a:ext>
                </a:extLst>
              </p:cNvPr>
              <p:cNvSpPr txBox="1"/>
              <p:nvPr/>
            </p:nvSpPr>
            <p:spPr>
              <a:xfrm>
                <a:off x="2952667"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15</a:t>
                </a:r>
              </a:p>
            </p:txBody>
          </p:sp>
          <p:sp>
            <p:nvSpPr>
              <p:cNvPr id="210" name="TextBox 209">
                <a:extLst>
                  <a:ext uri="{FF2B5EF4-FFF2-40B4-BE49-F238E27FC236}">
                    <a16:creationId xmlns:a16="http://schemas.microsoft.com/office/drawing/2014/main" id="{6CA41F28-E99A-43FA-BFF5-19E6A2558053}"/>
                  </a:ext>
                </a:extLst>
              </p:cNvPr>
              <p:cNvSpPr txBox="1"/>
              <p:nvPr/>
            </p:nvSpPr>
            <p:spPr>
              <a:xfrm>
                <a:off x="2952667"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25</a:t>
                </a:r>
              </a:p>
            </p:txBody>
          </p:sp>
          <p:sp>
            <p:nvSpPr>
              <p:cNvPr id="211" name="TextBox 210">
                <a:extLst>
                  <a:ext uri="{FF2B5EF4-FFF2-40B4-BE49-F238E27FC236}">
                    <a16:creationId xmlns:a16="http://schemas.microsoft.com/office/drawing/2014/main" id="{95CFFE26-FF27-4B93-A6F7-9C0498A7C4AB}"/>
                  </a:ext>
                </a:extLst>
              </p:cNvPr>
              <p:cNvSpPr txBox="1"/>
              <p:nvPr/>
            </p:nvSpPr>
            <p:spPr>
              <a:xfrm>
                <a:off x="2952667"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35</a:t>
                </a:r>
              </a:p>
            </p:txBody>
          </p:sp>
          <p:sp>
            <p:nvSpPr>
              <p:cNvPr id="212" name="TextBox 211">
                <a:extLst>
                  <a:ext uri="{FF2B5EF4-FFF2-40B4-BE49-F238E27FC236}">
                    <a16:creationId xmlns:a16="http://schemas.microsoft.com/office/drawing/2014/main" id="{1D1E4600-311B-4BC8-A9C3-2A778DDD05CD}"/>
                  </a:ext>
                </a:extLst>
              </p:cNvPr>
              <p:cNvSpPr txBox="1"/>
              <p:nvPr/>
            </p:nvSpPr>
            <p:spPr>
              <a:xfrm>
                <a:off x="2952667"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45</a:t>
                </a:r>
              </a:p>
            </p:txBody>
          </p:sp>
          <p:sp>
            <p:nvSpPr>
              <p:cNvPr id="213" name="TextBox 212">
                <a:extLst>
                  <a:ext uri="{FF2B5EF4-FFF2-40B4-BE49-F238E27FC236}">
                    <a16:creationId xmlns:a16="http://schemas.microsoft.com/office/drawing/2014/main" id="{4E562097-0709-466A-A270-B4C40A8BC092}"/>
                  </a:ext>
                </a:extLst>
              </p:cNvPr>
              <p:cNvSpPr txBox="1"/>
              <p:nvPr/>
            </p:nvSpPr>
            <p:spPr>
              <a:xfrm>
                <a:off x="2952667"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55</a:t>
                </a:r>
              </a:p>
            </p:txBody>
          </p:sp>
          <p:sp>
            <p:nvSpPr>
              <p:cNvPr id="214" name="TextBox 213">
                <a:extLst>
                  <a:ext uri="{FF2B5EF4-FFF2-40B4-BE49-F238E27FC236}">
                    <a16:creationId xmlns:a16="http://schemas.microsoft.com/office/drawing/2014/main" id="{32F10B64-5699-4035-AB80-22A6A6FC0FFC}"/>
                  </a:ext>
                </a:extLst>
              </p:cNvPr>
              <p:cNvSpPr txBox="1"/>
              <p:nvPr/>
            </p:nvSpPr>
            <p:spPr>
              <a:xfrm>
                <a:off x="2952667"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65</a:t>
                </a:r>
              </a:p>
            </p:txBody>
          </p:sp>
          <p:sp>
            <p:nvSpPr>
              <p:cNvPr id="215" name="TextBox 214">
                <a:extLst>
                  <a:ext uri="{FF2B5EF4-FFF2-40B4-BE49-F238E27FC236}">
                    <a16:creationId xmlns:a16="http://schemas.microsoft.com/office/drawing/2014/main" id="{609FD492-13AE-4368-BEFA-442247E06BC9}"/>
                  </a:ext>
                </a:extLst>
              </p:cNvPr>
              <p:cNvSpPr txBox="1"/>
              <p:nvPr/>
            </p:nvSpPr>
            <p:spPr>
              <a:xfrm>
                <a:off x="2952667"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75</a:t>
                </a:r>
              </a:p>
            </p:txBody>
          </p:sp>
          <p:sp>
            <p:nvSpPr>
              <p:cNvPr id="216" name="TextBox 215">
                <a:extLst>
                  <a:ext uri="{FF2B5EF4-FFF2-40B4-BE49-F238E27FC236}">
                    <a16:creationId xmlns:a16="http://schemas.microsoft.com/office/drawing/2014/main" id="{9CFCDA4C-C3F5-4DA2-B3E9-430E361F87C5}"/>
                  </a:ext>
                </a:extLst>
              </p:cNvPr>
              <p:cNvSpPr txBox="1"/>
              <p:nvPr/>
            </p:nvSpPr>
            <p:spPr>
              <a:xfrm>
                <a:off x="2952667"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85</a:t>
                </a:r>
              </a:p>
            </p:txBody>
          </p:sp>
          <p:sp>
            <p:nvSpPr>
              <p:cNvPr id="217" name="TextBox 216">
                <a:extLst>
                  <a:ext uri="{FF2B5EF4-FFF2-40B4-BE49-F238E27FC236}">
                    <a16:creationId xmlns:a16="http://schemas.microsoft.com/office/drawing/2014/main" id="{ADB7948D-8699-4716-BDB3-3A05723AAAF4}"/>
                  </a:ext>
                </a:extLst>
              </p:cNvPr>
              <p:cNvSpPr txBox="1"/>
              <p:nvPr/>
            </p:nvSpPr>
            <p:spPr>
              <a:xfrm>
                <a:off x="2952667"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95</a:t>
                </a:r>
              </a:p>
            </p:txBody>
          </p:sp>
        </p:grpSp>
        <p:grpSp>
          <p:nvGrpSpPr>
            <p:cNvPr id="10" name="Group 9">
              <a:extLst>
                <a:ext uri="{FF2B5EF4-FFF2-40B4-BE49-F238E27FC236}">
                  <a16:creationId xmlns:a16="http://schemas.microsoft.com/office/drawing/2014/main" id="{F1238F7F-2FCC-4034-A99A-514CCA8D8DE6}"/>
                </a:ext>
              </a:extLst>
            </p:cNvPr>
            <p:cNvGrpSpPr/>
            <p:nvPr/>
          </p:nvGrpSpPr>
          <p:grpSpPr>
            <a:xfrm>
              <a:off x="3403049" y="1626383"/>
              <a:ext cx="422454" cy="4376050"/>
              <a:chOff x="3403049" y="1626383"/>
              <a:chExt cx="422454" cy="4376050"/>
            </a:xfrm>
          </p:grpSpPr>
          <p:sp>
            <p:nvSpPr>
              <p:cNvPr id="219" name="TextBox 218">
                <a:extLst>
                  <a:ext uri="{FF2B5EF4-FFF2-40B4-BE49-F238E27FC236}">
                    <a16:creationId xmlns:a16="http://schemas.microsoft.com/office/drawing/2014/main" id="{8AFDA290-55F0-4EA7-8C31-D8FC195C3AB4}"/>
                  </a:ext>
                </a:extLst>
              </p:cNvPr>
              <p:cNvSpPr txBox="1"/>
              <p:nvPr/>
            </p:nvSpPr>
            <p:spPr>
              <a:xfrm>
                <a:off x="3527023"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a:t>
                </a:r>
              </a:p>
            </p:txBody>
          </p:sp>
          <p:sp>
            <p:nvSpPr>
              <p:cNvPr id="220" name="TextBox 219">
                <a:extLst>
                  <a:ext uri="{FF2B5EF4-FFF2-40B4-BE49-F238E27FC236}">
                    <a16:creationId xmlns:a16="http://schemas.microsoft.com/office/drawing/2014/main" id="{8D7D9B97-F542-4611-BDD7-19B27951CFC2}"/>
                  </a:ext>
                </a:extLst>
              </p:cNvPr>
              <p:cNvSpPr txBox="1"/>
              <p:nvPr/>
            </p:nvSpPr>
            <p:spPr>
              <a:xfrm>
                <a:off x="3403049"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16</a:t>
                </a:r>
              </a:p>
            </p:txBody>
          </p:sp>
          <p:sp>
            <p:nvSpPr>
              <p:cNvPr id="221" name="TextBox 220">
                <a:extLst>
                  <a:ext uri="{FF2B5EF4-FFF2-40B4-BE49-F238E27FC236}">
                    <a16:creationId xmlns:a16="http://schemas.microsoft.com/office/drawing/2014/main" id="{25714EBA-7F7C-4BEF-92CF-431763C4C981}"/>
                  </a:ext>
                </a:extLst>
              </p:cNvPr>
              <p:cNvSpPr txBox="1"/>
              <p:nvPr/>
            </p:nvSpPr>
            <p:spPr>
              <a:xfrm>
                <a:off x="3403049"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26</a:t>
                </a:r>
              </a:p>
            </p:txBody>
          </p:sp>
          <p:sp>
            <p:nvSpPr>
              <p:cNvPr id="222" name="TextBox 221">
                <a:extLst>
                  <a:ext uri="{FF2B5EF4-FFF2-40B4-BE49-F238E27FC236}">
                    <a16:creationId xmlns:a16="http://schemas.microsoft.com/office/drawing/2014/main" id="{B2E3F371-3E54-40BE-B362-AF023AE14504}"/>
                  </a:ext>
                </a:extLst>
              </p:cNvPr>
              <p:cNvSpPr txBox="1"/>
              <p:nvPr/>
            </p:nvSpPr>
            <p:spPr>
              <a:xfrm>
                <a:off x="3403049"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36</a:t>
                </a:r>
              </a:p>
            </p:txBody>
          </p:sp>
          <p:sp>
            <p:nvSpPr>
              <p:cNvPr id="223" name="TextBox 222">
                <a:extLst>
                  <a:ext uri="{FF2B5EF4-FFF2-40B4-BE49-F238E27FC236}">
                    <a16:creationId xmlns:a16="http://schemas.microsoft.com/office/drawing/2014/main" id="{43B999AE-4699-41C3-AB8B-C7D1A3A19358}"/>
                  </a:ext>
                </a:extLst>
              </p:cNvPr>
              <p:cNvSpPr txBox="1"/>
              <p:nvPr/>
            </p:nvSpPr>
            <p:spPr>
              <a:xfrm>
                <a:off x="3403049"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46</a:t>
                </a:r>
              </a:p>
            </p:txBody>
          </p:sp>
          <p:sp>
            <p:nvSpPr>
              <p:cNvPr id="224" name="TextBox 223">
                <a:extLst>
                  <a:ext uri="{FF2B5EF4-FFF2-40B4-BE49-F238E27FC236}">
                    <a16:creationId xmlns:a16="http://schemas.microsoft.com/office/drawing/2014/main" id="{10A7E247-9168-44FB-9875-23E2016EB107}"/>
                  </a:ext>
                </a:extLst>
              </p:cNvPr>
              <p:cNvSpPr txBox="1"/>
              <p:nvPr/>
            </p:nvSpPr>
            <p:spPr>
              <a:xfrm>
                <a:off x="3403049"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56</a:t>
                </a:r>
              </a:p>
            </p:txBody>
          </p:sp>
          <p:sp>
            <p:nvSpPr>
              <p:cNvPr id="225" name="TextBox 224">
                <a:extLst>
                  <a:ext uri="{FF2B5EF4-FFF2-40B4-BE49-F238E27FC236}">
                    <a16:creationId xmlns:a16="http://schemas.microsoft.com/office/drawing/2014/main" id="{EBD349E5-7062-4B7F-B66B-6F5832FCC474}"/>
                  </a:ext>
                </a:extLst>
              </p:cNvPr>
              <p:cNvSpPr txBox="1"/>
              <p:nvPr/>
            </p:nvSpPr>
            <p:spPr>
              <a:xfrm>
                <a:off x="3403049"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66</a:t>
                </a:r>
              </a:p>
            </p:txBody>
          </p:sp>
          <p:sp>
            <p:nvSpPr>
              <p:cNvPr id="226" name="TextBox 225">
                <a:extLst>
                  <a:ext uri="{FF2B5EF4-FFF2-40B4-BE49-F238E27FC236}">
                    <a16:creationId xmlns:a16="http://schemas.microsoft.com/office/drawing/2014/main" id="{CDAA6259-6BE6-47D1-B4B5-C79E5C0CA26F}"/>
                  </a:ext>
                </a:extLst>
              </p:cNvPr>
              <p:cNvSpPr txBox="1"/>
              <p:nvPr/>
            </p:nvSpPr>
            <p:spPr>
              <a:xfrm>
                <a:off x="3403049"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76</a:t>
                </a:r>
              </a:p>
            </p:txBody>
          </p:sp>
          <p:sp>
            <p:nvSpPr>
              <p:cNvPr id="227" name="TextBox 226">
                <a:extLst>
                  <a:ext uri="{FF2B5EF4-FFF2-40B4-BE49-F238E27FC236}">
                    <a16:creationId xmlns:a16="http://schemas.microsoft.com/office/drawing/2014/main" id="{A8CCCE9C-9413-4E66-857B-88EE4C4448C3}"/>
                  </a:ext>
                </a:extLst>
              </p:cNvPr>
              <p:cNvSpPr txBox="1"/>
              <p:nvPr/>
            </p:nvSpPr>
            <p:spPr>
              <a:xfrm>
                <a:off x="3403049"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86</a:t>
                </a:r>
              </a:p>
            </p:txBody>
          </p:sp>
          <p:sp>
            <p:nvSpPr>
              <p:cNvPr id="228" name="TextBox 227">
                <a:extLst>
                  <a:ext uri="{FF2B5EF4-FFF2-40B4-BE49-F238E27FC236}">
                    <a16:creationId xmlns:a16="http://schemas.microsoft.com/office/drawing/2014/main" id="{CC1A19F7-6D5A-4DE7-BA25-D7A2CB39D155}"/>
                  </a:ext>
                </a:extLst>
              </p:cNvPr>
              <p:cNvSpPr txBox="1"/>
              <p:nvPr/>
            </p:nvSpPr>
            <p:spPr>
              <a:xfrm>
                <a:off x="3403049"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96</a:t>
                </a:r>
              </a:p>
            </p:txBody>
          </p:sp>
        </p:grpSp>
        <p:grpSp>
          <p:nvGrpSpPr>
            <p:cNvPr id="9" name="Group 8">
              <a:extLst>
                <a:ext uri="{FF2B5EF4-FFF2-40B4-BE49-F238E27FC236}">
                  <a16:creationId xmlns:a16="http://schemas.microsoft.com/office/drawing/2014/main" id="{D27057DC-053B-4CEC-B928-522397F5DA46}"/>
                </a:ext>
              </a:extLst>
            </p:cNvPr>
            <p:cNvGrpSpPr/>
            <p:nvPr/>
          </p:nvGrpSpPr>
          <p:grpSpPr>
            <a:xfrm>
              <a:off x="3853431" y="1626383"/>
              <a:ext cx="422454" cy="4376050"/>
              <a:chOff x="3853431" y="1626383"/>
              <a:chExt cx="422454" cy="4376050"/>
            </a:xfrm>
          </p:grpSpPr>
          <p:sp>
            <p:nvSpPr>
              <p:cNvPr id="230" name="TextBox 229">
                <a:extLst>
                  <a:ext uri="{FF2B5EF4-FFF2-40B4-BE49-F238E27FC236}">
                    <a16:creationId xmlns:a16="http://schemas.microsoft.com/office/drawing/2014/main" id="{4A6E8738-D05F-4613-9DD4-A69891AD231E}"/>
                  </a:ext>
                </a:extLst>
              </p:cNvPr>
              <p:cNvSpPr txBox="1"/>
              <p:nvPr/>
            </p:nvSpPr>
            <p:spPr>
              <a:xfrm>
                <a:off x="3977405"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a:t>
                </a:r>
              </a:p>
            </p:txBody>
          </p:sp>
          <p:sp>
            <p:nvSpPr>
              <p:cNvPr id="231" name="TextBox 230">
                <a:extLst>
                  <a:ext uri="{FF2B5EF4-FFF2-40B4-BE49-F238E27FC236}">
                    <a16:creationId xmlns:a16="http://schemas.microsoft.com/office/drawing/2014/main" id="{C1C89BEC-CBE2-4051-B42A-4F93E46DEAA5}"/>
                  </a:ext>
                </a:extLst>
              </p:cNvPr>
              <p:cNvSpPr txBox="1"/>
              <p:nvPr/>
            </p:nvSpPr>
            <p:spPr>
              <a:xfrm>
                <a:off x="3853431"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17</a:t>
                </a:r>
              </a:p>
            </p:txBody>
          </p:sp>
          <p:sp>
            <p:nvSpPr>
              <p:cNvPr id="232" name="TextBox 231">
                <a:extLst>
                  <a:ext uri="{FF2B5EF4-FFF2-40B4-BE49-F238E27FC236}">
                    <a16:creationId xmlns:a16="http://schemas.microsoft.com/office/drawing/2014/main" id="{EB495743-C6F1-4C99-A0E5-2A8BF1BF3952}"/>
                  </a:ext>
                </a:extLst>
              </p:cNvPr>
              <p:cNvSpPr txBox="1"/>
              <p:nvPr/>
            </p:nvSpPr>
            <p:spPr>
              <a:xfrm>
                <a:off x="3853431"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27</a:t>
                </a:r>
              </a:p>
            </p:txBody>
          </p:sp>
          <p:sp>
            <p:nvSpPr>
              <p:cNvPr id="233" name="TextBox 232">
                <a:extLst>
                  <a:ext uri="{FF2B5EF4-FFF2-40B4-BE49-F238E27FC236}">
                    <a16:creationId xmlns:a16="http://schemas.microsoft.com/office/drawing/2014/main" id="{C66CACCB-BF38-4FB9-B0AB-3BB81C9FC13A}"/>
                  </a:ext>
                </a:extLst>
              </p:cNvPr>
              <p:cNvSpPr txBox="1"/>
              <p:nvPr/>
            </p:nvSpPr>
            <p:spPr>
              <a:xfrm>
                <a:off x="3853431"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37</a:t>
                </a:r>
              </a:p>
            </p:txBody>
          </p:sp>
          <p:sp>
            <p:nvSpPr>
              <p:cNvPr id="234" name="TextBox 233">
                <a:extLst>
                  <a:ext uri="{FF2B5EF4-FFF2-40B4-BE49-F238E27FC236}">
                    <a16:creationId xmlns:a16="http://schemas.microsoft.com/office/drawing/2014/main" id="{7148215C-C109-4BF5-BB7E-DD9D30A0B8DA}"/>
                  </a:ext>
                </a:extLst>
              </p:cNvPr>
              <p:cNvSpPr txBox="1"/>
              <p:nvPr/>
            </p:nvSpPr>
            <p:spPr>
              <a:xfrm>
                <a:off x="3853431"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47</a:t>
                </a:r>
              </a:p>
            </p:txBody>
          </p:sp>
          <p:sp>
            <p:nvSpPr>
              <p:cNvPr id="235" name="TextBox 234">
                <a:extLst>
                  <a:ext uri="{FF2B5EF4-FFF2-40B4-BE49-F238E27FC236}">
                    <a16:creationId xmlns:a16="http://schemas.microsoft.com/office/drawing/2014/main" id="{3A7A0A0C-8A22-445B-836B-7DA7B55B7C62}"/>
                  </a:ext>
                </a:extLst>
              </p:cNvPr>
              <p:cNvSpPr txBox="1"/>
              <p:nvPr/>
            </p:nvSpPr>
            <p:spPr>
              <a:xfrm>
                <a:off x="3853431"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57</a:t>
                </a:r>
              </a:p>
            </p:txBody>
          </p:sp>
          <p:sp>
            <p:nvSpPr>
              <p:cNvPr id="236" name="TextBox 235">
                <a:extLst>
                  <a:ext uri="{FF2B5EF4-FFF2-40B4-BE49-F238E27FC236}">
                    <a16:creationId xmlns:a16="http://schemas.microsoft.com/office/drawing/2014/main" id="{43B9EEFB-DCD8-4271-B876-3E68F340D218}"/>
                  </a:ext>
                </a:extLst>
              </p:cNvPr>
              <p:cNvSpPr txBox="1"/>
              <p:nvPr/>
            </p:nvSpPr>
            <p:spPr>
              <a:xfrm>
                <a:off x="3853431"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67</a:t>
                </a:r>
              </a:p>
            </p:txBody>
          </p:sp>
          <p:sp>
            <p:nvSpPr>
              <p:cNvPr id="237" name="TextBox 236">
                <a:extLst>
                  <a:ext uri="{FF2B5EF4-FFF2-40B4-BE49-F238E27FC236}">
                    <a16:creationId xmlns:a16="http://schemas.microsoft.com/office/drawing/2014/main" id="{ABA39653-F46E-4471-853E-9DE59F1ADCE5}"/>
                  </a:ext>
                </a:extLst>
              </p:cNvPr>
              <p:cNvSpPr txBox="1"/>
              <p:nvPr/>
            </p:nvSpPr>
            <p:spPr>
              <a:xfrm>
                <a:off x="3853431"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77</a:t>
                </a:r>
              </a:p>
            </p:txBody>
          </p:sp>
          <p:sp>
            <p:nvSpPr>
              <p:cNvPr id="238" name="TextBox 237">
                <a:extLst>
                  <a:ext uri="{FF2B5EF4-FFF2-40B4-BE49-F238E27FC236}">
                    <a16:creationId xmlns:a16="http://schemas.microsoft.com/office/drawing/2014/main" id="{764F472D-6289-4593-BF29-C01AF3BCC71A}"/>
                  </a:ext>
                </a:extLst>
              </p:cNvPr>
              <p:cNvSpPr txBox="1"/>
              <p:nvPr/>
            </p:nvSpPr>
            <p:spPr>
              <a:xfrm>
                <a:off x="3853431"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87</a:t>
                </a:r>
              </a:p>
            </p:txBody>
          </p:sp>
          <p:sp>
            <p:nvSpPr>
              <p:cNvPr id="239" name="TextBox 238">
                <a:extLst>
                  <a:ext uri="{FF2B5EF4-FFF2-40B4-BE49-F238E27FC236}">
                    <a16:creationId xmlns:a16="http://schemas.microsoft.com/office/drawing/2014/main" id="{804B688D-13DC-4438-9A52-D2CB4FF9FF95}"/>
                  </a:ext>
                </a:extLst>
              </p:cNvPr>
              <p:cNvSpPr txBox="1"/>
              <p:nvPr/>
            </p:nvSpPr>
            <p:spPr>
              <a:xfrm>
                <a:off x="3853431"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97</a:t>
                </a:r>
              </a:p>
            </p:txBody>
          </p:sp>
        </p:grpSp>
        <p:grpSp>
          <p:nvGrpSpPr>
            <p:cNvPr id="8" name="Group 7">
              <a:extLst>
                <a:ext uri="{FF2B5EF4-FFF2-40B4-BE49-F238E27FC236}">
                  <a16:creationId xmlns:a16="http://schemas.microsoft.com/office/drawing/2014/main" id="{2276648C-2FCA-4B6F-9429-C0D7B205CB3B}"/>
                </a:ext>
              </a:extLst>
            </p:cNvPr>
            <p:cNvGrpSpPr/>
            <p:nvPr/>
          </p:nvGrpSpPr>
          <p:grpSpPr>
            <a:xfrm>
              <a:off x="4303813" y="1626383"/>
              <a:ext cx="422454" cy="4376050"/>
              <a:chOff x="4303813" y="1626383"/>
              <a:chExt cx="422454" cy="4376050"/>
            </a:xfrm>
          </p:grpSpPr>
          <p:sp>
            <p:nvSpPr>
              <p:cNvPr id="241" name="TextBox 240">
                <a:extLst>
                  <a:ext uri="{FF2B5EF4-FFF2-40B4-BE49-F238E27FC236}">
                    <a16:creationId xmlns:a16="http://schemas.microsoft.com/office/drawing/2014/main" id="{1FC86049-991D-4860-8132-62F1FA37A1FE}"/>
                  </a:ext>
                </a:extLst>
              </p:cNvPr>
              <p:cNvSpPr txBox="1"/>
              <p:nvPr/>
            </p:nvSpPr>
            <p:spPr>
              <a:xfrm>
                <a:off x="4427787"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a:t>
                </a:r>
              </a:p>
            </p:txBody>
          </p:sp>
          <p:sp>
            <p:nvSpPr>
              <p:cNvPr id="242" name="TextBox 241">
                <a:extLst>
                  <a:ext uri="{FF2B5EF4-FFF2-40B4-BE49-F238E27FC236}">
                    <a16:creationId xmlns:a16="http://schemas.microsoft.com/office/drawing/2014/main" id="{9A0A4E33-F038-4DE0-A21B-7BDF1EF5883E}"/>
                  </a:ext>
                </a:extLst>
              </p:cNvPr>
              <p:cNvSpPr txBox="1"/>
              <p:nvPr/>
            </p:nvSpPr>
            <p:spPr>
              <a:xfrm>
                <a:off x="4303813"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18</a:t>
                </a:r>
              </a:p>
            </p:txBody>
          </p:sp>
          <p:sp>
            <p:nvSpPr>
              <p:cNvPr id="243" name="TextBox 242">
                <a:extLst>
                  <a:ext uri="{FF2B5EF4-FFF2-40B4-BE49-F238E27FC236}">
                    <a16:creationId xmlns:a16="http://schemas.microsoft.com/office/drawing/2014/main" id="{ED77EDEE-7BAB-4A8D-BFCF-66D007B0963F}"/>
                  </a:ext>
                </a:extLst>
              </p:cNvPr>
              <p:cNvSpPr txBox="1"/>
              <p:nvPr/>
            </p:nvSpPr>
            <p:spPr>
              <a:xfrm>
                <a:off x="4303813"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28</a:t>
                </a:r>
              </a:p>
            </p:txBody>
          </p:sp>
          <p:sp>
            <p:nvSpPr>
              <p:cNvPr id="244" name="TextBox 243">
                <a:extLst>
                  <a:ext uri="{FF2B5EF4-FFF2-40B4-BE49-F238E27FC236}">
                    <a16:creationId xmlns:a16="http://schemas.microsoft.com/office/drawing/2014/main" id="{5B8FDA47-6A6A-4204-AB03-E57102E65781}"/>
                  </a:ext>
                </a:extLst>
              </p:cNvPr>
              <p:cNvSpPr txBox="1"/>
              <p:nvPr/>
            </p:nvSpPr>
            <p:spPr>
              <a:xfrm>
                <a:off x="4303813"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38</a:t>
                </a:r>
              </a:p>
            </p:txBody>
          </p:sp>
          <p:sp>
            <p:nvSpPr>
              <p:cNvPr id="245" name="TextBox 244">
                <a:extLst>
                  <a:ext uri="{FF2B5EF4-FFF2-40B4-BE49-F238E27FC236}">
                    <a16:creationId xmlns:a16="http://schemas.microsoft.com/office/drawing/2014/main" id="{522B83A6-20D9-493C-A6BF-D4B690AA1DA5}"/>
                  </a:ext>
                </a:extLst>
              </p:cNvPr>
              <p:cNvSpPr txBox="1"/>
              <p:nvPr/>
            </p:nvSpPr>
            <p:spPr>
              <a:xfrm>
                <a:off x="4303813"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48</a:t>
                </a:r>
              </a:p>
            </p:txBody>
          </p:sp>
          <p:sp>
            <p:nvSpPr>
              <p:cNvPr id="246" name="TextBox 245">
                <a:extLst>
                  <a:ext uri="{FF2B5EF4-FFF2-40B4-BE49-F238E27FC236}">
                    <a16:creationId xmlns:a16="http://schemas.microsoft.com/office/drawing/2014/main" id="{BBA85314-66CC-4E7C-A960-75337A8691C6}"/>
                  </a:ext>
                </a:extLst>
              </p:cNvPr>
              <p:cNvSpPr txBox="1"/>
              <p:nvPr/>
            </p:nvSpPr>
            <p:spPr>
              <a:xfrm>
                <a:off x="4303813"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58</a:t>
                </a:r>
              </a:p>
            </p:txBody>
          </p:sp>
          <p:sp>
            <p:nvSpPr>
              <p:cNvPr id="247" name="TextBox 246">
                <a:extLst>
                  <a:ext uri="{FF2B5EF4-FFF2-40B4-BE49-F238E27FC236}">
                    <a16:creationId xmlns:a16="http://schemas.microsoft.com/office/drawing/2014/main" id="{67D0B041-4A85-4BEA-B7CA-35C540711B54}"/>
                  </a:ext>
                </a:extLst>
              </p:cNvPr>
              <p:cNvSpPr txBox="1"/>
              <p:nvPr/>
            </p:nvSpPr>
            <p:spPr>
              <a:xfrm>
                <a:off x="4303813"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68</a:t>
                </a:r>
              </a:p>
            </p:txBody>
          </p:sp>
          <p:sp>
            <p:nvSpPr>
              <p:cNvPr id="248" name="TextBox 247">
                <a:extLst>
                  <a:ext uri="{FF2B5EF4-FFF2-40B4-BE49-F238E27FC236}">
                    <a16:creationId xmlns:a16="http://schemas.microsoft.com/office/drawing/2014/main" id="{3C5CBE0D-95E1-46F5-8086-A64463A9831A}"/>
                  </a:ext>
                </a:extLst>
              </p:cNvPr>
              <p:cNvSpPr txBox="1"/>
              <p:nvPr/>
            </p:nvSpPr>
            <p:spPr>
              <a:xfrm>
                <a:off x="4303813"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78</a:t>
                </a:r>
              </a:p>
            </p:txBody>
          </p:sp>
          <p:sp>
            <p:nvSpPr>
              <p:cNvPr id="249" name="TextBox 248">
                <a:extLst>
                  <a:ext uri="{FF2B5EF4-FFF2-40B4-BE49-F238E27FC236}">
                    <a16:creationId xmlns:a16="http://schemas.microsoft.com/office/drawing/2014/main" id="{84CD0663-0644-4ABD-A309-CFDA4E006BEC}"/>
                  </a:ext>
                </a:extLst>
              </p:cNvPr>
              <p:cNvSpPr txBox="1"/>
              <p:nvPr/>
            </p:nvSpPr>
            <p:spPr>
              <a:xfrm>
                <a:off x="4303813"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88</a:t>
                </a:r>
              </a:p>
            </p:txBody>
          </p:sp>
          <p:sp>
            <p:nvSpPr>
              <p:cNvPr id="250" name="TextBox 249">
                <a:extLst>
                  <a:ext uri="{FF2B5EF4-FFF2-40B4-BE49-F238E27FC236}">
                    <a16:creationId xmlns:a16="http://schemas.microsoft.com/office/drawing/2014/main" id="{B430B45E-2E19-4EFA-8EE3-94E68AFDC5B8}"/>
                  </a:ext>
                </a:extLst>
              </p:cNvPr>
              <p:cNvSpPr txBox="1"/>
              <p:nvPr/>
            </p:nvSpPr>
            <p:spPr>
              <a:xfrm>
                <a:off x="4303813"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98</a:t>
                </a:r>
              </a:p>
            </p:txBody>
          </p:sp>
        </p:grpSp>
        <p:grpSp>
          <p:nvGrpSpPr>
            <p:cNvPr id="4" name="Group 3">
              <a:extLst>
                <a:ext uri="{FF2B5EF4-FFF2-40B4-BE49-F238E27FC236}">
                  <a16:creationId xmlns:a16="http://schemas.microsoft.com/office/drawing/2014/main" id="{D1A19E33-6BFA-43B1-A791-E54230A8B886}"/>
                </a:ext>
              </a:extLst>
            </p:cNvPr>
            <p:cNvGrpSpPr/>
            <p:nvPr/>
          </p:nvGrpSpPr>
          <p:grpSpPr>
            <a:xfrm>
              <a:off x="4754195" y="1626383"/>
              <a:ext cx="422454" cy="4376050"/>
              <a:chOff x="4754195" y="1626383"/>
              <a:chExt cx="422454" cy="4376050"/>
            </a:xfrm>
          </p:grpSpPr>
          <p:sp>
            <p:nvSpPr>
              <p:cNvPr id="252" name="TextBox 251">
                <a:extLst>
                  <a:ext uri="{FF2B5EF4-FFF2-40B4-BE49-F238E27FC236}">
                    <a16:creationId xmlns:a16="http://schemas.microsoft.com/office/drawing/2014/main" id="{4EC664F4-5D68-4E46-B369-EC960AF20DDA}"/>
                  </a:ext>
                </a:extLst>
              </p:cNvPr>
              <p:cNvSpPr txBox="1"/>
              <p:nvPr/>
            </p:nvSpPr>
            <p:spPr>
              <a:xfrm>
                <a:off x="4878169"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a:t>
                </a:r>
              </a:p>
            </p:txBody>
          </p:sp>
          <p:sp>
            <p:nvSpPr>
              <p:cNvPr id="253" name="TextBox 252">
                <a:extLst>
                  <a:ext uri="{FF2B5EF4-FFF2-40B4-BE49-F238E27FC236}">
                    <a16:creationId xmlns:a16="http://schemas.microsoft.com/office/drawing/2014/main" id="{044509A1-480C-44E0-B460-BB88CB8F6035}"/>
                  </a:ext>
                </a:extLst>
              </p:cNvPr>
              <p:cNvSpPr txBox="1"/>
              <p:nvPr/>
            </p:nvSpPr>
            <p:spPr>
              <a:xfrm>
                <a:off x="4754195"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19</a:t>
                </a:r>
              </a:p>
            </p:txBody>
          </p:sp>
          <p:sp>
            <p:nvSpPr>
              <p:cNvPr id="254" name="TextBox 253">
                <a:extLst>
                  <a:ext uri="{FF2B5EF4-FFF2-40B4-BE49-F238E27FC236}">
                    <a16:creationId xmlns:a16="http://schemas.microsoft.com/office/drawing/2014/main" id="{7BB23EB1-176F-42EB-B6FF-338FD4151EF0}"/>
                  </a:ext>
                </a:extLst>
              </p:cNvPr>
              <p:cNvSpPr txBox="1"/>
              <p:nvPr/>
            </p:nvSpPr>
            <p:spPr>
              <a:xfrm>
                <a:off x="4754195"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29</a:t>
                </a:r>
              </a:p>
            </p:txBody>
          </p:sp>
          <p:sp>
            <p:nvSpPr>
              <p:cNvPr id="255" name="TextBox 254">
                <a:extLst>
                  <a:ext uri="{FF2B5EF4-FFF2-40B4-BE49-F238E27FC236}">
                    <a16:creationId xmlns:a16="http://schemas.microsoft.com/office/drawing/2014/main" id="{AEE71E43-D4C3-412F-801E-E5F70493EC6E}"/>
                  </a:ext>
                </a:extLst>
              </p:cNvPr>
              <p:cNvSpPr txBox="1"/>
              <p:nvPr/>
            </p:nvSpPr>
            <p:spPr>
              <a:xfrm>
                <a:off x="4754195"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39</a:t>
                </a:r>
              </a:p>
            </p:txBody>
          </p:sp>
          <p:sp>
            <p:nvSpPr>
              <p:cNvPr id="256" name="TextBox 255">
                <a:extLst>
                  <a:ext uri="{FF2B5EF4-FFF2-40B4-BE49-F238E27FC236}">
                    <a16:creationId xmlns:a16="http://schemas.microsoft.com/office/drawing/2014/main" id="{13D582D8-7533-4C14-963E-39FC173F3DE4}"/>
                  </a:ext>
                </a:extLst>
              </p:cNvPr>
              <p:cNvSpPr txBox="1"/>
              <p:nvPr/>
            </p:nvSpPr>
            <p:spPr>
              <a:xfrm>
                <a:off x="4754195"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49</a:t>
                </a:r>
              </a:p>
            </p:txBody>
          </p:sp>
          <p:sp>
            <p:nvSpPr>
              <p:cNvPr id="257" name="TextBox 256">
                <a:extLst>
                  <a:ext uri="{FF2B5EF4-FFF2-40B4-BE49-F238E27FC236}">
                    <a16:creationId xmlns:a16="http://schemas.microsoft.com/office/drawing/2014/main" id="{DF3D2B05-D811-4925-96D3-AF1A1899A259}"/>
                  </a:ext>
                </a:extLst>
              </p:cNvPr>
              <p:cNvSpPr txBox="1"/>
              <p:nvPr/>
            </p:nvSpPr>
            <p:spPr>
              <a:xfrm>
                <a:off x="4754195"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59</a:t>
                </a:r>
              </a:p>
            </p:txBody>
          </p:sp>
          <p:sp>
            <p:nvSpPr>
              <p:cNvPr id="258" name="TextBox 257">
                <a:extLst>
                  <a:ext uri="{FF2B5EF4-FFF2-40B4-BE49-F238E27FC236}">
                    <a16:creationId xmlns:a16="http://schemas.microsoft.com/office/drawing/2014/main" id="{E0D2E1F9-3BD3-416A-967E-E1103FE0EC0D}"/>
                  </a:ext>
                </a:extLst>
              </p:cNvPr>
              <p:cNvSpPr txBox="1"/>
              <p:nvPr/>
            </p:nvSpPr>
            <p:spPr>
              <a:xfrm>
                <a:off x="4754195"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69</a:t>
                </a:r>
              </a:p>
            </p:txBody>
          </p:sp>
          <p:sp>
            <p:nvSpPr>
              <p:cNvPr id="259" name="TextBox 258">
                <a:extLst>
                  <a:ext uri="{FF2B5EF4-FFF2-40B4-BE49-F238E27FC236}">
                    <a16:creationId xmlns:a16="http://schemas.microsoft.com/office/drawing/2014/main" id="{0EA04C49-D60B-49E4-9E05-5362046886F3}"/>
                  </a:ext>
                </a:extLst>
              </p:cNvPr>
              <p:cNvSpPr txBox="1"/>
              <p:nvPr/>
            </p:nvSpPr>
            <p:spPr>
              <a:xfrm>
                <a:off x="4754195"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79</a:t>
                </a:r>
              </a:p>
            </p:txBody>
          </p:sp>
          <p:sp>
            <p:nvSpPr>
              <p:cNvPr id="260" name="TextBox 259">
                <a:extLst>
                  <a:ext uri="{FF2B5EF4-FFF2-40B4-BE49-F238E27FC236}">
                    <a16:creationId xmlns:a16="http://schemas.microsoft.com/office/drawing/2014/main" id="{2F26CD7F-F9E0-4F75-A583-9789CF719117}"/>
                  </a:ext>
                </a:extLst>
              </p:cNvPr>
              <p:cNvSpPr txBox="1"/>
              <p:nvPr/>
            </p:nvSpPr>
            <p:spPr>
              <a:xfrm>
                <a:off x="4754195"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89</a:t>
                </a:r>
              </a:p>
            </p:txBody>
          </p:sp>
          <p:sp>
            <p:nvSpPr>
              <p:cNvPr id="261" name="TextBox 260">
                <a:extLst>
                  <a:ext uri="{FF2B5EF4-FFF2-40B4-BE49-F238E27FC236}">
                    <a16:creationId xmlns:a16="http://schemas.microsoft.com/office/drawing/2014/main" id="{BC6128F3-ED64-48C1-85D8-8CB3FCE9DD9A}"/>
                  </a:ext>
                </a:extLst>
              </p:cNvPr>
              <p:cNvSpPr txBox="1"/>
              <p:nvPr/>
            </p:nvSpPr>
            <p:spPr>
              <a:xfrm>
                <a:off x="4754195"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99</a:t>
                </a:r>
              </a:p>
            </p:txBody>
          </p:sp>
        </p:grpSp>
        <p:grpSp>
          <p:nvGrpSpPr>
            <p:cNvPr id="2" name="Group 1">
              <a:extLst>
                <a:ext uri="{FF2B5EF4-FFF2-40B4-BE49-F238E27FC236}">
                  <a16:creationId xmlns:a16="http://schemas.microsoft.com/office/drawing/2014/main" id="{CE982925-9981-4EEA-8EA6-72E78B4E20A7}"/>
                </a:ext>
              </a:extLst>
            </p:cNvPr>
            <p:cNvGrpSpPr/>
            <p:nvPr/>
          </p:nvGrpSpPr>
          <p:grpSpPr>
            <a:xfrm>
              <a:off x="5090764" y="1626383"/>
              <a:ext cx="536268" cy="4376050"/>
              <a:chOff x="5090764" y="1626383"/>
              <a:chExt cx="536268" cy="4376050"/>
            </a:xfrm>
          </p:grpSpPr>
          <p:sp>
            <p:nvSpPr>
              <p:cNvPr id="263" name="TextBox 262">
                <a:extLst>
                  <a:ext uri="{FF2B5EF4-FFF2-40B4-BE49-F238E27FC236}">
                    <a16:creationId xmlns:a16="http://schemas.microsoft.com/office/drawing/2014/main" id="{B5667CAF-5ECE-4A9A-A9F7-06DD56466116}"/>
                  </a:ext>
                </a:extLst>
              </p:cNvPr>
              <p:cNvSpPr txBox="1"/>
              <p:nvPr/>
            </p:nvSpPr>
            <p:spPr>
              <a:xfrm>
                <a:off x="5214740" y="1626383"/>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10</a:t>
                </a:r>
              </a:p>
            </p:txBody>
          </p:sp>
          <p:sp>
            <p:nvSpPr>
              <p:cNvPr id="264" name="TextBox 263">
                <a:extLst>
                  <a:ext uri="{FF2B5EF4-FFF2-40B4-BE49-F238E27FC236}">
                    <a16:creationId xmlns:a16="http://schemas.microsoft.com/office/drawing/2014/main" id="{983FFD56-B75C-4E8E-A120-66A74CFC9EED}"/>
                  </a:ext>
                </a:extLst>
              </p:cNvPr>
              <p:cNvSpPr txBox="1"/>
              <p:nvPr/>
            </p:nvSpPr>
            <p:spPr>
              <a:xfrm>
                <a:off x="5204578"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20</a:t>
                </a:r>
              </a:p>
            </p:txBody>
          </p:sp>
          <p:sp>
            <p:nvSpPr>
              <p:cNvPr id="265" name="TextBox 264">
                <a:extLst>
                  <a:ext uri="{FF2B5EF4-FFF2-40B4-BE49-F238E27FC236}">
                    <a16:creationId xmlns:a16="http://schemas.microsoft.com/office/drawing/2014/main" id="{F4F3FB12-C7D0-41D3-A0D7-BA1E39E72EB8}"/>
                  </a:ext>
                </a:extLst>
              </p:cNvPr>
              <p:cNvSpPr txBox="1"/>
              <p:nvPr/>
            </p:nvSpPr>
            <p:spPr>
              <a:xfrm>
                <a:off x="5204578"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30</a:t>
                </a:r>
              </a:p>
            </p:txBody>
          </p:sp>
          <p:sp>
            <p:nvSpPr>
              <p:cNvPr id="266" name="TextBox 265">
                <a:extLst>
                  <a:ext uri="{FF2B5EF4-FFF2-40B4-BE49-F238E27FC236}">
                    <a16:creationId xmlns:a16="http://schemas.microsoft.com/office/drawing/2014/main" id="{F92A637D-62EE-4ABF-A513-70AD66943E77}"/>
                  </a:ext>
                </a:extLst>
              </p:cNvPr>
              <p:cNvSpPr txBox="1"/>
              <p:nvPr/>
            </p:nvSpPr>
            <p:spPr>
              <a:xfrm>
                <a:off x="5204578"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40</a:t>
                </a:r>
              </a:p>
            </p:txBody>
          </p:sp>
          <p:sp>
            <p:nvSpPr>
              <p:cNvPr id="267" name="TextBox 266">
                <a:extLst>
                  <a:ext uri="{FF2B5EF4-FFF2-40B4-BE49-F238E27FC236}">
                    <a16:creationId xmlns:a16="http://schemas.microsoft.com/office/drawing/2014/main" id="{09E3D9D3-D1FD-44B5-8829-861AAE21BD0C}"/>
                  </a:ext>
                </a:extLst>
              </p:cNvPr>
              <p:cNvSpPr txBox="1"/>
              <p:nvPr/>
            </p:nvSpPr>
            <p:spPr>
              <a:xfrm>
                <a:off x="5204578"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50</a:t>
                </a:r>
              </a:p>
            </p:txBody>
          </p:sp>
          <p:sp>
            <p:nvSpPr>
              <p:cNvPr id="268" name="TextBox 267">
                <a:extLst>
                  <a:ext uri="{FF2B5EF4-FFF2-40B4-BE49-F238E27FC236}">
                    <a16:creationId xmlns:a16="http://schemas.microsoft.com/office/drawing/2014/main" id="{1F35A0CD-8FE2-40E5-B5E9-0B72EFE3A80C}"/>
                  </a:ext>
                </a:extLst>
              </p:cNvPr>
              <p:cNvSpPr txBox="1"/>
              <p:nvPr/>
            </p:nvSpPr>
            <p:spPr>
              <a:xfrm>
                <a:off x="5204578"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60</a:t>
                </a:r>
              </a:p>
            </p:txBody>
          </p:sp>
          <p:sp>
            <p:nvSpPr>
              <p:cNvPr id="269" name="TextBox 268">
                <a:extLst>
                  <a:ext uri="{FF2B5EF4-FFF2-40B4-BE49-F238E27FC236}">
                    <a16:creationId xmlns:a16="http://schemas.microsoft.com/office/drawing/2014/main" id="{B9054553-87A9-434D-8AD4-F65481F0EB6A}"/>
                  </a:ext>
                </a:extLst>
              </p:cNvPr>
              <p:cNvSpPr txBox="1"/>
              <p:nvPr/>
            </p:nvSpPr>
            <p:spPr>
              <a:xfrm>
                <a:off x="5204578"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70</a:t>
                </a:r>
              </a:p>
            </p:txBody>
          </p:sp>
          <p:sp>
            <p:nvSpPr>
              <p:cNvPr id="270" name="TextBox 269">
                <a:extLst>
                  <a:ext uri="{FF2B5EF4-FFF2-40B4-BE49-F238E27FC236}">
                    <a16:creationId xmlns:a16="http://schemas.microsoft.com/office/drawing/2014/main" id="{1FD2B65C-839D-403D-93A4-C429EDB7C841}"/>
                  </a:ext>
                </a:extLst>
              </p:cNvPr>
              <p:cNvSpPr txBox="1"/>
              <p:nvPr/>
            </p:nvSpPr>
            <p:spPr>
              <a:xfrm>
                <a:off x="5204578"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80</a:t>
                </a:r>
              </a:p>
            </p:txBody>
          </p:sp>
          <p:sp>
            <p:nvSpPr>
              <p:cNvPr id="271" name="TextBox 270">
                <a:extLst>
                  <a:ext uri="{FF2B5EF4-FFF2-40B4-BE49-F238E27FC236}">
                    <a16:creationId xmlns:a16="http://schemas.microsoft.com/office/drawing/2014/main" id="{46D6C287-86F1-4348-9AFB-8DB8CB207BA9}"/>
                  </a:ext>
                </a:extLst>
              </p:cNvPr>
              <p:cNvSpPr txBox="1"/>
              <p:nvPr/>
            </p:nvSpPr>
            <p:spPr>
              <a:xfrm>
                <a:off x="5204578"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90</a:t>
                </a:r>
              </a:p>
            </p:txBody>
          </p:sp>
          <p:sp>
            <p:nvSpPr>
              <p:cNvPr id="272" name="TextBox 271">
                <a:extLst>
                  <a:ext uri="{FF2B5EF4-FFF2-40B4-BE49-F238E27FC236}">
                    <a16:creationId xmlns:a16="http://schemas.microsoft.com/office/drawing/2014/main" id="{D8A6221D-192C-44F6-B1D8-919B127025E0}"/>
                  </a:ext>
                </a:extLst>
              </p:cNvPr>
              <p:cNvSpPr txBox="1"/>
              <p:nvPr/>
            </p:nvSpPr>
            <p:spPr>
              <a:xfrm>
                <a:off x="5090764" y="5663879"/>
                <a:ext cx="526106"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100</a:t>
                </a:r>
              </a:p>
            </p:txBody>
          </p:sp>
        </p:grpSp>
      </p:grpSp>
      <p:sp>
        <p:nvSpPr>
          <p:cNvPr id="18" name="Content Placeholder 2">
            <a:extLst>
              <a:ext uri="{FF2B5EF4-FFF2-40B4-BE49-F238E27FC236}">
                <a16:creationId xmlns:a16="http://schemas.microsoft.com/office/drawing/2014/main" id="{FBB79F1F-4723-4D29-92EB-754377279DC8}"/>
              </a:ext>
            </a:extLst>
          </p:cNvPr>
          <p:cNvSpPr txBox="1">
            <a:spLocks/>
          </p:cNvSpPr>
          <p:nvPr/>
        </p:nvSpPr>
        <p:spPr>
          <a:xfrm>
            <a:off x="6192012" y="1256884"/>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Let’s practise our counting in twos using the hundred square.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Watch the pattern carefully to 20. Can you describe what the pattern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looks</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like?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Move your body to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feel </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pattern! Point at each number and move your body to follow the numbers as you say them.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think how we can continue the pattern past 20? What will the pattern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look </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like? What will it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feel </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like?</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7627879"/>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4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4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5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53"/>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5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54"/>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5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57"/>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5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59"/>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6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61"/>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16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63"/>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16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64"/>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16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167"/>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16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169"/>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17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178"/>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27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275"/>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27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276"/>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27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279"/>
                                        </p:tgtEl>
                                        <p:attrNameLst>
                                          <p:attrName>style.visibility</p:attrName>
                                        </p:attrNameLst>
                                      </p:cBhvr>
                                      <p:to>
                                        <p:strVal val="hidden"/>
                                      </p:to>
                                    </p:set>
                                  </p:childTnLst>
                                </p:cTn>
                              </p:par>
                              <p:par>
                                <p:cTn id="107" presetID="1" presetClass="entr" presetSubtype="0" fill="hold" grpId="0" nodeType="withEffect">
                                  <p:stCondLst>
                                    <p:cond delay="0"/>
                                  </p:stCondLst>
                                  <p:childTnLst>
                                    <p:set>
                                      <p:cBhvr>
                                        <p:cTn id="108" dur="1" fill="hold">
                                          <p:stCondLst>
                                            <p:cond delay="0"/>
                                          </p:stCondLst>
                                        </p:cTn>
                                        <p:tgtEl>
                                          <p:spTgt spid="28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281"/>
                                        </p:tgtEl>
                                        <p:attrNameLst>
                                          <p:attrName>style.visibility</p:attrName>
                                        </p:attrNameLst>
                                      </p:cBhvr>
                                      <p:to>
                                        <p:strVal val="hidden"/>
                                      </p:to>
                                    </p:set>
                                  </p:childTnLst>
                                </p:cTn>
                              </p:par>
                              <p:par>
                                <p:cTn id="113" presetID="1" presetClass="entr" presetSubtype="0" fill="hold" grpId="0" nodeType="withEffect">
                                  <p:stCondLst>
                                    <p:cond delay="0"/>
                                  </p:stCondLst>
                                  <p:childTnLst>
                                    <p:set>
                                      <p:cBhvr>
                                        <p:cTn id="114" dur="1" fill="hold">
                                          <p:stCondLst>
                                            <p:cond delay="0"/>
                                          </p:stCondLst>
                                        </p:cTn>
                                        <p:tgtEl>
                                          <p:spTgt spid="28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283"/>
                                        </p:tgtEl>
                                        <p:attrNameLst>
                                          <p:attrName>style.visibility</p:attrName>
                                        </p:attrNameLst>
                                      </p:cBhvr>
                                      <p:to>
                                        <p:strVal val="hidden"/>
                                      </p:to>
                                    </p:set>
                                  </p:childTnLst>
                                </p:cTn>
                              </p:par>
                              <p:par>
                                <p:cTn id="119" presetID="1" presetClass="entr" presetSubtype="0" fill="hold" grpId="0" nodeType="withEffect">
                                  <p:stCondLst>
                                    <p:cond delay="0"/>
                                  </p:stCondLst>
                                  <p:childTnLst>
                                    <p:set>
                                      <p:cBhvr>
                                        <p:cTn id="120" dur="1" fill="hold">
                                          <p:stCondLst>
                                            <p:cond delay="0"/>
                                          </p:stCondLst>
                                        </p:cTn>
                                        <p:tgtEl>
                                          <p:spTgt spid="285"/>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285"/>
                                        </p:tgtEl>
                                        <p:attrNameLst>
                                          <p:attrName>style.visibility</p:attrName>
                                        </p:attrNameLst>
                                      </p:cBhvr>
                                      <p:to>
                                        <p:strVal val="hidden"/>
                                      </p:to>
                                    </p:set>
                                  </p:childTnLst>
                                </p:cTn>
                              </p:par>
                              <p:par>
                                <p:cTn id="125" presetID="1" presetClass="entr" presetSubtype="0" fill="hold" grpId="0" nodeType="withEffect">
                                  <p:stCondLst>
                                    <p:cond delay="0"/>
                                  </p:stCondLst>
                                  <p:childTnLst>
                                    <p:set>
                                      <p:cBhvr>
                                        <p:cTn id="126" dur="1" fill="hold">
                                          <p:stCondLst>
                                            <p:cond delay="0"/>
                                          </p:stCondLst>
                                        </p:cTn>
                                        <p:tgtEl>
                                          <p:spTgt spid="286"/>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grpId="1" nodeType="clickEffect">
                                  <p:stCondLst>
                                    <p:cond delay="0"/>
                                  </p:stCondLst>
                                  <p:childTnLst>
                                    <p:set>
                                      <p:cBhvr>
                                        <p:cTn id="130" dur="1" fill="hold">
                                          <p:stCondLst>
                                            <p:cond delay="0"/>
                                          </p:stCondLst>
                                        </p:cTn>
                                        <p:tgtEl>
                                          <p:spTgt spid="286"/>
                                        </p:tgtEl>
                                        <p:attrNameLst>
                                          <p:attrName>style.visibility</p:attrName>
                                        </p:attrNameLst>
                                      </p:cBhvr>
                                      <p:to>
                                        <p:strVal val="hidden"/>
                                      </p:to>
                                    </p:set>
                                  </p:childTnLst>
                                </p:cTn>
                              </p:par>
                              <p:par>
                                <p:cTn id="131" presetID="1" presetClass="entr" presetSubtype="0" fill="hold" grpId="0" nodeType="withEffect">
                                  <p:stCondLst>
                                    <p:cond delay="0"/>
                                  </p:stCondLst>
                                  <p:childTnLst>
                                    <p:set>
                                      <p:cBhvr>
                                        <p:cTn id="132" dur="1" fill="hold">
                                          <p:stCondLst>
                                            <p:cond delay="0"/>
                                          </p:stCondLst>
                                        </p:cTn>
                                        <p:tgtEl>
                                          <p:spTgt spid="289"/>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grpId="1" nodeType="clickEffect">
                                  <p:stCondLst>
                                    <p:cond delay="0"/>
                                  </p:stCondLst>
                                  <p:childTnLst>
                                    <p:set>
                                      <p:cBhvr>
                                        <p:cTn id="136" dur="1" fill="hold">
                                          <p:stCondLst>
                                            <p:cond delay="0"/>
                                          </p:stCondLst>
                                        </p:cTn>
                                        <p:tgtEl>
                                          <p:spTgt spid="289"/>
                                        </p:tgtEl>
                                        <p:attrNameLst>
                                          <p:attrName>style.visibility</p:attrName>
                                        </p:attrNameLst>
                                      </p:cBhvr>
                                      <p:to>
                                        <p:strVal val="hidden"/>
                                      </p:to>
                                    </p:set>
                                  </p:childTnLst>
                                </p:cTn>
                              </p:par>
                              <p:par>
                                <p:cTn id="137" presetID="1" presetClass="entr" presetSubtype="0" fill="hold" grpId="0" nodeType="withEffect">
                                  <p:stCondLst>
                                    <p:cond delay="0"/>
                                  </p:stCondLst>
                                  <p:childTnLst>
                                    <p:set>
                                      <p:cBhvr>
                                        <p:cTn id="138" dur="1" fill="hold">
                                          <p:stCondLst>
                                            <p:cond delay="0"/>
                                          </p:stCondLst>
                                        </p:cTn>
                                        <p:tgtEl>
                                          <p:spTgt spid="291"/>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grpId="1" nodeType="clickEffect">
                                  <p:stCondLst>
                                    <p:cond delay="0"/>
                                  </p:stCondLst>
                                  <p:childTnLst>
                                    <p:set>
                                      <p:cBhvr>
                                        <p:cTn id="142" dur="1" fill="hold">
                                          <p:stCondLst>
                                            <p:cond delay="0"/>
                                          </p:stCondLst>
                                        </p:cTn>
                                        <p:tgtEl>
                                          <p:spTgt spid="291"/>
                                        </p:tgtEl>
                                        <p:attrNameLst>
                                          <p:attrName>style.visibility</p:attrName>
                                        </p:attrNameLst>
                                      </p:cBhvr>
                                      <p:to>
                                        <p:strVal val="hidden"/>
                                      </p:to>
                                    </p:set>
                                  </p:childTnLst>
                                </p:cTn>
                              </p:par>
                              <p:par>
                                <p:cTn id="143" presetID="1" presetClass="entr" presetSubtype="0" fill="hold" grpId="0" nodeType="withEffect">
                                  <p:stCondLst>
                                    <p:cond delay="0"/>
                                  </p:stCondLst>
                                  <p:childTnLst>
                                    <p:set>
                                      <p:cBhvr>
                                        <p:cTn id="144" dur="1" fill="hold">
                                          <p:stCondLst>
                                            <p:cond delay="0"/>
                                          </p:stCondLst>
                                        </p:cTn>
                                        <p:tgtEl>
                                          <p:spTgt spid="293"/>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grpId="1" nodeType="clickEffect">
                                  <p:stCondLst>
                                    <p:cond delay="0"/>
                                  </p:stCondLst>
                                  <p:childTnLst>
                                    <p:set>
                                      <p:cBhvr>
                                        <p:cTn id="148" dur="1" fill="hold">
                                          <p:stCondLst>
                                            <p:cond delay="0"/>
                                          </p:stCondLst>
                                        </p:cTn>
                                        <p:tgtEl>
                                          <p:spTgt spid="293"/>
                                        </p:tgtEl>
                                        <p:attrNameLst>
                                          <p:attrName>style.visibility</p:attrName>
                                        </p:attrNameLst>
                                      </p:cBhvr>
                                      <p:to>
                                        <p:strVal val="hidden"/>
                                      </p:to>
                                    </p:set>
                                  </p:childTnLst>
                                </p:cTn>
                              </p:par>
                              <p:par>
                                <p:cTn id="149" presetID="1" presetClass="entr" presetSubtype="0" fill="hold" grpId="0" nodeType="withEffect">
                                  <p:stCondLst>
                                    <p:cond delay="0"/>
                                  </p:stCondLst>
                                  <p:childTnLst>
                                    <p:set>
                                      <p:cBhvr>
                                        <p:cTn id="150" dur="1" fill="hold">
                                          <p:stCondLst>
                                            <p:cond delay="0"/>
                                          </p:stCondLst>
                                        </p:cTn>
                                        <p:tgtEl>
                                          <p:spTgt spid="295"/>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grpId="1" nodeType="clickEffect">
                                  <p:stCondLst>
                                    <p:cond delay="0"/>
                                  </p:stCondLst>
                                  <p:childTnLst>
                                    <p:set>
                                      <p:cBhvr>
                                        <p:cTn id="154" dur="1" fill="hold">
                                          <p:stCondLst>
                                            <p:cond delay="0"/>
                                          </p:stCondLst>
                                        </p:cTn>
                                        <p:tgtEl>
                                          <p:spTgt spid="295"/>
                                        </p:tgtEl>
                                        <p:attrNameLst>
                                          <p:attrName>style.visibility</p:attrName>
                                        </p:attrNameLst>
                                      </p:cBhvr>
                                      <p:to>
                                        <p:strVal val="hidden"/>
                                      </p:to>
                                    </p:set>
                                  </p:childTnLst>
                                </p:cTn>
                              </p:par>
                              <p:par>
                                <p:cTn id="155" presetID="1" presetClass="entr" presetSubtype="0" fill="hold" grpId="0" nodeType="withEffect">
                                  <p:stCondLst>
                                    <p:cond delay="0"/>
                                  </p:stCondLst>
                                  <p:childTnLst>
                                    <p:set>
                                      <p:cBhvr>
                                        <p:cTn id="156" dur="1" fill="hold">
                                          <p:stCondLst>
                                            <p:cond delay="0"/>
                                          </p:stCondLst>
                                        </p:cTn>
                                        <p:tgtEl>
                                          <p:spTgt spid="296"/>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xit" presetSubtype="0" fill="hold" grpId="1" nodeType="clickEffect">
                                  <p:stCondLst>
                                    <p:cond delay="0"/>
                                  </p:stCondLst>
                                  <p:childTnLst>
                                    <p:set>
                                      <p:cBhvr>
                                        <p:cTn id="160" dur="1" fill="hold">
                                          <p:stCondLst>
                                            <p:cond delay="0"/>
                                          </p:stCondLst>
                                        </p:cTn>
                                        <p:tgtEl>
                                          <p:spTgt spid="296"/>
                                        </p:tgtEl>
                                        <p:attrNameLst>
                                          <p:attrName>style.visibility</p:attrName>
                                        </p:attrNameLst>
                                      </p:cBhvr>
                                      <p:to>
                                        <p:strVal val="hidden"/>
                                      </p:to>
                                    </p:set>
                                  </p:childTnLst>
                                </p:cTn>
                              </p:par>
                              <p:par>
                                <p:cTn id="161" presetID="1" presetClass="entr" presetSubtype="0" fill="hold" grpId="0" nodeType="withEffect">
                                  <p:stCondLst>
                                    <p:cond delay="0"/>
                                  </p:stCondLst>
                                  <p:childTnLst>
                                    <p:set>
                                      <p:cBhvr>
                                        <p:cTn id="162" dur="1" fill="hold">
                                          <p:stCondLst>
                                            <p:cond delay="0"/>
                                          </p:stCondLst>
                                        </p:cTn>
                                        <p:tgtEl>
                                          <p:spTgt spid="299"/>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xit" presetSubtype="0" fill="hold" grpId="1" nodeType="clickEffect">
                                  <p:stCondLst>
                                    <p:cond delay="0"/>
                                  </p:stCondLst>
                                  <p:childTnLst>
                                    <p:set>
                                      <p:cBhvr>
                                        <p:cTn id="166" dur="1" fill="hold">
                                          <p:stCondLst>
                                            <p:cond delay="0"/>
                                          </p:stCondLst>
                                        </p:cTn>
                                        <p:tgtEl>
                                          <p:spTgt spid="299"/>
                                        </p:tgtEl>
                                        <p:attrNameLst>
                                          <p:attrName>style.visibility</p:attrName>
                                        </p:attrNameLst>
                                      </p:cBhvr>
                                      <p:to>
                                        <p:strVal val="hidden"/>
                                      </p:to>
                                    </p:set>
                                  </p:childTnLst>
                                </p:cTn>
                              </p:par>
                              <p:par>
                                <p:cTn id="167" presetID="1" presetClass="entr" presetSubtype="0" fill="hold" grpId="0" nodeType="withEffect">
                                  <p:stCondLst>
                                    <p:cond delay="0"/>
                                  </p:stCondLst>
                                  <p:childTnLst>
                                    <p:set>
                                      <p:cBhvr>
                                        <p:cTn id="168" dur="1" fill="hold">
                                          <p:stCondLst>
                                            <p:cond delay="0"/>
                                          </p:stCondLst>
                                        </p:cTn>
                                        <p:tgtEl>
                                          <p:spTgt spid="301"/>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xit" presetSubtype="0" fill="hold" grpId="1" nodeType="clickEffect">
                                  <p:stCondLst>
                                    <p:cond delay="0"/>
                                  </p:stCondLst>
                                  <p:childTnLst>
                                    <p:set>
                                      <p:cBhvr>
                                        <p:cTn id="172" dur="1" fill="hold">
                                          <p:stCondLst>
                                            <p:cond delay="0"/>
                                          </p:stCondLst>
                                        </p:cTn>
                                        <p:tgtEl>
                                          <p:spTgt spid="301"/>
                                        </p:tgtEl>
                                        <p:attrNameLst>
                                          <p:attrName>style.visibility</p:attrName>
                                        </p:attrNameLst>
                                      </p:cBhvr>
                                      <p:to>
                                        <p:strVal val="hidden"/>
                                      </p:to>
                                    </p:set>
                                  </p:childTnLst>
                                </p:cTn>
                              </p:par>
                              <p:par>
                                <p:cTn id="173" presetID="1" presetClass="entr" presetSubtype="0" fill="hold" grpId="0" nodeType="withEffect">
                                  <p:stCondLst>
                                    <p:cond delay="0"/>
                                  </p:stCondLst>
                                  <p:childTnLst>
                                    <p:set>
                                      <p:cBhvr>
                                        <p:cTn id="174" dur="1" fill="hold">
                                          <p:stCondLst>
                                            <p:cond delay="0"/>
                                          </p:stCondLst>
                                        </p:cTn>
                                        <p:tgtEl>
                                          <p:spTgt spid="303"/>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xit" presetSubtype="0" fill="hold" grpId="1" nodeType="clickEffect">
                                  <p:stCondLst>
                                    <p:cond delay="0"/>
                                  </p:stCondLst>
                                  <p:childTnLst>
                                    <p:set>
                                      <p:cBhvr>
                                        <p:cTn id="178" dur="1" fill="hold">
                                          <p:stCondLst>
                                            <p:cond delay="0"/>
                                          </p:stCondLst>
                                        </p:cTn>
                                        <p:tgtEl>
                                          <p:spTgt spid="303"/>
                                        </p:tgtEl>
                                        <p:attrNameLst>
                                          <p:attrName>style.visibility</p:attrName>
                                        </p:attrNameLst>
                                      </p:cBhvr>
                                      <p:to>
                                        <p:strVal val="hidden"/>
                                      </p:to>
                                    </p:set>
                                  </p:childTnLst>
                                </p:cTn>
                              </p:par>
                              <p:par>
                                <p:cTn id="179" presetID="1" presetClass="entr" presetSubtype="0" fill="hold" grpId="0" nodeType="withEffect">
                                  <p:stCondLst>
                                    <p:cond delay="0"/>
                                  </p:stCondLst>
                                  <p:childTnLst>
                                    <p:set>
                                      <p:cBhvr>
                                        <p:cTn id="180" dur="1" fill="hold">
                                          <p:stCondLst>
                                            <p:cond delay="0"/>
                                          </p:stCondLst>
                                        </p:cTn>
                                        <p:tgtEl>
                                          <p:spTgt spid="305"/>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xit" presetSubtype="0" fill="hold" grpId="1" nodeType="clickEffect">
                                  <p:stCondLst>
                                    <p:cond delay="0"/>
                                  </p:stCondLst>
                                  <p:childTnLst>
                                    <p:set>
                                      <p:cBhvr>
                                        <p:cTn id="184" dur="1" fill="hold">
                                          <p:stCondLst>
                                            <p:cond delay="0"/>
                                          </p:stCondLst>
                                        </p:cTn>
                                        <p:tgtEl>
                                          <p:spTgt spid="305"/>
                                        </p:tgtEl>
                                        <p:attrNameLst>
                                          <p:attrName>style.visibility</p:attrName>
                                        </p:attrNameLst>
                                      </p:cBhvr>
                                      <p:to>
                                        <p:strVal val="hidden"/>
                                      </p:to>
                                    </p:set>
                                  </p:childTnLst>
                                </p:cTn>
                              </p:par>
                              <p:par>
                                <p:cTn id="185" presetID="1" presetClass="entr" presetSubtype="0" fill="hold" grpId="0" nodeType="withEffect">
                                  <p:stCondLst>
                                    <p:cond delay="0"/>
                                  </p:stCondLst>
                                  <p:childTnLst>
                                    <p:set>
                                      <p:cBhvr>
                                        <p:cTn id="186" dur="1" fill="hold">
                                          <p:stCondLst>
                                            <p:cond delay="0"/>
                                          </p:stCondLst>
                                        </p:cTn>
                                        <p:tgtEl>
                                          <p:spTgt spid="306"/>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grpId="1" nodeType="clickEffect">
                                  <p:stCondLst>
                                    <p:cond delay="0"/>
                                  </p:stCondLst>
                                  <p:childTnLst>
                                    <p:set>
                                      <p:cBhvr>
                                        <p:cTn id="190" dur="1" fill="hold">
                                          <p:stCondLst>
                                            <p:cond delay="0"/>
                                          </p:stCondLst>
                                        </p:cTn>
                                        <p:tgtEl>
                                          <p:spTgt spid="306"/>
                                        </p:tgtEl>
                                        <p:attrNameLst>
                                          <p:attrName>style.visibility</p:attrName>
                                        </p:attrNameLst>
                                      </p:cBhvr>
                                      <p:to>
                                        <p:strVal val="hidden"/>
                                      </p:to>
                                    </p:set>
                                  </p:childTnLst>
                                </p:cTn>
                              </p:par>
                              <p:par>
                                <p:cTn id="191" presetID="1" presetClass="entr" presetSubtype="0" fill="hold" grpId="0" nodeType="withEffect">
                                  <p:stCondLst>
                                    <p:cond delay="0"/>
                                  </p:stCondLst>
                                  <p:childTnLst>
                                    <p:set>
                                      <p:cBhvr>
                                        <p:cTn id="192" dur="1" fill="hold">
                                          <p:stCondLst>
                                            <p:cond delay="0"/>
                                          </p:stCondLst>
                                        </p:cTn>
                                        <p:tgtEl>
                                          <p:spTgt spid="309"/>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xit" presetSubtype="0" fill="hold" grpId="1" nodeType="clickEffect">
                                  <p:stCondLst>
                                    <p:cond delay="0"/>
                                  </p:stCondLst>
                                  <p:childTnLst>
                                    <p:set>
                                      <p:cBhvr>
                                        <p:cTn id="196" dur="1" fill="hold">
                                          <p:stCondLst>
                                            <p:cond delay="0"/>
                                          </p:stCondLst>
                                        </p:cTn>
                                        <p:tgtEl>
                                          <p:spTgt spid="309"/>
                                        </p:tgtEl>
                                        <p:attrNameLst>
                                          <p:attrName>style.visibility</p:attrName>
                                        </p:attrNameLst>
                                      </p:cBhvr>
                                      <p:to>
                                        <p:strVal val="hidden"/>
                                      </p:to>
                                    </p:set>
                                  </p:childTnLst>
                                </p:cTn>
                              </p:par>
                              <p:par>
                                <p:cTn id="197" presetID="1" presetClass="entr" presetSubtype="0" fill="hold" grpId="0" nodeType="withEffect">
                                  <p:stCondLst>
                                    <p:cond delay="0"/>
                                  </p:stCondLst>
                                  <p:childTnLst>
                                    <p:set>
                                      <p:cBhvr>
                                        <p:cTn id="198" dur="1" fill="hold">
                                          <p:stCondLst>
                                            <p:cond delay="0"/>
                                          </p:stCondLst>
                                        </p:cTn>
                                        <p:tgtEl>
                                          <p:spTgt spid="311"/>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xit" presetSubtype="0" fill="hold" grpId="1" nodeType="clickEffect">
                                  <p:stCondLst>
                                    <p:cond delay="0"/>
                                  </p:stCondLst>
                                  <p:childTnLst>
                                    <p:set>
                                      <p:cBhvr>
                                        <p:cTn id="202" dur="1" fill="hold">
                                          <p:stCondLst>
                                            <p:cond delay="0"/>
                                          </p:stCondLst>
                                        </p:cTn>
                                        <p:tgtEl>
                                          <p:spTgt spid="311"/>
                                        </p:tgtEl>
                                        <p:attrNameLst>
                                          <p:attrName>style.visibility</p:attrName>
                                        </p:attrNameLst>
                                      </p:cBhvr>
                                      <p:to>
                                        <p:strVal val="hidden"/>
                                      </p:to>
                                    </p:set>
                                  </p:childTnLst>
                                </p:cTn>
                              </p:par>
                              <p:par>
                                <p:cTn id="203" presetID="1" presetClass="entr" presetSubtype="0" fill="hold" grpId="0" nodeType="withEffect">
                                  <p:stCondLst>
                                    <p:cond delay="0"/>
                                  </p:stCondLst>
                                  <p:childTnLst>
                                    <p:set>
                                      <p:cBhvr>
                                        <p:cTn id="204" dur="1" fill="hold">
                                          <p:stCondLst>
                                            <p:cond delay="0"/>
                                          </p:stCondLst>
                                        </p:cTn>
                                        <p:tgtEl>
                                          <p:spTgt spid="313"/>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xit" presetSubtype="0" fill="hold" grpId="1" nodeType="clickEffect">
                                  <p:stCondLst>
                                    <p:cond delay="0"/>
                                  </p:stCondLst>
                                  <p:childTnLst>
                                    <p:set>
                                      <p:cBhvr>
                                        <p:cTn id="208" dur="1" fill="hold">
                                          <p:stCondLst>
                                            <p:cond delay="0"/>
                                          </p:stCondLst>
                                        </p:cTn>
                                        <p:tgtEl>
                                          <p:spTgt spid="313"/>
                                        </p:tgtEl>
                                        <p:attrNameLst>
                                          <p:attrName>style.visibility</p:attrName>
                                        </p:attrNameLst>
                                      </p:cBhvr>
                                      <p:to>
                                        <p:strVal val="hidden"/>
                                      </p:to>
                                    </p:set>
                                  </p:childTnLst>
                                </p:cTn>
                              </p:par>
                              <p:par>
                                <p:cTn id="209" presetID="1" presetClass="entr" presetSubtype="0" fill="hold" grpId="0" nodeType="withEffect">
                                  <p:stCondLst>
                                    <p:cond delay="0"/>
                                  </p:stCondLst>
                                  <p:childTnLst>
                                    <p:set>
                                      <p:cBhvr>
                                        <p:cTn id="210" dur="1" fill="hold">
                                          <p:stCondLst>
                                            <p:cond delay="0"/>
                                          </p:stCondLst>
                                        </p:cTn>
                                        <p:tgtEl>
                                          <p:spTgt spid="315"/>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xit" presetSubtype="0" fill="hold" grpId="1" nodeType="clickEffect">
                                  <p:stCondLst>
                                    <p:cond delay="0"/>
                                  </p:stCondLst>
                                  <p:childTnLst>
                                    <p:set>
                                      <p:cBhvr>
                                        <p:cTn id="214" dur="1" fill="hold">
                                          <p:stCondLst>
                                            <p:cond delay="0"/>
                                          </p:stCondLst>
                                        </p:cTn>
                                        <p:tgtEl>
                                          <p:spTgt spid="315"/>
                                        </p:tgtEl>
                                        <p:attrNameLst>
                                          <p:attrName>style.visibility</p:attrName>
                                        </p:attrNameLst>
                                      </p:cBhvr>
                                      <p:to>
                                        <p:strVal val="hidden"/>
                                      </p:to>
                                    </p:set>
                                  </p:childTnLst>
                                </p:cTn>
                              </p:par>
                              <p:par>
                                <p:cTn id="215" presetID="1" presetClass="entr" presetSubtype="0" fill="hold" grpId="0" nodeType="withEffect">
                                  <p:stCondLst>
                                    <p:cond delay="0"/>
                                  </p:stCondLst>
                                  <p:childTnLst>
                                    <p:set>
                                      <p:cBhvr>
                                        <p:cTn id="216" dur="1" fill="hold">
                                          <p:stCondLst>
                                            <p:cond delay="0"/>
                                          </p:stCondLst>
                                        </p:cTn>
                                        <p:tgtEl>
                                          <p:spTgt spid="316"/>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xit" presetSubtype="0" fill="hold" grpId="1" nodeType="clickEffect">
                                  <p:stCondLst>
                                    <p:cond delay="0"/>
                                  </p:stCondLst>
                                  <p:childTnLst>
                                    <p:set>
                                      <p:cBhvr>
                                        <p:cTn id="220" dur="1" fill="hold">
                                          <p:stCondLst>
                                            <p:cond delay="0"/>
                                          </p:stCondLst>
                                        </p:cTn>
                                        <p:tgtEl>
                                          <p:spTgt spid="316"/>
                                        </p:tgtEl>
                                        <p:attrNameLst>
                                          <p:attrName>style.visibility</p:attrName>
                                        </p:attrNameLst>
                                      </p:cBhvr>
                                      <p:to>
                                        <p:strVal val="hidden"/>
                                      </p:to>
                                    </p:set>
                                  </p:childTnLst>
                                </p:cTn>
                              </p:par>
                              <p:par>
                                <p:cTn id="221" presetID="1" presetClass="entr" presetSubtype="0" fill="hold" grpId="0" nodeType="withEffect">
                                  <p:stCondLst>
                                    <p:cond delay="0"/>
                                  </p:stCondLst>
                                  <p:childTnLst>
                                    <p:set>
                                      <p:cBhvr>
                                        <p:cTn id="222" dur="1" fill="hold">
                                          <p:stCondLst>
                                            <p:cond delay="0"/>
                                          </p:stCondLst>
                                        </p:cTn>
                                        <p:tgtEl>
                                          <p:spTgt spid="319"/>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xit" presetSubtype="0" fill="hold" grpId="1" nodeType="clickEffect">
                                  <p:stCondLst>
                                    <p:cond delay="0"/>
                                  </p:stCondLst>
                                  <p:childTnLst>
                                    <p:set>
                                      <p:cBhvr>
                                        <p:cTn id="226" dur="1" fill="hold">
                                          <p:stCondLst>
                                            <p:cond delay="0"/>
                                          </p:stCondLst>
                                        </p:cTn>
                                        <p:tgtEl>
                                          <p:spTgt spid="319"/>
                                        </p:tgtEl>
                                        <p:attrNameLst>
                                          <p:attrName>style.visibility</p:attrName>
                                        </p:attrNameLst>
                                      </p:cBhvr>
                                      <p:to>
                                        <p:strVal val="hidden"/>
                                      </p:to>
                                    </p:set>
                                  </p:childTnLst>
                                </p:cTn>
                              </p:par>
                              <p:par>
                                <p:cTn id="227" presetID="1" presetClass="entr" presetSubtype="0" fill="hold" grpId="0" nodeType="withEffect">
                                  <p:stCondLst>
                                    <p:cond delay="0"/>
                                  </p:stCondLst>
                                  <p:childTnLst>
                                    <p:set>
                                      <p:cBhvr>
                                        <p:cTn id="228" dur="1" fill="hold">
                                          <p:stCondLst>
                                            <p:cond delay="0"/>
                                          </p:stCondLst>
                                        </p:cTn>
                                        <p:tgtEl>
                                          <p:spTgt spid="321"/>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xit" presetSubtype="0" fill="hold" grpId="1" nodeType="clickEffect">
                                  <p:stCondLst>
                                    <p:cond delay="0"/>
                                  </p:stCondLst>
                                  <p:childTnLst>
                                    <p:set>
                                      <p:cBhvr>
                                        <p:cTn id="232" dur="1" fill="hold">
                                          <p:stCondLst>
                                            <p:cond delay="0"/>
                                          </p:stCondLst>
                                        </p:cTn>
                                        <p:tgtEl>
                                          <p:spTgt spid="321"/>
                                        </p:tgtEl>
                                        <p:attrNameLst>
                                          <p:attrName>style.visibility</p:attrName>
                                        </p:attrNameLst>
                                      </p:cBhvr>
                                      <p:to>
                                        <p:strVal val="hidden"/>
                                      </p:to>
                                    </p:set>
                                  </p:childTnLst>
                                </p:cTn>
                              </p:par>
                              <p:par>
                                <p:cTn id="233" presetID="1" presetClass="entr" presetSubtype="0" fill="hold" grpId="0" nodeType="withEffect">
                                  <p:stCondLst>
                                    <p:cond delay="0"/>
                                  </p:stCondLst>
                                  <p:childTnLst>
                                    <p:set>
                                      <p:cBhvr>
                                        <p:cTn id="234" dur="1" fill="hold">
                                          <p:stCondLst>
                                            <p:cond delay="0"/>
                                          </p:stCondLst>
                                        </p:cTn>
                                        <p:tgtEl>
                                          <p:spTgt spid="323"/>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xit" presetSubtype="0" fill="hold" grpId="1" nodeType="clickEffect">
                                  <p:stCondLst>
                                    <p:cond delay="0"/>
                                  </p:stCondLst>
                                  <p:childTnLst>
                                    <p:set>
                                      <p:cBhvr>
                                        <p:cTn id="238" dur="1" fill="hold">
                                          <p:stCondLst>
                                            <p:cond delay="0"/>
                                          </p:stCondLst>
                                        </p:cTn>
                                        <p:tgtEl>
                                          <p:spTgt spid="323"/>
                                        </p:tgtEl>
                                        <p:attrNameLst>
                                          <p:attrName>style.visibility</p:attrName>
                                        </p:attrNameLst>
                                      </p:cBhvr>
                                      <p:to>
                                        <p:strVal val="hidden"/>
                                      </p:to>
                                    </p:set>
                                  </p:childTnLst>
                                </p:cTn>
                              </p:par>
                              <p:par>
                                <p:cTn id="239" presetID="1" presetClass="entr" presetSubtype="0" fill="hold" grpId="0" nodeType="withEffect">
                                  <p:stCondLst>
                                    <p:cond delay="0"/>
                                  </p:stCondLst>
                                  <p:childTnLst>
                                    <p:set>
                                      <p:cBhvr>
                                        <p:cTn id="240" dur="1" fill="hold">
                                          <p:stCondLst>
                                            <p:cond delay="0"/>
                                          </p:stCondLst>
                                        </p:cTn>
                                        <p:tgtEl>
                                          <p:spTgt spid="325"/>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xit" presetSubtype="0" fill="hold" grpId="1" nodeType="clickEffect">
                                  <p:stCondLst>
                                    <p:cond delay="0"/>
                                  </p:stCondLst>
                                  <p:childTnLst>
                                    <p:set>
                                      <p:cBhvr>
                                        <p:cTn id="244" dur="1" fill="hold">
                                          <p:stCondLst>
                                            <p:cond delay="0"/>
                                          </p:stCondLst>
                                        </p:cTn>
                                        <p:tgtEl>
                                          <p:spTgt spid="325"/>
                                        </p:tgtEl>
                                        <p:attrNameLst>
                                          <p:attrName>style.visibility</p:attrName>
                                        </p:attrNameLst>
                                      </p:cBhvr>
                                      <p:to>
                                        <p:strVal val="hidden"/>
                                      </p:to>
                                    </p:set>
                                  </p:childTnLst>
                                </p:cTn>
                              </p:par>
                              <p:par>
                                <p:cTn id="245" presetID="1" presetClass="entr" presetSubtype="0" fill="hold" grpId="0" nodeType="withEffect">
                                  <p:stCondLst>
                                    <p:cond delay="0"/>
                                  </p:stCondLst>
                                  <p:childTnLst>
                                    <p:set>
                                      <p:cBhvr>
                                        <p:cTn id="246" dur="1" fill="hold">
                                          <p:stCondLst>
                                            <p:cond delay="0"/>
                                          </p:stCondLst>
                                        </p:cTn>
                                        <p:tgtEl>
                                          <p:spTgt spid="336"/>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xit" presetSubtype="0" fill="hold" grpId="1" nodeType="clickEffect">
                                  <p:stCondLst>
                                    <p:cond delay="0"/>
                                  </p:stCondLst>
                                  <p:childTnLst>
                                    <p:set>
                                      <p:cBhvr>
                                        <p:cTn id="250" dur="1" fill="hold">
                                          <p:stCondLst>
                                            <p:cond delay="0"/>
                                          </p:stCondLst>
                                        </p:cTn>
                                        <p:tgtEl>
                                          <p:spTgt spid="336"/>
                                        </p:tgtEl>
                                        <p:attrNameLst>
                                          <p:attrName>style.visibility</p:attrName>
                                        </p:attrNameLst>
                                      </p:cBhvr>
                                      <p:to>
                                        <p:strVal val="hidden"/>
                                      </p:to>
                                    </p:set>
                                  </p:childTnLst>
                                </p:cTn>
                              </p:par>
                              <p:par>
                                <p:cTn id="251" presetID="1" presetClass="entr" presetSubtype="0" fill="hold" grpId="0" nodeType="withEffect">
                                  <p:stCondLst>
                                    <p:cond delay="0"/>
                                  </p:stCondLst>
                                  <p:childTnLst>
                                    <p:set>
                                      <p:cBhvr>
                                        <p:cTn id="252" dur="1" fill="hold">
                                          <p:stCondLst>
                                            <p:cond delay="0"/>
                                          </p:stCondLst>
                                        </p:cTn>
                                        <p:tgtEl>
                                          <p:spTgt spid="339"/>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1" presetClass="exit" presetSubtype="0" fill="hold" grpId="1" nodeType="clickEffect">
                                  <p:stCondLst>
                                    <p:cond delay="0"/>
                                  </p:stCondLst>
                                  <p:childTnLst>
                                    <p:set>
                                      <p:cBhvr>
                                        <p:cTn id="256" dur="1" fill="hold">
                                          <p:stCondLst>
                                            <p:cond delay="0"/>
                                          </p:stCondLst>
                                        </p:cTn>
                                        <p:tgtEl>
                                          <p:spTgt spid="339"/>
                                        </p:tgtEl>
                                        <p:attrNameLst>
                                          <p:attrName>style.visibility</p:attrName>
                                        </p:attrNameLst>
                                      </p:cBhvr>
                                      <p:to>
                                        <p:strVal val="hidden"/>
                                      </p:to>
                                    </p:set>
                                  </p:childTnLst>
                                </p:cTn>
                              </p:par>
                              <p:par>
                                <p:cTn id="257" presetID="1" presetClass="entr" presetSubtype="0" fill="hold" grpId="0" nodeType="withEffect">
                                  <p:stCondLst>
                                    <p:cond delay="0"/>
                                  </p:stCondLst>
                                  <p:childTnLst>
                                    <p:set>
                                      <p:cBhvr>
                                        <p:cTn id="258" dur="1" fill="hold">
                                          <p:stCondLst>
                                            <p:cond delay="0"/>
                                          </p:stCondLst>
                                        </p:cTn>
                                        <p:tgtEl>
                                          <p:spTgt spid="341"/>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xit" presetSubtype="0" fill="hold" grpId="1" nodeType="clickEffect">
                                  <p:stCondLst>
                                    <p:cond delay="0"/>
                                  </p:stCondLst>
                                  <p:childTnLst>
                                    <p:set>
                                      <p:cBhvr>
                                        <p:cTn id="262" dur="1" fill="hold">
                                          <p:stCondLst>
                                            <p:cond delay="0"/>
                                          </p:stCondLst>
                                        </p:cTn>
                                        <p:tgtEl>
                                          <p:spTgt spid="341"/>
                                        </p:tgtEl>
                                        <p:attrNameLst>
                                          <p:attrName>style.visibility</p:attrName>
                                        </p:attrNameLst>
                                      </p:cBhvr>
                                      <p:to>
                                        <p:strVal val="hidden"/>
                                      </p:to>
                                    </p:set>
                                  </p:childTnLst>
                                </p:cTn>
                              </p:par>
                              <p:par>
                                <p:cTn id="263" presetID="1" presetClass="entr" presetSubtype="0" fill="hold" grpId="0" nodeType="withEffect">
                                  <p:stCondLst>
                                    <p:cond delay="0"/>
                                  </p:stCondLst>
                                  <p:childTnLst>
                                    <p:set>
                                      <p:cBhvr>
                                        <p:cTn id="264" dur="1" fill="hold">
                                          <p:stCondLst>
                                            <p:cond delay="0"/>
                                          </p:stCondLst>
                                        </p:cTn>
                                        <p:tgtEl>
                                          <p:spTgt spid="343"/>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xit" presetSubtype="0" fill="hold" grpId="1" nodeType="clickEffect">
                                  <p:stCondLst>
                                    <p:cond delay="0"/>
                                  </p:stCondLst>
                                  <p:childTnLst>
                                    <p:set>
                                      <p:cBhvr>
                                        <p:cTn id="268" dur="1" fill="hold">
                                          <p:stCondLst>
                                            <p:cond delay="0"/>
                                          </p:stCondLst>
                                        </p:cTn>
                                        <p:tgtEl>
                                          <p:spTgt spid="343"/>
                                        </p:tgtEl>
                                        <p:attrNameLst>
                                          <p:attrName>style.visibility</p:attrName>
                                        </p:attrNameLst>
                                      </p:cBhvr>
                                      <p:to>
                                        <p:strVal val="hidden"/>
                                      </p:to>
                                    </p:set>
                                  </p:childTnLst>
                                </p:cTn>
                              </p:par>
                              <p:par>
                                <p:cTn id="269" presetID="1" presetClass="entr" presetSubtype="0" fill="hold" grpId="0" nodeType="withEffect">
                                  <p:stCondLst>
                                    <p:cond delay="0"/>
                                  </p:stCondLst>
                                  <p:childTnLst>
                                    <p:set>
                                      <p:cBhvr>
                                        <p:cTn id="270" dur="1" fill="hold">
                                          <p:stCondLst>
                                            <p:cond delay="0"/>
                                          </p:stCondLst>
                                        </p:cTn>
                                        <p:tgtEl>
                                          <p:spTgt spid="345"/>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1" presetClass="exit" presetSubtype="0" fill="hold" grpId="1" nodeType="clickEffect">
                                  <p:stCondLst>
                                    <p:cond delay="0"/>
                                  </p:stCondLst>
                                  <p:childTnLst>
                                    <p:set>
                                      <p:cBhvr>
                                        <p:cTn id="274" dur="1" fill="hold">
                                          <p:stCondLst>
                                            <p:cond delay="0"/>
                                          </p:stCondLst>
                                        </p:cTn>
                                        <p:tgtEl>
                                          <p:spTgt spid="345"/>
                                        </p:tgtEl>
                                        <p:attrNameLst>
                                          <p:attrName>style.visibility</p:attrName>
                                        </p:attrNameLst>
                                      </p:cBhvr>
                                      <p:to>
                                        <p:strVal val="hidden"/>
                                      </p:to>
                                    </p:set>
                                  </p:childTnLst>
                                </p:cTn>
                              </p:par>
                              <p:par>
                                <p:cTn id="275" presetID="1" presetClass="entr" presetSubtype="0" fill="hold" grpId="0" nodeType="withEffect">
                                  <p:stCondLst>
                                    <p:cond delay="0"/>
                                  </p:stCondLst>
                                  <p:childTnLst>
                                    <p:set>
                                      <p:cBhvr>
                                        <p:cTn id="276" dur="1" fill="hold">
                                          <p:stCondLst>
                                            <p:cond delay="0"/>
                                          </p:stCondLst>
                                        </p:cTn>
                                        <p:tgtEl>
                                          <p:spTgt spid="346"/>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presetID="1" presetClass="exit" presetSubtype="0" fill="hold" grpId="1" nodeType="clickEffect">
                                  <p:stCondLst>
                                    <p:cond delay="0"/>
                                  </p:stCondLst>
                                  <p:childTnLst>
                                    <p:set>
                                      <p:cBhvr>
                                        <p:cTn id="280" dur="1" fill="hold">
                                          <p:stCondLst>
                                            <p:cond delay="0"/>
                                          </p:stCondLst>
                                        </p:cTn>
                                        <p:tgtEl>
                                          <p:spTgt spid="346"/>
                                        </p:tgtEl>
                                        <p:attrNameLst>
                                          <p:attrName>style.visibility</p:attrName>
                                        </p:attrNameLst>
                                      </p:cBhvr>
                                      <p:to>
                                        <p:strVal val="hidden"/>
                                      </p:to>
                                    </p:set>
                                  </p:childTnLst>
                                </p:cTn>
                              </p:par>
                              <p:par>
                                <p:cTn id="281" presetID="1" presetClass="entr" presetSubtype="0" fill="hold" grpId="0" nodeType="withEffect">
                                  <p:stCondLst>
                                    <p:cond delay="0"/>
                                  </p:stCondLst>
                                  <p:childTnLst>
                                    <p:set>
                                      <p:cBhvr>
                                        <p:cTn id="282" dur="1" fill="hold">
                                          <p:stCondLst>
                                            <p:cond delay="0"/>
                                          </p:stCondLst>
                                        </p:cTn>
                                        <p:tgtEl>
                                          <p:spTgt spid="349"/>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presetID="1" presetClass="exit" presetSubtype="0" fill="hold" grpId="1" nodeType="clickEffect">
                                  <p:stCondLst>
                                    <p:cond delay="0"/>
                                  </p:stCondLst>
                                  <p:childTnLst>
                                    <p:set>
                                      <p:cBhvr>
                                        <p:cTn id="286" dur="1" fill="hold">
                                          <p:stCondLst>
                                            <p:cond delay="0"/>
                                          </p:stCondLst>
                                        </p:cTn>
                                        <p:tgtEl>
                                          <p:spTgt spid="349"/>
                                        </p:tgtEl>
                                        <p:attrNameLst>
                                          <p:attrName>style.visibility</p:attrName>
                                        </p:attrNameLst>
                                      </p:cBhvr>
                                      <p:to>
                                        <p:strVal val="hidden"/>
                                      </p:to>
                                    </p:set>
                                  </p:childTnLst>
                                </p:cTn>
                              </p:par>
                              <p:par>
                                <p:cTn id="287" presetID="1" presetClass="entr" presetSubtype="0" fill="hold" grpId="0" nodeType="withEffect">
                                  <p:stCondLst>
                                    <p:cond delay="0"/>
                                  </p:stCondLst>
                                  <p:childTnLst>
                                    <p:set>
                                      <p:cBhvr>
                                        <p:cTn id="288" dur="1" fill="hold">
                                          <p:stCondLst>
                                            <p:cond delay="0"/>
                                          </p:stCondLst>
                                        </p:cTn>
                                        <p:tgtEl>
                                          <p:spTgt spid="351"/>
                                        </p:tgtEl>
                                        <p:attrNameLst>
                                          <p:attrName>style.visibility</p:attrName>
                                        </p:attrNameLst>
                                      </p:cBhvr>
                                      <p:to>
                                        <p:strVal val="visible"/>
                                      </p:to>
                                    </p:set>
                                  </p:childTnLst>
                                </p:cTn>
                              </p:par>
                            </p:childTnLst>
                          </p:cTn>
                        </p:par>
                      </p:childTnLst>
                    </p:cTn>
                  </p:par>
                  <p:par>
                    <p:cTn id="289" fill="hold">
                      <p:stCondLst>
                        <p:cond delay="indefinite"/>
                      </p:stCondLst>
                      <p:childTnLst>
                        <p:par>
                          <p:cTn id="290" fill="hold">
                            <p:stCondLst>
                              <p:cond delay="0"/>
                            </p:stCondLst>
                            <p:childTnLst>
                              <p:par>
                                <p:cTn id="291" presetID="1" presetClass="exit" presetSubtype="0" fill="hold" grpId="1" nodeType="clickEffect">
                                  <p:stCondLst>
                                    <p:cond delay="0"/>
                                  </p:stCondLst>
                                  <p:childTnLst>
                                    <p:set>
                                      <p:cBhvr>
                                        <p:cTn id="292" dur="1" fill="hold">
                                          <p:stCondLst>
                                            <p:cond delay="0"/>
                                          </p:stCondLst>
                                        </p:cTn>
                                        <p:tgtEl>
                                          <p:spTgt spid="351"/>
                                        </p:tgtEl>
                                        <p:attrNameLst>
                                          <p:attrName>style.visibility</p:attrName>
                                        </p:attrNameLst>
                                      </p:cBhvr>
                                      <p:to>
                                        <p:strVal val="hidden"/>
                                      </p:to>
                                    </p:set>
                                  </p:childTnLst>
                                </p:cTn>
                              </p:par>
                              <p:par>
                                <p:cTn id="293" presetID="1" presetClass="entr" presetSubtype="0" fill="hold" grpId="0" nodeType="withEffect">
                                  <p:stCondLst>
                                    <p:cond delay="0"/>
                                  </p:stCondLst>
                                  <p:childTnLst>
                                    <p:set>
                                      <p:cBhvr>
                                        <p:cTn id="294" dur="1" fill="hold">
                                          <p:stCondLst>
                                            <p:cond delay="0"/>
                                          </p:stCondLst>
                                        </p:cTn>
                                        <p:tgtEl>
                                          <p:spTgt spid="353"/>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xit" presetSubtype="0" fill="hold" grpId="1" nodeType="clickEffect">
                                  <p:stCondLst>
                                    <p:cond delay="0"/>
                                  </p:stCondLst>
                                  <p:childTnLst>
                                    <p:set>
                                      <p:cBhvr>
                                        <p:cTn id="298" dur="1" fill="hold">
                                          <p:stCondLst>
                                            <p:cond delay="0"/>
                                          </p:stCondLst>
                                        </p:cTn>
                                        <p:tgtEl>
                                          <p:spTgt spid="353"/>
                                        </p:tgtEl>
                                        <p:attrNameLst>
                                          <p:attrName>style.visibility</p:attrName>
                                        </p:attrNameLst>
                                      </p:cBhvr>
                                      <p:to>
                                        <p:strVal val="hidden"/>
                                      </p:to>
                                    </p:set>
                                  </p:childTnLst>
                                </p:cTn>
                              </p:par>
                              <p:par>
                                <p:cTn id="299" presetID="1" presetClass="entr" presetSubtype="0" fill="hold" grpId="0" nodeType="withEffect">
                                  <p:stCondLst>
                                    <p:cond delay="0"/>
                                  </p:stCondLst>
                                  <p:childTnLst>
                                    <p:set>
                                      <p:cBhvr>
                                        <p:cTn id="300" dur="1" fill="hold">
                                          <p:stCondLst>
                                            <p:cond delay="0"/>
                                          </p:stCondLst>
                                        </p:cTn>
                                        <p:tgtEl>
                                          <p:spTgt spid="355"/>
                                        </p:tgtEl>
                                        <p:attrNameLst>
                                          <p:attrName>style.visibility</p:attrName>
                                        </p:attrNameLst>
                                      </p:cBhvr>
                                      <p:to>
                                        <p:strVal val="visible"/>
                                      </p:to>
                                    </p:set>
                                  </p:childTnLst>
                                </p:cTn>
                              </p:par>
                            </p:childTnLst>
                          </p:cTn>
                        </p:par>
                      </p:childTnLst>
                    </p:cTn>
                  </p:par>
                  <p:par>
                    <p:cTn id="301" fill="hold">
                      <p:stCondLst>
                        <p:cond delay="indefinite"/>
                      </p:stCondLst>
                      <p:childTnLst>
                        <p:par>
                          <p:cTn id="302" fill="hold">
                            <p:stCondLst>
                              <p:cond delay="0"/>
                            </p:stCondLst>
                            <p:childTnLst>
                              <p:par>
                                <p:cTn id="303" presetID="1" presetClass="exit" presetSubtype="0" fill="hold" grpId="1" nodeType="clickEffect">
                                  <p:stCondLst>
                                    <p:cond delay="0"/>
                                  </p:stCondLst>
                                  <p:childTnLst>
                                    <p:set>
                                      <p:cBhvr>
                                        <p:cTn id="304" dur="1" fill="hold">
                                          <p:stCondLst>
                                            <p:cond delay="0"/>
                                          </p:stCondLst>
                                        </p:cTn>
                                        <p:tgtEl>
                                          <p:spTgt spid="3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54" grpId="1" animBg="1"/>
      <p:bldP spid="164" grpId="0" animBg="1"/>
      <p:bldP spid="164" grpId="1" animBg="1"/>
      <p:bldP spid="276" grpId="0" animBg="1"/>
      <p:bldP spid="276" grpId="1" animBg="1"/>
      <p:bldP spid="147" grpId="0" animBg="1"/>
      <p:bldP spid="147" grpId="1" animBg="1"/>
      <p:bldP spid="157" grpId="0" animBg="1"/>
      <p:bldP spid="157" grpId="1" animBg="1"/>
      <p:bldP spid="167" grpId="0" animBg="1"/>
      <p:bldP spid="167" grpId="1" animBg="1"/>
      <p:bldP spid="279" grpId="0" animBg="1"/>
      <p:bldP spid="279" grpId="1" animBg="1"/>
      <p:bldP spid="149" grpId="0" animBg="1"/>
      <p:bldP spid="149" grpId="1" animBg="1"/>
      <p:bldP spid="159" grpId="0" animBg="1"/>
      <p:bldP spid="159" grpId="1" animBg="1"/>
      <p:bldP spid="169" grpId="0" animBg="1"/>
      <p:bldP spid="169" grpId="1" animBg="1"/>
      <p:bldP spid="281" grpId="0" animBg="1"/>
      <p:bldP spid="281" grpId="1" animBg="1"/>
      <p:bldP spid="151" grpId="0" animBg="1"/>
      <p:bldP spid="151" grpId="1" animBg="1"/>
      <p:bldP spid="161" grpId="0" animBg="1"/>
      <p:bldP spid="161" grpId="1" animBg="1"/>
      <p:bldP spid="178" grpId="0" animBg="1"/>
      <p:bldP spid="178" grpId="1" animBg="1"/>
      <p:bldP spid="283" grpId="0" animBg="1"/>
      <p:bldP spid="283" grpId="1" animBg="1"/>
      <p:bldP spid="153" grpId="0" animBg="1"/>
      <p:bldP spid="153" grpId="1" animBg="1"/>
      <p:bldP spid="163" grpId="0" animBg="1"/>
      <p:bldP spid="163" grpId="1" animBg="1"/>
      <p:bldP spid="275" grpId="0" animBg="1"/>
      <p:bldP spid="275" grpId="1" animBg="1"/>
      <p:bldP spid="285" grpId="0" animBg="1"/>
      <p:bldP spid="285" grpId="1" animBg="1"/>
      <p:bldP spid="286" grpId="0" animBg="1"/>
      <p:bldP spid="286" grpId="1" animBg="1"/>
      <p:bldP spid="289" grpId="0" animBg="1"/>
      <p:bldP spid="289" grpId="1" animBg="1"/>
      <p:bldP spid="291" grpId="0" animBg="1"/>
      <p:bldP spid="291" grpId="1" animBg="1"/>
      <p:bldP spid="296" grpId="0" animBg="1"/>
      <p:bldP spid="296" grpId="1" animBg="1"/>
      <p:bldP spid="299" grpId="0" animBg="1"/>
      <p:bldP spid="299" grpId="1" animBg="1"/>
      <p:bldP spid="301" grpId="0" animBg="1"/>
      <p:bldP spid="301" grpId="1" animBg="1"/>
      <p:bldP spid="306" grpId="0" animBg="1"/>
      <p:bldP spid="306" grpId="1" animBg="1"/>
      <p:bldP spid="309" grpId="0" animBg="1"/>
      <p:bldP spid="309" grpId="1" animBg="1"/>
      <p:bldP spid="311" grpId="0" animBg="1"/>
      <p:bldP spid="311" grpId="1" animBg="1"/>
      <p:bldP spid="316" grpId="0" animBg="1"/>
      <p:bldP spid="316" grpId="1" animBg="1"/>
      <p:bldP spid="319" grpId="0" animBg="1"/>
      <p:bldP spid="319" grpId="1" animBg="1"/>
      <p:bldP spid="321" grpId="0" animBg="1"/>
      <p:bldP spid="321" grpId="1" animBg="1"/>
      <p:bldP spid="336" grpId="0" animBg="1"/>
      <p:bldP spid="336" grpId="1" animBg="1"/>
      <p:bldP spid="339" grpId="0" animBg="1"/>
      <p:bldP spid="339" grpId="1" animBg="1"/>
      <p:bldP spid="341" grpId="0" animBg="1"/>
      <p:bldP spid="341" grpId="1" animBg="1"/>
      <p:bldP spid="346" grpId="0" animBg="1"/>
      <p:bldP spid="346" grpId="1" animBg="1"/>
      <p:bldP spid="349" grpId="0" animBg="1"/>
      <p:bldP spid="349" grpId="1" animBg="1"/>
      <p:bldP spid="351" grpId="0" animBg="1"/>
      <p:bldP spid="351" grpId="1" animBg="1"/>
      <p:bldP spid="293" grpId="0" animBg="1"/>
      <p:bldP spid="293" grpId="1" animBg="1"/>
      <p:bldP spid="303" grpId="0" animBg="1"/>
      <p:bldP spid="303" grpId="1" animBg="1"/>
      <p:bldP spid="313" grpId="0" animBg="1"/>
      <p:bldP spid="313" grpId="1" animBg="1"/>
      <p:bldP spid="323" grpId="0" animBg="1"/>
      <p:bldP spid="323" grpId="1" animBg="1"/>
      <p:bldP spid="343" grpId="0" animBg="1"/>
      <p:bldP spid="343" grpId="1" animBg="1"/>
      <p:bldP spid="353" grpId="0" animBg="1"/>
      <p:bldP spid="353" grpId="1" animBg="1"/>
      <p:bldP spid="295" grpId="0" animBg="1"/>
      <p:bldP spid="295" grpId="1" animBg="1"/>
      <p:bldP spid="305" grpId="0" animBg="1"/>
      <p:bldP spid="305" grpId="1" animBg="1"/>
      <p:bldP spid="315" grpId="0" animBg="1"/>
      <p:bldP spid="315" grpId="1" animBg="1"/>
      <p:bldP spid="325" grpId="0" animBg="1"/>
      <p:bldP spid="325" grpId="1" animBg="1"/>
      <p:bldP spid="345" grpId="0" animBg="1"/>
      <p:bldP spid="345" grpId="1" animBg="1"/>
      <p:bldP spid="355" grpId="0" animBg="1"/>
      <p:bldP spid="355" grpId="1" animBg="1"/>
      <p:bldP spid="144" grpId="0" animBg="1"/>
      <p:bldP spid="144"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outcome.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9</a:t>
            </a:r>
            <a:r>
              <a:rPr lang="en-GB" sz="2400" b="1" i="0" u="none" strike="noStrike" dirty="0">
                <a:effectLst/>
              </a:rPr>
              <a:t>, Learning Outcome 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38192511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count efficiently in groups of ten</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7325305"/>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9, Learning Outcome 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5131AE85-6CDF-46DB-8B0F-6E6B6E0BB9D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86" b="4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 Counting, unitising and coins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81027721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2:1-2:6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8-10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038230"/>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2:2</a:t>
            </a:r>
          </a:p>
        </p:txBody>
      </p:sp>
      <p:sp>
        <p:nvSpPr>
          <p:cNvPr id="3" name="TextBox 2">
            <a:extLst>
              <a:ext uri="{FF2B5EF4-FFF2-40B4-BE49-F238E27FC236}">
                <a16:creationId xmlns:a16="http://schemas.microsoft.com/office/drawing/2014/main" id="{39B36360-EE48-44A4-B3B0-6505F8BCF17F}"/>
              </a:ext>
            </a:extLst>
          </p:cNvPr>
          <p:cNvSpPr txBox="1"/>
          <p:nvPr/>
        </p:nvSpPr>
        <p:spPr bwMode="auto">
          <a:xfrm>
            <a:off x="3071553" y="1079948"/>
            <a:ext cx="60489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How many fingers (and thumbs) are there?</a:t>
            </a:r>
          </a:p>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Count in groups of ten.</a:t>
            </a:r>
          </a:p>
        </p:txBody>
      </p:sp>
      <p:pic>
        <p:nvPicPr>
          <p:cNvPr id="4" name="Picture 3">
            <a:extLst>
              <a:ext uri="{FF2B5EF4-FFF2-40B4-BE49-F238E27FC236}">
                <a16:creationId xmlns:a16="http://schemas.microsoft.com/office/drawing/2014/main" id="{58B9B9D0-1691-4421-97E8-65AA0707F5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032" y="2509622"/>
            <a:ext cx="1159681" cy="788583"/>
          </a:xfrm>
          <a:prstGeom prst="rect">
            <a:avLst/>
          </a:prstGeom>
        </p:spPr>
      </p:pic>
      <p:pic>
        <p:nvPicPr>
          <p:cNvPr id="5" name="Picture 4">
            <a:extLst>
              <a:ext uri="{FF2B5EF4-FFF2-40B4-BE49-F238E27FC236}">
                <a16:creationId xmlns:a16="http://schemas.microsoft.com/office/drawing/2014/main" id="{026186D5-6165-4624-AF8E-64E08D350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5440" y="2509622"/>
            <a:ext cx="1159681" cy="788583"/>
          </a:xfrm>
          <a:prstGeom prst="rect">
            <a:avLst/>
          </a:prstGeom>
        </p:spPr>
      </p:pic>
      <p:pic>
        <p:nvPicPr>
          <p:cNvPr id="6" name="Picture 5">
            <a:extLst>
              <a:ext uri="{FF2B5EF4-FFF2-40B4-BE49-F238E27FC236}">
                <a16:creationId xmlns:a16="http://schemas.microsoft.com/office/drawing/2014/main" id="{EE544102-4C25-433C-BF4B-7AFF6DE7E2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5849" y="2509622"/>
            <a:ext cx="1159681" cy="788583"/>
          </a:xfrm>
          <a:prstGeom prst="rect">
            <a:avLst/>
          </a:prstGeom>
        </p:spPr>
      </p:pic>
      <p:pic>
        <p:nvPicPr>
          <p:cNvPr id="7" name="Picture 6">
            <a:extLst>
              <a:ext uri="{FF2B5EF4-FFF2-40B4-BE49-F238E27FC236}">
                <a16:creationId xmlns:a16="http://schemas.microsoft.com/office/drawing/2014/main" id="{B57F869B-49DB-4B68-8212-B2D6F91412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6258" y="2509622"/>
            <a:ext cx="1159681" cy="788583"/>
          </a:xfrm>
          <a:prstGeom prst="rect">
            <a:avLst/>
          </a:prstGeom>
        </p:spPr>
      </p:pic>
      <p:pic>
        <p:nvPicPr>
          <p:cNvPr id="8" name="Picture 7">
            <a:extLst>
              <a:ext uri="{FF2B5EF4-FFF2-40B4-BE49-F238E27FC236}">
                <a16:creationId xmlns:a16="http://schemas.microsoft.com/office/drawing/2014/main" id="{6B525668-1674-4CC1-B088-2C984A5491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6666" y="2509622"/>
            <a:ext cx="1159681" cy="788583"/>
          </a:xfrm>
          <a:prstGeom prst="rect">
            <a:avLst/>
          </a:prstGeom>
        </p:spPr>
      </p:pic>
      <p:pic>
        <p:nvPicPr>
          <p:cNvPr id="9" name="Picture 8">
            <a:extLst>
              <a:ext uri="{FF2B5EF4-FFF2-40B4-BE49-F238E27FC236}">
                <a16:creationId xmlns:a16="http://schemas.microsoft.com/office/drawing/2014/main" id="{622E9AC2-2849-4925-BFED-D09F2C065F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5032" y="3655047"/>
            <a:ext cx="1159681" cy="788583"/>
          </a:xfrm>
          <a:prstGeom prst="rect">
            <a:avLst/>
          </a:prstGeom>
        </p:spPr>
      </p:pic>
      <p:pic>
        <p:nvPicPr>
          <p:cNvPr id="10" name="Picture 9">
            <a:extLst>
              <a:ext uri="{FF2B5EF4-FFF2-40B4-BE49-F238E27FC236}">
                <a16:creationId xmlns:a16="http://schemas.microsoft.com/office/drawing/2014/main" id="{BAF32A82-E9B3-4688-9287-FCB7F05F1D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5440" y="3655047"/>
            <a:ext cx="1159681" cy="788583"/>
          </a:xfrm>
          <a:prstGeom prst="rect">
            <a:avLst/>
          </a:prstGeom>
        </p:spPr>
      </p:pic>
    </p:spTree>
    <p:extLst>
      <p:ext uri="{BB962C8B-B14F-4D97-AF65-F5344CB8AC3E}">
        <p14:creationId xmlns:p14="http://schemas.microsoft.com/office/powerpoint/2010/main" val="875594281"/>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4"/>
                                        </p:tgtEl>
                                      </p:cBhvr>
                                    </p:animEffect>
                                    <p:animScale>
                                      <p:cBhvr>
                                        <p:cTn id="7" dur="375"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5"/>
                                        </p:tgtEl>
                                      </p:cBhvr>
                                    </p:animEffect>
                                    <p:animScale>
                                      <p:cBhvr>
                                        <p:cTn id="12" dur="375"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750" tmFilter="0, 0; .2, .5; .8, .5; 1, 0"/>
                                        <p:tgtEl>
                                          <p:spTgt spid="6"/>
                                        </p:tgtEl>
                                      </p:cBhvr>
                                    </p:animEffect>
                                    <p:animScale>
                                      <p:cBhvr>
                                        <p:cTn id="17" dur="375" autoRev="1" fill="hold"/>
                                        <p:tgtEl>
                                          <p:spTgt spid="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750" tmFilter="0, 0; .2, .5; .8, .5; 1, 0"/>
                                        <p:tgtEl>
                                          <p:spTgt spid="7"/>
                                        </p:tgtEl>
                                      </p:cBhvr>
                                    </p:animEffect>
                                    <p:animScale>
                                      <p:cBhvr>
                                        <p:cTn id="22" dur="375" autoRev="1" fill="hold"/>
                                        <p:tgtEl>
                                          <p:spTgt spid="7"/>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750" tmFilter="0, 0; .2, .5; .8, .5; 1, 0"/>
                                        <p:tgtEl>
                                          <p:spTgt spid="8"/>
                                        </p:tgtEl>
                                      </p:cBhvr>
                                    </p:animEffect>
                                    <p:animScale>
                                      <p:cBhvr>
                                        <p:cTn id="27" dur="375" autoRev="1" fill="hold"/>
                                        <p:tgtEl>
                                          <p:spTgt spid="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750" tmFilter="0, 0; .2, .5; .8, .5; 1, 0"/>
                                        <p:tgtEl>
                                          <p:spTgt spid="9"/>
                                        </p:tgtEl>
                                      </p:cBhvr>
                                    </p:animEffect>
                                    <p:animScale>
                                      <p:cBhvr>
                                        <p:cTn id="32" dur="375" autoRev="1" fill="hold"/>
                                        <p:tgtEl>
                                          <p:spTgt spid="9"/>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750" tmFilter="0, 0; .2, .5; .8, .5; 1, 0"/>
                                        <p:tgtEl>
                                          <p:spTgt spid="10"/>
                                        </p:tgtEl>
                                      </p:cBhvr>
                                    </p:animEffect>
                                    <p:animScale>
                                      <p:cBhvr>
                                        <p:cTn id="37" dur="375"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2:2</a:t>
            </a:r>
          </a:p>
        </p:txBody>
      </p:sp>
      <p:sp>
        <p:nvSpPr>
          <p:cNvPr id="3" name="TextBox 2">
            <a:extLst>
              <a:ext uri="{FF2B5EF4-FFF2-40B4-BE49-F238E27FC236}">
                <a16:creationId xmlns:a16="http://schemas.microsoft.com/office/drawing/2014/main" id="{8208CE15-8540-415C-8C66-32DFC118E86E}"/>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60</a:t>
            </a:r>
          </a:p>
        </p:txBody>
      </p:sp>
      <p:sp>
        <p:nvSpPr>
          <p:cNvPr id="10" name="TextBox 9">
            <a:extLst>
              <a:ext uri="{FF2B5EF4-FFF2-40B4-BE49-F238E27FC236}">
                <a16:creationId xmlns:a16="http://schemas.microsoft.com/office/drawing/2014/main" id="{F72E52C9-8DC4-41B6-BCC5-22C4AC9AAE37}"/>
              </a:ext>
            </a:extLst>
          </p:cNvPr>
          <p:cNvSpPr txBox="1"/>
          <p:nvPr/>
        </p:nvSpPr>
        <p:spPr bwMode="auto">
          <a:xfrm>
            <a:off x="4185894" y="1079948"/>
            <a:ext cx="382021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How many dots are there?</a:t>
            </a:r>
          </a:p>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Count in groups of ten.</a:t>
            </a:r>
          </a:p>
        </p:txBody>
      </p:sp>
      <p:pic>
        <p:nvPicPr>
          <p:cNvPr id="11" name="Picture 10">
            <a:extLst>
              <a:ext uri="{FF2B5EF4-FFF2-40B4-BE49-F238E27FC236}">
                <a16:creationId xmlns:a16="http://schemas.microsoft.com/office/drawing/2014/main" id="{DB20E952-2D15-4D0F-9679-A313FE208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573" y="2481190"/>
            <a:ext cx="845446" cy="845446"/>
          </a:xfrm>
          <a:prstGeom prst="rect">
            <a:avLst/>
          </a:prstGeom>
        </p:spPr>
      </p:pic>
      <p:pic>
        <p:nvPicPr>
          <p:cNvPr id="12" name="Picture 11">
            <a:extLst>
              <a:ext uri="{FF2B5EF4-FFF2-40B4-BE49-F238E27FC236}">
                <a16:creationId xmlns:a16="http://schemas.microsoft.com/office/drawing/2014/main" id="{7129DBFB-E33B-4637-9338-84F53F4DB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207" y="2481190"/>
            <a:ext cx="845446" cy="845446"/>
          </a:xfrm>
          <a:prstGeom prst="rect">
            <a:avLst/>
          </a:prstGeom>
        </p:spPr>
      </p:pic>
      <p:pic>
        <p:nvPicPr>
          <p:cNvPr id="13" name="Picture 12">
            <a:extLst>
              <a:ext uri="{FF2B5EF4-FFF2-40B4-BE49-F238E27FC236}">
                <a16:creationId xmlns:a16="http://schemas.microsoft.com/office/drawing/2014/main" id="{005DD00B-811E-45BD-9D16-0590A98E8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842" y="2481190"/>
            <a:ext cx="845446" cy="845446"/>
          </a:xfrm>
          <a:prstGeom prst="rect">
            <a:avLst/>
          </a:prstGeom>
        </p:spPr>
      </p:pic>
      <p:pic>
        <p:nvPicPr>
          <p:cNvPr id="14" name="Picture 13">
            <a:extLst>
              <a:ext uri="{FF2B5EF4-FFF2-40B4-BE49-F238E27FC236}">
                <a16:creationId xmlns:a16="http://schemas.microsoft.com/office/drawing/2014/main" id="{F6DDDF40-F10D-4192-9B8E-0A90DFAF0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6477" y="2481190"/>
            <a:ext cx="845446" cy="845446"/>
          </a:xfrm>
          <a:prstGeom prst="rect">
            <a:avLst/>
          </a:prstGeom>
        </p:spPr>
      </p:pic>
      <p:pic>
        <p:nvPicPr>
          <p:cNvPr id="15" name="Picture 14">
            <a:extLst>
              <a:ext uri="{FF2B5EF4-FFF2-40B4-BE49-F238E27FC236}">
                <a16:creationId xmlns:a16="http://schemas.microsoft.com/office/drawing/2014/main" id="{FC67965F-94B6-4587-91B9-67F2EABA6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111" y="2481190"/>
            <a:ext cx="845446" cy="845446"/>
          </a:xfrm>
          <a:prstGeom prst="rect">
            <a:avLst/>
          </a:prstGeom>
        </p:spPr>
      </p:pic>
      <p:pic>
        <p:nvPicPr>
          <p:cNvPr id="16" name="Picture 15">
            <a:extLst>
              <a:ext uri="{FF2B5EF4-FFF2-40B4-BE49-F238E27FC236}">
                <a16:creationId xmlns:a16="http://schemas.microsoft.com/office/drawing/2014/main" id="{6AF8CC0D-A72E-42F0-B100-943087022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573" y="3531365"/>
            <a:ext cx="845446" cy="845446"/>
          </a:xfrm>
          <a:prstGeom prst="rect">
            <a:avLst/>
          </a:prstGeom>
        </p:spPr>
      </p:pic>
      <p:sp>
        <p:nvSpPr>
          <p:cNvPr id="4" name="TextBox 3">
            <a:extLst>
              <a:ext uri="{FF2B5EF4-FFF2-40B4-BE49-F238E27FC236}">
                <a16:creationId xmlns:a16="http://schemas.microsoft.com/office/drawing/2014/main" id="{B42B8A22-4305-40E3-9627-398863480ACC}"/>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50</a:t>
            </a:r>
          </a:p>
        </p:txBody>
      </p:sp>
      <p:sp>
        <p:nvSpPr>
          <p:cNvPr id="5" name="TextBox 4">
            <a:extLst>
              <a:ext uri="{FF2B5EF4-FFF2-40B4-BE49-F238E27FC236}">
                <a16:creationId xmlns:a16="http://schemas.microsoft.com/office/drawing/2014/main" id="{FB362B8B-FB4F-417A-A464-C4E9E44D3E5F}"/>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40</a:t>
            </a:r>
          </a:p>
        </p:txBody>
      </p:sp>
      <p:sp>
        <p:nvSpPr>
          <p:cNvPr id="6" name="TextBox 5">
            <a:extLst>
              <a:ext uri="{FF2B5EF4-FFF2-40B4-BE49-F238E27FC236}">
                <a16:creationId xmlns:a16="http://schemas.microsoft.com/office/drawing/2014/main" id="{7D19E6D9-FD67-4EF0-95D7-CABE5E71B95C}"/>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p>
        </p:txBody>
      </p:sp>
      <p:sp>
        <p:nvSpPr>
          <p:cNvPr id="7" name="TextBox 6">
            <a:extLst>
              <a:ext uri="{FF2B5EF4-FFF2-40B4-BE49-F238E27FC236}">
                <a16:creationId xmlns:a16="http://schemas.microsoft.com/office/drawing/2014/main" id="{E8F06D1E-6726-44CB-A369-137434105FF4}"/>
              </a:ext>
            </a:extLst>
          </p:cNvPr>
          <p:cNvSpPr txBox="1"/>
          <p:nvPr/>
        </p:nvSpPr>
        <p:spPr bwMode="auto">
          <a:xfrm>
            <a:off x="5836955"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20</a:t>
            </a:r>
          </a:p>
        </p:txBody>
      </p:sp>
      <p:sp>
        <p:nvSpPr>
          <p:cNvPr id="8" name="TextBox 7">
            <a:extLst>
              <a:ext uri="{FF2B5EF4-FFF2-40B4-BE49-F238E27FC236}">
                <a16:creationId xmlns:a16="http://schemas.microsoft.com/office/drawing/2014/main" id="{370E6489-2742-4C90-8B99-C25A2CCFC9CB}"/>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9" name="TextBox 8">
            <a:extLst>
              <a:ext uri="{FF2B5EF4-FFF2-40B4-BE49-F238E27FC236}">
                <a16:creationId xmlns:a16="http://schemas.microsoft.com/office/drawing/2014/main" id="{91474AA7-2565-44A1-A427-BE73DE1ED632}"/>
              </a:ext>
            </a:extLst>
          </p:cNvPr>
          <p:cNvSpPr txBox="1"/>
          <p:nvPr/>
        </p:nvSpPr>
        <p:spPr bwMode="auto">
          <a:xfrm>
            <a:off x="5703905" y="4881771"/>
            <a:ext cx="7841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sixty</a:t>
            </a:r>
          </a:p>
        </p:txBody>
      </p:sp>
      <p:sp>
        <p:nvSpPr>
          <p:cNvPr id="17" name="TextBox 16">
            <a:extLst>
              <a:ext uri="{FF2B5EF4-FFF2-40B4-BE49-F238E27FC236}">
                <a16:creationId xmlns:a16="http://schemas.microsoft.com/office/drawing/2014/main" id="{9C26D2C4-34DC-47A7-8BD3-B4A1EF195D5D}"/>
              </a:ext>
            </a:extLst>
          </p:cNvPr>
          <p:cNvSpPr txBox="1"/>
          <p:nvPr/>
        </p:nvSpPr>
        <p:spPr bwMode="auto">
          <a:xfrm>
            <a:off x="5740390" y="4881771"/>
            <a:ext cx="711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fifty</a:t>
            </a:r>
          </a:p>
        </p:txBody>
      </p:sp>
      <p:sp>
        <p:nvSpPr>
          <p:cNvPr id="18" name="TextBox 17">
            <a:extLst>
              <a:ext uri="{FF2B5EF4-FFF2-40B4-BE49-F238E27FC236}">
                <a16:creationId xmlns:a16="http://schemas.microsoft.com/office/drawing/2014/main" id="{1107D747-5E04-4467-A6D4-F91A2BE4F651}"/>
              </a:ext>
            </a:extLst>
          </p:cNvPr>
          <p:cNvSpPr txBox="1"/>
          <p:nvPr/>
        </p:nvSpPr>
        <p:spPr bwMode="auto">
          <a:xfrm>
            <a:off x="5680246" y="4881771"/>
            <a:ext cx="8315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forty</a:t>
            </a:r>
          </a:p>
        </p:txBody>
      </p:sp>
      <p:sp>
        <p:nvSpPr>
          <p:cNvPr id="19" name="TextBox 18">
            <a:extLst>
              <a:ext uri="{FF2B5EF4-FFF2-40B4-BE49-F238E27FC236}">
                <a16:creationId xmlns:a16="http://schemas.microsoft.com/office/drawing/2014/main" id="{D0DD9D8C-6121-451A-9649-DAA9A097CF6F}"/>
              </a:ext>
            </a:extLst>
          </p:cNvPr>
          <p:cNvSpPr txBox="1"/>
          <p:nvPr/>
        </p:nvSpPr>
        <p:spPr bwMode="auto">
          <a:xfrm>
            <a:off x="5641774" y="4881771"/>
            <a:ext cx="908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thirty</a:t>
            </a:r>
          </a:p>
        </p:txBody>
      </p:sp>
      <p:sp>
        <p:nvSpPr>
          <p:cNvPr id="20" name="TextBox 19">
            <a:extLst>
              <a:ext uri="{FF2B5EF4-FFF2-40B4-BE49-F238E27FC236}">
                <a16:creationId xmlns:a16="http://schemas.microsoft.com/office/drawing/2014/main" id="{6FF451D1-BB8F-4BE5-87E5-DAA41FFAE8E8}"/>
              </a:ext>
            </a:extLst>
          </p:cNvPr>
          <p:cNvSpPr txBox="1"/>
          <p:nvPr/>
        </p:nvSpPr>
        <p:spPr bwMode="auto">
          <a:xfrm>
            <a:off x="5546749" y="4881771"/>
            <a:ext cx="1098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twenty</a:t>
            </a:r>
          </a:p>
        </p:txBody>
      </p:sp>
      <p:sp>
        <p:nvSpPr>
          <p:cNvPr id="21" name="TextBox 20">
            <a:extLst>
              <a:ext uri="{FF2B5EF4-FFF2-40B4-BE49-F238E27FC236}">
                <a16:creationId xmlns:a16="http://schemas.microsoft.com/office/drawing/2014/main" id="{0D3A56D0-BD62-40F7-A6EA-9995F2FF9651}"/>
              </a:ext>
            </a:extLst>
          </p:cNvPr>
          <p:cNvSpPr txBox="1"/>
          <p:nvPr/>
        </p:nvSpPr>
        <p:spPr bwMode="auto">
          <a:xfrm>
            <a:off x="5785275" y="4881771"/>
            <a:ext cx="621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ten</a:t>
            </a:r>
          </a:p>
        </p:txBody>
      </p:sp>
    </p:spTree>
    <p:extLst>
      <p:ext uri="{BB962C8B-B14F-4D97-AF65-F5344CB8AC3E}">
        <p14:creationId xmlns:p14="http://schemas.microsoft.com/office/powerpoint/2010/main" val="2730775956"/>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11"/>
                                        </p:tgtEl>
                                      </p:cBhvr>
                                    </p:animEffect>
                                    <p:animScale>
                                      <p:cBhvr>
                                        <p:cTn id="12" dur="375" autoRev="1" fill="hold"/>
                                        <p:tgtEl>
                                          <p:spTgt spid="11"/>
                                        </p:tgtEl>
                                      </p:cBhvr>
                                      <p:by x="105000" y="105000"/>
                                    </p:animScale>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750" tmFilter="0, 0; .2, .5; .8, .5; 1, 0"/>
                                        <p:tgtEl>
                                          <p:spTgt spid="12"/>
                                        </p:tgtEl>
                                      </p:cBhvr>
                                    </p:animEffect>
                                    <p:animScale>
                                      <p:cBhvr>
                                        <p:cTn id="23" dur="375" autoRev="1" fill="hold"/>
                                        <p:tgtEl>
                                          <p:spTgt spid="12"/>
                                        </p:tgtEl>
                                      </p:cBhvr>
                                      <p:by x="105000" y="105000"/>
                                    </p:animScale>
                                  </p:childTnLst>
                                </p:cTn>
                              </p:par>
                              <p:par>
                                <p:cTn id="24" presetID="10" presetClass="exit" presetSubtype="0" fill="hold" grpId="1" nodeType="withEffect">
                                  <p:stCondLst>
                                    <p:cond delay="0"/>
                                  </p:stCondLst>
                                  <p:childTnLst>
                                    <p:animEffect transition="out" filter="fad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10" presetClass="entr" presetSubtype="0" fill="hold" grpId="0" nodeType="withEffect">
                                  <p:stCondLst>
                                    <p:cond delay="50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750" tmFilter="0, 0; .2, .5; .8, .5; 1, 0"/>
                                        <p:tgtEl>
                                          <p:spTgt spid="13"/>
                                        </p:tgtEl>
                                      </p:cBhvr>
                                    </p:animEffect>
                                    <p:animScale>
                                      <p:cBhvr>
                                        <p:cTn id="40" dur="375" autoRev="1" fill="hold"/>
                                        <p:tgtEl>
                                          <p:spTgt spid="13"/>
                                        </p:tgtEl>
                                      </p:cBhvr>
                                      <p:by x="105000" y="105000"/>
                                    </p:animScale>
                                  </p:childTnLst>
                                </p:cTn>
                              </p:par>
                              <p:par>
                                <p:cTn id="41" presetID="10" presetClass="exit" presetSubtype="0" fill="hold" grpId="1" nodeType="withEffect">
                                  <p:stCondLst>
                                    <p:cond delay="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10" presetClass="entr" presetSubtype="0" fill="hold" grpId="0" nodeType="withEffect">
                                  <p:stCondLst>
                                    <p:cond delay="50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750" tmFilter="0, 0; .2, .5; .8, .5; 1, 0"/>
                                        <p:tgtEl>
                                          <p:spTgt spid="14"/>
                                        </p:tgtEl>
                                      </p:cBhvr>
                                    </p:animEffect>
                                    <p:animScale>
                                      <p:cBhvr>
                                        <p:cTn id="57" dur="375" autoRev="1" fill="hold"/>
                                        <p:tgtEl>
                                          <p:spTgt spid="14"/>
                                        </p:tgtEl>
                                      </p:cBhvr>
                                      <p:by x="105000" y="105000"/>
                                    </p:animScale>
                                  </p:childTnLst>
                                </p:cTn>
                              </p:par>
                              <p:par>
                                <p:cTn id="58" presetID="10" presetClass="exit" presetSubtype="0" fill="hold" grpId="1" nodeType="withEffect">
                                  <p:stCondLst>
                                    <p:cond delay="0"/>
                                  </p:stCondLst>
                                  <p:childTnLst>
                                    <p:animEffect transition="out" filter="fade">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6"/>
                                        </p:tgtEl>
                                      </p:cBhvr>
                                    </p:animEffect>
                                    <p:set>
                                      <p:cBhvr>
                                        <p:cTn id="63" dur="1" fill="hold">
                                          <p:stCondLst>
                                            <p:cond delay="499"/>
                                          </p:stCondLst>
                                        </p:cTn>
                                        <p:tgtEl>
                                          <p:spTgt spid="6"/>
                                        </p:tgtEl>
                                        <p:attrNameLst>
                                          <p:attrName>style.visibility</p:attrName>
                                        </p:attrNameLst>
                                      </p:cBhvr>
                                      <p:to>
                                        <p:strVal val="hidden"/>
                                      </p:to>
                                    </p:set>
                                  </p:childTnLst>
                                </p:cTn>
                              </p:par>
                              <p:par>
                                <p:cTn id="64" presetID="10" presetClass="entr" presetSubtype="0" fill="hold" grpId="0" nodeType="withEffect">
                                  <p:stCondLst>
                                    <p:cond delay="50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500"/>
                                        <p:tgtEl>
                                          <p:spTgt spid="5"/>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mph" presetSubtype="0" fill="hold" nodeType="clickEffect">
                                  <p:stCondLst>
                                    <p:cond delay="0"/>
                                  </p:stCondLst>
                                  <p:childTnLst>
                                    <p:animEffect transition="out" filter="fade">
                                      <p:cBhvr>
                                        <p:cTn id="73" dur="750" tmFilter="0, 0; .2, .5; .8, .5; 1, 0"/>
                                        <p:tgtEl>
                                          <p:spTgt spid="15"/>
                                        </p:tgtEl>
                                      </p:cBhvr>
                                    </p:animEffect>
                                    <p:animScale>
                                      <p:cBhvr>
                                        <p:cTn id="74" dur="375" autoRev="1" fill="hold"/>
                                        <p:tgtEl>
                                          <p:spTgt spid="15"/>
                                        </p:tgtEl>
                                      </p:cBhvr>
                                      <p:by x="105000" y="105000"/>
                                    </p:animScale>
                                  </p:childTnLst>
                                </p:cTn>
                              </p:par>
                              <p:par>
                                <p:cTn id="75" presetID="10" presetClass="exit" presetSubtype="0" fill="hold" grpId="1" nodeType="withEffect">
                                  <p:stCondLst>
                                    <p:cond delay="0"/>
                                  </p:stCondLst>
                                  <p:childTnLst>
                                    <p:animEffect transition="out" filter="fade">
                                      <p:cBhvr>
                                        <p:cTn id="76" dur="500"/>
                                        <p:tgtEl>
                                          <p:spTgt spid="18"/>
                                        </p:tgtEl>
                                      </p:cBhvr>
                                    </p:animEffect>
                                    <p:set>
                                      <p:cBhvr>
                                        <p:cTn id="77" dur="1" fill="hold">
                                          <p:stCondLst>
                                            <p:cond delay="499"/>
                                          </p:stCondLst>
                                        </p:cTn>
                                        <p:tgtEl>
                                          <p:spTgt spid="18"/>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5"/>
                                        </p:tgtEl>
                                      </p:cBhvr>
                                    </p:animEffect>
                                    <p:set>
                                      <p:cBhvr>
                                        <p:cTn id="80" dur="1" fill="hold">
                                          <p:stCondLst>
                                            <p:cond delay="499"/>
                                          </p:stCondLst>
                                        </p:cTn>
                                        <p:tgtEl>
                                          <p:spTgt spid="5"/>
                                        </p:tgtEl>
                                        <p:attrNameLst>
                                          <p:attrName>style.visibility</p:attrName>
                                        </p:attrNameLst>
                                      </p:cBhvr>
                                      <p:to>
                                        <p:strVal val="hidden"/>
                                      </p:to>
                                    </p:set>
                                  </p:childTnLst>
                                </p:cTn>
                              </p:par>
                              <p:par>
                                <p:cTn id="81" presetID="10" presetClass="entr" presetSubtype="0" fill="hold" grpId="0" nodeType="withEffect">
                                  <p:stCondLst>
                                    <p:cond delay="50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500"/>
                                        <p:tgtEl>
                                          <p:spTgt spid="17"/>
                                        </p:tgtEl>
                                      </p:cBhvr>
                                    </p:animEffect>
                                  </p:childTnLst>
                                </p:cTn>
                              </p:par>
                              <p:par>
                                <p:cTn id="84" presetID="10" presetClass="entr" presetSubtype="0" fill="hold" grpId="0" nodeType="withEffect">
                                  <p:stCondLst>
                                    <p:cond delay="500"/>
                                  </p:stCondLst>
                                  <p:childTnLst>
                                    <p:set>
                                      <p:cBhvr>
                                        <p:cTn id="85" dur="1" fill="hold">
                                          <p:stCondLst>
                                            <p:cond delay="0"/>
                                          </p:stCondLst>
                                        </p:cTn>
                                        <p:tgtEl>
                                          <p:spTgt spid="4"/>
                                        </p:tgtEl>
                                        <p:attrNameLst>
                                          <p:attrName>style.visibility</p:attrName>
                                        </p:attrNameLst>
                                      </p:cBhvr>
                                      <p:to>
                                        <p:strVal val="visible"/>
                                      </p:to>
                                    </p:set>
                                    <p:animEffect transition="in" filter="fade">
                                      <p:cBhvr>
                                        <p:cTn id="86" dur="500"/>
                                        <p:tgtEl>
                                          <p:spTgt spid="4"/>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mph" presetSubtype="0" fill="hold" nodeType="clickEffect">
                                  <p:stCondLst>
                                    <p:cond delay="0"/>
                                  </p:stCondLst>
                                  <p:childTnLst>
                                    <p:animEffect transition="out" filter="fade">
                                      <p:cBhvr>
                                        <p:cTn id="90" dur="750" tmFilter="0, 0; .2, .5; .8, .5; 1, 0"/>
                                        <p:tgtEl>
                                          <p:spTgt spid="16"/>
                                        </p:tgtEl>
                                      </p:cBhvr>
                                    </p:animEffect>
                                    <p:animScale>
                                      <p:cBhvr>
                                        <p:cTn id="91" dur="375" autoRev="1" fill="hold"/>
                                        <p:tgtEl>
                                          <p:spTgt spid="16"/>
                                        </p:tgtEl>
                                      </p:cBhvr>
                                      <p:by x="105000" y="105000"/>
                                    </p:animScale>
                                  </p:childTnLst>
                                </p:cTn>
                              </p:par>
                              <p:par>
                                <p:cTn id="92" presetID="10" presetClass="exit" presetSubtype="0" fill="hold" grpId="1" nodeType="withEffect">
                                  <p:stCondLst>
                                    <p:cond delay="0"/>
                                  </p:stCondLst>
                                  <p:childTnLst>
                                    <p:animEffect transition="out" filter="fade">
                                      <p:cBhvr>
                                        <p:cTn id="93" dur="500"/>
                                        <p:tgtEl>
                                          <p:spTgt spid="17"/>
                                        </p:tgtEl>
                                      </p:cBhvr>
                                    </p:animEffect>
                                    <p:set>
                                      <p:cBhvr>
                                        <p:cTn id="94" dur="1" fill="hold">
                                          <p:stCondLst>
                                            <p:cond delay="499"/>
                                          </p:stCondLst>
                                        </p:cTn>
                                        <p:tgtEl>
                                          <p:spTgt spid="17"/>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4"/>
                                        </p:tgtEl>
                                      </p:cBhvr>
                                    </p:animEffect>
                                    <p:set>
                                      <p:cBhvr>
                                        <p:cTn id="97" dur="1" fill="hold">
                                          <p:stCondLst>
                                            <p:cond delay="499"/>
                                          </p:stCondLst>
                                        </p:cTn>
                                        <p:tgtEl>
                                          <p:spTgt spid="4"/>
                                        </p:tgtEl>
                                        <p:attrNameLst>
                                          <p:attrName>style.visibility</p:attrName>
                                        </p:attrNameLst>
                                      </p:cBhvr>
                                      <p:to>
                                        <p:strVal val="hidden"/>
                                      </p:to>
                                    </p:set>
                                  </p:childTnLst>
                                </p:cTn>
                              </p:par>
                              <p:par>
                                <p:cTn id="98" presetID="10" presetClass="entr" presetSubtype="0" fill="hold" grpId="0" nodeType="withEffect">
                                  <p:stCondLst>
                                    <p:cond delay="500"/>
                                  </p:stCondLst>
                                  <p:childTnLst>
                                    <p:set>
                                      <p:cBhvr>
                                        <p:cTn id="99" dur="1" fill="hold">
                                          <p:stCondLst>
                                            <p:cond delay="0"/>
                                          </p:stCondLst>
                                        </p:cTn>
                                        <p:tgtEl>
                                          <p:spTgt spid="9"/>
                                        </p:tgtEl>
                                        <p:attrNameLst>
                                          <p:attrName>style.visibility</p:attrName>
                                        </p:attrNameLst>
                                      </p:cBhvr>
                                      <p:to>
                                        <p:strVal val="visible"/>
                                      </p:to>
                                    </p:set>
                                    <p:animEffect transition="in" filter="fade">
                                      <p:cBhvr>
                                        <p:cTn id="100" dur="500"/>
                                        <p:tgtEl>
                                          <p:spTgt spid="9"/>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3"/>
                                        </p:tgtEl>
                                        <p:attrNameLst>
                                          <p:attrName>style.visibility</p:attrName>
                                        </p:attrNameLst>
                                      </p:cBhvr>
                                      <p:to>
                                        <p:strVal val="visible"/>
                                      </p:to>
                                    </p:set>
                                    <p:animEffect transition="in" filter="fade">
                                      <p:cBhvr>
                                        <p:cTn id="10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4" grpId="0"/>
      <p:bldP spid="4" grpId="1"/>
      <p:bldP spid="5" grpId="0"/>
      <p:bldP spid="5" grpId="1"/>
      <p:bldP spid="6" grpId="0"/>
      <p:bldP spid="6" grpId="1"/>
      <p:bldP spid="7" grpId="0"/>
      <p:bldP spid="7" grpId="1"/>
      <p:bldP spid="8" grpId="0"/>
      <p:bldP spid="8" grpId="1"/>
      <p:bldP spid="9" grpId="0"/>
      <p:bldP spid="17" grpId="0"/>
      <p:bldP spid="17" grpId="1"/>
      <p:bldP spid="18" grpId="0"/>
      <p:bldP spid="18" grpId="1"/>
      <p:bldP spid="19" grpId="0"/>
      <p:bldP spid="19" grpId="1"/>
      <p:bldP spid="20" grpId="0"/>
      <p:bldP spid="20" grpId="1"/>
      <p:bldP spid="21" grpId="0"/>
      <p:bldP spid="21"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2:2</a:t>
            </a:r>
          </a:p>
        </p:txBody>
      </p:sp>
      <p:sp>
        <p:nvSpPr>
          <p:cNvPr id="3" name="TextBox 2">
            <a:extLst>
              <a:ext uri="{FF2B5EF4-FFF2-40B4-BE49-F238E27FC236}">
                <a16:creationId xmlns:a16="http://schemas.microsoft.com/office/drawing/2014/main" id="{0B2865AA-5041-42EA-A11C-4FD3D7E4F314}"/>
              </a:ext>
            </a:extLst>
          </p:cNvPr>
          <p:cNvSpPr txBox="1"/>
          <p:nvPr/>
        </p:nvSpPr>
        <p:spPr bwMode="auto">
          <a:xfrm>
            <a:off x="4185894" y="1079948"/>
            <a:ext cx="382021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How many dots are there?</a:t>
            </a:r>
          </a:p>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Count in groups of ten.</a:t>
            </a:r>
          </a:p>
        </p:txBody>
      </p:sp>
      <p:pic>
        <p:nvPicPr>
          <p:cNvPr id="4" name="Picture 3">
            <a:extLst>
              <a:ext uri="{FF2B5EF4-FFF2-40B4-BE49-F238E27FC236}">
                <a16:creationId xmlns:a16="http://schemas.microsoft.com/office/drawing/2014/main" id="{5B2DC432-16B2-42AB-9630-AE3229C938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573" y="2481190"/>
            <a:ext cx="845446" cy="845446"/>
          </a:xfrm>
          <a:prstGeom prst="rect">
            <a:avLst/>
          </a:prstGeom>
        </p:spPr>
      </p:pic>
      <p:pic>
        <p:nvPicPr>
          <p:cNvPr id="5" name="Picture 4">
            <a:extLst>
              <a:ext uri="{FF2B5EF4-FFF2-40B4-BE49-F238E27FC236}">
                <a16:creationId xmlns:a16="http://schemas.microsoft.com/office/drawing/2014/main" id="{12CD436A-41F4-44E3-84DA-5A4CF4379C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207" y="2481190"/>
            <a:ext cx="845446" cy="845446"/>
          </a:xfrm>
          <a:prstGeom prst="rect">
            <a:avLst/>
          </a:prstGeom>
        </p:spPr>
      </p:pic>
      <p:pic>
        <p:nvPicPr>
          <p:cNvPr id="6" name="Picture 5">
            <a:extLst>
              <a:ext uri="{FF2B5EF4-FFF2-40B4-BE49-F238E27FC236}">
                <a16:creationId xmlns:a16="http://schemas.microsoft.com/office/drawing/2014/main" id="{6C9209DA-774A-41AF-B001-83601328A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842" y="2481190"/>
            <a:ext cx="845446" cy="845446"/>
          </a:xfrm>
          <a:prstGeom prst="rect">
            <a:avLst/>
          </a:prstGeom>
        </p:spPr>
      </p:pic>
      <p:pic>
        <p:nvPicPr>
          <p:cNvPr id="7" name="Picture 6">
            <a:extLst>
              <a:ext uri="{FF2B5EF4-FFF2-40B4-BE49-F238E27FC236}">
                <a16:creationId xmlns:a16="http://schemas.microsoft.com/office/drawing/2014/main" id="{34B3DB18-4BE4-4A9C-B80A-7E10425A5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6477" y="2481190"/>
            <a:ext cx="845446" cy="845446"/>
          </a:xfrm>
          <a:prstGeom prst="rect">
            <a:avLst/>
          </a:prstGeom>
        </p:spPr>
      </p:pic>
      <p:pic>
        <p:nvPicPr>
          <p:cNvPr id="8" name="Picture 7">
            <a:extLst>
              <a:ext uri="{FF2B5EF4-FFF2-40B4-BE49-F238E27FC236}">
                <a16:creationId xmlns:a16="http://schemas.microsoft.com/office/drawing/2014/main" id="{69F81A50-7F47-468D-90BB-92DE972A2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111" y="2481190"/>
            <a:ext cx="845446" cy="845446"/>
          </a:xfrm>
          <a:prstGeom prst="rect">
            <a:avLst/>
          </a:prstGeom>
        </p:spPr>
      </p:pic>
      <p:pic>
        <p:nvPicPr>
          <p:cNvPr id="9" name="Picture 8">
            <a:extLst>
              <a:ext uri="{FF2B5EF4-FFF2-40B4-BE49-F238E27FC236}">
                <a16:creationId xmlns:a16="http://schemas.microsoft.com/office/drawing/2014/main" id="{C976FA2F-D12E-4859-82B4-A3096E071B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573" y="3531365"/>
            <a:ext cx="845446" cy="845446"/>
          </a:xfrm>
          <a:prstGeom prst="rect">
            <a:avLst/>
          </a:prstGeom>
        </p:spPr>
      </p:pic>
    </p:spTree>
    <p:extLst>
      <p:ext uri="{BB962C8B-B14F-4D97-AF65-F5344CB8AC3E}">
        <p14:creationId xmlns:p14="http://schemas.microsoft.com/office/powerpoint/2010/main" val="4014022368"/>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4"/>
                                        </p:tgtEl>
                                      </p:cBhvr>
                                    </p:animEffect>
                                    <p:animScale>
                                      <p:cBhvr>
                                        <p:cTn id="7" dur="375"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5"/>
                                        </p:tgtEl>
                                      </p:cBhvr>
                                    </p:animEffect>
                                    <p:animScale>
                                      <p:cBhvr>
                                        <p:cTn id="12" dur="375"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750" tmFilter="0, 0; .2, .5; .8, .5; 1, 0"/>
                                        <p:tgtEl>
                                          <p:spTgt spid="6"/>
                                        </p:tgtEl>
                                      </p:cBhvr>
                                    </p:animEffect>
                                    <p:animScale>
                                      <p:cBhvr>
                                        <p:cTn id="17" dur="375" autoRev="1" fill="hold"/>
                                        <p:tgtEl>
                                          <p:spTgt spid="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750" tmFilter="0, 0; .2, .5; .8, .5; 1, 0"/>
                                        <p:tgtEl>
                                          <p:spTgt spid="7"/>
                                        </p:tgtEl>
                                      </p:cBhvr>
                                    </p:animEffect>
                                    <p:animScale>
                                      <p:cBhvr>
                                        <p:cTn id="22" dur="375" autoRev="1" fill="hold"/>
                                        <p:tgtEl>
                                          <p:spTgt spid="7"/>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750" tmFilter="0, 0; .2, .5; .8, .5; 1, 0"/>
                                        <p:tgtEl>
                                          <p:spTgt spid="8"/>
                                        </p:tgtEl>
                                      </p:cBhvr>
                                    </p:animEffect>
                                    <p:animScale>
                                      <p:cBhvr>
                                        <p:cTn id="27" dur="375" autoRev="1" fill="hold"/>
                                        <p:tgtEl>
                                          <p:spTgt spid="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750" tmFilter="0, 0; .2, .5; .8, .5; 1, 0"/>
                                        <p:tgtEl>
                                          <p:spTgt spid="9"/>
                                        </p:tgtEl>
                                      </p:cBhvr>
                                    </p:animEffect>
                                    <p:animScale>
                                      <p:cBhvr>
                                        <p:cTn id="32" dur="37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1C5B653-C471-481C-A80D-2C63642E8C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598" y="3531365"/>
            <a:ext cx="505205" cy="845446"/>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2:2</a:t>
            </a:r>
          </a:p>
        </p:txBody>
      </p:sp>
      <p:sp>
        <p:nvSpPr>
          <p:cNvPr id="3" name="TextBox 2">
            <a:extLst>
              <a:ext uri="{FF2B5EF4-FFF2-40B4-BE49-F238E27FC236}">
                <a16:creationId xmlns:a16="http://schemas.microsoft.com/office/drawing/2014/main" id="{B858D465-51EE-4848-AC74-FCD1E3B89200}"/>
              </a:ext>
            </a:extLst>
          </p:cNvPr>
          <p:cNvSpPr txBox="1"/>
          <p:nvPr/>
        </p:nvSpPr>
        <p:spPr bwMode="auto">
          <a:xfrm>
            <a:off x="5491606" y="4881771"/>
            <a:ext cx="12087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seventy</a:t>
            </a:r>
          </a:p>
        </p:txBody>
      </p:sp>
      <p:sp>
        <p:nvSpPr>
          <p:cNvPr id="4" name="TextBox 3">
            <a:extLst>
              <a:ext uri="{FF2B5EF4-FFF2-40B4-BE49-F238E27FC236}">
                <a16:creationId xmlns:a16="http://schemas.microsoft.com/office/drawing/2014/main" id="{2CA4FDD2-0780-435D-B222-5D699E6F2702}"/>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70</a:t>
            </a:r>
          </a:p>
        </p:txBody>
      </p:sp>
      <p:sp>
        <p:nvSpPr>
          <p:cNvPr id="5" name="TextBox 4">
            <a:extLst>
              <a:ext uri="{FF2B5EF4-FFF2-40B4-BE49-F238E27FC236}">
                <a16:creationId xmlns:a16="http://schemas.microsoft.com/office/drawing/2014/main" id="{A922FBE5-A2DF-4868-997B-B2750FABB584}"/>
              </a:ext>
            </a:extLst>
          </p:cNvPr>
          <p:cNvSpPr txBox="1"/>
          <p:nvPr/>
        </p:nvSpPr>
        <p:spPr bwMode="auto">
          <a:xfrm>
            <a:off x="4014372" y="1079948"/>
            <a:ext cx="4163256"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How many pencils are there?</a:t>
            </a:r>
          </a:p>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Count in groups of ten.</a:t>
            </a:r>
          </a:p>
        </p:txBody>
      </p:sp>
      <p:pic>
        <p:nvPicPr>
          <p:cNvPr id="6" name="Picture 5">
            <a:extLst>
              <a:ext uri="{FF2B5EF4-FFF2-40B4-BE49-F238E27FC236}">
                <a16:creationId xmlns:a16="http://schemas.microsoft.com/office/drawing/2014/main" id="{1E462DFC-BCE6-4A69-9F4B-4079F2377B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5694" y="2481190"/>
            <a:ext cx="505205" cy="845446"/>
          </a:xfrm>
          <a:prstGeom prst="rect">
            <a:avLst/>
          </a:prstGeom>
        </p:spPr>
      </p:pic>
      <p:pic>
        <p:nvPicPr>
          <p:cNvPr id="7" name="Picture 6">
            <a:extLst>
              <a:ext uri="{FF2B5EF4-FFF2-40B4-BE49-F238E27FC236}">
                <a16:creationId xmlns:a16="http://schemas.microsoft.com/office/drawing/2014/main" id="{C818EBCF-85EE-4EDF-A09F-62507B7C3B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9328" y="2481190"/>
            <a:ext cx="505205" cy="845446"/>
          </a:xfrm>
          <a:prstGeom prst="rect">
            <a:avLst/>
          </a:prstGeom>
        </p:spPr>
      </p:pic>
      <p:pic>
        <p:nvPicPr>
          <p:cNvPr id="8" name="Picture 7">
            <a:extLst>
              <a:ext uri="{FF2B5EF4-FFF2-40B4-BE49-F238E27FC236}">
                <a16:creationId xmlns:a16="http://schemas.microsoft.com/office/drawing/2014/main" id="{DB861F47-C21C-4BA3-820F-CC78E27ADE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2963" y="2481190"/>
            <a:ext cx="505205" cy="845446"/>
          </a:xfrm>
          <a:prstGeom prst="rect">
            <a:avLst/>
          </a:prstGeom>
        </p:spPr>
      </p:pic>
      <p:pic>
        <p:nvPicPr>
          <p:cNvPr id="9" name="Picture 8">
            <a:extLst>
              <a:ext uri="{FF2B5EF4-FFF2-40B4-BE49-F238E27FC236}">
                <a16:creationId xmlns:a16="http://schemas.microsoft.com/office/drawing/2014/main" id="{5147DF30-853E-4463-9045-4A110EDBEB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598" y="2481190"/>
            <a:ext cx="505205" cy="845446"/>
          </a:xfrm>
          <a:prstGeom prst="rect">
            <a:avLst/>
          </a:prstGeom>
        </p:spPr>
      </p:pic>
      <p:pic>
        <p:nvPicPr>
          <p:cNvPr id="10" name="Picture 9">
            <a:extLst>
              <a:ext uri="{FF2B5EF4-FFF2-40B4-BE49-F238E27FC236}">
                <a16:creationId xmlns:a16="http://schemas.microsoft.com/office/drawing/2014/main" id="{54084423-375C-449D-AC7F-0108F8D629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0232" y="2481190"/>
            <a:ext cx="505205" cy="845446"/>
          </a:xfrm>
          <a:prstGeom prst="rect">
            <a:avLst/>
          </a:prstGeom>
        </p:spPr>
      </p:pic>
      <p:pic>
        <p:nvPicPr>
          <p:cNvPr id="11" name="Picture 10">
            <a:extLst>
              <a:ext uri="{FF2B5EF4-FFF2-40B4-BE49-F238E27FC236}">
                <a16:creationId xmlns:a16="http://schemas.microsoft.com/office/drawing/2014/main" id="{B4AF7AB9-FC6F-4665-B482-AEE73C709C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5694" y="3531365"/>
            <a:ext cx="505205" cy="845446"/>
          </a:xfrm>
          <a:prstGeom prst="rect">
            <a:avLst/>
          </a:prstGeom>
        </p:spPr>
      </p:pic>
      <p:pic>
        <p:nvPicPr>
          <p:cNvPr id="12" name="Picture 11">
            <a:extLst>
              <a:ext uri="{FF2B5EF4-FFF2-40B4-BE49-F238E27FC236}">
                <a16:creationId xmlns:a16="http://schemas.microsoft.com/office/drawing/2014/main" id="{044A093C-54A3-48DD-B56A-FFF5885AB8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9328" y="3531365"/>
            <a:ext cx="505205" cy="845446"/>
          </a:xfrm>
          <a:prstGeom prst="rect">
            <a:avLst/>
          </a:prstGeom>
        </p:spPr>
      </p:pic>
      <p:pic>
        <p:nvPicPr>
          <p:cNvPr id="13" name="Picture 12">
            <a:extLst>
              <a:ext uri="{FF2B5EF4-FFF2-40B4-BE49-F238E27FC236}">
                <a16:creationId xmlns:a16="http://schemas.microsoft.com/office/drawing/2014/main" id="{1E86F126-0961-46A2-A7A2-E1363F5DD3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2963" y="3531365"/>
            <a:ext cx="505205" cy="845446"/>
          </a:xfrm>
          <a:prstGeom prst="rect">
            <a:avLst/>
          </a:prstGeom>
        </p:spPr>
      </p:pic>
      <p:sp>
        <p:nvSpPr>
          <p:cNvPr id="14" name="TextBox 13">
            <a:extLst>
              <a:ext uri="{FF2B5EF4-FFF2-40B4-BE49-F238E27FC236}">
                <a16:creationId xmlns:a16="http://schemas.microsoft.com/office/drawing/2014/main" id="{0F1953A7-0D13-4CD4-B45C-13C06BFBFD1E}"/>
              </a:ext>
            </a:extLst>
          </p:cNvPr>
          <p:cNvSpPr txBox="1"/>
          <p:nvPr/>
        </p:nvSpPr>
        <p:spPr bwMode="auto">
          <a:xfrm>
            <a:off x="5703905" y="4881771"/>
            <a:ext cx="7841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sixty</a:t>
            </a:r>
          </a:p>
        </p:txBody>
      </p:sp>
      <p:sp>
        <p:nvSpPr>
          <p:cNvPr id="15" name="TextBox 14">
            <a:extLst>
              <a:ext uri="{FF2B5EF4-FFF2-40B4-BE49-F238E27FC236}">
                <a16:creationId xmlns:a16="http://schemas.microsoft.com/office/drawing/2014/main" id="{0906654A-3341-4B1F-818F-373A82CFF938}"/>
              </a:ext>
            </a:extLst>
          </p:cNvPr>
          <p:cNvSpPr txBox="1"/>
          <p:nvPr/>
        </p:nvSpPr>
        <p:spPr bwMode="auto">
          <a:xfrm>
            <a:off x="5740391" y="4881771"/>
            <a:ext cx="711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fifty</a:t>
            </a:r>
          </a:p>
        </p:txBody>
      </p:sp>
      <p:sp>
        <p:nvSpPr>
          <p:cNvPr id="16" name="TextBox 15">
            <a:extLst>
              <a:ext uri="{FF2B5EF4-FFF2-40B4-BE49-F238E27FC236}">
                <a16:creationId xmlns:a16="http://schemas.microsoft.com/office/drawing/2014/main" id="{F0386F6A-DB92-4750-8F9D-53B05272E478}"/>
              </a:ext>
            </a:extLst>
          </p:cNvPr>
          <p:cNvSpPr txBox="1"/>
          <p:nvPr/>
        </p:nvSpPr>
        <p:spPr bwMode="auto">
          <a:xfrm>
            <a:off x="5680246" y="4881771"/>
            <a:ext cx="8315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forty</a:t>
            </a:r>
          </a:p>
        </p:txBody>
      </p:sp>
      <p:sp>
        <p:nvSpPr>
          <p:cNvPr id="17" name="TextBox 16">
            <a:extLst>
              <a:ext uri="{FF2B5EF4-FFF2-40B4-BE49-F238E27FC236}">
                <a16:creationId xmlns:a16="http://schemas.microsoft.com/office/drawing/2014/main" id="{5F7E5168-F103-401F-8630-15A170F58C84}"/>
              </a:ext>
            </a:extLst>
          </p:cNvPr>
          <p:cNvSpPr txBox="1"/>
          <p:nvPr/>
        </p:nvSpPr>
        <p:spPr bwMode="auto">
          <a:xfrm>
            <a:off x="5641774" y="4881771"/>
            <a:ext cx="908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thirty</a:t>
            </a:r>
          </a:p>
        </p:txBody>
      </p:sp>
      <p:sp>
        <p:nvSpPr>
          <p:cNvPr id="18" name="TextBox 17">
            <a:extLst>
              <a:ext uri="{FF2B5EF4-FFF2-40B4-BE49-F238E27FC236}">
                <a16:creationId xmlns:a16="http://schemas.microsoft.com/office/drawing/2014/main" id="{4F383B95-78DE-4F6D-8722-C32204E12F50}"/>
              </a:ext>
            </a:extLst>
          </p:cNvPr>
          <p:cNvSpPr txBox="1"/>
          <p:nvPr/>
        </p:nvSpPr>
        <p:spPr bwMode="auto">
          <a:xfrm>
            <a:off x="5546749" y="4881771"/>
            <a:ext cx="1098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twenty</a:t>
            </a:r>
          </a:p>
        </p:txBody>
      </p:sp>
      <p:sp>
        <p:nvSpPr>
          <p:cNvPr id="19" name="TextBox 18">
            <a:extLst>
              <a:ext uri="{FF2B5EF4-FFF2-40B4-BE49-F238E27FC236}">
                <a16:creationId xmlns:a16="http://schemas.microsoft.com/office/drawing/2014/main" id="{C7E0E8F6-ACCA-4A13-9662-B96B6ABDEB94}"/>
              </a:ext>
            </a:extLst>
          </p:cNvPr>
          <p:cNvSpPr txBox="1"/>
          <p:nvPr/>
        </p:nvSpPr>
        <p:spPr bwMode="auto">
          <a:xfrm>
            <a:off x="5785275" y="4881771"/>
            <a:ext cx="621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ten</a:t>
            </a:r>
          </a:p>
        </p:txBody>
      </p:sp>
      <p:sp>
        <p:nvSpPr>
          <p:cNvPr id="20" name="TextBox 19">
            <a:extLst>
              <a:ext uri="{FF2B5EF4-FFF2-40B4-BE49-F238E27FC236}">
                <a16:creationId xmlns:a16="http://schemas.microsoft.com/office/drawing/2014/main" id="{81EB8DD1-E8FC-48F0-BD34-3C7F4DFA28DF}"/>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60</a:t>
            </a:r>
          </a:p>
        </p:txBody>
      </p:sp>
      <p:sp>
        <p:nvSpPr>
          <p:cNvPr id="21" name="TextBox 20">
            <a:extLst>
              <a:ext uri="{FF2B5EF4-FFF2-40B4-BE49-F238E27FC236}">
                <a16:creationId xmlns:a16="http://schemas.microsoft.com/office/drawing/2014/main" id="{8CA9AA96-FD3A-4A6C-8AC7-82A879D94C30}"/>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50</a:t>
            </a:r>
          </a:p>
        </p:txBody>
      </p:sp>
      <p:sp>
        <p:nvSpPr>
          <p:cNvPr id="22" name="TextBox 21">
            <a:extLst>
              <a:ext uri="{FF2B5EF4-FFF2-40B4-BE49-F238E27FC236}">
                <a16:creationId xmlns:a16="http://schemas.microsoft.com/office/drawing/2014/main" id="{3ABE64D0-AE7B-43D4-8210-A9048B607911}"/>
              </a:ext>
            </a:extLst>
          </p:cNvPr>
          <p:cNvSpPr txBox="1"/>
          <p:nvPr/>
        </p:nvSpPr>
        <p:spPr bwMode="auto">
          <a:xfrm>
            <a:off x="5836956" y="5310701"/>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40</a:t>
            </a:r>
          </a:p>
        </p:txBody>
      </p:sp>
      <p:sp>
        <p:nvSpPr>
          <p:cNvPr id="23" name="TextBox 22">
            <a:extLst>
              <a:ext uri="{FF2B5EF4-FFF2-40B4-BE49-F238E27FC236}">
                <a16:creationId xmlns:a16="http://schemas.microsoft.com/office/drawing/2014/main" id="{011E58D6-E4D2-485D-B1EC-D32A448C1AC9}"/>
              </a:ext>
            </a:extLst>
          </p:cNvPr>
          <p:cNvSpPr txBox="1"/>
          <p:nvPr/>
        </p:nvSpPr>
        <p:spPr bwMode="auto">
          <a:xfrm>
            <a:off x="5836955"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p>
        </p:txBody>
      </p:sp>
      <p:sp>
        <p:nvSpPr>
          <p:cNvPr id="24" name="TextBox 23">
            <a:extLst>
              <a:ext uri="{FF2B5EF4-FFF2-40B4-BE49-F238E27FC236}">
                <a16:creationId xmlns:a16="http://schemas.microsoft.com/office/drawing/2014/main" id="{0C57C560-F461-413F-9C64-B8DEA6714775}"/>
              </a:ext>
            </a:extLst>
          </p:cNvPr>
          <p:cNvSpPr txBox="1"/>
          <p:nvPr/>
        </p:nvSpPr>
        <p:spPr bwMode="auto">
          <a:xfrm>
            <a:off x="5836955"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20</a:t>
            </a:r>
          </a:p>
        </p:txBody>
      </p:sp>
      <p:sp>
        <p:nvSpPr>
          <p:cNvPr id="25" name="TextBox 24">
            <a:extLst>
              <a:ext uri="{FF2B5EF4-FFF2-40B4-BE49-F238E27FC236}">
                <a16:creationId xmlns:a16="http://schemas.microsoft.com/office/drawing/2014/main" id="{1470E056-35D5-4971-AB5D-7EC7360DEE48}"/>
              </a:ext>
            </a:extLst>
          </p:cNvPr>
          <p:cNvSpPr txBox="1"/>
          <p:nvPr/>
        </p:nvSpPr>
        <p:spPr bwMode="auto">
          <a:xfrm>
            <a:off x="5836955"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26" name="TextBox 25">
            <a:extLst>
              <a:ext uri="{FF2B5EF4-FFF2-40B4-BE49-F238E27FC236}">
                <a16:creationId xmlns:a16="http://schemas.microsoft.com/office/drawing/2014/main" id="{5C8408AE-AF01-4019-AF2F-80C701B3F3A1}"/>
              </a:ext>
            </a:extLst>
          </p:cNvPr>
          <p:cNvSpPr txBox="1"/>
          <p:nvPr/>
        </p:nvSpPr>
        <p:spPr bwMode="auto">
          <a:xfrm>
            <a:off x="5581277" y="4881771"/>
            <a:ext cx="10294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eighty</a:t>
            </a:r>
          </a:p>
        </p:txBody>
      </p:sp>
      <p:sp>
        <p:nvSpPr>
          <p:cNvPr id="27" name="TextBox 26">
            <a:extLst>
              <a:ext uri="{FF2B5EF4-FFF2-40B4-BE49-F238E27FC236}">
                <a16:creationId xmlns:a16="http://schemas.microsoft.com/office/drawing/2014/main" id="{69F4E5C5-F2C6-400E-8A8B-EEA50758E74E}"/>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80</a:t>
            </a:r>
          </a:p>
        </p:txBody>
      </p:sp>
      <p:sp>
        <p:nvSpPr>
          <p:cNvPr id="30" name="TextBox 29">
            <a:extLst>
              <a:ext uri="{FF2B5EF4-FFF2-40B4-BE49-F238E27FC236}">
                <a16:creationId xmlns:a16="http://schemas.microsoft.com/office/drawing/2014/main" id="{ADBA596A-02F9-42A1-A440-A0AD73F0E47B}"/>
              </a:ext>
            </a:extLst>
          </p:cNvPr>
          <p:cNvSpPr txBox="1"/>
          <p:nvPr/>
        </p:nvSpPr>
        <p:spPr bwMode="auto">
          <a:xfrm>
            <a:off x="5584483" y="4881771"/>
            <a:ext cx="10230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ninety</a:t>
            </a:r>
          </a:p>
        </p:txBody>
      </p:sp>
      <p:sp>
        <p:nvSpPr>
          <p:cNvPr id="31" name="TextBox 30">
            <a:extLst>
              <a:ext uri="{FF2B5EF4-FFF2-40B4-BE49-F238E27FC236}">
                <a16:creationId xmlns:a16="http://schemas.microsoft.com/office/drawing/2014/main" id="{0334C996-CEA4-403A-BF3B-1B6AA5550872}"/>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90</a:t>
            </a:r>
          </a:p>
        </p:txBody>
      </p:sp>
    </p:spTree>
    <p:extLst>
      <p:ext uri="{BB962C8B-B14F-4D97-AF65-F5344CB8AC3E}">
        <p14:creationId xmlns:p14="http://schemas.microsoft.com/office/powerpoint/2010/main" val="1996074658"/>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6"/>
                                        </p:tgtEl>
                                      </p:cBhvr>
                                    </p:animEffect>
                                    <p:animScale>
                                      <p:cBhvr>
                                        <p:cTn id="12" dur="375" autoRev="1" fill="hold"/>
                                        <p:tgtEl>
                                          <p:spTgt spid="6"/>
                                        </p:tgtEl>
                                      </p:cBhvr>
                                      <p:by x="105000" y="105000"/>
                                    </p:animScale>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750" tmFilter="0, 0; .2, .5; .8, .5; 1, 0"/>
                                        <p:tgtEl>
                                          <p:spTgt spid="7"/>
                                        </p:tgtEl>
                                      </p:cBhvr>
                                    </p:animEffect>
                                    <p:animScale>
                                      <p:cBhvr>
                                        <p:cTn id="23" dur="375" autoRev="1" fill="hold"/>
                                        <p:tgtEl>
                                          <p:spTgt spid="7"/>
                                        </p:tgtEl>
                                      </p:cBhvr>
                                      <p:by x="105000" y="105000"/>
                                    </p:animScale>
                                  </p:childTnLst>
                                </p:cTn>
                              </p:par>
                              <p:par>
                                <p:cTn id="24" presetID="10" presetClass="exit" presetSubtype="0" fill="hold" grpId="1" nodeType="with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5"/>
                                        </p:tgtEl>
                                      </p:cBhvr>
                                    </p:animEffect>
                                    <p:set>
                                      <p:cBhvr>
                                        <p:cTn id="29" dur="1" fill="hold">
                                          <p:stCondLst>
                                            <p:cond delay="499"/>
                                          </p:stCondLst>
                                        </p:cTn>
                                        <p:tgtEl>
                                          <p:spTgt spid="25"/>
                                        </p:tgtEl>
                                        <p:attrNameLst>
                                          <p:attrName>style.visibility</p:attrName>
                                        </p:attrNameLst>
                                      </p:cBhvr>
                                      <p:to>
                                        <p:strVal val="hidden"/>
                                      </p:to>
                                    </p:set>
                                  </p:childTnLst>
                                </p:cTn>
                              </p:par>
                              <p:par>
                                <p:cTn id="30" presetID="10" presetClass="entr" presetSubtype="0"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750" tmFilter="0, 0; .2, .5; .8, .5; 1, 0"/>
                                        <p:tgtEl>
                                          <p:spTgt spid="8"/>
                                        </p:tgtEl>
                                      </p:cBhvr>
                                    </p:animEffect>
                                    <p:animScale>
                                      <p:cBhvr>
                                        <p:cTn id="40" dur="375" autoRev="1" fill="hold"/>
                                        <p:tgtEl>
                                          <p:spTgt spid="8"/>
                                        </p:tgtEl>
                                      </p:cBhvr>
                                      <p:by x="105000" y="105000"/>
                                    </p:animScale>
                                  </p:childTnLst>
                                </p:cTn>
                              </p:par>
                              <p:par>
                                <p:cTn id="41" presetID="10" presetClass="exit" presetSubtype="0" fill="hold" grpId="1" nodeType="with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par>
                                <p:cTn id="47" presetID="10" presetClass="entr" presetSubtype="0" fill="hold" grpId="0" nodeType="withEffect">
                                  <p:stCondLst>
                                    <p:cond delay="5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750" tmFilter="0, 0; .2, .5; .8, .5; 1, 0"/>
                                        <p:tgtEl>
                                          <p:spTgt spid="9"/>
                                        </p:tgtEl>
                                      </p:cBhvr>
                                    </p:animEffect>
                                    <p:animScale>
                                      <p:cBhvr>
                                        <p:cTn id="57" dur="375" autoRev="1" fill="hold"/>
                                        <p:tgtEl>
                                          <p:spTgt spid="9"/>
                                        </p:tgtEl>
                                      </p:cBhvr>
                                      <p:by x="105000" y="105000"/>
                                    </p:animScale>
                                  </p:childTnLst>
                                </p:cTn>
                              </p:par>
                              <p:par>
                                <p:cTn id="58" presetID="10" presetClass="exit" presetSubtype="0" fill="hold" grpId="1" nodeType="withEffect">
                                  <p:stCondLst>
                                    <p:cond delay="0"/>
                                  </p:stCondLst>
                                  <p:childTnLst>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par>
                                <p:cTn id="64" presetID="10" presetClass="entr" presetSubtype="0" fill="hold" grpId="0" nodeType="withEffect">
                                  <p:stCondLst>
                                    <p:cond delay="50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mph" presetSubtype="0" fill="hold" nodeType="clickEffect">
                                  <p:stCondLst>
                                    <p:cond delay="0"/>
                                  </p:stCondLst>
                                  <p:childTnLst>
                                    <p:animEffect transition="out" filter="fade">
                                      <p:cBhvr>
                                        <p:cTn id="73" dur="750" tmFilter="0, 0; .2, .5; .8, .5; 1, 0"/>
                                        <p:tgtEl>
                                          <p:spTgt spid="10"/>
                                        </p:tgtEl>
                                      </p:cBhvr>
                                    </p:animEffect>
                                    <p:animScale>
                                      <p:cBhvr>
                                        <p:cTn id="74" dur="375" autoRev="1" fill="hold"/>
                                        <p:tgtEl>
                                          <p:spTgt spid="10"/>
                                        </p:tgtEl>
                                      </p:cBhvr>
                                      <p:by x="105000" y="105000"/>
                                    </p:animScale>
                                  </p:childTnLst>
                                </p:cTn>
                              </p:par>
                              <p:par>
                                <p:cTn id="75" presetID="10" presetClass="exit" presetSubtype="0" fill="hold" grpId="1" nodeType="withEffect">
                                  <p:stCondLst>
                                    <p:cond delay="0"/>
                                  </p:stCondLst>
                                  <p:childTnLst>
                                    <p:animEffect transition="out" filter="fade">
                                      <p:cBhvr>
                                        <p:cTn id="76" dur="500"/>
                                        <p:tgtEl>
                                          <p:spTgt spid="16"/>
                                        </p:tgtEl>
                                      </p:cBhvr>
                                    </p:animEffect>
                                    <p:set>
                                      <p:cBhvr>
                                        <p:cTn id="77" dur="1" fill="hold">
                                          <p:stCondLst>
                                            <p:cond delay="499"/>
                                          </p:stCondLst>
                                        </p:cTn>
                                        <p:tgtEl>
                                          <p:spTgt spid="16"/>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2"/>
                                        </p:tgtEl>
                                      </p:cBhvr>
                                    </p:animEffect>
                                    <p:set>
                                      <p:cBhvr>
                                        <p:cTn id="80" dur="1" fill="hold">
                                          <p:stCondLst>
                                            <p:cond delay="499"/>
                                          </p:stCondLst>
                                        </p:cTn>
                                        <p:tgtEl>
                                          <p:spTgt spid="22"/>
                                        </p:tgtEl>
                                        <p:attrNameLst>
                                          <p:attrName>style.visibility</p:attrName>
                                        </p:attrNameLst>
                                      </p:cBhvr>
                                      <p:to>
                                        <p:strVal val="hidden"/>
                                      </p:to>
                                    </p:set>
                                  </p:childTnLst>
                                </p:cTn>
                              </p:par>
                              <p:par>
                                <p:cTn id="81" presetID="10" presetClass="entr" presetSubtype="0" fill="hold" grpId="0" nodeType="withEffect">
                                  <p:stCondLst>
                                    <p:cond delay="50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par>
                                <p:cTn id="84" presetID="10" presetClass="entr" presetSubtype="0" fill="hold" grpId="0" nodeType="withEffect">
                                  <p:stCondLst>
                                    <p:cond delay="50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mph" presetSubtype="0" fill="hold" nodeType="clickEffect">
                                  <p:stCondLst>
                                    <p:cond delay="0"/>
                                  </p:stCondLst>
                                  <p:childTnLst>
                                    <p:animEffect transition="out" filter="fade">
                                      <p:cBhvr>
                                        <p:cTn id="90" dur="750" tmFilter="0, 0; .2, .5; .8, .5; 1, 0"/>
                                        <p:tgtEl>
                                          <p:spTgt spid="11"/>
                                        </p:tgtEl>
                                      </p:cBhvr>
                                    </p:animEffect>
                                    <p:animScale>
                                      <p:cBhvr>
                                        <p:cTn id="91" dur="375" autoRev="1" fill="hold"/>
                                        <p:tgtEl>
                                          <p:spTgt spid="11"/>
                                        </p:tgtEl>
                                      </p:cBhvr>
                                      <p:by x="105000" y="105000"/>
                                    </p:animScale>
                                  </p:childTnLst>
                                </p:cTn>
                              </p:par>
                              <p:par>
                                <p:cTn id="92" presetID="10" presetClass="exit" presetSubtype="0" fill="hold" grpId="1" nodeType="withEffect">
                                  <p:stCondLst>
                                    <p:cond delay="0"/>
                                  </p:stCondLst>
                                  <p:childTnLst>
                                    <p:animEffect transition="out" filter="fade">
                                      <p:cBhvr>
                                        <p:cTn id="93" dur="500"/>
                                        <p:tgtEl>
                                          <p:spTgt spid="15"/>
                                        </p:tgtEl>
                                      </p:cBhvr>
                                    </p:animEffect>
                                    <p:set>
                                      <p:cBhvr>
                                        <p:cTn id="94" dur="1" fill="hold">
                                          <p:stCondLst>
                                            <p:cond delay="499"/>
                                          </p:stCondLst>
                                        </p:cTn>
                                        <p:tgtEl>
                                          <p:spTgt spid="15"/>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21"/>
                                        </p:tgtEl>
                                      </p:cBhvr>
                                    </p:animEffect>
                                    <p:set>
                                      <p:cBhvr>
                                        <p:cTn id="97" dur="1" fill="hold">
                                          <p:stCondLst>
                                            <p:cond delay="499"/>
                                          </p:stCondLst>
                                        </p:cTn>
                                        <p:tgtEl>
                                          <p:spTgt spid="21"/>
                                        </p:tgtEl>
                                        <p:attrNameLst>
                                          <p:attrName>style.visibility</p:attrName>
                                        </p:attrNameLst>
                                      </p:cBhvr>
                                      <p:to>
                                        <p:strVal val="hidden"/>
                                      </p:to>
                                    </p:set>
                                  </p:childTnLst>
                                </p:cTn>
                              </p:par>
                              <p:par>
                                <p:cTn id="98" presetID="10" presetClass="entr" presetSubtype="0" fill="hold" grpId="0" nodeType="withEffect">
                                  <p:stCondLst>
                                    <p:cond delay="500"/>
                                  </p:stCondLst>
                                  <p:childTnLst>
                                    <p:set>
                                      <p:cBhvr>
                                        <p:cTn id="99" dur="1" fill="hold">
                                          <p:stCondLst>
                                            <p:cond delay="0"/>
                                          </p:stCondLst>
                                        </p:cTn>
                                        <p:tgtEl>
                                          <p:spTgt spid="14"/>
                                        </p:tgtEl>
                                        <p:attrNameLst>
                                          <p:attrName>style.visibility</p:attrName>
                                        </p:attrNameLst>
                                      </p:cBhvr>
                                      <p:to>
                                        <p:strVal val="visible"/>
                                      </p:to>
                                    </p:set>
                                    <p:animEffect transition="in" filter="fade">
                                      <p:cBhvr>
                                        <p:cTn id="100" dur="500"/>
                                        <p:tgtEl>
                                          <p:spTgt spid="14"/>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500"/>
                                        <p:tgtEl>
                                          <p:spTgt spid="20"/>
                                        </p:tgtEl>
                                      </p:cBhvr>
                                    </p:animEffect>
                                  </p:childTnLst>
                                </p:cTn>
                              </p:par>
                            </p:childTnLst>
                          </p:cTn>
                        </p:par>
                      </p:childTnLst>
                    </p:cTn>
                  </p:par>
                  <p:par>
                    <p:cTn id="104" fill="hold">
                      <p:stCondLst>
                        <p:cond delay="indefinite"/>
                      </p:stCondLst>
                      <p:childTnLst>
                        <p:par>
                          <p:cTn id="105" fill="hold">
                            <p:stCondLst>
                              <p:cond delay="0"/>
                            </p:stCondLst>
                            <p:childTnLst>
                              <p:par>
                                <p:cTn id="106" presetID="26" presetClass="emph" presetSubtype="0" fill="hold" nodeType="clickEffect">
                                  <p:stCondLst>
                                    <p:cond delay="0"/>
                                  </p:stCondLst>
                                  <p:childTnLst>
                                    <p:animEffect transition="out" filter="fade">
                                      <p:cBhvr>
                                        <p:cTn id="107" dur="750" tmFilter="0, 0; .2, .5; .8, .5; 1, 0"/>
                                        <p:tgtEl>
                                          <p:spTgt spid="12"/>
                                        </p:tgtEl>
                                      </p:cBhvr>
                                    </p:animEffect>
                                    <p:animScale>
                                      <p:cBhvr>
                                        <p:cTn id="108" dur="375" autoRev="1" fill="hold"/>
                                        <p:tgtEl>
                                          <p:spTgt spid="12"/>
                                        </p:tgtEl>
                                      </p:cBhvr>
                                      <p:by x="105000" y="105000"/>
                                    </p:animScale>
                                  </p:childTnLst>
                                </p:cTn>
                              </p:par>
                              <p:par>
                                <p:cTn id="109" presetID="10" presetClass="exit" presetSubtype="0" fill="hold" grpId="1" nodeType="withEffect">
                                  <p:stCondLst>
                                    <p:cond delay="0"/>
                                  </p:stCondLst>
                                  <p:childTnLst>
                                    <p:animEffect transition="out" filter="fade">
                                      <p:cBhvr>
                                        <p:cTn id="110" dur="500"/>
                                        <p:tgtEl>
                                          <p:spTgt spid="14"/>
                                        </p:tgtEl>
                                      </p:cBhvr>
                                    </p:animEffect>
                                    <p:set>
                                      <p:cBhvr>
                                        <p:cTn id="111" dur="1" fill="hold">
                                          <p:stCondLst>
                                            <p:cond delay="499"/>
                                          </p:stCondLst>
                                        </p:cTn>
                                        <p:tgtEl>
                                          <p:spTgt spid="14"/>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20"/>
                                        </p:tgtEl>
                                      </p:cBhvr>
                                    </p:animEffect>
                                    <p:set>
                                      <p:cBhvr>
                                        <p:cTn id="114" dur="1" fill="hold">
                                          <p:stCondLst>
                                            <p:cond delay="499"/>
                                          </p:stCondLst>
                                        </p:cTn>
                                        <p:tgtEl>
                                          <p:spTgt spid="20"/>
                                        </p:tgtEl>
                                        <p:attrNameLst>
                                          <p:attrName>style.visibility</p:attrName>
                                        </p:attrNameLst>
                                      </p:cBhvr>
                                      <p:to>
                                        <p:strVal val="hidden"/>
                                      </p:to>
                                    </p:set>
                                  </p:childTnLst>
                                </p:cTn>
                              </p:par>
                              <p:par>
                                <p:cTn id="115" presetID="10" presetClass="entr" presetSubtype="0" fill="hold" grpId="0" nodeType="withEffect">
                                  <p:stCondLst>
                                    <p:cond delay="500"/>
                                  </p:stCondLst>
                                  <p:childTnLst>
                                    <p:set>
                                      <p:cBhvr>
                                        <p:cTn id="116" dur="1" fill="hold">
                                          <p:stCondLst>
                                            <p:cond delay="0"/>
                                          </p:stCondLst>
                                        </p:cTn>
                                        <p:tgtEl>
                                          <p:spTgt spid="3"/>
                                        </p:tgtEl>
                                        <p:attrNameLst>
                                          <p:attrName>style.visibility</p:attrName>
                                        </p:attrNameLst>
                                      </p:cBhvr>
                                      <p:to>
                                        <p:strVal val="visible"/>
                                      </p:to>
                                    </p:set>
                                    <p:animEffect transition="in" filter="fade">
                                      <p:cBhvr>
                                        <p:cTn id="117" dur="500"/>
                                        <p:tgtEl>
                                          <p:spTgt spid="3"/>
                                        </p:tgtEl>
                                      </p:cBhvr>
                                    </p:animEffect>
                                  </p:childTnLst>
                                </p:cTn>
                              </p:par>
                              <p:par>
                                <p:cTn id="118" presetID="10" presetClass="entr" presetSubtype="0" fill="hold" grpId="0" nodeType="withEffect">
                                  <p:stCondLst>
                                    <p:cond delay="500"/>
                                  </p:stCondLst>
                                  <p:childTnLst>
                                    <p:set>
                                      <p:cBhvr>
                                        <p:cTn id="119" dur="1" fill="hold">
                                          <p:stCondLst>
                                            <p:cond delay="0"/>
                                          </p:stCondLst>
                                        </p:cTn>
                                        <p:tgtEl>
                                          <p:spTgt spid="4"/>
                                        </p:tgtEl>
                                        <p:attrNameLst>
                                          <p:attrName>style.visibility</p:attrName>
                                        </p:attrNameLst>
                                      </p:cBhvr>
                                      <p:to>
                                        <p:strVal val="visible"/>
                                      </p:to>
                                    </p:set>
                                    <p:animEffect transition="in" filter="fade">
                                      <p:cBhvr>
                                        <p:cTn id="120" dur="500"/>
                                        <p:tgtEl>
                                          <p:spTgt spid="4"/>
                                        </p:tgtEl>
                                      </p:cBhvr>
                                    </p:animEffect>
                                  </p:childTnLst>
                                </p:cTn>
                              </p:par>
                            </p:childTnLst>
                          </p:cTn>
                        </p:par>
                      </p:childTnLst>
                    </p:cTn>
                  </p:par>
                  <p:par>
                    <p:cTn id="121" fill="hold">
                      <p:stCondLst>
                        <p:cond delay="indefinite"/>
                      </p:stCondLst>
                      <p:childTnLst>
                        <p:par>
                          <p:cTn id="122" fill="hold">
                            <p:stCondLst>
                              <p:cond delay="0"/>
                            </p:stCondLst>
                            <p:childTnLst>
                              <p:par>
                                <p:cTn id="123" presetID="26" presetClass="emph" presetSubtype="0" fill="hold" nodeType="clickEffect">
                                  <p:stCondLst>
                                    <p:cond delay="0"/>
                                  </p:stCondLst>
                                  <p:childTnLst>
                                    <p:animEffect transition="out" filter="fade">
                                      <p:cBhvr>
                                        <p:cTn id="124" dur="750" tmFilter="0, 0; .2, .5; .8, .5; 1, 0"/>
                                        <p:tgtEl>
                                          <p:spTgt spid="13"/>
                                        </p:tgtEl>
                                      </p:cBhvr>
                                    </p:animEffect>
                                    <p:animScale>
                                      <p:cBhvr>
                                        <p:cTn id="125" dur="375" autoRev="1" fill="hold"/>
                                        <p:tgtEl>
                                          <p:spTgt spid="13"/>
                                        </p:tgtEl>
                                      </p:cBhvr>
                                      <p:by x="105000" y="105000"/>
                                    </p:animScale>
                                  </p:childTnLst>
                                </p:cTn>
                              </p:par>
                              <p:par>
                                <p:cTn id="126" presetID="10" presetClass="exit" presetSubtype="0" fill="hold" grpId="1" nodeType="withEffect">
                                  <p:stCondLst>
                                    <p:cond delay="0"/>
                                  </p:stCondLst>
                                  <p:childTnLst>
                                    <p:animEffect transition="out" filter="fade">
                                      <p:cBhvr>
                                        <p:cTn id="127" dur="500"/>
                                        <p:tgtEl>
                                          <p:spTgt spid="3"/>
                                        </p:tgtEl>
                                      </p:cBhvr>
                                    </p:animEffect>
                                    <p:set>
                                      <p:cBhvr>
                                        <p:cTn id="128" dur="1" fill="hold">
                                          <p:stCondLst>
                                            <p:cond delay="499"/>
                                          </p:stCondLst>
                                        </p:cTn>
                                        <p:tgtEl>
                                          <p:spTgt spid="3"/>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4"/>
                                        </p:tgtEl>
                                      </p:cBhvr>
                                    </p:animEffect>
                                    <p:set>
                                      <p:cBhvr>
                                        <p:cTn id="131" dur="1" fill="hold">
                                          <p:stCondLst>
                                            <p:cond delay="499"/>
                                          </p:stCondLst>
                                        </p:cTn>
                                        <p:tgtEl>
                                          <p:spTgt spid="4"/>
                                        </p:tgtEl>
                                        <p:attrNameLst>
                                          <p:attrName>style.visibility</p:attrName>
                                        </p:attrNameLst>
                                      </p:cBhvr>
                                      <p:to>
                                        <p:strVal val="hidden"/>
                                      </p:to>
                                    </p:set>
                                  </p:childTnLst>
                                </p:cTn>
                              </p:par>
                              <p:par>
                                <p:cTn id="132" presetID="10" presetClass="entr" presetSubtype="0" fill="hold" grpId="0" nodeType="withEffect">
                                  <p:stCondLst>
                                    <p:cond delay="500"/>
                                  </p:stCondLst>
                                  <p:childTnLst>
                                    <p:set>
                                      <p:cBhvr>
                                        <p:cTn id="133" dur="1" fill="hold">
                                          <p:stCondLst>
                                            <p:cond delay="0"/>
                                          </p:stCondLst>
                                        </p:cTn>
                                        <p:tgtEl>
                                          <p:spTgt spid="26"/>
                                        </p:tgtEl>
                                        <p:attrNameLst>
                                          <p:attrName>style.visibility</p:attrName>
                                        </p:attrNameLst>
                                      </p:cBhvr>
                                      <p:to>
                                        <p:strVal val="visible"/>
                                      </p:to>
                                    </p:set>
                                    <p:animEffect transition="in" filter="fade">
                                      <p:cBhvr>
                                        <p:cTn id="134" dur="500"/>
                                        <p:tgtEl>
                                          <p:spTgt spid="26"/>
                                        </p:tgtEl>
                                      </p:cBhvr>
                                    </p:animEffect>
                                  </p:childTnLst>
                                </p:cTn>
                              </p:par>
                              <p:par>
                                <p:cTn id="135" presetID="10" presetClass="entr" presetSubtype="0" fill="hold" grpId="0" nodeType="withEffect">
                                  <p:stCondLst>
                                    <p:cond delay="500"/>
                                  </p:stCondLst>
                                  <p:childTnLst>
                                    <p:set>
                                      <p:cBhvr>
                                        <p:cTn id="136" dur="1" fill="hold">
                                          <p:stCondLst>
                                            <p:cond delay="0"/>
                                          </p:stCondLst>
                                        </p:cTn>
                                        <p:tgtEl>
                                          <p:spTgt spid="27"/>
                                        </p:tgtEl>
                                        <p:attrNameLst>
                                          <p:attrName>style.visibility</p:attrName>
                                        </p:attrNameLst>
                                      </p:cBhvr>
                                      <p:to>
                                        <p:strVal val="visible"/>
                                      </p:to>
                                    </p:set>
                                    <p:animEffect transition="in" filter="fade">
                                      <p:cBhvr>
                                        <p:cTn id="137" dur="500"/>
                                        <p:tgtEl>
                                          <p:spTgt spid="27"/>
                                        </p:tgtEl>
                                      </p:cBhvr>
                                    </p:animEffect>
                                  </p:childTnLst>
                                </p:cTn>
                              </p:par>
                            </p:childTnLst>
                          </p:cTn>
                        </p:par>
                      </p:childTnLst>
                    </p:cTn>
                  </p:par>
                  <p:par>
                    <p:cTn id="138" fill="hold">
                      <p:stCondLst>
                        <p:cond delay="indefinite"/>
                      </p:stCondLst>
                      <p:childTnLst>
                        <p:par>
                          <p:cTn id="139" fill="hold">
                            <p:stCondLst>
                              <p:cond delay="0"/>
                            </p:stCondLst>
                            <p:childTnLst>
                              <p:par>
                                <p:cTn id="140" presetID="26" presetClass="emph" presetSubtype="0" fill="hold" nodeType="clickEffect">
                                  <p:stCondLst>
                                    <p:cond delay="0"/>
                                  </p:stCondLst>
                                  <p:childTnLst>
                                    <p:animEffect transition="out" filter="fade">
                                      <p:cBhvr>
                                        <p:cTn id="141" dur="750" tmFilter="0, 0; .2, .5; .8, .5; 1, 0"/>
                                        <p:tgtEl>
                                          <p:spTgt spid="28"/>
                                        </p:tgtEl>
                                      </p:cBhvr>
                                    </p:animEffect>
                                    <p:animScale>
                                      <p:cBhvr>
                                        <p:cTn id="142" dur="375" autoRev="1" fill="hold"/>
                                        <p:tgtEl>
                                          <p:spTgt spid="28"/>
                                        </p:tgtEl>
                                      </p:cBhvr>
                                      <p:by x="105000" y="105000"/>
                                    </p:animScale>
                                  </p:childTnLst>
                                </p:cTn>
                              </p:par>
                              <p:par>
                                <p:cTn id="143" presetID="10" presetClass="exit" presetSubtype="0" fill="hold" grpId="1" nodeType="withEffect">
                                  <p:stCondLst>
                                    <p:cond delay="0"/>
                                  </p:stCondLst>
                                  <p:childTnLst>
                                    <p:animEffect transition="out" filter="fade">
                                      <p:cBhvr>
                                        <p:cTn id="144" dur="500"/>
                                        <p:tgtEl>
                                          <p:spTgt spid="26"/>
                                        </p:tgtEl>
                                      </p:cBhvr>
                                    </p:animEffect>
                                    <p:set>
                                      <p:cBhvr>
                                        <p:cTn id="145" dur="1" fill="hold">
                                          <p:stCondLst>
                                            <p:cond delay="499"/>
                                          </p:stCondLst>
                                        </p:cTn>
                                        <p:tgtEl>
                                          <p:spTgt spid="26"/>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27"/>
                                        </p:tgtEl>
                                      </p:cBhvr>
                                    </p:animEffect>
                                    <p:set>
                                      <p:cBhvr>
                                        <p:cTn id="148" dur="1" fill="hold">
                                          <p:stCondLst>
                                            <p:cond delay="499"/>
                                          </p:stCondLst>
                                        </p:cTn>
                                        <p:tgtEl>
                                          <p:spTgt spid="27"/>
                                        </p:tgtEl>
                                        <p:attrNameLst>
                                          <p:attrName>style.visibility</p:attrName>
                                        </p:attrNameLst>
                                      </p:cBhvr>
                                      <p:to>
                                        <p:strVal val="hidden"/>
                                      </p:to>
                                    </p:set>
                                  </p:childTnLst>
                                </p:cTn>
                              </p:par>
                              <p:par>
                                <p:cTn id="149" presetID="10" presetClass="entr" presetSubtype="0" fill="hold" grpId="0" nodeType="withEffect">
                                  <p:stCondLst>
                                    <p:cond delay="500"/>
                                  </p:stCondLst>
                                  <p:childTnLst>
                                    <p:set>
                                      <p:cBhvr>
                                        <p:cTn id="150" dur="1" fill="hold">
                                          <p:stCondLst>
                                            <p:cond delay="0"/>
                                          </p:stCondLst>
                                        </p:cTn>
                                        <p:tgtEl>
                                          <p:spTgt spid="30"/>
                                        </p:tgtEl>
                                        <p:attrNameLst>
                                          <p:attrName>style.visibility</p:attrName>
                                        </p:attrNameLst>
                                      </p:cBhvr>
                                      <p:to>
                                        <p:strVal val="visible"/>
                                      </p:to>
                                    </p:set>
                                    <p:animEffect transition="in" filter="fade">
                                      <p:cBhvr>
                                        <p:cTn id="151" dur="500"/>
                                        <p:tgtEl>
                                          <p:spTgt spid="30"/>
                                        </p:tgtEl>
                                      </p:cBhvr>
                                    </p:animEffect>
                                  </p:childTnLst>
                                </p:cTn>
                              </p:par>
                              <p:par>
                                <p:cTn id="152" presetID="10" presetClass="entr" presetSubtype="0" fill="hold" grpId="0" nodeType="withEffect">
                                  <p:stCondLst>
                                    <p:cond delay="500"/>
                                  </p:stCondLst>
                                  <p:childTnLst>
                                    <p:set>
                                      <p:cBhvr>
                                        <p:cTn id="153" dur="1" fill="hold">
                                          <p:stCondLst>
                                            <p:cond delay="0"/>
                                          </p:stCondLst>
                                        </p:cTn>
                                        <p:tgtEl>
                                          <p:spTgt spid="31"/>
                                        </p:tgtEl>
                                        <p:attrNameLst>
                                          <p:attrName>style.visibility</p:attrName>
                                        </p:attrNameLst>
                                      </p:cBhvr>
                                      <p:to>
                                        <p:strVal val="visible"/>
                                      </p:to>
                                    </p:set>
                                    <p:animEffect transition="in" filter="fade">
                                      <p:cBhvr>
                                        <p:cTn id="1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30" grpId="0"/>
      <p:bldP spid="3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BF18ED1-4E0C-4707-BD5A-B972F2D82A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598" y="3531365"/>
            <a:ext cx="505205" cy="845446"/>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2:2</a:t>
            </a:r>
          </a:p>
        </p:txBody>
      </p:sp>
      <p:sp>
        <p:nvSpPr>
          <p:cNvPr id="3" name="TextBox 2">
            <a:extLst>
              <a:ext uri="{FF2B5EF4-FFF2-40B4-BE49-F238E27FC236}">
                <a16:creationId xmlns:a16="http://schemas.microsoft.com/office/drawing/2014/main" id="{9EFECE4A-CC05-4473-AA52-12A6E9DF6552}"/>
              </a:ext>
            </a:extLst>
          </p:cNvPr>
          <p:cNvSpPr txBox="1"/>
          <p:nvPr/>
        </p:nvSpPr>
        <p:spPr bwMode="auto">
          <a:xfrm>
            <a:off x="4014372" y="1079948"/>
            <a:ext cx="4163256"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How many pencils are there?</a:t>
            </a:r>
          </a:p>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Count in groups of ten.</a:t>
            </a:r>
          </a:p>
        </p:txBody>
      </p:sp>
      <p:pic>
        <p:nvPicPr>
          <p:cNvPr id="4" name="Picture 3">
            <a:extLst>
              <a:ext uri="{FF2B5EF4-FFF2-40B4-BE49-F238E27FC236}">
                <a16:creationId xmlns:a16="http://schemas.microsoft.com/office/drawing/2014/main" id="{9007445B-EFC0-4620-B1AE-588849B59E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5694" y="2481190"/>
            <a:ext cx="505205" cy="845446"/>
          </a:xfrm>
          <a:prstGeom prst="rect">
            <a:avLst/>
          </a:prstGeom>
        </p:spPr>
      </p:pic>
      <p:pic>
        <p:nvPicPr>
          <p:cNvPr id="5" name="Picture 4">
            <a:extLst>
              <a:ext uri="{FF2B5EF4-FFF2-40B4-BE49-F238E27FC236}">
                <a16:creationId xmlns:a16="http://schemas.microsoft.com/office/drawing/2014/main" id="{8BA4700B-EA95-4D60-9A3A-E0EA903440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9328" y="2481190"/>
            <a:ext cx="505205" cy="845446"/>
          </a:xfrm>
          <a:prstGeom prst="rect">
            <a:avLst/>
          </a:prstGeom>
        </p:spPr>
      </p:pic>
      <p:pic>
        <p:nvPicPr>
          <p:cNvPr id="6" name="Picture 5">
            <a:extLst>
              <a:ext uri="{FF2B5EF4-FFF2-40B4-BE49-F238E27FC236}">
                <a16:creationId xmlns:a16="http://schemas.microsoft.com/office/drawing/2014/main" id="{533A0017-D4F0-4942-995E-1B2075337F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2963" y="2481190"/>
            <a:ext cx="505205" cy="845446"/>
          </a:xfrm>
          <a:prstGeom prst="rect">
            <a:avLst/>
          </a:prstGeom>
        </p:spPr>
      </p:pic>
      <p:pic>
        <p:nvPicPr>
          <p:cNvPr id="7" name="Picture 6">
            <a:extLst>
              <a:ext uri="{FF2B5EF4-FFF2-40B4-BE49-F238E27FC236}">
                <a16:creationId xmlns:a16="http://schemas.microsoft.com/office/drawing/2014/main" id="{519946A6-F38D-40DA-A5DB-AF6E6D6A1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598" y="2481190"/>
            <a:ext cx="505205" cy="845446"/>
          </a:xfrm>
          <a:prstGeom prst="rect">
            <a:avLst/>
          </a:prstGeom>
        </p:spPr>
      </p:pic>
      <p:pic>
        <p:nvPicPr>
          <p:cNvPr id="8" name="Picture 7">
            <a:extLst>
              <a:ext uri="{FF2B5EF4-FFF2-40B4-BE49-F238E27FC236}">
                <a16:creationId xmlns:a16="http://schemas.microsoft.com/office/drawing/2014/main" id="{F3BF2E37-2E9C-49C8-B3A4-293410484B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0232" y="2481190"/>
            <a:ext cx="505205" cy="845446"/>
          </a:xfrm>
          <a:prstGeom prst="rect">
            <a:avLst/>
          </a:prstGeom>
        </p:spPr>
      </p:pic>
      <p:pic>
        <p:nvPicPr>
          <p:cNvPr id="9" name="Picture 8">
            <a:extLst>
              <a:ext uri="{FF2B5EF4-FFF2-40B4-BE49-F238E27FC236}">
                <a16:creationId xmlns:a16="http://schemas.microsoft.com/office/drawing/2014/main" id="{F1AA8D03-AA15-48D0-8BEE-E7EF698167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5694" y="3531365"/>
            <a:ext cx="505205" cy="845446"/>
          </a:xfrm>
          <a:prstGeom prst="rect">
            <a:avLst/>
          </a:prstGeom>
        </p:spPr>
      </p:pic>
      <p:pic>
        <p:nvPicPr>
          <p:cNvPr id="10" name="Picture 9">
            <a:extLst>
              <a:ext uri="{FF2B5EF4-FFF2-40B4-BE49-F238E27FC236}">
                <a16:creationId xmlns:a16="http://schemas.microsoft.com/office/drawing/2014/main" id="{8D549CE8-92B2-421F-A954-926AC86C76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9328" y="3531365"/>
            <a:ext cx="505205" cy="845446"/>
          </a:xfrm>
          <a:prstGeom prst="rect">
            <a:avLst/>
          </a:prstGeom>
        </p:spPr>
      </p:pic>
      <p:pic>
        <p:nvPicPr>
          <p:cNvPr id="11" name="Picture 10">
            <a:extLst>
              <a:ext uri="{FF2B5EF4-FFF2-40B4-BE49-F238E27FC236}">
                <a16:creationId xmlns:a16="http://schemas.microsoft.com/office/drawing/2014/main" id="{C972508B-A7C8-46A3-A036-101CA3C539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2963" y="3531365"/>
            <a:ext cx="505205" cy="845446"/>
          </a:xfrm>
          <a:prstGeom prst="rect">
            <a:avLst/>
          </a:prstGeom>
        </p:spPr>
      </p:pic>
    </p:spTree>
    <p:extLst>
      <p:ext uri="{BB962C8B-B14F-4D97-AF65-F5344CB8AC3E}">
        <p14:creationId xmlns:p14="http://schemas.microsoft.com/office/powerpoint/2010/main" val="445593339"/>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4"/>
                                        </p:tgtEl>
                                      </p:cBhvr>
                                    </p:animEffect>
                                    <p:animScale>
                                      <p:cBhvr>
                                        <p:cTn id="7" dur="375"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5"/>
                                        </p:tgtEl>
                                      </p:cBhvr>
                                    </p:animEffect>
                                    <p:animScale>
                                      <p:cBhvr>
                                        <p:cTn id="12" dur="375"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750" tmFilter="0, 0; .2, .5; .8, .5; 1, 0"/>
                                        <p:tgtEl>
                                          <p:spTgt spid="6"/>
                                        </p:tgtEl>
                                      </p:cBhvr>
                                    </p:animEffect>
                                    <p:animScale>
                                      <p:cBhvr>
                                        <p:cTn id="17" dur="375" autoRev="1" fill="hold"/>
                                        <p:tgtEl>
                                          <p:spTgt spid="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750" tmFilter="0, 0; .2, .5; .8, .5; 1, 0"/>
                                        <p:tgtEl>
                                          <p:spTgt spid="7"/>
                                        </p:tgtEl>
                                      </p:cBhvr>
                                    </p:animEffect>
                                    <p:animScale>
                                      <p:cBhvr>
                                        <p:cTn id="22" dur="375" autoRev="1" fill="hold"/>
                                        <p:tgtEl>
                                          <p:spTgt spid="7"/>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750" tmFilter="0, 0; .2, .5; .8, .5; 1, 0"/>
                                        <p:tgtEl>
                                          <p:spTgt spid="8"/>
                                        </p:tgtEl>
                                      </p:cBhvr>
                                    </p:animEffect>
                                    <p:animScale>
                                      <p:cBhvr>
                                        <p:cTn id="27" dur="375" autoRev="1" fill="hold"/>
                                        <p:tgtEl>
                                          <p:spTgt spid="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750" tmFilter="0, 0; .2, .5; .8, .5; 1, 0"/>
                                        <p:tgtEl>
                                          <p:spTgt spid="9"/>
                                        </p:tgtEl>
                                      </p:cBhvr>
                                    </p:animEffect>
                                    <p:animScale>
                                      <p:cBhvr>
                                        <p:cTn id="32" dur="375" autoRev="1" fill="hold"/>
                                        <p:tgtEl>
                                          <p:spTgt spid="9"/>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750" tmFilter="0, 0; .2, .5; .8, .5; 1, 0"/>
                                        <p:tgtEl>
                                          <p:spTgt spid="10"/>
                                        </p:tgtEl>
                                      </p:cBhvr>
                                    </p:animEffect>
                                    <p:animScale>
                                      <p:cBhvr>
                                        <p:cTn id="37" dur="375" autoRev="1" fill="hold"/>
                                        <p:tgtEl>
                                          <p:spTgt spid="10"/>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750" tmFilter="0, 0; .2, .5; .8, .5; 1, 0"/>
                                        <p:tgtEl>
                                          <p:spTgt spid="11"/>
                                        </p:tgtEl>
                                      </p:cBhvr>
                                    </p:animEffect>
                                    <p:animScale>
                                      <p:cBhvr>
                                        <p:cTn id="42" dur="375" autoRev="1" fill="hold"/>
                                        <p:tgtEl>
                                          <p:spTgt spid="11"/>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750" tmFilter="0, 0; .2, .5; .8, .5; 1, 0"/>
                                        <p:tgtEl>
                                          <p:spTgt spid="13"/>
                                        </p:tgtEl>
                                      </p:cBhvr>
                                    </p:animEffect>
                                    <p:animScale>
                                      <p:cBhvr>
                                        <p:cTn id="47" dur="375"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4280403759"/>
              </p:ext>
            </p:extLst>
          </p:nvPr>
        </p:nvGraphicFramePr>
        <p:xfrm>
          <a:off x="594008" y="1535029"/>
          <a:ext cx="10712127" cy="2801049"/>
        </p:xfrm>
        <a:graphic>
          <a:graphicData uri="http://schemas.openxmlformats.org/drawingml/2006/table">
            <a:tbl>
              <a:tblPr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10</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calculate the total value of the coins in a set of 5p coins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11</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calculate the total value of the coins in a set of 10p coins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2833548874"/>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12</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compare sets of 2p, 5p and 10p coins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56598202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13</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relate what they have learnt to a real-life context</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2863512195"/>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14</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work out how many coins are needed to make a value of 10p</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27476434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15</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8" action="ppaction://hlinksldjump"/>
                        </a:rPr>
                        <a:t>Pupils work out how many coins are needed to make a total value of 20p</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2897052559"/>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16</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9" action="ppaction://hlinksldjump"/>
                        </a:rPr>
                        <a:t>Pupils use knowledge of the value of coins to solve problems</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2002531099"/>
                  </a:ext>
                </a:extLst>
              </a:tr>
            </a:tbl>
          </a:graphicData>
        </a:graphic>
      </p:graphicFrame>
      <p:sp>
        <p:nvSpPr>
          <p:cNvPr id="7" name="Action Button: Return 6">
            <a:hlinkClick r:id="rId10" action="ppaction://hlinksldjump" highlightClick="1"/>
            <a:extLst>
              <a:ext uri="{FF2B5EF4-FFF2-40B4-BE49-F238E27FC236}">
                <a16:creationId xmlns:a16="http://schemas.microsoft.com/office/drawing/2014/main" id="{2570C625-E476-4A8C-BF3D-99D1E479925B}"/>
              </a:ext>
            </a:extLst>
          </p:cNvPr>
          <p:cNvSpPr/>
          <p:nvPr/>
        </p:nvSpPr>
        <p:spPr>
          <a:xfrm>
            <a:off x="594006" y="5906131"/>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54005" y="5855299"/>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2775252871"/>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2:3</a:t>
            </a:r>
          </a:p>
        </p:txBody>
      </p:sp>
      <p:pic>
        <p:nvPicPr>
          <p:cNvPr id="5" name="Picture 4">
            <a:extLst>
              <a:ext uri="{FF2B5EF4-FFF2-40B4-BE49-F238E27FC236}">
                <a16:creationId xmlns:a16="http://schemas.microsoft.com/office/drawing/2014/main" id="{271EB8DF-9A71-456E-B93A-6CD9815C57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5692" y="1948220"/>
            <a:ext cx="835470" cy="692069"/>
          </a:xfrm>
          <a:prstGeom prst="rect">
            <a:avLst/>
          </a:prstGeom>
        </p:spPr>
      </p:pic>
      <p:pic>
        <p:nvPicPr>
          <p:cNvPr id="6" name="Picture 5">
            <a:extLst>
              <a:ext uri="{FF2B5EF4-FFF2-40B4-BE49-F238E27FC236}">
                <a16:creationId xmlns:a16="http://schemas.microsoft.com/office/drawing/2014/main" id="{272F5722-C094-43A3-B302-3759C36BF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9326" y="1948220"/>
            <a:ext cx="835470" cy="692069"/>
          </a:xfrm>
          <a:prstGeom prst="rect">
            <a:avLst/>
          </a:prstGeom>
        </p:spPr>
      </p:pic>
      <p:pic>
        <p:nvPicPr>
          <p:cNvPr id="7" name="Picture 6">
            <a:extLst>
              <a:ext uri="{FF2B5EF4-FFF2-40B4-BE49-F238E27FC236}">
                <a16:creationId xmlns:a16="http://schemas.microsoft.com/office/drawing/2014/main" id="{E6D51B82-0AF2-451C-93B2-AC832313C0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961" y="1948220"/>
            <a:ext cx="835470" cy="692069"/>
          </a:xfrm>
          <a:prstGeom prst="rect">
            <a:avLst/>
          </a:prstGeom>
        </p:spPr>
      </p:pic>
      <p:pic>
        <p:nvPicPr>
          <p:cNvPr id="9" name="Picture 8">
            <a:extLst>
              <a:ext uri="{FF2B5EF4-FFF2-40B4-BE49-F238E27FC236}">
                <a16:creationId xmlns:a16="http://schemas.microsoft.com/office/drawing/2014/main" id="{57484705-A9DA-48E7-BF58-8C64F25D1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230" y="1948220"/>
            <a:ext cx="835470" cy="692069"/>
          </a:xfrm>
          <a:prstGeom prst="rect">
            <a:avLst/>
          </a:prstGeom>
        </p:spPr>
      </p:pic>
      <p:pic>
        <p:nvPicPr>
          <p:cNvPr id="10" name="Picture 9">
            <a:extLst>
              <a:ext uri="{FF2B5EF4-FFF2-40B4-BE49-F238E27FC236}">
                <a16:creationId xmlns:a16="http://schemas.microsoft.com/office/drawing/2014/main" id="{1A587A6D-4026-4AD4-8FA9-8105E47B4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5692" y="2998395"/>
            <a:ext cx="835470" cy="692069"/>
          </a:xfrm>
          <a:prstGeom prst="rect">
            <a:avLst/>
          </a:prstGeom>
        </p:spPr>
      </p:pic>
      <p:pic>
        <p:nvPicPr>
          <p:cNvPr id="11" name="Picture 10">
            <a:extLst>
              <a:ext uri="{FF2B5EF4-FFF2-40B4-BE49-F238E27FC236}">
                <a16:creationId xmlns:a16="http://schemas.microsoft.com/office/drawing/2014/main" id="{5BBB1B7F-BDBB-485F-81EF-82572E1F7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9326" y="2998395"/>
            <a:ext cx="835470" cy="692069"/>
          </a:xfrm>
          <a:prstGeom prst="rect">
            <a:avLst/>
          </a:prstGeom>
        </p:spPr>
      </p:pic>
      <p:pic>
        <p:nvPicPr>
          <p:cNvPr id="12" name="Picture 11">
            <a:extLst>
              <a:ext uri="{FF2B5EF4-FFF2-40B4-BE49-F238E27FC236}">
                <a16:creationId xmlns:a16="http://schemas.microsoft.com/office/drawing/2014/main" id="{22855C5D-3661-4C59-9908-18B5D45DC3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961" y="2998395"/>
            <a:ext cx="835470" cy="692069"/>
          </a:xfrm>
          <a:prstGeom prst="rect">
            <a:avLst/>
          </a:prstGeom>
        </p:spPr>
      </p:pic>
      <p:pic>
        <p:nvPicPr>
          <p:cNvPr id="16" name="Picture 15" descr="A picture containing cosmetic, toiletry&#10;&#10;Description automatically generated">
            <a:extLst>
              <a:ext uri="{FF2B5EF4-FFF2-40B4-BE49-F238E27FC236}">
                <a16:creationId xmlns:a16="http://schemas.microsoft.com/office/drawing/2014/main" id="{AF8C6B4B-F2CD-41C9-A718-0C529620B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323" y="1763528"/>
            <a:ext cx="261864" cy="261864"/>
          </a:xfrm>
          <a:prstGeom prst="rect">
            <a:avLst/>
          </a:prstGeom>
        </p:spPr>
      </p:pic>
      <p:pic>
        <p:nvPicPr>
          <p:cNvPr id="17" name="Picture 16" descr="A picture containing cosmetic, toiletry&#10;&#10;Description automatically generated">
            <a:extLst>
              <a:ext uri="{FF2B5EF4-FFF2-40B4-BE49-F238E27FC236}">
                <a16:creationId xmlns:a16="http://schemas.microsoft.com/office/drawing/2014/main" id="{DFB2F6A2-BFC3-47F6-957A-6DDB2AD1B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283" y="1351467"/>
            <a:ext cx="261864" cy="261864"/>
          </a:xfrm>
          <a:prstGeom prst="rect">
            <a:avLst/>
          </a:prstGeom>
        </p:spPr>
      </p:pic>
      <p:pic>
        <p:nvPicPr>
          <p:cNvPr id="18" name="Picture 17" descr="A picture containing cosmetic, toiletry&#10;&#10;Description automatically generated">
            <a:extLst>
              <a:ext uri="{FF2B5EF4-FFF2-40B4-BE49-F238E27FC236}">
                <a16:creationId xmlns:a16="http://schemas.microsoft.com/office/drawing/2014/main" id="{3B99B81C-C100-47B3-817B-81A93C859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3811" y="2466082"/>
            <a:ext cx="261864" cy="261864"/>
          </a:xfrm>
          <a:prstGeom prst="rect">
            <a:avLst/>
          </a:prstGeom>
        </p:spPr>
      </p:pic>
      <p:pic>
        <p:nvPicPr>
          <p:cNvPr id="19" name="Picture 18" descr="A picture containing cosmetic, toiletry&#10;&#10;Description automatically generated">
            <a:extLst>
              <a:ext uri="{FF2B5EF4-FFF2-40B4-BE49-F238E27FC236}">
                <a16:creationId xmlns:a16="http://schemas.microsoft.com/office/drawing/2014/main" id="{6E37FD8A-9639-406B-9712-3A7970E5A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092" y="1552520"/>
            <a:ext cx="261864" cy="261864"/>
          </a:xfrm>
          <a:prstGeom prst="rect">
            <a:avLst/>
          </a:prstGeom>
        </p:spPr>
      </p:pic>
      <p:pic>
        <p:nvPicPr>
          <p:cNvPr id="20" name="Picture 19" descr="A picture containing cosmetic, toiletry&#10;&#10;Description automatically generated">
            <a:extLst>
              <a:ext uri="{FF2B5EF4-FFF2-40B4-BE49-F238E27FC236}">
                <a16:creationId xmlns:a16="http://schemas.microsoft.com/office/drawing/2014/main" id="{4FB4DAE4-8A49-4C8A-8B2D-9D8432E02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2745" y="2089653"/>
            <a:ext cx="261864" cy="261864"/>
          </a:xfrm>
          <a:prstGeom prst="rect">
            <a:avLst/>
          </a:prstGeom>
        </p:spPr>
      </p:pic>
      <p:pic>
        <p:nvPicPr>
          <p:cNvPr id="21" name="Picture 20" descr="A picture containing cosmetic, toiletry&#10;&#10;Description automatically generated">
            <a:extLst>
              <a:ext uri="{FF2B5EF4-FFF2-40B4-BE49-F238E27FC236}">
                <a16:creationId xmlns:a16="http://schemas.microsoft.com/office/drawing/2014/main" id="{6C7DD137-406B-43D9-BECE-C75E7C4D9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866" y="2644989"/>
            <a:ext cx="261864" cy="261864"/>
          </a:xfrm>
          <a:prstGeom prst="rect">
            <a:avLst/>
          </a:prstGeom>
        </p:spPr>
      </p:pic>
      <p:pic>
        <p:nvPicPr>
          <p:cNvPr id="22" name="Picture 21" descr="A picture containing cosmetic, toiletry&#10;&#10;Description automatically generated">
            <a:extLst>
              <a:ext uri="{FF2B5EF4-FFF2-40B4-BE49-F238E27FC236}">
                <a16:creationId xmlns:a16="http://schemas.microsoft.com/office/drawing/2014/main" id="{451F4DD3-D13A-4433-BE16-00D076887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6993" y="3116151"/>
            <a:ext cx="261864" cy="261864"/>
          </a:xfrm>
          <a:prstGeom prst="rect">
            <a:avLst/>
          </a:prstGeom>
        </p:spPr>
      </p:pic>
      <p:pic>
        <p:nvPicPr>
          <p:cNvPr id="23" name="Picture 22" descr="A picture containing cosmetic, toiletry&#10;&#10;Description automatically generated">
            <a:extLst>
              <a:ext uri="{FF2B5EF4-FFF2-40B4-BE49-F238E27FC236}">
                <a16:creationId xmlns:a16="http://schemas.microsoft.com/office/drawing/2014/main" id="{AAB5713F-EC28-4CA7-995E-5E70BC1FB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883" y="2458100"/>
            <a:ext cx="261864" cy="261864"/>
          </a:xfrm>
          <a:prstGeom prst="rect">
            <a:avLst/>
          </a:prstGeom>
        </p:spPr>
      </p:pic>
      <p:pic>
        <p:nvPicPr>
          <p:cNvPr id="24" name="Picture 23" descr="A picture containing cosmetic, toiletry&#10;&#10;Description automatically generated">
            <a:extLst>
              <a:ext uri="{FF2B5EF4-FFF2-40B4-BE49-F238E27FC236}">
                <a16:creationId xmlns:a16="http://schemas.microsoft.com/office/drawing/2014/main" id="{52B0FB34-D8BA-458F-A5F3-3D52FA048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3981" y="3020039"/>
            <a:ext cx="261864" cy="261864"/>
          </a:xfrm>
          <a:prstGeom prst="rect">
            <a:avLst/>
          </a:prstGeom>
        </p:spPr>
      </p:pic>
      <p:pic>
        <p:nvPicPr>
          <p:cNvPr id="25" name="Picture 24" descr="A picture containing cosmetic, toiletry&#10;&#10;Description automatically generated">
            <a:extLst>
              <a:ext uri="{FF2B5EF4-FFF2-40B4-BE49-F238E27FC236}">
                <a16:creationId xmlns:a16="http://schemas.microsoft.com/office/drawing/2014/main" id="{1CD33C1C-8D1D-4876-A1A3-AEFDECA80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8761" y="3500562"/>
            <a:ext cx="261864" cy="261864"/>
          </a:xfrm>
          <a:prstGeom prst="rect">
            <a:avLst/>
          </a:prstGeom>
        </p:spPr>
      </p:pic>
      <p:pic>
        <p:nvPicPr>
          <p:cNvPr id="26" name="Picture 25" descr="A picture containing cosmetic, toiletry&#10;&#10;Description automatically generated">
            <a:extLst>
              <a:ext uri="{FF2B5EF4-FFF2-40B4-BE49-F238E27FC236}">
                <a16:creationId xmlns:a16="http://schemas.microsoft.com/office/drawing/2014/main" id="{21DBA6B3-5BF0-4168-B643-0EC33D33B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2795" y="1290656"/>
            <a:ext cx="261864" cy="261864"/>
          </a:xfrm>
          <a:prstGeom prst="rect">
            <a:avLst/>
          </a:prstGeom>
        </p:spPr>
      </p:pic>
      <p:pic>
        <p:nvPicPr>
          <p:cNvPr id="27" name="Picture 26" descr="A picture containing cosmetic, toiletry&#10;&#10;Description automatically generated">
            <a:extLst>
              <a:ext uri="{FF2B5EF4-FFF2-40B4-BE49-F238E27FC236}">
                <a16:creationId xmlns:a16="http://schemas.microsoft.com/office/drawing/2014/main" id="{5AE55648-6A17-438D-9D4F-0620BE111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624" y="1620270"/>
            <a:ext cx="261864" cy="261864"/>
          </a:xfrm>
          <a:prstGeom prst="rect">
            <a:avLst/>
          </a:prstGeom>
        </p:spPr>
      </p:pic>
      <p:pic>
        <p:nvPicPr>
          <p:cNvPr id="28" name="Picture 27" descr="A picture containing cosmetic, toiletry&#10;&#10;Description automatically generated">
            <a:extLst>
              <a:ext uri="{FF2B5EF4-FFF2-40B4-BE49-F238E27FC236}">
                <a16:creationId xmlns:a16="http://schemas.microsoft.com/office/drawing/2014/main" id="{AF41C58E-6EAA-4DBD-8DE2-A5A6AC41C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6027" y="1726835"/>
            <a:ext cx="261864" cy="261864"/>
          </a:xfrm>
          <a:prstGeom prst="rect">
            <a:avLst/>
          </a:prstGeom>
        </p:spPr>
      </p:pic>
      <p:pic>
        <p:nvPicPr>
          <p:cNvPr id="29" name="Picture 28" descr="A picture containing cosmetic, toiletry&#10;&#10;Description automatically generated">
            <a:extLst>
              <a:ext uri="{FF2B5EF4-FFF2-40B4-BE49-F238E27FC236}">
                <a16:creationId xmlns:a16="http://schemas.microsoft.com/office/drawing/2014/main" id="{B26D8FF7-F245-443C-AB57-5DD9099CB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338" y="3333412"/>
            <a:ext cx="261864" cy="261864"/>
          </a:xfrm>
          <a:prstGeom prst="rect">
            <a:avLst/>
          </a:prstGeom>
        </p:spPr>
      </p:pic>
      <p:pic>
        <p:nvPicPr>
          <p:cNvPr id="30" name="Picture 29" descr="A picture containing cosmetic, toiletry&#10;&#10;Description automatically generated">
            <a:extLst>
              <a:ext uri="{FF2B5EF4-FFF2-40B4-BE49-F238E27FC236}">
                <a16:creationId xmlns:a16="http://schemas.microsoft.com/office/drawing/2014/main" id="{A84EA5F6-9FAC-4A66-A870-182A7E0C1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214" y="2220585"/>
            <a:ext cx="261864" cy="261864"/>
          </a:xfrm>
          <a:prstGeom prst="rect">
            <a:avLst/>
          </a:prstGeom>
        </p:spPr>
      </p:pic>
      <p:pic>
        <p:nvPicPr>
          <p:cNvPr id="31" name="Picture 30" descr="A picture containing cosmetic, toiletry&#10;&#10;Description automatically generated">
            <a:extLst>
              <a:ext uri="{FF2B5EF4-FFF2-40B4-BE49-F238E27FC236}">
                <a16:creationId xmlns:a16="http://schemas.microsoft.com/office/drawing/2014/main" id="{3FD435C4-DD75-4AEA-AF26-70F3610CD7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9309" y="2154557"/>
            <a:ext cx="261864" cy="261864"/>
          </a:xfrm>
          <a:prstGeom prst="rect">
            <a:avLst/>
          </a:prstGeom>
        </p:spPr>
      </p:pic>
      <p:pic>
        <p:nvPicPr>
          <p:cNvPr id="32" name="Picture 31" descr="A picture containing cosmetic, toiletry&#10;&#10;Description automatically generated">
            <a:extLst>
              <a:ext uri="{FF2B5EF4-FFF2-40B4-BE49-F238E27FC236}">
                <a16:creationId xmlns:a16="http://schemas.microsoft.com/office/drawing/2014/main" id="{9D9CC4E8-B3CD-4D33-8C88-49ECB342E2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303" y="3179175"/>
            <a:ext cx="261864" cy="261864"/>
          </a:xfrm>
          <a:prstGeom prst="rect">
            <a:avLst/>
          </a:prstGeom>
        </p:spPr>
      </p:pic>
      <p:pic>
        <p:nvPicPr>
          <p:cNvPr id="33" name="Picture 32" descr="A picture containing cosmetic, toiletry&#10;&#10;Description automatically generated">
            <a:extLst>
              <a:ext uri="{FF2B5EF4-FFF2-40B4-BE49-F238E27FC236}">
                <a16:creationId xmlns:a16="http://schemas.microsoft.com/office/drawing/2014/main" id="{594B8D99-74A5-4196-865B-5C91BB1C90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4760" y="3788290"/>
            <a:ext cx="261864" cy="261864"/>
          </a:xfrm>
          <a:prstGeom prst="rect">
            <a:avLst/>
          </a:prstGeom>
        </p:spPr>
      </p:pic>
      <p:pic>
        <p:nvPicPr>
          <p:cNvPr id="34" name="Picture 33" descr="A picture containing cosmetic, toiletry&#10;&#10;Description automatically generated">
            <a:extLst>
              <a:ext uri="{FF2B5EF4-FFF2-40B4-BE49-F238E27FC236}">
                <a16:creationId xmlns:a16="http://schemas.microsoft.com/office/drawing/2014/main" id="{D84D9BB2-92BB-45E8-BFB9-8AB2C8AEC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088" y="3922541"/>
            <a:ext cx="261864" cy="261864"/>
          </a:xfrm>
          <a:prstGeom prst="rect">
            <a:avLst/>
          </a:prstGeom>
        </p:spPr>
      </p:pic>
      <p:pic>
        <p:nvPicPr>
          <p:cNvPr id="35" name="Picture 34" descr="A picture containing cosmetic, toiletry&#10;&#10;Description automatically generated">
            <a:extLst>
              <a:ext uri="{FF2B5EF4-FFF2-40B4-BE49-F238E27FC236}">
                <a16:creationId xmlns:a16="http://schemas.microsoft.com/office/drawing/2014/main" id="{81610ABB-0628-4F6D-94F2-6664A3CD8A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376" y="4371506"/>
            <a:ext cx="261864" cy="261864"/>
          </a:xfrm>
          <a:prstGeom prst="rect">
            <a:avLst/>
          </a:prstGeom>
        </p:spPr>
      </p:pic>
      <p:pic>
        <p:nvPicPr>
          <p:cNvPr id="36" name="Picture 35" descr="A picture containing cosmetic, toiletry&#10;&#10;Description automatically generated">
            <a:extLst>
              <a:ext uri="{FF2B5EF4-FFF2-40B4-BE49-F238E27FC236}">
                <a16:creationId xmlns:a16="http://schemas.microsoft.com/office/drawing/2014/main" id="{47B593BF-EC6D-4AF5-A411-70BE9FEB6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083" y="1177895"/>
            <a:ext cx="261864" cy="261864"/>
          </a:xfrm>
          <a:prstGeom prst="rect">
            <a:avLst/>
          </a:prstGeom>
        </p:spPr>
      </p:pic>
      <p:pic>
        <p:nvPicPr>
          <p:cNvPr id="37" name="Picture 36" descr="A picture containing cosmetic, toiletry&#10;&#10;Description automatically generated">
            <a:extLst>
              <a:ext uri="{FF2B5EF4-FFF2-40B4-BE49-F238E27FC236}">
                <a16:creationId xmlns:a16="http://schemas.microsoft.com/office/drawing/2014/main" id="{73FE1B54-DBFF-4757-BEBF-40C82FE3D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602" y="1591153"/>
            <a:ext cx="261864" cy="261864"/>
          </a:xfrm>
          <a:prstGeom prst="rect">
            <a:avLst/>
          </a:prstGeom>
        </p:spPr>
      </p:pic>
      <p:pic>
        <p:nvPicPr>
          <p:cNvPr id="38" name="Picture 37" descr="A picture containing cosmetic, toiletry&#10;&#10;Description automatically generated">
            <a:extLst>
              <a:ext uri="{FF2B5EF4-FFF2-40B4-BE49-F238E27FC236}">
                <a16:creationId xmlns:a16="http://schemas.microsoft.com/office/drawing/2014/main" id="{DD88CC09-55A4-4A43-8CED-271FBC5F02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539" y="1882134"/>
            <a:ext cx="261864" cy="261864"/>
          </a:xfrm>
          <a:prstGeom prst="rect">
            <a:avLst/>
          </a:prstGeom>
        </p:spPr>
      </p:pic>
      <p:pic>
        <p:nvPicPr>
          <p:cNvPr id="39" name="Picture 38" descr="A picture containing cosmetic, toiletry&#10;&#10;Description automatically generated">
            <a:extLst>
              <a:ext uri="{FF2B5EF4-FFF2-40B4-BE49-F238E27FC236}">
                <a16:creationId xmlns:a16="http://schemas.microsoft.com/office/drawing/2014/main" id="{234005DA-269B-460D-B622-18E8DD429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142" y="2662952"/>
            <a:ext cx="261864" cy="261864"/>
          </a:xfrm>
          <a:prstGeom prst="rect">
            <a:avLst/>
          </a:prstGeom>
        </p:spPr>
      </p:pic>
      <p:pic>
        <p:nvPicPr>
          <p:cNvPr id="40" name="Picture 39" descr="A picture containing cosmetic, toiletry&#10;&#10;Description automatically generated">
            <a:extLst>
              <a:ext uri="{FF2B5EF4-FFF2-40B4-BE49-F238E27FC236}">
                <a16:creationId xmlns:a16="http://schemas.microsoft.com/office/drawing/2014/main" id="{CCD0DBD4-0586-438D-BBE0-FA249990C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9492" y="2654371"/>
            <a:ext cx="261864" cy="261864"/>
          </a:xfrm>
          <a:prstGeom prst="rect">
            <a:avLst/>
          </a:prstGeom>
        </p:spPr>
      </p:pic>
      <p:pic>
        <p:nvPicPr>
          <p:cNvPr id="41" name="Picture 40" descr="A picture containing cosmetic, toiletry&#10;&#10;Description automatically generated">
            <a:extLst>
              <a:ext uri="{FF2B5EF4-FFF2-40B4-BE49-F238E27FC236}">
                <a16:creationId xmlns:a16="http://schemas.microsoft.com/office/drawing/2014/main" id="{8C7DDD33-8F39-4B3C-87FF-1DE0AE4152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9902" y="3500562"/>
            <a:ext cx="261864" cy="261864"/>
          </a:xfrm>
          <a:prstGeom prst="rect">
            <a:avLst/>
          </a:prstGeom>
        </p:spPr>
      </p:pic>
      <p:pic>
        <p:nvPicPr>
          <p:cNvPr id="42" name="Picture 41" descr="A picture containing cosmetic, toiletry&#10;&#10;Description automatically generated">
            <a:extLst>
              <a:ext uri="{FF2B5EF4-FFF2-40B4-BE49-F238E27FC236}">
                <a16:creationId xmlns:a16="http://schemas.microsoft.com/office/drawing/2014/main" id="{670ED185-6C82-42F2-BE1C-0CBFEA702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4909" y="3083444"/>
            <a:ext cx="261864" cy="261864"/>
          </a:xfrm>
          <a:prstGeom prst="rect">
            <a:avLst/>
          </a:prstGeom>
        </p:spPr>
      </p:pic>
      <p:pic>
        <p:nvPicPr>
          <p:cNvPr id="43" name="Picture 42" descr="A picture containing cosmetic, toiletry&#10;&#10;Description automatically generated">
            <a:extLst>
              <a:ext uri="{FF2B5EF4-FFF2-40B4-BE49-F238E27FC236}">
                <a16:creationId xmlns:a16="http://schemas.microsoft.com/office/drawing/2014/main" id="{25FD2516-D840-4384-BB22-E119DAB40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3117" y="4021401"/>
            <a:ext cx="261864" cy="261864"/>
          </a:xfrm>
          <a:prstGeom prst="rect">
            <a:avLst/>
          </a:prstGeom>
        </p:spPr>
      </p:pic>
      <p:pic>
        <p:nvPicPr>
          <p:cNvPr id="44" name="Picture 43" descr="A picture containing cosmetic, toiletry&#10;&#10;Description automatically generated">
            <a:extLst>
              <a:ext uri="{FF2B5EF4-FFF2-40B4-BE49-F238E27FC236}">
                <a16:creationId xmlns:a16="http://schemas.microsoft.com/office/drawing/2014/main" id="{F610C023-07FB-4BB8-B8B1-526545B00C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643" y="3584811"/>
            <a:ext cx="261864" cy="261864"/>
          </a:xfrm>
          <a:prstGeom prst="rect">
            <a:avLst/>
          </a:prstGeom>
        </p:spPr>
      </p:pic>
      <p:pic>
        <p:nvPicPr>
          <p:cNvPr id="45" name="Picture 44" descr="A picture containing cosmetic, toiletry&#10;&#10;Description automatically generated">
            <a:extLst>
              <a:ext uri="{FF2B5EF4-FFF2-40B4-BE49-F238E27FC236}">
                <a16:creationId xmlns:a16="http://schemas.microsoft.com/office/drawing/2014/main" id="{BDA95316-AF73-4EC0-A0A9-6E4AC37937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183" y="2553811"/>
            <a:ext cx="261864" cy="261864"/>
          </a:xfrm>
          <a:prstGeom prst="rect">
            <a:avLst/>
          </a:prstGeom>
        </p:spPr>
      </p:pic>
      <p:pic>
        <p:nvPicPr>
          <p:cNvPr id="46" name="Picture 45" descr="A picture containing cosmetic, toiletry&#10;&#10;Description automatically generated">
            <a:extLst>
              <a:ext uri="{FF2B5EF4-FFF2-40B4-BE49-F238E27FC236}">
                <a16:creationId xmlns:a16="http://schemas.microsoft.com/office/drawing/2014/main" id="{884D0B20-B5F9-4890-A321-6F90CC253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240" y="1361180"/>
            <a:ext cx="261864" cy="261864"/>
          </a:xfrm>
          <a:prstGeom prst="rect">
            <a:avLst/>
          </a:prstGeom>
        </p:spPr>
      </p:pic>
      <p:pic>
        <p:nvPicPr>
          <p:cNvPr id="47" name="Picture 46" descr="A picture containing cosmetic, toiletry&#10;&#10;Description automatically generated">
            <a:extLst>
              <a:ext uri="{FF2B5EF4-FFF2-40B4-BE49-F238E27FC236}">
                <a16:creationId xmlns:a16="http://schemas.microsoft.com/office/drawing/2014/main" id="{4737D3F0-625F-4AC7-8628-F1D028D0B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431" y="2004929"/>
            <a:ext cx="261864" cy="261864"/>
          </a:xfrm>
          <a:prstGeom prst="rect">
            <a:avLst/>
          </a:prstGeom>
        </p:spPr>
      </p:pic>
      <p:pic>
        <p:nvPicPr>
          <p:cNvPr id="48" name="Picture 47" descr="A picture containing cosmetic, toiletry&#10;&#10;Description automatically generated">
            <a:extLst>
              <a:ext uri="{FF2B5EF4-FFF2-40B4-BE49-F238E27FC236}">
                <a16:creationId xmlns:a16="http://schemas.microsoft.com/office/drawing/2014/main" id="{23B16134-E853-4471-86BA-9742C12B9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3254" y="1240708"/>
            <a:ext cx="261864" cy="261864"/>
          </a:xfrm>
          <a:prstGeom prst="rect">
            <a:avLst/>
          </a:prstGeom>
        </p:spPr>
      </p:pic>
      <p:pic>
        <p:nvPicPr>
          <p:cNvPr id="49" name="Picture 48" descr="A picture containing cosmetic, toiletry&#10;&#10;Description automatically generated">
            <a:extLst>
              <a:ext uri="{FF2B5EF4-FFF2-40B4-BE49-F238E27FC236}">
                <a16:creationId xmlns:a16="http://schemas.microsoft.com/office/drawing/2014/main" id="{5EF806C7-FCC6-4195-B6FD-6C1B12451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3736" y="2567378"/>
            <a:ext cx="261864" cy="261864"/>
          </a:xfrm>
          <a:prstGeom prst="rect">
            <a:avLst/>
          </a:prstGeom>
        </p:spPr>
      </p:pic>
      <p:pic>
        <p:nvPicPr>
          <p:cNvPr id="50" name="Picture 49" descr="A picture containing cosmetic, toiletry&#10;&#10;Description automatically generated">
            <a:extLst>
              <a:ext uri="{FF2B5EF4-FFF2-40B4-BE49-F238E27FC236}">
                <a16:creationId xmlns:a16="http://schemas.microsoft.com/office/drawing/2014/main" id="{6315D7E8-39E1-45AD-A64C-DB5AFCD85C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750" y="1681816"/>
            <a:ext cx="261864" cy="261864"/>
          </a:xfrm>
          <a:prstGeom prst="rect">
            <a:avLst/>
          </a:prstGeom>
        </p:spPr>
      </p:pic>
      <p:pic>
        <p:nvPicPr>
          <p:cNvPr id="51" name="Picture 50" descr="A picture containing cosmetic, toiletry&#10;&#10;Description automatically generated">
            <a:extLst>
              <a:ext uri="{FF2B5EF4-FFF2-40B4-BE49-F238E27FC236}">
                <a16:creationId xmlns:a16="http://schemas.microsoft.com/office/drawing/2014/main" id="{49D64154-4E03-40DC-8229-273EE9824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2352" y="2202514"/>
            <a:ext cx="261864" cy="261864"/>
          </a:xfrm>
          <a:prstGeom prst="rect">
            <a:avLst/>
          </a:prstGeom>
        </p:spPr>
      </p:pic>
      <p:pic>
        <p:nvPicPr>
          <p:cNvPr id="52" name="Picture 51" descr="A picture containing cosmetic, toiletry&#10;&#10;Description automatically generated">
            <a:extLst>
              <a:ext uri="{FF2B5EF4-FFF2-40B4-BE49-F238E27FC236}">
                <a16:creationId xmlns:a16="http://schemas.microsoft.com/office/drawing/2014/main" id="{C0022DD5-40BB-4E7E-9807-256343120C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798" y="3426779"/>
            <a:ext cx="261864" cy="261864"/>
          </a:xfrm>
          <a:prstGeom prst="rect">
            <a:avLst/>
          </a:prstGeom>
        </p:spPr>
      </p:pic>
      <p:pic>
        <p:nvPicPr>
          <p:cNvPr id="53" name="Picture 52" descr="A picture containing cosmetic, toiletry&#10;&#10;Description automatically generated">
            <a:extLst>
              <a:ext uri="{FF2B5EF4-FFF2-40B4-BE49-F238E27FC236}">
                <a16:creationId xmlns:a16="http://schemas.microsoft.com/office/drawing/2014/main" id="{542DFFCB-6401-43B4-AACB-8B9CA24183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3188" y="3111564"/>
            <a:ext cx="261864" cy="261864"/>
          </a:xfrm>
          <a:prstGeom prst="rect">
            <a:avLst/>
          </a:prstGeom>
        </p:spPr>
      </p:pic>
      <p:pic>
        <p:nvPicPr>
          <p:cNvPr id="54" name="Picture 53" descr="A picture containing cosmetic, toiletry&#10;&#10;Description automatically generated">
            <a:extLst>
              <a:ext uri="{FF2B5EF4-FFF2-40B4-BE49-F238E27FC236}">
                <a16:creationId xmlns:a16="http://schemas.microsoft.com/office/drawing/2014/main" id="{2B92AE77-2F70-48DC-B459-49532A6D93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700" y="2960171"/>
            <a:ext cx="261864" cy="261864"/>
          </a:xfrm>
          <a:prstGeom prst="rect">
            <a:avLst/>
          </a:prstGeom>
        </p:spPr>
      </p:pic>
      <p:pic>
        <p:nvPicPr>
          <p:cNvPr id="55" name="Picture 54" descr="A picture containing cosmetic, toiletry&#10;&#10;Description automatically generated">
            <a:extLst>
              <a:ext uri="{FF2B5EF4-FFF2-40B4-BE49-F238E27FC236}">
                <a16:creationId xmlns:a16="http://schemas.microsoft.com/office/drawing/2014/main" id="{B2D4D25E-8250-4128-8150-7553CEDB1E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3050" y="3692277"/>
            <a:ext cx="261864" cy="261864"/>
          </a:xfrm>
          <a:prstGeom prst="rect">
            <a:avLst/>
          </a:prstGeom>
        </p:spPr>
      </p:pic>
      <p:pic>
        <p:nvPicPr>
          <p:cNvPr id="56" name="Picture 55" descr="A picture containing cosmetic, toiletry&#10;&#10;Description automatically generated">
            <a:extLst>
              <a:ext uri="{FF2B5EF4-FFF2-40B4-BE49-F238E27FC236}">
                <a16:creationId xmlns:a16="http://schemas.microsoft.com/office/drawing/2014/main" id="{EBE859CB-1FEC-413B-940D-DAA6A56F86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336" y="1149088"/>
            <a:ext cx="261864" cy="261864"/>
          </a:xfrm>
          <a:prstGeom prst="rect">
            <a:avLst/>
          </a:prstGeom>
        </p:spPr>
      </p:pic>
      <p:pic>
        <p:nvPicPr>
          <p:cNvPr id="57" name="Picture 56" descr="A picture containing cosmetic, toiletry&#10;&#10;Description automatically generated">
            <a:extLst>
              <a:ext uri="{FF2B5EF4-FFF2-40B4-BE49-F238E27FC236}">
                <a16:creationId xmlns:a16="http://schemas.microsoft.com/office/drawing/2014/main" id="{B4262895-8331-47C3-B4E3-767C1EECD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1244" y="1659835"/>
            <a:ext cx="261864" cy="261864"/>
          </a:xfrm>
          <a:prstGeom prst="rect">
            <a:avLst/>
          </a:prstGeom>
        </p:spPr>
      </p:pic>
      <p:pic>
        <p:nvPicPr>
          <p:cNvPr id="58" name="Picture 57" descr="A picture containing cosmetic, toiletry&#10;&#10;Description automatically generated">
            <a:extLst>
              <a:ext uri="{FF2B5EF4-FFF2-40B4-BE49-F238E27FC236}">
                <a16:creationId xmlns:a16="http://schemas.microsoft.com/office/drawing/2014/main" id="{6201E6CE-25A7-42A3-97D3-3709E40AF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015" y="2039778"/>
            <a:ext cx="261864" cy="261864"/>
          </a:xfrm>
          <a:prstGeom prst="rect">
            <a:avLst/>
          </a:prstGeom>
        </p:spPr>
      </p:pic>
      <p:pic>
        <p:nvPicPr>
          <p:cNvPr id="59" name="Picture 58" descr="A picture containing cosmetic, toiletry&#10;&#10;Description automatically generated">
            <a:extLst>
              <a:ext uri="{FF2B5EF4-FFF2-40B4-BE49-F238E27FC236}">
                <a16:creationId xmlns:a16="http://schemas.microsoft.com/office/drawing/2014/main" id="{D8E52A8F-7C32-4D20-A632-2E5A5F7C0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7921" y="2294253"/>
            <a:ext cx="261864" cy="261864"/>
          </a:xfrm>
          <a:prstGeom prst="rect">
            <a:avLst/>
          </a:prstGeom>
        </p:spPr>
      </p:pic>
      <p:pic>
        <p:nvPicPr>
          <p:cNvPr id="60" name="Picture 59" descr="A picture containing cosmetic, toiletry&#10;&#10;Description automatically generated">
            <a:extLst>
              <a:ext uri="{FF2B5EF4-FFF2-40B4-BE49-F238E27FC236}">
                <a16:creationId xmlns:a16="http://schemas.microsoft.com/office/drawing/2014/main" id="{4E384043-ACFD-4CC4-A90C-ADF408A3E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327" y="2601513"/>
            <a:ext cx="261864" cy="261864"/>
          </a:xfrm>
          <a:prstGeom prst="rect">
            <a:avLst/>
          </a:prstGeom>
        </p:spPr>
      </p:pic>
      <p:pic>
        <p:nvPicPr>
          <p:cNvPr id="61" name="Picture 60" descr="A picture containing cosmetic, toiletry&#10;&#10;Description automatically generated">
            <a:extLst>
              <a:ext uri="{FF2B5EF4-FFF2-40B4-BE49-F238E27FC236}">
                <a16:creationId xmlns:a16="http://schemas.microsoft.com/office/drawing/2014/main" id="{3582235F-0DBB-454C-8BC9-5044FB84F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0633" y="3147796"/>
            <a:ext cx="261864" cy="261864"/>
          </a:xfrm>
          <a:prstGeom prst="rect">
            <a:avLst/>
          </a:prstGeom>
        </p:spPr>
      </p:pic>
      <p:pic>
        <p:nvPicPr>
          <p:cNvPr id="62" name="Picture 61" descr="A picture containing cosmetic, toiletry&#10;&#10;Description automatically generated">
            <a:extLst>
              <a:ext uri="{FF2B5EF4-FFF2-40B4-BE49-F238E27FC236}">
                <a16:creationId xmlns:a16="http://schemas.microsoft.com/office/drawing/2014/main" id="{E6FD9CD0-E977-4D0B-B39C-A44CA1D51A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0935" y="2995404"/>
            <a:ext cx="261864" cy="261864"/>
          </a:xfrm>
          <a:prstGeom prst="rect">
            <a:avLst/>
          </a:prstGeom>
        </p:spPr>
      </p:pic>
      <p:pic>
        <p:nvPicPr>
          <p:cNvPr id="63" name="Picture 62" descr="A picture containing cosmetic, toiletry&#10;&#10;Description automatically generated">
            <a:extLst>
              <a:ext uri="{FF2B5EF4-FFF2-40B4-BE49-F238E27FC236}">
                <a16:creationId xmlns:a16="http://schemas.microsoft.com/office/drawing/2014/main" id="{E9C1B503-67B0-4E68-BAA3-87360E835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840" y="3010117"/>
            <a:ext cx="261864" cy="261864"/>
          </a:xfrm>
          <a:prstGeom prst="rect">
            <a:avLst/>
          </a:prstGeom>
        </p:spPr>
      </p:pic>
      <p:pic>
        <p:nvPicPr>
          <p:cNvPr id="64" name="Picture 63" descr="A picture containing cosmetic, toiletry&#10;&#10;Description automatically generated">
            <a:extLst>
              <a:ext uri="{FF2B5EF4-FFF2-40B4-BE49-F238E27FC236}">
                <a16:creationId xmlns:a16="http://schemas.microsoft.com/office/drawing/2014/main" id="{AA5FDD0D-3064-40A4-878A-F54DCF526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393" y="3715743"/>
            <a:ext cx="261864" cy="261864"/>
          </a:xfrm>
          <a:prstGeom prst="rect">
            <a:avLst/>
          </a:prstGeom>
        </p:spPr>
      </p:pic>
      <p:pic>
        <p:nvPicPr>
          <p:cNvPr id="65" name="Picture 64" descr="A picture containing cosmetic, toiletry&#10;&#10;Description automatically generated">
            <a:extLst>
              <a:ext uri="{FF2B5EF4-FFF2-40B4-BE49-F238E27FC236}">
                <a16:creationId xmlns:a16="http://schemas.microsoft.com/office/drawing/2014/main" id="{A363D885-64A7-4DD8-9DFC-00099B713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043" y="3600732"/>
            <a:ext cx="261864" cy="261864"/>
          </a:xfrm>
          <a:prstGeom prst="rect">
            <a:avLst/>
          </a:prstGeom>
        </p:spPr>
      </p:pic>
      <p:pic>
        <p:nvPicPr>
          <p:cNvPr id="66" name="Picture 65" descr="A picture containing cosmetic, toiletry&#10;&#10;Description automatically generated">
            <a:extLst>
              <a:ext uri="{FF2B5EF4-FFF2-40B4-BE49-F238E27FC236}">
                <a16:creationId xmlns:a16="http://schemas.microsoft.com/office/drawing/2014/main" id="{8C5B0C3C-B8EA-4322-A755-39CB67169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7236" y="1568468"/>
            <a:ext cx="261864" cy="261864"/>
          </a:xfrm>
          <a:prstGeom prst="rect">
            <a:avLst/>
          </a:prstGeom>
        </p:spPr>
      </p:pic>
      <p:pic>
        <p:nvPicPr>
          <p:cNvPr id="67" name="Picture 66" descr="A picture containing cosmetic, toiletry&#10;&#10;Description automatically generated">
            <a:extLst>
              <a:ext uri="{FF2B5EF4-FFF2-40B4-BE49-F238E27FC236}">
                <a16:creationId xmlns:a16="http://schemas.microsoft.com/office/drawing/2014/main" id="{D6AF93AD-F64C-4705-A656-68E36CE3D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3051" y="1139415"/>
            <a:ext cx="261864" cy="261864"/>
          </a:xfrm>
          <a:prstGeom prst="rect">
            <a:avLst/>
          </a:prstGeom>
        </p:spPr>
      </p:pic>
      <p:pic>
        <p:nvPicPr>
          <p:cNvPr id="68" name="Picture 67" descr="A picture containing cosmetic, toiletry&#10;&#10;Description automatically generated">
            <a:extLst>
              <a:ext uri="{FF2B5EF4-FFF2-40B4-BE49-F238E27FC236}">
                <a16:creationId xmlns:a16="http://schemas.microsoft.com/office/drawing/2014/main" id="{D01E1F68-C787-47D3-9580-49DD65EC1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0774" y="2758175"/>
            <a:ext cx="261864" cy="261864"/>
          </a:xfrm>
          <a:prstGeom prst="rect">
            <a:avLst/>
          </a:prstGeom>
        </p:spPr>
      </p:pic>
      <p:pic>
        <p:nvPicPr>
          <p:cNvPr id="69" name="Picture 68" descr="A picture containing cosmetic, toiletry&#10;&#10;Description automatically generated">
            <a:extLst>
              <a:ext uri="{FF2B5EF4-FFF2-40B4-BE49-F238E27FC236}">
                <a16:creationId xmlns:a16="http://schemas.microsoft.com/office/drawing/2014/main" id="{E714F448-D583-4734-8B62-E0CAC02988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1155" y="2082826"/>
            <a:ext cx="261864" cy="261864"/>
          </a:xfrm>
          <a:prstGeom prst="rect">
            <a:avLst/>
          </a:prstGeom>
        </p:spPr>
      </p:pic>
      <p:pic>
        <p:nvPicPr>
          <p:cNvPr id="70" name="Picture 69" descr="A picture containing cosmetic, toiletry&#10;&#10;Description automatically generated">
            <a:extLst>
              <a:ext uri="{FF2B5EF4-FFF2-40B4-BE49-F238E27FC236}">
                <a16:creationId xmlns:a16="http://schemas.microsoft.com/office/drawing/2014/main" id="{2D36C32F-88E2-47AB-8361-B18E2E016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0469" y="1482399"/>
            <a:ext cx="261864" cy="261864"/>
          </a:xfrm>
          <a:prstGeom prst="rect">
            <a:avLst/>
          </a:prstGeom>
        </p:spPr>
      </p:pic>
      <p:pic>
        <p:nvPicPr>
          <p:cNvPr id="71" name="Picture 70" descr="A picture containing cosmetic, toiletry&#10;&#10;Description automatically generated">
            <a:extLst>
              <a:ext uri="{FF2B5EF4-FFF2-40B4-BE49-F238E27FC236}">
                <a16:creationId xmlns:a16="http://schemas.microsoft.com/office/drawing/2014/main" id="{13DC13EC-8851-46A4-A5A7-25B7EE9EE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9713" y="3401692"/>
            <a:ext cx="261864" cy="261864"/>
          </a:xfrm>
          <a:prstGeom prst="rect">
            <a:avLst/>
          </a:prstGeom>
        </p:spPr>
      </p:pic>
      <p:pic>
        <p:nvPicPr>
          <p:cNvPr id="72" name="Picture 71" descr="A picture containing cosmetic, toiletry&#10;&#10;Description automatically generated">
            <a:extLst>
              <a:ext uri="{FF2B5EF4-FFF2-40B4-BE49-F238E27FC236}">
                <a16:creationId xmlns:a16="http://schemas.microsoft.com/office/drawing/2014/main" id="{F5961EBE-8451-4A30-8DA1-9949D5BF3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3143" y="2124954"/>
            <a:ext cx="261864" cy="261864"/>
          </a:xfrm>
          <a:prstGeom prst="rect">
            <a:avLst/>
          </a:prstGeom>
        </p:spPr>
      </p:pic>
      <p:pic>
        <p:nvPicPr>
          <p:cNvPr id="73" name="Picture 72" descr="A picture containing cosmetic, toiletry&#10;&#10;Description automatically generated">
            <a:extLst>
              <a:ext uri="{FF2B5EF4-FFF2-40B4-BE49-F238E27FC236}">
                <a16:creationId xmlns:a16="http://schemas.microsoft.com/office/drawing/2014/main" id="{BEB2E10B-5764-4F93-BB47-8EF8E5D01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4733" y="3113748"/>
            <a:ext cx="261864" cy="261864"/>
          </a:xfrm>
          <a:prstGeom prst="rect">
            <a:avLst/>
          </a:prstGeom>
        </p:spPr>
      </p:pic>
      <p:pic>
        <p:nvPicPr>
          <p:cNvPr id="74" name="Picture 73" descr="A picture containing cosmetic, toiletry&#10;&#10;Description automatically generated">
            <a:extLst>
              <a:ext uri="{FF2B5EF4-FFF2-40B4-BE49-F238E27FC236}">
                <a16:creationId xmlns:a16="http://schemas.microsoft.com/office/drawing/2014/main" id="{118D6DD5-C7CF-4FB9-AEDE-A24E6A620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948" y="4057028"/>
            <a:ext cx="261864" cy="261864"/>
          </a:xfrm>
          <a:prstGeom prst="rect">
            <a:avLst/>
          </a:prstGeom>
        </p:spPr>
      </p:pic>
      <p:pic>
        <p:nvPicPr>
          <p:cNvPr id="75" name="Picture 74" descr="A picture containing cosmetic, toiletry&#10;&#10;Description automatically generated">
            <a:extLst>
              <a:ext uri="{FF2B5EF4-FFF2-40B4-BE49-F238E27FC236}">
                <a16:creationId xmlns:a16="http://schemas.microsoft.com/office/drawing/2014/main" id="{A65DDDB8-893F-4139-A51D-F23422E7F0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9821" y="3909539"/>
            <a:ext cx="261864" cy="261864"/>
          </a:xfrm>
          <a:prstGeom prst="rect">
            <a:avLst/>
          </a:prstGeom>
        </p:spPr>
      </p:pic>
      <p:pic>
        <p:nvPicPr>
          <p:cNvPr id="76" name="Picture 75" descr="A picture containing cosmetic, toiletry&#10;&#10;Description automatically generated">
            <a:extLst>
              <a:ext uri="{FF2B5EF4-FFF2-40B4-BE49-F238E27FC236}">
                <a16:creationId xmlns:a16="http://schemas.microsoft.com/office/drawing/2014/main" id="{C8863377-1380-4057-8248-DA921D24D6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3650" y="3852639"/>
            <a:ext cx="261864" cy="261864"/>
          </a:xfrm>
          <a:prstGeom prst="rect">
            <a:avLst/>
          </a:prstGeom>
        </p:spPr>
      </p:pic>
      <p:pic>
        <p:nvPicPr>
          <p:cNvPr id="78" name="Picture 77" descr="A picture containing cosmetic, toiletry&#10;&#10;Description automatically generated">
            <a:extLst>
              <a:ext uri="{FF2B5EF4-FFF2-40B4-BE49-F238E27FC236}">
                <a16:creationId xmlns:a16="http://schemas.microsoft.com/office/drawing/2014/main" id="{2D8D5F92-A36C-47E6-B75A-5C6CF1937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5311" y="4241799"/>
            <a:ext cx="261864" cy="261864"/>
          </a:xfrm>
          <a:prstGeom prst="rect">
            <a:avLst/>
          </a:prstGeom>
        </p:spPr>
      </p:pic>
      <p:pic>
        <p:nvPicPr>
          <p:cNvPr id="79" name="Picture 78" descr="A picture containing cosmetic, toiletry&#10;&#10;Description automatically generated">
            <a:extLst>
              <a:ext uri="{FF2B5EF4-FFF2-40B4-BE49-F238E27FC236}">
                <a16:creationId xmlns:a16="http://schemas.microsoft.com/office/drawing/2014/main" id="{409582BC-4EE0-42BC-9A09-38525CCBE1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660" y="4860634"/>
            <a:ext cx="261864" cy="261864"/>
          </a:xfrm>
          <a:prstGeom prst="rect">
            <a:avLst/>
          </a:prstGeom>
        </p:spPr>
      </p:pic>
      <p:pic>
        <p:nvPicPr>
          <p:cNvPr id="82" name="Picture 81" descr="A picture containing cosmetic, toiletry&#10;&#10;Description automatically generated">
            <a:extLst>
              <a:ext uri="{FF2B5EF4-FFF2-40B4-BE49-F238E27FC236}">
                <a16:creationId xmlns:a16="http://schemas.microsoft.com/office/drawing/2014/main" id="{2E494524-0BD6-4E0A-92E7-28BB697BD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4758" y="5015700"/>
            <a:ext cx="261864" cy="261864"/>
          </a:xfrm>
          <a:prstGeom prst="rect">
            <a:avLst/>
          </a:prstGeom>
        </p:spPr>
      </p:pic>
      <p:pic>
        <p:nvPicPr>
          <p:cNvPr id="83" name="Picture 82" descr="A picture containing cosmetic, toiletry&#10;&#10;Description automatically generated">
            <a:extLst>
              <a:ext uri="{FF2B5EF4-FFF2-40B4-BE49-F238E27FC236}">
                <a16:creationId xmlns:a16="http://schemas.microsoft.com/office/drawing/2014/main" id="{56BBAB1D-D3A6-4F2D-A129-5AF630B5C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548" y="5693527"/>
            <a:ext cx="261864" cy="261864"/>
          </a:xfrm>
          <a:prstGeom prst="rect">
            <a:avLst/>
          </a:prstGeom>
        </p:spPr>
      </p:pic>
      <p:pic>
        <p:nvPicPr>
          <p:cNvPr id="84" name="Picture 83" descr="A picture containing cosmetic, toiletry&#10;&#10;Description automatically generated">
            <a:extLst>
              <a:ext uri="{FF2B5EF4-FFF2-40B4-BE49-F238E27FC236}">
                <a16:creationId xmlns:a16="http://schemas.microsoft.com/office/drawing/2014/main" id="{8F87EC0B-E72E-4D03-9254-D299F1C21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9241" y="4967104"/>
            <a:ext cx="261864" cy="261864"/>
          </a:xfrm>
          <a:prstGeom prst="rect">
            <a:avLst/>
          </a:prstGeom>
        </p:spPr>
      </p:pic>
      <p:pic>
        <p:nvPicPr>
          <p:cNvPr id="85" name="Picture 84" descr="A picture containing cosmetic, toiletry&#10;&#10;Description automatically generated">
            <a:extLst>
              <a:ext uri="{FF2B5EF4-FFF2-40B4-BE49-F238E27FC236}">
                <a16:creationId xmlns:a16="http://schemas.microsoft.com/office/drawing/2014/main" id="{56FB7640-1A4A-4023-A77C-1B73BC9E5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786" y="5605713"/>
            <a:ext cx="261864" cy="261864"/>
          </a:xfrm>
          <a:prstGeom prst="rect">
            <a:avLst/>
          </a:prstGeom>
        </p:spPr>
      </p:pic>
      <p:pic>
        <p:nvPicPr>
          <p:cNvPr id="86" name="Picture 85" descr="A picture containing cosmetic, toiletry&#10;&#10;Description automatically generated">
            <a:extLst>
              <a:ext uri="{FF2B5EF4-FFF2-40B4-BE49-F238E27FC236}">
                <a16:creationId xmlns:a16="http://schemas.microsoft.com/office/drawing/2014/main" id="{E3997E8C-D2DA-4F8D-AD96-B2EC915A9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6398" y="4175971"/>
            <a:ext cx="261864" cy="261864"/>
          </a:xfrm>
          <a:prstGeom prst="rect">
            <a:avLst/>
          </a:prstGeom>
        </p:spPr>
      </p:pic>
      <p:pic>
        <p:nvPicPr>
          <p:cNvPr id="87" name="Picture 86" descr="A picture containing cosmetic, toiletry&#10;&#10;Description automatically generated">
            <a:extLst>
              <a:ext uri="{FF2B5EF4-FFF2-40B4-BE49-F238E27FC236}">
                <a16:creationId xmlns:a16="http://schemas.microsoft.com/office/drawing/2014/main" id="{98750B0A-FE74-413E-A800-2AAAA1BC6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3515" y="5602751"/>
            <a:ext cx="261864" cy="261864"/>
          </a:xfrm>
          <a:prstGeom prst="rect">
            <a:avLst/>
          </a:prstGeom>
        </p:spPr>
      </p:pic>
      <p:pic>
        <p:nvPicPr>
          <p:cNvPr id="88" name="Picture 87" descr="A picture containing cosmetic, toiletry&#10;&#10;Description automatically generated">
            <a:extLst>
              <a:ext uri="{FF2B5EF4-FFF2-40B4-BE49-F238E27FC236}">
                <a16:creationId xmlns:a16="http://schemas.microsoft.com/office/drawing/2014/main" id="{75EA5C4B-479C-4D41-BC77-66338E0A0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895" y="4442862"/>
            <a:ext cx="261864" cy="261864"/>
          </a:xfrm>
          <a:prstGeom prst="rect">
            <a:avLst/>
          </a:prstGeom>
        </p:spPr>
      </p:pic>
      <p:pic>
        <p:nvPicPr>
          <p:cNvPr id="89" name="Picture 88" descr="A picture containing cosmetic, toiletry&#10;&#10;Description automatically generated">
            <a:extLst>
              <a:ext uri="{FF2B5EF4-FFF2-40B4-BE49-F238E27FC236}">
                <a16:creationId xmlns:a16="http://schemas.microsoft.com/office/drawing/2014/main" id="{8D9F63ED-D28A-4F13-A7F4-AF84900F7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798" y="4419080"/>
            <a:ext cx="261864" cy="261864"/>
          </a:xfrm>
          <a:prstGeom prst="rect">
            <a:avLst/>
          </a:prstGeom>
        </p:spPr>
      </p:pic>
      <p:pic>
        <p:nvPicPr>
          <p:cNvPr id="90" name="Picture 89" descr="A picture containing cosmetic, toiletry&#10;&#10;Description automatically generated">
            <a:extLst>
              <a:ext uri="{FF2B5EF4-FFF2-40B4-BE49-F238E27FC236}">
                <a16:creationId xmlns:a16="http://schemas.microsoft.com/office/drawing/2014/main" id="{0ADB572A-C2E8-417E-994E-518DDA1C71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9014" y="4660363"/>
            <a:ext cx="261864" cy="261864"/>
          </a:xfrm>
          <a:prstGeom prst="rect">
            <a:avLst/>
          </a:prstGeom>
        </p:spPr>
      </p:pic>
      <p:pic>
        <p:nvPicPr>
          <p:cNvPr id="91" name="Picture 90" descr="A picture containing cosmetic, toiletry&#10;&#10;Description automatically generated">
            <a:extLst>
              <a:ext uri="{FF2B5EF4-FFF2-40B4-BE49-F238E27FC236}">
                <a16:creationId xmlns:a16="http://schemas.microsoft.com/office/drawing/2014/main" id="{0CEA7480-9650-4D9E-9ACA-F1849CF59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807" y="5027212"/>
            <a:ext cx="261864" cy="261864"/>
          </a:xfrm>
          <a:prstGeom prst="rect">
            <a:avLst/>
          </a:prstGeom>
        </p:spPr>
      </p:pic>
      <p:pic>
        <p:nvPicPr>
          <p:cNvPr id="92" name="Picture 91" descr="A picture containing cosmetic, toiletry&#10;&#10;Description automatically generated">
            <a:extLst>
              <a:ext uri="{FF2B5EF4-FFF2-40B4-BE49-F238E27FC236}">
                <a16:creationId xmlns:a16="http://schemas.microsoft.com/office/drawing/2014/main" id="{9DEF45F2-691B-4522-BE4D-AC727F0B4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982" y="5182924"/>
            <a:ext cx="261864" cy="261864"/>
          </a:xfrm>
          <a:prstGeom prst="rect">
            <a:avLst/>
          </a:prstGeom>
        </p:spPr>
      </p:pic>
      <p:pic>
        <p:nvPicPr>
          <p:cNvPr id="93" name="Picture 92" descr="A picture containing cosmetic, toiletry&#10;&#10;Description automatically generated">
            <a:extLst>
              <a:ext uri="{FF2B5EF4-FFF2-40B4-BE49-F238E27FC236}">
                <a16:creationId xmlns:a16="http://schemas.microsoft.com/office/drawing/2014/main" id="{4E13C414-77D6-43C3-B90C-CDCB77B0E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0837" y="4991566"/>
            <a:ext cx="261864" cy="261864"/>
          </a:xfrm>
          <a:prstGeom prst="rect">
            <a:avLst/>
          </a:prstGeom>
        </p:spPr>
      </p:pic>
      <p:pic>
        <p:nvPicPr>
          <p:cNvPr id="94" name="Picture 93" descr="A picture containing cosmetic, toiletry&#10;&#10;Description automatically generated">
            <a:extLst>
              <a:ext uri="{FF2B5EF4-FFF2-40B4-BE49-F238E27FC236}">
                <a16:creationId xmlns:a16="http://schemas.microsoft.com/office/drawing/2014/main" id="{9BE4E1A7-E445-46EC-BE30-3EA5BDA5B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5577" y="5736645"/>
            <a:ext cx="261864" cy="261864"/>
          </a:xfrm>
          <a:prstGeom prst="rect">
            <a:avLst/>
          </a:prstGeom>
        </p:spPr>
      </p:pic>
      <p:pic>
        <p:nvPicPr>
          <p:cNvPr id="95" name="Picture 94" descr="A picture containing cosmetic, toiletry&#10;&#10;Description automatically generated">
            <a:extLst>
              <a:ext uri="{FF2B5EF4-FFF2-40B4-BE49-F238E27FC236}">
                <a16:creationId xmlns:a16="http://schemas.microsoft.com/office/drawing/2014/main" id="{1B5005B0-D22A-4055-BB54-4011A6375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4668" y="5703323"/>
            <a:ext cx="261864" cy="261864"/>
          </a:xfrm>
          <a:prstGeom prst="rect">
            <a:avLst/>
          </a:prstGeom>
        </p:spPr>
      </p:pic>
      <p:pic>
        <p:nvPicPr>
          <p:cNvPr id="96" name="Picture 95" descr="A picture containing cosmetic, toiletry&#10;&#10;Description automatically generated">
            <a:extLst>
              <a:ext uri="{FF2B5EF4-FFF2-40B4-BE49-F238E27FC236}">
                <a16:creationId xmlns:a16="http://schemas.microsoft.com/office/drawing/2014/main" id="{0BA553EE-B3AD-4379-A602-DC65403E0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4712" y="5693527"/>
            <a:ext cx="261864" cy="261864"/>
          </a:xfrm>
          <a:prstGeom prst="rect">
            <a:avLst/>
          </a:prstGeom>
        </p:spPr>
      </p:pic>
      <p:pic>
        <p:nvPicPr>
          <p:cNvPr id="97" name="Picture 96" descr="A picture containing cosmetic, toiletry&#10;&#10;Description automatically generated">
            <a:extLst>
              <a:ext uri="{FF2B5EF4-FFF2-40B4-BE49-F238E27FC236}">
                <a16:creationId xmlns:a16="http://schemas.microsoft.com/office/drawing/2014/main" id="{3F31C385-1B2A-4DB4-B07B-203C4648D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2341" y="4311930"/>
            <a:ext cx="261864" cy="261864"/>
          </a:xfrm>
          <a:prstGeom prst="rect">
            <a:avLst/>
          </a:prstGeom>
        </p:spPr>
      </p:pic>
      <p:pic>
        <p:nvPicPr>
          <p:cNvPr id="98" name="Picture 97" descr="A picture containing cosmetic, toiletry&#10;&#10;Description automatically generated">
            <a:extLst>
              <a:ext uri="{FF2B5EF4-FFF2-40B4-BE49-F238E27FC236}">
                <a16:creationId xmlns:a16="http://schemas.microsoft.com/office/drawing/2014/main" id="{C756EEC2-BC0A-4909-B469-B49D3C6A1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1723" y="4705330"/>
            <a:ext cx="261864" cy="261864"/>
          </a:xfrm>
          <a:prstGeom prst="rect">
            <a:avLst/>
          </a:prstGeom>
        </p:spPr>
      </p:pic>
      <p:pic>
        <p:nvPicPr>
          <p:cNvPr id="99" name="Picture 98" descr="A picture containing cosmetic, toiletry&#10;&#10;Description automatically generated">
            <a:extLst>
              <a:ext uri="{FF2B5EF4-FFF2-40B4-BE49-F238E27FC236}">
                <a16:creationId xmlns:a16="http://schemas.microsoft.com/office/drawing/2014/main" id="{07E82CD7-957C-4513-B734-959BEB173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554" y="4225427"/>
            <a:ext cx="261864" cy="261864"/>
          </a:xfrm>
          <a:prstGeom prst="rect">
            <a:avLst/>
          </a:prstGeom>
        </p:spPr>
      </p:pic>
      <p:pic>
        <p:nvPicPr>
          <p:cNvPr id="100" name="Picture 99" descr="A picture containing cosmetic, toiletry&#10;&#10;Description automatically generated">
            <a:extLst>
              <a:ext uri="{FF2B5EF4-FFF2-40B4-BE49-F238E27FC236}">
                <a16:creationId xmlns:a16="http://schemas.microsoft.com/office/drawing/2014/main" id="{9A165D92-8D69-4A23-B8EF-05FB1567E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0791" y="5733683"/>
            <a:ext cx="261864" cy="261864"/>
          </a:xfrm>
          <a:prstGeom prst="rect">
            <a:avLst/>
          </a:prstGeom>
        </p:spPr>
      </p:pic>
      <p:pic>
        <p:nvPicPr>
          <p:cNvPr id="101" name="Picture 100" descr="A picture containing cosmetic, toiletry&#10;&#10;Description automatically generated">
            <a:extLst>
              <a:ext uri="{FF2B5EF4-FFF2-40B4-BE49-F238E27FC236}">
                <a16:creationId xmlns:a16="http://schemas.microsoft.com/office/drawing/2014/main" id="{4C2E2463-BE63-4A6A-9840-0C6B1D809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7849" y="4608617"/>
            <a:ext cx="261864" cy="261864"/>
          </a:xfrm>
          <a:prstGeom prst="rect">
            <a:avLst/>
          </a:prstGeom>
        </p:spPr>
      </p:pic>
      <p:pic>
        <p:nvPicPr>
          <p:cNvPr id="102" name="Picture 101" descr="A picture containing cosmetic, toiletry&#10;&#10;Description automatically generated">
            <a:extLst>
              <a:ext uri="{FF2B5EF4-FFF2-40B4-BE49-F238E27FC236}">
                <a16:creationId xmlns:a16="http://schemas.microsoft.com/office/drawing/2014/main" id="{582783DB-A4BC-4EB5-9F69-EBF13CFC4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4935" y="4906363"/>
            <a:ext cx="261864" cy="261864"/>
          </a:xfrm>
          <a:prstGeom prst="rect">
            <a:avLst/>
          </a:prstGeom>
        </p:spPr>
      </p:pic>
      <p:pic>
        <p:nvPicPr>
          <p:cNvPr id="103" name="Picture 102" descr="A picture containing cosmetic, toiletry&#10;&#10;Description automatically generated">
            <a:extLst>
              <a:ext uri="{FF2B5EF4-FFF2-40B4-BE49-F238E27FC236}">
                <a16:creationId xmlns:a16="http://schemas.microsoft.com/office/drawing/2014/main" id="{09DFFB11-3C4A-4397-9138-BD5B6E5685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5121" y="5335062"/>
            <a:ext cx="261864" cy="261864"/>
          </a:xfrm>
          <a:prstGeom prst="rect">
            <a:avLst/>
          </a:prstGeom>
        </p:spPr>
      </p:pic>
      <p:pic>
        <p:nvPicPr>
          <p:cNvPr id="104" name="Picture 103" descr="A picture containing cosmetic, toiletry&#10;&#10;Description automatically generated">
            <a:extLst>
              <a:ext uri="{FF2B5EF4-FFF2-40B4-BE49-F238E27FC236}">
                <a16:creationId xmlns:a16="http://schemas.microsoft.com/office/drawing/2014/main" id="{EF050ED5-470E-45AD-BDB4-81EE63A07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356" y="4967104"/>
            <a:ext cx="261864" cy="261864"/>
          </a:xfrm>
          <a:prstGeom prst="rect">
            <a:avLst/>
          </a:prstGeom>
        </p:spPr>
      </p:pic>
      <p:pic>
        <p:nvPicPr>
          <p:cNvPr id="105" name="Picture 104" descr="A picture containing cosmetic, toiletry&#10;&#10;Description automatically generated">
            <a:extLst>
              <a:ext uri="{FF2B5EF4-FFF2-40B4-BE49-F238E27FC236}">
                <a16:creationId xmlns:a16="http://schemas.microsoft.com/office/drawing/2014/main" id="{62020F44-7E02-4677-A02A-4C5C039FF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5594" y="5656049"/>
            <a:ext cx="261864" cy="261864"/>
          </a:xfrm>
          <a:prstGeom prst="rect">
            <a:avLst/>
          </a:prstGeom>
        </p:spPr>
      </p:pic>
      <p:pic>
        <p:nvPicPr>
          <p:cNvPr id="77" name="Picture 76" descr="A picture containing cosmetic, toiletry&#10;&#10;Description automatically generated">
            <a:extLst>
              <a:ext uri="{FF2B5EF4-FFF2-40B4-BE49-F238E27FC236}">
                <a16:creationId xmlns:a16="http://schemas.microsoft.com/office/drawing/2014/main" id="{5E571A04-1560-4233-A488-845FF8C54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4010" y="4477685"/>
            <a:ext cx="261864" cy="261864"/>
          </a:xfrm>
          <a:prstGeom prst="rect">
            <a:avLst/>
          </a:prstGeom>
        </p:spPr>
      </p:pic>
      <p:pic>
        <p:nvPicPr>
          <p:cNvPr id="13" name="Picture 12">
            <a:extLst>
              <a:ext uri="{FF2B5EF4-FFF2-40B4-BE49-F238E27FC236}">
                <a16:creationId xmlns:a16="http://schemas.microsoft.com/office/drawing/2014/main" id="{6CBFD954-6D46-4A29-9292-CF4A1A4C8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596" y="2998395"/>
            <a:ext cx="835470" cy="692069"/>
          </a:xfrm>
          <a:prstGeom prst="rect">
            <a:avLst/>
          </a:prstGeom>
        </p:spPr>
      </p:pic>
      <p:pic>
        <p:nvPicPr>
          <p:cNvPr id="8" name="Picture 7">
            <a:extLst>
              <a:ext uri="{FF2B5EF4-FFF2-40B4-BE49-F238E27FC236}">
                <a16:creationId xmlns:a16="http://schemas.microsoft.com/office/drawing/2014/main" id="{59033A1B-0E4F-4656-84A1-553CA70E86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596" y="1948220"/>
            <a:ext cx="835470" cy="692069"/>
          </a:xfrm>
          <a:prstGeom prst="rect">
            <a:avLst/>
          </a:prstGeom>
        </p:spPr>
      </p:pic>
      <p:pic>
        <p:nvPicPr>
          <p:cNvPr id="81" name="Picture 80" descr="A picture containing cosmetic, toiletry&#10;&#10;Description automatically generated">
            <a:extLst>
              <a:ext uri="{FF2B5EF4-FFF2-40B4-BE49-F238E27FC236}">
                <a16:creationId xmlns:a16="http://schemas.microsoft.com/office/drawing/2014/main" id="{E6926FA4-5473-461B-8997-39E8617895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791" y="5525117"/>
            <a:ext cx="261864" cy="261864"/>
          </a:xfrm>
          <a:prstGeom prst="rect">
            <a:avLst/>
          </a:prstGeom>
        </p:spPr>
      </p:pic>
      <p:pic>
        <p:nvPicPr>
          <p:cNvPr id="80" name="Picture 79" descr="A picture containing cosmetic, toiletry&#10;&#10;Description automatically generated">
            <a:extLst>
              <a:ext uri="{FF2B5EF4-FFF2-40B4-BE49-F238E27FC236}">
                <a16:creationId xmlns:a16="http://schemas.microsoft.com/office/drawing/2014/main" id="{CF1CA2B6-E3D8-4833-87D1-9B2FE0E70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3515" y="5100420"/>
            <a:ext cx="261864" cy="261864"/>
          </a:xfrm>
          <a:prstGeom prst="rect">
            <a:avLst/>
          </a:prstGeom>
        </p:spPr>
      </p:pic>
      <p:sp>
        <p:nvSpPr>
          <p:cNvPr id="106" name="TextBox 105">
            <a:extLst>
              <a:ext uri="{FF2B5EF4-FFF2-40B4-BE49-F238E27FC236}">
                <a16:creationId xmlns:a16="http://schemas.microsoft.com/office/drawing/2014/main" id="{0B7C6E50-46DB-4217-851B-2617DE140123}"/>
              </a:ext>
            </a:extLst>
          </p:cNvPr>
          <p:cNvSpPr txBox="1"/>
          <p:nvPr/>
        </p:nvSpPr>
        <p:spPr bwMode="auto">
          <a:xfrm>
            <a:off x="1524002" y="622983"/>
            <a:ext cx="9143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How many counters are there?</a:t>
            </a:r>
          </a:p>
        </p:txBody>
      </p:sp>
    </p:spTree>
    <p:extLst>
      <p:ext uri="{BB962C8B-B14F-4D97-AF65-F5344CB8AC3E}">
        <p14:creationId xmlns:p14="http://schemas.microsoft.com/office/powerpoint/2010/main" val="4167901350"/>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fill="hold" nodeType="clickEffect">
                                  <p:stCondLst>
                                    <p:cond delay="0"/>
                                  </p:stCondLst>
                                  <p:childTnLst>
                                    <p:animMotion origin="layout" path="M 1.94444E-6 2.59259E-6 L 0.13246 0.03912 " pathEditMode="relative" rAng="0" ptsTypes="AA">
                                      <p:cBhvr>
                                        <p:cTn id="11" dur="1000" fill="hold"/>
                                        <p:tgtEl>
                                          <p:spTgt spid="16"/>
                                        </p:tgtEl>
                                        <p:attrNameLst>
                                          <p:attrName>ppt_x</p:attrName>
                                          <p:attrName>ppt_y</p:attrName>
                                        </p:attrNameLst>
                                      </p:cBhvr>
                                      <p:rCtr x="6615" y="1944"/>
                                    </p:animMotion>
                                  </p:childTnLst>
                                </p:cTn>
                              </p:par>
                              <p:par>
                                <p:cTn id="12" presetID="63" presetClass="path" presetSubtype="0" accel="50000" fill="hold" nodeType="withEffect">
                                  <p:stCondLst>
                                    <p:cond delay="0"/>
                                  </p:stCondLst>
                                  <p:childTnLst>
                                    <p:animMotion origin="layout" path="M -4.72222E-6 -2.22222E-6 L 0.10643 0.08681 " pathEditMode="relative" rAng="0" ptsTypes="AA">
                                      <p:cBhvr>
                                        <p:cTn id="13" dur="1000" fill="hold"/>
                                        <p:tgtEl>
                                          <p:spTgt spid="17"/>
                                        </p:tgtEl>
                                        <p:attrNameLst>
                                          <p:attrName>ppt_x</p:attrName>
                                          <p:attrName>ppt_y</p:attrName>
                                        </p:attrNameLst>
                                      </p:cBhvr>
                                      <p:rCtr x="5313" y="4329"/>
                                    </p:animMotion>
                                  </p:childTnLst>
                                </p:cTn>
                              </p:par>
                              <p:par>
                                <p:cTn id="14" presetID="63" presetClass="path" presetSubtype="0" accel="50000" fill="hold" nodeType="withEffect">
                                  <p:stCondLst>
                                    <p:cond delay="0"/>
                                  </p:stCondLst>
                                  <p:childTnLst>
                                    <p:animMotion origin="layout" path="M 3.88889E-6 -2.22222E-6 L 0.11198 -0.04398 " pathEditMode="relative" rAng="0" ptsTypes="AA">
                                      <p:cBhvr>
                                        <p:cTn id="15" dur="1000" fill="hold"/>
                                        <p:tgtEl>
                                          <p:spTgt spid="18"/>
                                        </p:tgtEl>
                                        <p:attrNameLst>
                                          <p:attrName>ppt_x</p:attrName>
                                          <p:attrName>ppt_y</p:attrName>
                                        </p:attrNameLst>
                                      </p:cBhvr>
                                      <p:rCtr x="5590" y="-2199"/>
                                    </p:animMotion>
                                  </p:childTnLst>
                                </p:cTn>
                              </p:par>
                              <p:par>
                                <p:cTn id="16" presetID="63" presetClass="path" presetSubtype="0" accel="50000" fill="hold" nodeType="withEffect">
                                  <p:stCondLst>
                                    <p:cond delay="0"/>
                                  </p:stCondLst>
                                  <p:childTnLst>
                                    <p:animMotion origin="layout" path="M 8.33333E-7 -3.7037E-7 L 0.04618 0.06134 " pathEditMode="relative" rAng="0" ptsTypes="AA">
                                      <p:cBhvr>
                                        <p:cTn id="17" dur="1000" fill="hold"/>
                                        <p:tgtEl>
                                          <p:spTgt spid="19"/>
                                        </p:tgtEl>
                                        <p:attrNameLst>
                                          <p:attrName>ppt_x</p:attrName>
                                          <p:attrName>ppt_y</p:attrName>
                                        </p:attrNameLst>
                                      </p:cBhvr>
                                      <p:rCtr x="2309" y="3056"/>
                                    </p:animMotion>
                                  </p:childTnLst>
                                </p:cTn>
                              </p:par>
                              <p:par>
                                <p:cTn id="18" presetID="63" presetClass="path" presetSubtype="0" accel="50000" fill="hold" nodeType="withEffect">
                                  <p:stCondLst>
                                    <p:cond delay="0"/>
                                  </p:stCondLst>
                                  <p:childTnLst>
                                    <p:animMotion origin="layout" path="M -4.16667E-6 -1.11111E-6 L 0.13056 0.01181 " pathEditMode="relative" rAng="0" ptsTypes="AA">
                                      <p:cBhvr>
                                        <p:cTn id="19" dur="1000" fill="hold"/>
                                        <p:tgtEl>
                                          <p:spTgt spid="20"/>
                                        </p:tgtEl>
                                        <p:attrNameLst>
                                          <p:attrName>ppt_x</p:attrName>
                                          <p:attrName>ppt_y</p:attrName>
                                        </p:attrNameLst>
                                      </p:cBhvr>
                                      <p:rCtr x="6528" y="579"/>
                                    </p:animMotion>
                                  </p:childTnLst>
                                </p:cTn>
                              </p:par>
                              <p:par>
                                <p:cTn id="20" presetID="63" presetClass="path" presetSubtype="0" accel="50000" fill="hold" nodeType="withEffect">
                                  <p:stCondLst>
                                    <p:cond delay="0"/>
                                  </p:stCondLst>
                                  <p:childTnLst>
                                    <p:animMotion origin="layout" path="M -3.05556E-6 3.7037E-7 L 0.01736 -0.04352 " pathEditMode="relative" rAng="0" ptsTypes="AA">
                                      <p:cBhvr>
                                        <p:cTn id="21" dur="1000" fill="hold"/>
                                        <p:tgtEl>
                                          <p:spTgt spid="21"/>
                                        </p:tgtEl>
                                        <p:attrNameLst>
                                          <p:attrName>ppt_x</p:attrName>
                                          <p:attrName>ppt_y</p:attrName>
                                        </p:attrNameLst>
                                      </p:cBhvr>
                                      <p:rCtr x="868" y="-2176"/>
                                    </p:animMotion>
                                  </p:childTnLst>
                                </p:cTn>
                              </p:par>
                              <p:par>
                                <p:cTn id="22" presetID="63" presetClass="path" presetSubtype="0" accel="50000" fill="hold" nodeType="withEffect">
                                  <p:stCondLst>
                                    <p:cond delay="0"/>
                                  </p:stCondLst>
                                  <p:childTnLst>
                                    <p:animMotion origin="layout" path="M -1.94444E-6 3.7037E-7 L 0.16389 -0.10949 " pathEditMode="relative" rAng="0" ptsTypes="AA">
                                      <p:cBhvr>
                                        <p:cTn id="23" dur="1000" fill="hold"/>
                                        <p:tgtEl>
                                          <p:spTgt spid="22"/>
                                        </p:tgtEl>
                                        <p:attrNameLst>
                                          <p:attrName>ppt_x</p:attrName>
                                          <p:attrName>ppt_y</p:attrName>
                                        </p:attrNameLst>
                                      </p:cBhvr>
                                      <p:rCtr x="8194" y="-5486"/>
                                    </p:animMotion>
                                  </p:childTnLst>
                                </p:cTn>
                              </p:par>
                              <p:par>
                                <p:cTn id="24" presetID="63" presetClass="path" presetSubtype="0" accel="50000" fill="hold" nodeType="withEffect">
                                  <p:stCondLst>
                                    <p:cond delay="0"/>
                                  </p:stCondLst>
                                  <p:childTnLst>
                                    <p:animMotion origin="layout" path="M -1.94444E-6 -4.81481E-6 L 0.03993 -0.04189 " pathEditMode="relative" rAng="0" ptsTypes="AA">
                                      <p:cBhvr>
                                        <p:cTn id="25" dur="1000" fill="hold"/>
                                        <p:tgtEl>
                                          <p:spTgt spid="23"/>
                                        </p:tgtEl>
                                        <p:attrNameLst>
                                          <p:attrName>ppt_x</p:attrName>
                                          <p:attrName>ppt_y</p:attrName>
                                        </p:attrNameLst>
                                      </p:cBhvr>
                                      <p:rCtr x="1997" y="-2106"/>
                                    </p:animMotion>
                                  </p:childTnLst>
                                </p:cTn>
                              </p:par>
                              <p:par>
                                <p:cTn id="26" presetID="63" presetClass="path" presetSubtype="0" accel="50000" fill="hold" nodeType="withEffect">
                                  <p:stCondLst>
                                    <p:cond delay="0"/>
                                  </p:stCondLst>
                                  <p:childTnLst>
                                    <p:animMotion origin="layout" path="M -1.38889E-6 7.40741E-7 L 0.12674 -0.12384 " pathEditMode="relative" rAng="0" ptsTypes="AA">
                                      <p:cBhvr>
                                        <p:cTn id="27" dur="1000" fill="hold"/>
                                        <p:tgtEl>
                                          <p:spTgt spid="24"/>
                                        </p:tgtEl>
                                        <p:attrNameLst>
                                          <p:attrName>ppt_x</p:attrName>
                                          <p:attrName>ppt_y</p:attrName>
                                        </p:attrNameLst>
                                      </p:cBhvr>
                                      <p:rCtr x="6337" y="-6204"/>
                                    </p:animMotion>
                                  </p:childTnLst>
                                </p:cTn>
                              </p:par>
                              <p:par>
                                <p:cTn id="28" presetID="63" presetClass="path" presetSubtype="0" accel="50000" fill="hold" nodeType="withEffect">
                                  <p:stCondLst>
                                    <p:cond delay="0"/>
                                  </p:stCondLst>
                                  <p:childTnLst>
                                    <p:animMotion origin="layout" path="M 3.61111E-6 1.85185E-6 L 0.08472 -0.1625 " pathEditMode="relative" rAng="0" ptsTypes="AA">
                                      <p:cBhvr>
                                        <p:cTn id="29" dur="1000" fill="hold"/>
                                        <p:tgtEl>
                                          <p:spTgt spid="25"/>
                                        </p:tgtEl>
                                        <p:attrNameLst>
                                          <p:attrName>ppt_x</p:attrName>
                                          <p:attrName>ppt_y</p:attrName>
                                        </p:attrNameLst>
                                      </p:cBhvr>
                                      <p:rCtr x="4236" y="-8125"/>
                                    </p:animMotion>
                                  </p:childTnLst>
                                </p:cTn>
                              </p:par>
                            </p:childTnLst>
                          </p:cTn>
                        </p:par>
                        <p:par>
                          <p:cTn id="30" fill="hold">
                            <p:stCondLst>
                              <p:cond delay="1000"/>
                            </p:stCondLst>
                            <p:childTnLst>
                              <p:par>
                                <p:cTn id="31" presetID="1" presetClass="exit" presetSubtype="0" fill="hold" nodeType="afterEffect">
                                  <p:stCondLst>
                                    <p:cond delay="0"/>
                                  </p:stCondLst>
                                  <p:childTnLst>
                                    <p:set>
                                      <p:cBhvr>
                                        <p:cTn id="32" dur="1" fill="hold">
                                          <p:stCondLst>
                                            <p:cond delay="0"/>
                                          </p:stCondLst>
                                        </p:cTn>
                                        <p:tgtEl>
                                          <p:spTgt spid="1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0"/>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1"/>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3"/>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5"/>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63" presetClass="path" presetSubtype="0" accel="31000" fill="hold" nodeType="clickEffect">
                                  <p:stCondLst>
                                    <p:cond delay="0"/>
                                  </p:stCondLst>
                                  <p:childTnLst>
                                    <p:animMotion origin="layout" path="M 3.61111E-6 4.07407E-6 L 0.07187 0.0956 " pathEditMode="relative" rAng="0" ptsTypes="AA">
                                      <p:cBhvr>
                                        <p:cTn id="56" dur="1000" fill="hold"/>
                                        <p:tgtEl>
                                          <p:spTgt spid="26"/>
                                        </p:tgtEl>
                                        <p:attrNameLst>
                                          <p:attrName>ppt_x</p:attrName>
                                          <p:attrName>ppt_y</p:attrName>
                                        </p:attrNameLst>
                                      </p:cBhvr>
                                      <p:rCtr x="3594" y="4769"/>
                                    </p:animMotion>
                                  </p:childTnLst>
                                </p:cTn>
                              </p:par>
                              <p:par>
                                <p:cTn id="57" presetID="63" presetClass="path" presetSubtype="0" accel="31000" fill="hold" nodeType="withEffect">
                                  <p:stCondLst>
                                    <p:cond delay="0"/>
                                  </p:stCondLst>
                                  <p:childTnLst>
                                    <p:animMotion origin="layout" path="M -2.5E-6 -4.07407E-6 L 0.02344 0.05093 " pathEditMode="relative" rAng="0" ptsTypes="AA">
                                      <p:cBhvr>
                                        <p:cTn id="58" dur="1000" fill="hold"/>
                                        <p:tgtEl>
                                          <p:spTgt spid="27"/>
                                        </p:tgtEl>
                                        <p:attrNameLst>
                                          <p:attrName>ppt_x</p:attrName>
                                          <p:attrName>ppt_y</p:attrName>
                                        </p:attrNameLst>
                                      </p:cBhvr>
                                      <p:rCtr x="1163" y="2546"/>
                                    </p:animMotion>
                                  </p:childTnLst>
                                </p:cTn>
                              </p:par>
                              <p:par>
                                <p:cTn id="59" presetID="63" presetClass="path" presetSubtype="0" accel="31000" fill="hold" nodeType="withEffect">
                                  <p:stCondLst>
                                    <p:cond delay="0"/>
                                  </p:stCondLst>
                                  <p:childTnLst>
                                    <p:animMotion origin="layout" path="M 0 -3.33333E-6 L 0.07587 0.04514 " pathEditMode="relative" rAng="0" ptsTypes="AA">
                                      <p:cBhvr>
                                        <p:cTn id="60" dur="1000" fill="hold"/>
                                        <p:tgtEl>
                                          <p:spTgt spid="28"/>
                                        </p:tgtEl>
                                        <p:attrNameLst>
                                          <p:attrName>ppt_x</p:attrName>
                                          <p:attrName>ppt_y</p:attrName>
                                        </p:attrNameLst>
                                      </p:cBhvr>
                                      <p:rCtr x="3785" y="2245"/>
                                    </p:animMotion>
                                  </p:childTnLst>
                                </p:cTn>
                              </p:par>
                              <p:par>
                                <p:cTn id="61" presetID="63" presetClass="path" presetSubtype="0" accel="31000" fill="hold" nodeType="withEffect">
                                  <p:stCondLst>
                                    <p:cond delay="0"/>
                                  </p:stCondLst>
                                  <p:childTnLst>
                                    <p:animMotion origin="layout" path="M 1.38889E-6 -2.59259E-6 L 0.08854 -0.16898 " pathEditMode="relative" rAng="0" ptsTypes="AA">
                                      <p:cBhvr>
                                        <p:cTn id="62" dur="1000" fill="hold"/>
                                        <p:tgtEl>
                                          <p:spTgt spid="29"/>
                                        </p:tgtEl>
                                        <p:attrNameLst>
                                          <p:attrName>ppt_x</p:attrName>
                                          <p:attrName>ppt_y</p:attrName>
                                        </p:attrNameLst>
                                      </p:cBhvr>
                                      <p:rCtr x="4427" y="-8449"/>
                                    </p:animMotion>
                                  </p:childTnLst>
                                </p:cTn>
                              </p:par>
                              <p:par>
                                <p:cTn id="63" presetID="63" presetClass="path" presetSubtype="0" accel="31000" fill="hold" nodeType="withEffect">
                                  <p:stCondLst>
                                    <p:cond delay="0"/>
                                  </p:stCondLst>
                                  <p:childTnLst>
                                    <p:animMotion origin="layout" path="M -3.33333E-6 -4.07407E-6 L 0.03542 -0.00601 " pathEditMode="relative" rAng="0" ptsTypes="AA">
                                      <p:cBhvr>
                                        <p:cTn id="64" dur="1000" fill="hold"/>
                                        <p:tgtEl>
                                          <p:spTgt spid="30"/>
                                        </p:tgtEl>
                                        <p:attrNameLst>
                                          <p:attrName>ppt_x</p:attrName>
                                          <p:attrName>ppt_y</p:attrName>
                                        </p:attrNameLst>
                                      </p:cBhvr>
                                      <p:rCtr x="1771" y="-301"/>
                                    </p:animMotion>
                                  </p:childTnLst>
                                </p:cTn>
                              </p:par>
                              <p:par>
                                <p:cTn id="65" presetID="63" presetClass="path" presetSubtype="0" accel="31000" fill="hold" nodeType="withEffect">
                                  <p:stCondLst>
                                    <p:cond delay="0"/>
                                  </p:stCondLst>
                                  <p:childTnLst>
                                    <p:animMotion origin="layout" path="M -8.33333E-7 -1.85185E-6 L 0.01875 0.00093 " pathEditMode="relative" rAng="0" ptsTypes="AA">
                                      <p:cBhvr>
                                        <p:cTn id="66" dur="1000" fill="hold"/>
                                        <p:tgtEl>
                                          <p:spTgt spid="31"/>
                                        </p:tgtEl>
                                        <p:attrNameLst>
                                          <p:attrName>ppt_x</p:attrName>
                                          <p:attrName>ppt_y</p:attrName>
                                        </p:attrNameLst>
                                      </p:cBhvr>
                                      <p:rCtr x="938" y="46"/>
                                    </p:animMotion>
                                  </p:childTnLst>
                                </p:cTn>
                              </p:par>
                              <p:par>
                                <p:cTn id="67" presetID="63" presetClass="path" presetSubtype="0" accel="31000" fill="hold" nodeType="withEffect">
                                  <p:stCondLst>
                                    <p:cond delay="0"/>
                                  </p:stCondLst>
                                  <p:childTnLst>
                                    <p:animMotion origin="layout" path="M -4.16667E-6 1.11111E-6 L 0.15452 -0.14722 " pathEditMode="relative" rAng="0" ptsTypes="AA">
                                      <p:cBhvr>
                                        <p:cTn id="68" dur="1000" fill="hold"/>
                                        <p:tgtEl>
                                          <p:spTgt spid="32"/>
                                        </p:tgtEl>
                                        <p:attrNameLst>
                                          <p:attrName>ppt_x</p:attrName>
                                          <p:attrName>ppt_y</p:attrName>
                                        </p:attrNameLst>
                                      </p:cBhvr>
                                      <p:rCtr x="7726" y="-7361"/>
                                    </p:animMotion>
                                  </p:childTnLst>
                                </p:cTn>
                              </p:par>
                              <p:par>
                                <p:cTn id="69" presetID="63" presetClass="path" presetSubtype="0" accel="31000" fill="hold" nodeType="withEffect">
                                  <p:stCondLst>
                                    <p:cond delay="0"/>
                                  </p:stCondLst>
                                  <p:childTnLst>
                                    <p:animMotion origin="layout" path="M 3.33333E-6 3.7037E-6 L 0.03524 -0.2051 " pathEditMode="relative" rAng="0" ptsTypes="AA">
                                      <p:cBhvr>
                                        <p:cTn id="70" dur="1000" fill="hold"/>
                                        <p:tgtEl>
                                          <p:spTgt spid="33"/>
                                        </p:tgtEl>
                                        <p:attrNameLst>
                                          <p:attrName>ppt_x</p:attrName>
                                          <p:attrName>ppt_y</p:attrName>
                                        </p:attrNameLst>
                                      </p:cBhvr>
                                      <p:rCtr x="1753" y="-10255"/>
                                    </p:animMotion>
                                  </p:childTnLst>
                                </p:cTn>
                              </p:par>
                              <p:par>
                                <p:cTn id="71" presetID="63" presetClass="path" presetSubtype="0" accel="31000" fill="hold" nodeType="withEffect">
                                  <p:stCondLst>
                                    <p:cond delay="0"/>
                                  </p:stCondLst>
                                  <p:childTnLst>
                                    <p:animMotion origin="layout" path="M -1.38889E-6 -2.22222E-6 L 0.11528 -0.22569 " pathEditMode="relative" rAng="0" ptsTypes="AA">
                                      <p:cBhvr>
                                        <p:cTn id="72" dur="1000" fill="hold"/>
                                        <p:tgtEl>
                                          <p:spTgt spid="34"/>
                                        </p:tgtEl>
                                        <p:attrNameLst>
                                          <p:attrName>ppt_x</p:attrName>
                                          <p:attrName>ppt_y</p:attrName>
                                        </p:attrNameLst>
                                      </p:cBhvr>
                                      <p:rCtr x="5764" y="-11296"/>
                                    </p:animMotion>
                                  </p:childTnLst>
                                </p:cTn>
                              </p:par>
                              <p:par>
                                <p:cTn id="73" presetID="63" presetClass="path" presetSubtype="0" accel="31000" fill="hold" nodeType="withEffect">
                                  <p:stCondLst>
                                    <p:cond delay="0"/>
                                  </p:stCondLst>
                                  <p:childTnLst>
                                    <p:animMotion origin="layout" path="M 1.11111E-6 -1.48148E-6 L 0.09913 -0.29514 " pathEditMode="relative" rAng="0" ptsTypes="AA">
                                      <p:cBhvr>
                                        <p:cTn id="74" dur="1000" fill="hold"/>
                                        <p:tgtEl>
                                          <p:spTgt spid="35"/>
                                        </p:tgtEl>
                                        <p:attrNameLst>
                                          <p:attrName>ppt_x</p:attrName>
                                          <p:attrName>ppt_y</p:attrName>
                                        </p:attrNameLst>
                                      </p:cBhvr>
                                      <p:rCtr x="4948" y="-14769"/>
                                    </p:animMotion>
                                  </p:childTnLst>
                                </p:cTn>
                              </p:par>
                            </p:childTnLst>
                          </p:cTn>
                        </p:par>
                        <p:par>
                          <p:cTn id="75" fill="hold">
                            <p:stCondLst>
                              <p:cond delay="1000"/>
                            </p:stCondLst>
                            <p:childTnLst>
                              <p:par>
                                <p:cTn id="76" presetID="1" presetClass="exit" presetSubtype="0" fill="hold" nodeType="afterEffect">
                                  <p:stCondLst>
                                    <p:cond delay="0"/>
                                  </p:stCondLst>
                                  <p:childTnLst>
                                    <p:set>
                                      <p:cBhvr>
                                        <p:cTn id="77" dur="1" fill="hold">
                                          <p:stCondLst>
                                            <p:cond delay="0"/>
                                          </p:stCondLst>
                                        </p:cTn>
                                        <p:tgtEl>
                                          <p:spTgt spid="26"/>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27"/>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28"/>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29"/>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30"/>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31"/>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32"/>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33"/>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34"/>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35"/>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6"/>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63" presetClass="path" presetSubtype="0" accel="50000" fill="hold" nodeType="clickEffect">
                                  <p:stCondLst>
                                    <p:cond delay="0"/>
                                  </p:stCondLst>
                                  <p:childTnLst>
                                    <p:animMotion origin="layout" path="M -4.44444E-6 -7.40741E-7 L 0.0698 0.11204 " pathEditMode="relative" rAng="0" ptsTypes="AA">
                                      <p:cBhvr>
                                        <p:cTn id="101" dur="1000" fill="hold"/>
                                        <p:tgtEl>
                                          <p:spTgt spid="36"/>
                                        </p:tgtEl>
                                        <p:attrNameLst>
                                          <p:attrName>ppt_x</p:attrName>
                                          <p:attrName>ppt_y</p:attrName>
                                        </p:attrNameLst>
                                      </p:cBhvr>
                                      <p:rCtr x="3490" y="5602"/>
                                    </p:animMotion>
                                  </p:childTnLst>
                                </p:cTn>
                              </p:par>
                              <p:par>
                                <p:cTn id="102" presetID="63" presetClass="path" presetSubtype="0" accel="50000" fill="hold" nodeType="withEffect">
                                  <p:stCondLst>
                                    <p:cond delay="0"/>
                                  </p:stCondLst>
                                  <p:childTnLst>
                                    <p:animMotion origin="layout" path="M 5E-6 4.07407E-6 L 0.07553 0.06412 " pathEditMode="relative" rAng="0" ptsTypes="AA">
                                      <p:cBhvr>
                                        <p:cTn id="103" dur="1000" fill="hold"/>
                                        <p:tgtEl>
                                          <p:spTgt spid="37"/>
                                        </p:tgtEl>
                                        <p:attrNameLst>
                                          <p:attrName>ppt_x</p:attrName>
                                          <p:attrName>ppt_y</p:attrName>
                                        </p:attrNameLst>
                                      </p:cBhvr>
                                      <p:rCtr x="3767" y="3194"/>
                                    </p:animMotion>
                                  </p:childTnLst>
                                </p:cTn>
                              </p:par>
                              <p:par>
                                <p:cTn id="104" presetID="63" presetClass="path" presetSubtype="0" accel="50000" fill="hold" nodeType="withEffect">
                                  <p:stCondLst>
                                    <p:cond delay="0"/>
                                  </p:stCondLst>
                                  <p:childTnLst>
                                    <p:animMotion origin="layout" path="M 3.05556E-6 1.48148E-6 L 0.05937 0.01342 " pathEditMode="relative" rAng="0" ptsTypes="AA">
                                      <p:cBhvr>
                                        <p:cTn id="105" dur="1000" fill="hold"/>
                                        <p:tgtEl>
                                          <p:spTgt spid="38"/>
                                        </p:tgtEl>
                                        <p:attrNameLst>
                                          <p:attrName>ppt_x</p:attrName>
                                          <p:attrName>ppt_y</p:attrName>
                                        </p:attrNameLst>
                                      </p:cBhvr>
                                      <p:rCtr x="2969" y="671"/>
                                    </p:animMotion>
                                  </p:childTnLst>
                                </p:cTn>
                              </p:par>
                              <p:par>
                                <p:cTn id="106" presetID="63" presetClass="path" presetSubtype="0" accel="50000" fill="hold" nodeType="withEffect">
                                  <p:stCondLst>
                                    <p:cond delay="0"/>
                                  </p:stCondLst>
                                  <p:childTnLst>
                                    <p:animMotion origin="layout" path="M -5.55556E-7 4.07407E-6 L 0.11528 -0.07199 " pathEditMode="relative" rAng="0" ptsTypes="AA">
                                      <p:cBhvr>
                                        <p:cTn id="107" dur="1000" fill="hold"/>
                                        <p:tgtEl>
                                          <p:spTgt spid="39"/>
                                        </p:tgtEl>
                                        <p:attrNameLst>
                                          <p:attrName>ppt_x</p:attrName>
                                          <p:attrName>ppt_y</p:attrName>
                                        </p:attrNameLst>
                                      </p:cBhvr>
                                      <p:rCtr x="5764" y="-3611"/>
                                    </p:animMotion>
                                  </p:childTnLst>
                                </p:cTn>
                              </p:par>
                              <p:par>
                                <p:cTn id="108" presetID="63" presetClass="path" presetSubtype="0" accel="50000" fill="hold" nodeType="withEffect">
                                  <p:stCondLst>
                                    <p:cond delay="0"/>
                                  </p:stCondLst>
                                  <p:childTnLst>
                                    <p:animMotion origin="layout" path="M -2.77778E-6 1.48148E-6 L 0.0941 -0.0706 " pathEditMode="relative" rAng="0" ptsTypes="AA">
                                      <p:cBhvr>
                                        <p:cTn id="109" dur="1000" fill="hold"/>
                                        <p:tgtEl>
                                          <p:spTgt spid="40"/>
                                        </p:tgtEl>
                                        <p:attrNameLst>
                                          <p:attrName>ppt_x</p:attrName>
                                          <p:attrName>ppt_y</p:attrName>
                                        </p:attrNameLst>
                                      </p:cBhvr>
                                      <p:rCtr x="4705" y="-3542"/>
                                    </p:animMotion>
                                  </p:childTnLst>
                                </p:cTn>
                              </p:par>
                              <p:par>
                                <p:cTn id="110" presetID="63" presetClass="path" presetSubtype="0" accel="50000" fill="hold" nodeType="withEffect">
                                  <p:stCondLst>
                                    <p:cond delay="0"/>
                                  </p:stCondLst>
                                  <p:childTnLst>
                                    <p:animMotion origin="layout" path="M -2.77778E-6 1.85185E-6 L 0.07934 -0.16528 " pathEditMode="relative" rAng="0" ptsTypes="AA">
                                      <p:cBhvr>
                                        <p:cTn id="111" dur="1000" fill="hold"/>
                                        <p:tgtEl>
                                          <p:spTgt spid="41"/>
                                        </p:tgtEl>
                                        <p:attrNameLst>
                                          <p:attrName>ppt_x</p:attrName>
                                          <p:attrName>ppt_y</p:attrName>
                                        </p:attrNameLst>
                                      </p:cBhvr>
                                      <p:rCtr x="3958" y="-8264"/>
                                    </p:animMotion>
                                  </p:childTnLst>
                                </p:cTn>
                              </p:par>
                              <p:par>
                                <p:cTn id="112" presetID="63" presetClass="path" presetSubtype="0" accel="50000" fill="hold" nodeType="withEffect">
                                  <p:stCondLst>
                                    <p:cond delay="0"/>
                                  </p:stCondLst>
                                  <p:childTnLst>
                                    <p:animMotion origin="layout" path="M 5E-6 1.48148E-6 L 0.06875 -0.13171 " pathEditMode="relative" rAng="0" ptsTypes="AA">
                                      <p:cBhvr>
                                        <p:cTn id="113" dur="1000" fill="hold"/>
                                        <p:tgtEl>
                                          <p:spTgt spid="42"/>
                                        </p:tgtEl>
                                        <p:attrNameLst>
                                          <p:attrName>ppt_x</p:attrName>
                                          <p:attrName>ppt_y</p:attrName>
                                        </p:attrNameLst>
                                      </p:cBhvr>
                                      <p:rCtr x="3438" y="-6597"/>
                                    </p:animMotion>
                                  </p:childTnLst>
                                </p:cTn>
                              </p:par>
                              <p:par>
                                <p:cTn id="114" presetID="63" presetClass="path" presetSubtype="0" accel="50000" fill="hold" nodeType="withEffect">
                                  <p:stCondLst>
                                    <p:cond delay="0"/>
                                  </p:stCondLst>
                                  <p:childTnLst>
                                    <p:animMotion origin="layout" path="M 4.16667E-6 -4.07407E-6 L 0.04583 -0.23888 " pathEditMode="relative" rAng="0" ptsTypes="AA">
                                      <p:cBhvr>
                                        <p:cTn id="115" dur="1000" fill="hold"/>
                                        <p:tgtEl>
                                          <p:spTgt spid="43"/>
                                        </p:tgtEl>
                                        <p:attrNameLst>
                                          <p:attrName>ppt_x</p:attrName>
                                          <p:attrName>ppt_y</p:attrName>
                                        </p:attrNameLst>
                                      </p:cBhvr>
                                      <p:rCtr x="2292" y="-11944"/>
                                    </p:animMotion>
                                  </p:childTnLst>
                                </p:cTn>
                              </p:par>
                              <p:par>
                                <p:cTn id="116" presetID="63" presetClass="path" presetSubtype="0" accel="50000" fill="hold" nodeType="withEffect">
                                  <p:stCondLst>
                                    <p:cond delay="0"/>
                                  </p:stCondLst>
                                  <p:childTnLst>
                                    <p:animMotion origin="layout" path="M 5.55556E-7 3.33333E-6 L 0.03351 -0.17986 " pathEditMode="relative" rAng="0" ptsTypes="AA">
                                      <p:cBhvr>
                                        <p:cTn id="117" dur="1000" fill="hold"/>
                                        <p:tgtEl>
                                          <p:spTgt spid="44"/>
                                        </p:tgtEl>
                                        <p:attrNameLst>
                                          <p:attrName>ppt_x</p:attrName>
                                          <p:attrName>ppt_y</p:attrName>
                                        </p:attrNameLst>
                                      </p:cBhvr>
                                      <p:rCtr x="1667" y="-9005"/>
                                    </p:animMotion>
                                  </p:childTnLst>
                                </p:cTn>
                              </p:par>
                              <p:par>
                                <p:cTn id="118" presetID="63" presetClass="path" presetSubtype="0" accel="50000" fill="hold" nodeType="withEffect">
                                  <p:stCondLst>
                                    <p:cond delay="0"/>
                                  </p:stCondLst>
                                  <p:childTnLst>
                                    <p:animMotion origin="layout" path="M 3.33333E-6 4.81481E-6 L 0.0776 -0.05649 " pathEditMode="relative" rAng="0" ptsTypes="AA">
                                      <p:cBhvr>
                                        <p:cTn id="119" dur="1000" fill="hold"/>
                                        <p:tgtEl>
                                          <p:spTgt spid="45"/>
                                        </p:tgtEl>
                                        <p:attrNameLst>
                                          <p:attrName>ppt_x</p:attrName>
                                          <p:attrName>ppt_y</p:attrName>
                                        </p:attrNameLst>
                                      </p:cBhvr>
                                      <p:rCtr x="3872" y="-2824"/>
                                    </p:animMotion>
                                  </p:childTnLst>
                                </p:cTn>
                              </p:par>
                            </p:childTnLst>
                          </p:cTn>
                        </p:par>
                        <p:par>
                          <p:cTn id="120" fill="hold">
                            <p:stCondLst>
                              <p:cond delay="1000"/>
                            </p:stCondLst>
                            <p:childTnLst>
                              <p:par>
                                <p:cTn id="121" presetID="1" presetClass="exit" presetSubtype="0" fill="hold" nodeType="afterEffect">
                                  <p:stCondLst>
                                    <p:cond delay="0"/>
                                  </p:stCondLst>
                                  <p:childTnLst>
                                    <p:set>
                                      <p:cBhvr>
                                        <p:cTn id="122" dur="1" fill="hold">
                                          <p:stCondLst>
                                            <p:cond delay="0"/>
                                          </p:stCondLst>
                                        </p:cTn>
                                        <p:tgtEl>
                                          <p:spTgt spid="36"/>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37"/>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38"/>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39"/>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40"/>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41"/>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42"/>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43"/>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44"/>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45"/>
                                        </p:tgtEl>
                                        <p:attrNameLst>
                                          <p:attrName>style.visibility</p:attrName>
                                        </p:attrNameLst>
                                      </p:cBhvr>
                                      <p:to>
                                        <p:strVal val="hidden"/>
                                      </p:to>
                                    </p:set>
                                  </p:childTnLst>
                                </p:cTn>
                              </p:par>
                              <p:par>
                                <p:cTn id="141" presetID="1" presetClass="entr" presetSubtype="0" fill="hold" nodeType="withEffect">
                                  <p:stCondLst>
                                    <p:cond delay="0"/>
                                  </p:stCondLst>
                                  <p:childTnLst>
                                    <p:set>
                                      <p:cBhvr>
                                        <p:cTn id="142" dur="1" fill="hold">
                                          <p:stCondLst>
                                            <p:cond delay="0"/>
                                          </p:stCondLst>
                                        </p:cTn>
                                        <p:tgtEl>
                                          <p:spTgt spid="7"/>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64" presetClass="path" presetSubtype="0" accel="50000" fill="hold" nodeType="clickEffect">
                                  <p:stCondLst>
                                    <p:cond delay="0"/>
                                  </p:stCondLst>
                                  <p:childTnLst>
                                    <p:animMotion origin="layout" path="M 8.33333E-7 2.96296E-6 L 0.12135 -0.11181 " pathEditMode="relative" rAng="0" ptsTypes="AA">
                                      <p:cBhvr>
                                        <p:cTn id="146" dur="1000" fill="hold"/>
                                        <p:tgtEl>
                                          <p:spTgt spid="76"/>
                                        </p:tgtEl>
                                        <p:attrNameLst>
                                          <p:attrName>ppt_x</p:attrName>
                                          <p:attrName>ppt_y</p:attrName>
                                        </p:attrNameLst>
                                      </p:cBhvr>
                                      <p:rCtr x="6059" y="-5602"/>
                                    </p:animMotion>
                                  </p:childTnLst>
                                </p:cTn>
                              </p:par>
                              <p:par>
                                <p:cTn id="147" presetID="64" presetClass="path" presetSubtype="0" accel="50000" fill="hold" nodeType="withEffect">
                                  <p:stCondLst>
                                    <p:cond delay="0"/>
                                  </p:stCondLst>
                                  <p:childTnLst>
                                    <p:animMotion origin="layout" path="M 4.72222E-6 -7.40741E-7 L 0.05416 -0.18241 " pathEditMode="relative" rAng="0" ptsTypes="AA">
                                      <p:cBhvr>
                                        <p:cTn id="148" dur="1000" fill="hold"/>
                                        <p:tgtEl>
                                          <p:spTgt spid="77"/>
                                        </p:tgtEl>
                                        <p:attrNameLst>
                                          <p:attrName>ppt_x</p:attrName>
                                          <p:attrName>ppt_y</p:attrName>
                                        </p:attrNameLst>
                                      </p:cBhvr>
                                      <p:rCtr x="2708" y="-9120"/>
                                    </p:animMotion>
                                  </p:childTnLst>
                                </p:cTn>
                              </p:par>
                              <p:par>
                                <p:cTn id="149" presetID="64" presetClass="path" presetSubtype="0" accel="50000" fill="hold" nodeType="withEffect">
                                  <p:stCondLst>
                                    <p:cond delay="0"/>
                                  </p:stCondLst>
                                  <p:childTnLst>
                                    <p:animMotion origin="layout" path="M 2.77556E-17 0 L 0.09184 -0.18125 " pathEditMode="relative" rAng="0" ptsTypes="AA">
                                      <p:cBhvr>
                                        <p:cTn id="150" dur="1000" fill="hold"/>
                                        <p:tgtEl>
                                          <p:spTgt spid="78"/>
                                        </p:tgtEl>
                                        <p:attrNameLst>
                                          <p:attrName>ppt_x</p:attrName>
                                          <p:attrName>ppt_y</p:attrName>
                                        </p:attrNameLst>
                                      </p:cBhvr>
                                      <p:rCtr x="4583" y="-9074"/>
                                    </p:animMotion>
                                  </p:childTnLst>
                                </p:cTn>
                              </p:par>
                              <p:par>
                                <p:cTn id="151" presetID="64" presetClass="path" presetSubtype="0" accel="50000" fill="hold" nodeType="withEffect">
                                  <p:stCondLst>
                                    <p:cond delay="0"/>
                                  </p:stCondLst>
                                  <p:childTnLst>
                                    <p:animMotion origin="layout" path="M 3.33333E-6 2.22222E-6 L 0.12309 -0.24005 " pathEditMode="relative" rAng="0" ptsTypes="AA">
                                      <p:cBhvr>
                                        <p:cTn id="152" dur="1000" fill="hold"/>
                                        <p:tgtEl>
                                          <p:spTgt spid="79"/>
                                        </p:tgtEl>
                                        <p:attrNameLst>
                                          <p:attrName>ppt_x</p:attrName>
                                          <p:attrName>ppt_y</p:attrName>
                                        </p:attrNameLst>
                                      </p:cBhvr>
                                      <p:rCtr x="6146" y="-12014"/>
                                    </p:animMotion>
                                  </p:childTnLst>
                                </p:cTn>
                              </p:par>
                              <p:par>
                                <p:cTn id="153" presetID="64" presetClass="path" presetSubtype="0" accel="50000" fill="hold" nodeType="withEffect">
                                  <p:stCondLst>
                                    <p:cond delay="0"/>
                                  </p:stCondLst>
                                  <p:childTnLst>
                                    <p:animMotion origin="layout" path="M -4.72222E-6 -1.48148E-6 L 0.06528 -0.2743 " pathEditMode="relative" rAng="0" ptsTypes="AA">
                                      <p:cBhvr>
                                        <p:cTn id="154" dur="1000" fill="hold"/>
                                        <p:tgtEl>
                                          <p:spTgt spid="80"/>
                                        </p:tgtEl>
                                        <p:attrNameLst>
                                          <p:attrName>ppt_x</p:attrName>
                                          <p:attrName>ppt_y</p:attrName>
                                        </p:attrNameLst>
                                      </p:cBhvr>
                                      <p:rCtr x="3264" y="-13727"/>
                                    </p:animMotion>
                                  </p:childTnLst>
                                </p:cTn>
                              </p:par>
                              <p:par>
                                <p:cTn id="155" presetID="64" presetClass="path" presetSubtype="0" accel="50000" fill="hold" nodeType="withEffect">
                                  <p:stCondLst>
                                    <p:cond delay="0"/>
                                  </p:stCondLst>
                                  <p:childTnLst>
                                    <p:animMotion origin="layout" path="M 8.33333E-7 2.96296E-6 L 0.13299 -0.30834 " pathEditMode="relative" rAng="0" ptsTypes="AA">
                                      <p:cBhvr>
                                        <p:cTn id="156" dur="1000" fill="hold"/>
                                        <p:tgtEl>
                                          <p:spTgt spid="81"/>
                                        </p:tgtEl>
                                        <p:attrNameLst>
                                          <p:attrName>ppt_x</p:attrName>
                                          <p:attrName>ppt_y</p:attrName>
                                        </p:attrNameLst>
                                      </p:cBhvr>
                                      <p:rCtr x="6649" y="-15417"/>
                                    </p:animMotion>
                                  </p:childTnLst>
                                </p:cTn>
                              </p:par>
                              <p:par>
                                <p:cTn id="157" presetID="64" presetClass="path" presetSubtype="0" accel="50000" fill="hold" nodeType="withEffect">
                                  <p:stCondLst>
                                    <p:cond delay="0"/>
                                  </p:stCondLst>
                                  <p:childTnLst>
                                    <p:animMotion origin="layout" path="M 0 -1.48148E-6 L 0.02656 -0.2912 " pathEditMode="relative" rAng="0" ptsTypes="AA">
                                      <p:cBhvr>
                                        <p:cTn id="158" dur="1000" fill="hold"/>
                                        <p:tgtEl>
                                          <p:spTgt spid="82"/>
                                        </p:tgtEl>
                                        <p:attrNameLst>
                                          <p:attrName>ppt_x</p:attrName>
                                          <p:attrName>ppt_y</p:attrName>
                                        </p:attrNameLst>
                                      </p:cBhvr>
                                      <p:rCtr x="1319" y="-14560"/>
                                    </p:animMotion>
                                  </p:childTnLst>
                                </p:cTn>
                              </p:par>
                              <p:par>
                                <p:cTn id="159" presetID="64" presetClass="path" presetSubtype="0" accel="50000" fill="hold" nodeType="withEffect">
                                  <p:stCondLst>
                                    <p:cond delay="0"/>
                                  </p:stCondLst>
                                  <p:childTnLst>
                                    <p:animMotion origin="layout" path="M -3.33333E-6 -4.07407E-6 L 0.06268 -0.32963 " pathEditMode="relative" rAng="0" ptsTypes="AA">
                                      <p:cBhvr>
                                        <p:cTn id="160" dur="1000" fill="hold"/>
                                        <p:tgtEl>
                                          <p:spTgt spid="83"/>
                                        </p:tgtEl>
                                        <p:attrNameLst>
                                          <p:attrName>ppt_x</p:attrName>
                                          <p:attrName>ppt_y</p:attrName>
                                        </p:attrNameLst>
                                      </p:cBhvr>
                                      <p:rCtr x="3125" y="-16481"/>
                                    </p:animMotion>
                                  </p:childTnLst>
                                </p:cTn>
                              </p:par>
                              <p:par>
                                <p:cTn id="161" presetID="64" presetClass="path" presetSubtype="0" accel="50000" fill="hold" nodeType="withEffect">
                                  <p:stCondLst>
                                    <p:cond delay="0"/>
                                  </p:stCondLst>
                                  <p:childTnLst>
                                    <p:animMotion origin="layout" path="M -3.05556E-6 2.96296E-6 L -0.05816 -0.25556 " pathEditMode="relative" rAng="0" ptsTypes="AA">
                                      <p:cBhvr>
                                        <p:cTn id="162" dur="1000" fill="hold"/>
                                        <p:tgtEl>
                                          <p:spTgt spid="84"/>
                                        </p:tgtEl>
                                        <p:attrNameLst>
                                          <p:attrName>ppt_x</p:attrName>
                                          <p:attrName>ppt_y</p:attrName>
                                        </p:attrNameLst>
                                      </p:cBhvr>
                                      <p:rCtr x="-2917" y="-12778"/>
                                    </p:animMotion>
                                  </p:childTnLst>
                                </p:cTn>
                              </p:par>
                              <p:par>
                                <p:cTn id="163" presetID="64" presetClass="path" presetSubtype="0" accel="50000" fill="hold" nodeType="withEffect">
                                  <p:stCondLst>
                                    <p:cond delay="0"/>
                                  </p:stCondLst>
                                  <p:childTnLst>
                                    <p:animMotion origin="layout" path="M 3.88889E-6 -2.59259E-6 L 0.00659 -0.32245 " pathEditMode="relative" rAng="0" ptsTypes="AA">
                                      <p:cBhvr>
                                        <p:cTn id="164" dur="1000" fill="hold"/>
                                        <p:tgtEl>
                                          <p:spTgt spid="85"/>
                                        </p:tgtEl>
                                        <p:attrNameLst>
                                          <p:attrName>ppt_x</p:attrName>
                                          <p:attrName>ppt_y</p:attrName>
                                        </p:attrNameLst>
                                      </p:cBhvr>
                                      <p:rCtr x="330" y="-16134"/>
                                    </p:animMotion>
                                  </p:childTnLst>
                                </p:cTn>
                              </p:par>
                            </p:childTnLst>
                          </p:cTn>
                        </p:par>
                        <p:par>
                          <p:cTn id="165" fill="hold">
                            <p:stCondLst>
                              <p:cond delay="1000"/>
                            </p:stCondLst>
                            <p:childTnLst>
                              <p:par>
                                <p:cTn id="166" presetID="1" presetClass="exit" presetSubtype="0" fill="hold" nodeType="afterEffect">
                                  <p:stCondLst>
                                    <p:cond delay="0"/>
                                  </p:stCondLst>
                                  <p:childTnLst>
                                    <p:set>
                                      <p:cBhvr>
                                        <p:cTn id="167" dur="1" fill="hold">
                                          <p:stCondLst>
                                            <p:cond delay="0"/>
                                          </p:stCondLst>
                                        </p:cTn>
                                        <p:tgtEl>
                                          <p:spTgt spid="76"/>
                                        </p:tgtEl>
                                        <p:attrNameLst>
                                          <p:attrName>style.visibility</p:attrName>
                                        </p:attrNameLst>
                                      </p:cBhvr>
                                      <p:to>
                                        <p:strVal val="hidden"/>
                                      </p:to>
                                    </p:set>
                                  </p:childTnLst>
                                </p:cTn>
                              </p:par>
                              <p:par>
                                <p:cTn id="168" presetID="1" presetClass="exit" presetSubtype="0" fill="hold" nodeType="withEffect">
                                  <p:stCondLst>
                                    <p:cond delay="0"/>
                                  </p:stCondLst>
                                  <p:childTnLst>
                                    <p:set>
                                      <p:cBhvr>
                                        <p:cTn id="169" dur="1" fill="hold">
                                          <p:stCondLst>
                                            <p:cond delay="0"/>
                                          </p:stCondLst>
                                        </p:cTn>
                                        <p:tgtEl>
                                          <p:spTgt spid="77"/>
                                        </p:tgtEl>
                                        <p:attrNameLst>
                                          <p:attrName>style.visibility</p:attrName>
                                        </p:attrNameLst>
                                      </p:cBhvr>
                                      <p:to>
                                        <p:strVal val="hidden"/>
                                      </p:to>
                                    </p:set>
                                  </p:childTnLst>
                                </p:cTn>
                              </p:par>
                              <p:par>
                                <p:cTn id="170" presetID="1" presetClass="exit" presetSubtype="0" fill="hold" nodeType="withEffect">
                                  <p:stCondLst>
                                    <p:cond delay="0"/>
                                  </p:stCondLst>
                                  <p:childTnLst>
                                    <p:set>
                                      <p:cBhvr>
                                        <p:cTn id="171" dur="1" fill="hold">
                                          <p:stCondLst>
                                            <p:cond delay="0"/>
                                          </p:stCondLst>
                                        </p:cTn>
                                        <p:tgtEl>
                                          <p:spTgt spid="78"/>
                                        </p:tgtEl>
                                        <p:attrNameLst>
                                          <p:attrName>style.visibility</p:attrName>
                                        </p:attrNameLst>
                                      </p:cBhvr>
                                      <p:to>
                                        <p:strVal val="hidden"/>
                                      </p:to>
                                    </p:set>
                                  </p:childTnLst>
                                </p:cTn>
                              </p:par>
                              <p:par>
                                <p:cTn id="172" presetID="1" presetClass="exit" presetSubtype="0" fill="hold" nodeType="withEffect">
                                  <p:stCondLst>
                                    <p:cond delay="0"/>
                                  </p:stCondLst>
                                  <p:childTnLst>
                                    <p:set>
                                      <p:cBhvr>
                                        <p:cTn id="173" dur="1" fill="hold">
                                          <p:stCondLst>
                                            <p:cond delay="0"/>
                                          </p:stCondLst>
                                        </p:cTn>
                                        <p:tgtEl>
                                          <p:spTgt spid="79"/>
                                        </p:tgtEl>
                                        <p:attrNameLst>
                                          <p:attrName>style.visibility</p:attrName>
                                        </p:attrNameLst>
                                      </p:cBhvr>
                                      <p:to>
                                        <p:strVal val="hidden"/>
                                      </p:to>
                                    </p:set>
                                  </p:childTnLst>
                                </p:cTn>
                              </p:par>
                              <p:par>
                                <p:cTn id="174" presetID="1" presetClass="exit" presetSubtype="0" fill="hold" nodeType="withEffect">
                                  <p:stCondLst>
                                    <p:cond delay="0"/>
                                  </p:stCondLst>
                                  <p:childTnLst>
                                    <p:set>
                                      <p:cBhvr>
                                        <p:cTn id="175" dur="1" fill="hold">
                                          <p:stCondLst>
                                            <p:cond delay="0"/>
                                          </p:stCondLst>
                                        </p:cTn>
                                        <p:tgtEl>
                                          <p:spTgt spid="80"/>
                                        </p:tgtEl>
                                        <p:attrNameLst>
                                          <p:attrName>style.visibility</p:attrName>
                                        </p:attrNameLst>
                                      </p:cBhvr>
                                      <p:to>
                                        <p:strVal val="hidden"/>
                                      </p:to>
                                    </p:set>
                                  </p:childTnLst>
                                </p:cTn>
                              </p:par>
                              <p:par>
                                <p:cTn id="176" presetID="1" presetClass="exit" presetSubtype="0" fill="hold" nodeType="withEffect">
                                  <p:stCondLst>
                                    <p:cond delay="0"/>
                                  </p:stCondLst>
                                  <p:childTnLst>
                                    <p:set>
                                      <p:cBhvr>
                                        <p:cTn id="177" dur="1" fill="hold">
                                          <p:stCondLst>
                                            <p:cond delay="0"/>
                                          </p:stCondLst>
                                        </p:cTn>
                                        <p:tgtEl>
                                          <p:spTgt spid="81"/>
                                        </p:tgtEl>
                                        <p:attrNameLst>
                                          <p:attrName>style.visibility</p:attrName>
                                        </p:attrNameLst>
                                      </p:cBhvr>
                                      <p:to>
                                        <p:strVal val="hidden"/>
                                      </p:to>
                                    </p:set>
                                  </p:childTnLst>
                                </p:cTn>
                              </p:par>
                              <p:par>
                                <p:cTn id="178" presetID="1" presetClass="exit" presetSubtype="0" fill="hold" nodeType="withEffect">
                                  <p:stCondLst>
                                    <p:cond delay="0"/>
                                  </p:stCondLst>
                                  <p:childTnLst>
                                    <p:set>
                                      <p:cBhvr>
                                        <p:cTn id="179" dur="1" fill="hold">
                                          <p:stCondLst>
                                            <p:cond delay="0"/>
                                          </p:stCondLst>
                                        </p:cTn>
                                        <p:tgtEl>
                                          <p:spTgt spid="82"/>
                                        </p:tgtEl>
                                        <p:attrNameLst>
                                          <p:attrName>style.visibility</p:attrName>
                                        </p:attrNameLst>
                                      </p:cBhvr>
                                      <p:to>
                                        <p:strVal val="hidden"/>
                                      </p:to>
                                    </p:set>
                                  </p:childTnLst>
                                </p:cTn>
                              </p:par>
                              <p:par>
                                <p:cTn id="180" presetID="1" presetClass="exit" presetSubtype="0" fill="hold" nodeType="withEffect">
                                  <p:stCondLst>
                                    <p:cond delay="0"/>
                                  </p:stCondLst>
                                  <p:childTnLst>
                                    <p:set>
                                      <p:cBhvr>
                                        <p:cTn id="181" dur="1" fill="hold">
                                          <p:stCondLst>
                                            <p:cond delay="0"/>
                                          </p:stCondLst>
                                        </p:cTn>
                                        <p:tgtEl>
                                          <p:spTgt spid="83"/>
                                        </p:tgtEl>
                                        <p:attrNameLst>
                                          <p:attrName>style.visibility</p:attrName>
                                        </p:attrNameLst>
                                      </p:cBhvr>
                                      <p:to>
                                        <p:strVal val="hidden"/>
                                      </p:to>
                                    </p:set>
                                  </p:childTnLst>
                                </p:cTn>
                              </p:par>
                              <p:par>
                                <p:cTn id="182" presetID="1" presetClass="exit" presetSubtype="0" fill="hold" nodeType="withEffect">
                                  <p:stCondLst>
                                    <p:cond delay="0"/>
                                  </p:stCondLst>
                                  <p:childTnLst>
                                    <p:set>
                                      <p:cBhvr>
                                        <p:cTn id="183" dur="1" fill="hold">
                                          <p:stCondLst>
                                            <p:cond delay="0"/>
                                          </p:stCondLst>
                                        </p:cTn>
                                        <p:tgtEl>
                                          <p:spTgt spid="84"/>
                                        </p:tgtEl>
                                        <p:attrNameLst>
                                          <p:attrName>style.visibility</p:attrName>
                                        </p:attrNameLst>
                                      </p:cBhvr>
                                      <p:to>
                                        <p:strVal val="hidden"/>
                                      </p:to>
                                    </p:set>
                                  </p:childTnLst>
                                </p:cTn>
                              </p:par>
                              <p:par>
                                <p:cTn id="184" presetID="1" presetClass="exit" presetSubtype="0" fill="hold" nodeType="withEffect">
                                  <p:stCondLst>
                                    <p:cond delay="0"/>
                                  </p:stCondLst>
                                  <p:childTnLst>
                                    <p:set>
                                      <p:cBhvr>
                                        <p:cTn id="185" dur="1" fill="hold">
                                          <p:stCondLst>
                                            <p:cond delay="0"/>
                                          </p:stCondLst>
                                        </p:cTn>
                                        <p:tgtEl>
                                          <p:spTgt spid="85"/>
                                        </p:tgtEl>
                                        <p:attrNameLst>
                                          <p:attrName>style.visibility</p:attrName>
                                        </p:attrNameLst>
                                      </p:cBhvr>
                                      <p:to>
                                        <p:strVal val="hidden"/>
                                      </p:to>
                                    </p:set>
                                  </p:childTnLst>
                                </p:cTn>
                              </p:par>
                              <p:par>
                                <p:cTn id="186" presetID="1" presetClass="entr" presetSubtype="0" fill="hold" nodeType="withEffect">
                                  <p:stCondLst>
                                    <p:cond delay="0"/>
                                  </p:stCondLst>
                                  <p:childTnLst>
                                    <p:set>
                                      <p:cBhvr>
                                        <p:cTn id="187" dur="1" fill="hold">
                                          <p:stCondLst>
                                            <p:cond delay="0"/>
                                          </p:stCondLst>
                                        </p:cTn>
                                        <p:tgtEl>
                                          <p:spTgt spid="10"/>
                                        </p:tgtEl>
                                        <p:attrNameLst>
                                          <p:attrName>style.visibility</p:attrName>
                                        </p:attrNameLst>
                                      </p:cBhvr>
                                      <p:to>
                                        <p:strVal val="visible"/>
                                      </p:to>
                                    </p:set>
                                  </p:childTnLst>
                                </p:cTn>
                              </p:par>
                            </p:childTnLst>
                          </p:cTn>
                        </p:par>
                      </p:childTnLst>
                    </p:cTn>
                  </p:par>
                  <p:par>
                    <p:cTn id="188" fill="hold">
                      <p:stCondLst>
                        <p:cond delay="indefinite"/>
                      </p:stCondLst>
                      <p:childTnLst>
                        <p:par>
                          <p:cTn id="189" fill="hold">
                            <p:stCondLst>
                              <p:cond delay="0"/>
                            </p:stCondLst>
                            <p:childTnLst>
                              <p:par>
                                <p:cTn id="190" presetID="64" presetClass="path" presetSubtype="0" accel="30000" fill="hold" nodeType="clickEffect">
                                  <p:stCondLst>
                                    <p:cond delay="0"/>
                                  </p:stCondLst>
                                  <p:childTnLst>
                                    <p:animMotion origin="layout" path="M -4.44444E-6 7.40741E-7 L -0.15746 -0.16829 " pathEditMode="relative" rAng="0" ptsTypes="AA">
                                      <p:cBhvr>
                                        <p:cTn id="191" dur="1000" fill="hold"/>
                                        <p:tgtEl>
                                          <p:spTgt spid="86"/>
                                        </p:tgtEl>
                                        <p:attrNameLst>
                                          <p:attrName>ppt_x</p:attrName>
                                          <p:attrName>ppt_y</p:attrName>
                                        </p:attrNameLst>
                                      </p:cBhvr>
                                      <p:rCtr x="-7882" y="-8426"/>
                                    </p:animMotion>
                                  </p:childTnLst>
                                </p:cTn>
                              </p:par>
                              <p:par>
                                <p:cTn id="192" presetID="64" presetClass="path" presetSubtype="0" accel="30000" fill="hold" nodeType="withEffect">
                                  <p:stCondLst>
                                    <p:cond delay="0"/>
                                  </p:stCondLst>
                                  <p:childTnLst>
                                    <p:animMotion origin="layout" path="M -2.77778E-7 3.7037E-7 L -0.00417 -0.34838 " pathEditMode="relative" rAng="0" ptsTypes="AA">
                                      <p:cBhvr>
                                        <p:cTn id="193" dur="1000" fill="hold"/>
                                        <p:tgtEl>
                                          <p:spTgt spid="87"/>
                                        </p:tgtEl>
                                        <p:attrNameLst>
                                          <p:attrName>ppt_x</p:attrName>
                                          <p:attrName>ppt_y</p:attrName>
                                        </p:attrNameLst>
                                      </p:cBhvr>
                                      <p:rCtr x="-208" y="-17431"/>
                                    </p:animMotion>
                                  </p:childTnLst>
                                </p:cTn>
                              </p:par>
                              <p:par>
                                <p:cTn id="194" presetID="64" presetClass="path" presetSubtype="0" accel="30000" fill="hold" nodeType="withEffect">
                                  <p:stCondLst>
                                    <p:cond delay="0"/>
                                  </p:stCondLst>
                                  <p:childTnLst>
                                    <p:animMotion origin="layout" path="M 5.55556E-7 1.85185E-6 L -0.05382 -0.19792 " pathEditMode="relative" rAng="0" ptsTypes="AA">
                                      <p:cBhvr>
                                        <p:cTn id="195" dur="1000" fill="hold"/>
                                        <p:tgtEl>
                                          <p:spTgt spid="88"/>
                                        </p:tgtEl>
                                        <p:attrNameLst>
                                          <p:attrName>ppt_x</p:attrName>
                                          <p:attrName>ppt_y</p:attrName>
                                        </p:attrNameLst>
                                      </p:cBhvr>
                                      <p:rCtr x="-2691" y="-9907"/>
                                    </p:animMotion>
                                  </p:childTnLst>
                                </p:cTn>
                              </p:par>
                              <p:par>
                                <p:cTn id="196" presetID="64" presetClass="path" presetSubtype="0" accel="30000" fill="hold" nodeType="withEffect">
                                  <p:stCondLst>
                                    <p:cond delay="0"/>
                                  </p:stCondLst>
                                  <p:childTnLst>
                                    <p:animMotion origin="layout" path="M -1.66667E-6 4.07407E-6 L -0.20573 -0.1757 " pathEditMode="relative" rAng="0" ptsTypes="AA">
                                      <p:cBhvr>
                                        <p:cTn id="197" dur="1000" fill="hold"/>
                                        <p:tgtEl>
                                          <p:spTgt spid="89"/>
                                        </p:tgtEl>
                                        <p:attrNameLst>
                                          <p:attrName>ppt_x</p:attrName>
                                          <p:attrName>ppt_y</p:attrName>
                                        </p:attrNameLst>
                                      </p:cBhvr>
                                      <p:rCtr x="-10295" y="-8796"/>
                                    </p:animMotion>
                                  </p:childTnLst>
                                </p:cTn>
                              </p:par>
                              <p:par>
                                <p:cTn id="198" presetID="64" presetClass="path" presetSubtype="0" accel="30000" fill="hold" nodeType="withEffect">
                                  <p:stCondLst>
                                    <p:cond delay="0"/>
                                  </p:stCondLst>
                                  <p:childTnLst>
                                    <p:animMotion origin="layout" path="M -3.61111E-6 -1.11111E-6 L -0.14079 -0.24282 " pathEditMode="relative" rAng="0" ptsTypes="AA">
                                      <p:cBhvr>
                                        <p:cTn id="199" dur="1000" fill="hold"/>
                                        <p:tgtEl>
                                          <p:spTgt spid="90"/>
                                        </p:tgtEl>
                                        <p:attrNameLst>
                                          <p:attrName>ppt_x</p:attrName>
                                          <p:attrName>ppt_y</p:attrName>
                                        </p:attrNameLst>
                                      </p:cBhvr>
                                      <p:rCtr x="-7049" y="-12153"/>
                                    </p:animMotion>
                                  </p:childTnLst>
                                </p:cTn>
                              </p:par>
                              <p:par>
                                <p:cTn id="200" presetID="64" presetClass="path" presetSubtype="0" accel="30000" fill="hold" nodeType="withEffect">
                                  <p:stCondLst>
                                    <p:cond delay="0"/>
                                  </p:stCondLst>
                                  <p:childTnLst>
                                    <p:animMotion origin="layout" path="M 3.88889E-6 -3.33333E-6 L -0.05816 -0.23541 " pathEditMode="relative" rAng="0" ptsTypes="AA">
                                      <p:cBhvr>
                                        <p:cTn id="201" dur="1000" fill="hold"/>
                                        <p:tgtEl>
                                          <p:spTgt spid="91"/>
                                        </p:tgtEl>
                                        <p:attrNameLst>
                                          <p:attrName>ppt_x</p:attrName>
                                          <p:attrName>ppt_y</p:attrName>
                                        </p:attrNameLst>
                                      </p:cBhvr>
                                      <p:rCtr x="-2917" y="-11782"/>
                                    </p:animMotion>
                                  </p:childTnLst>
                                </p:cTn>
                              </p:par>
                              <p:par>
                                <p:cTn id="202" presetID="64" presetClass="path" presetSubtype="0" accel="30000" fill="hold" nodeType="withEffect">
                                  <p:stCondLst>
                                    <p:cond delay="0"/>
                                  </p:stCondLst>
                                  <p:childTnLst>
                                    <p:animMotion origin="layout" path="M 2.5E-6 1.48148E-6 L -0.1224 -0.28658 " pathEditMode="relative" rAng="0" ptsTypes="AA">
                                      <p:cBhvr>
                                        <p:cTn id="203" dur="1000" fill="hold"/>
                                        <p:tgtEl>
                                          <p:spTgt spid="92"/>
                                        </p:tgtEl>
                                        <p:attrNameLst>
                                          <p:attrName>ppt_x</p:attrName>
                                          <p:attrName>ppt_y</p:attrName>
                                        </p:attrNameLst>
                                      </p:cBhvr>
                                      <p:rCtr x="-6128" y="-14329"/>
                                    </p:animMotion>
                                  </p:childTnLst>
                                </p:cTn>
                              </p:par>
                              <p:par>
                                <p:cTn id="204" presetID="64" presetClass="path" presetSubtype="0" accel="30000" fill="hold" nodeType="withEffect">
                                  <p:stCondLst>
                                    <p:cond delay="0"/>
                                  </p:stCondLst>
                                  <p:childTnLst>
                                    <p:animMotion origin="layout" path="M 8.33333E-7 7.40741E-7 L -0.19549 -0.25764 " pathEditMode="relative" rAng="0" ptsTypes="AA">
                                      <p:cBhvr>
                                        <p:cTn id="205" dur="1000" fill="hold"/>
                                        <p:tgtEl>
                                          <p:spTgt spid="93"/>
                                        </p:tgtEl>
                                        <p:attrNameLst>
                                          <p:attrName>ppt_x</p:attrName>
                                          <p:attrName>ppt_y</p:attrName>
                                        </p:attrNameLst>
                                      </p:cBhvr>
                                      <p:rCtr x="-9774" y="-12894"/>
                                    </p:animMotion>
                                  </p:childTnLst>
                                </p:cTn>
                              </p:par>
                              <p:par>
                                <p:cTn id="206" presetID="64" presetClass="path" presetSubtype="0" accel="30000" fill="hold" nodeType="withEffect">
                                  <p:stCondLst>
                                    <p:cond delay="0"/>
                                  </p:stCondLst>
                                  <p:childTnLst>
                                    <p:animMotion origin="layout" path="M 5E-6 4.44444E-6 L -0.09496 -0.33612 " pathEditMode="relative" rAng="0" ptsTypes="AA">
                                      <p:cBhvr>
                                        <p:cTn id="207" dur="1000" fill="hold"/>
                                        <p:tgtEl>
                                          <p:spTgt spid="94"/>
                                        </p:tgtEl>
                                        <p:attrNameLst>
                                          <p:attrName>ppt_x</p:attrName>
                                          <p:attrName>ppt_y</p:attrName>
                                        </p:attrNameLst>
                                      </p:cBhvr>
                                      <p:rCtr x="-4757" y="-16806"/>
                                    </p:animMotion>
                                  </p:childTnLst>
                                </p:cTn>
                              </p:par>
                              <p:par>
                                <p:cTn id="208" presetID="64" presetClass="path" presetSubtype="0" accel="30000" fill="hold" nodeType="withEffect">
                                  <p:stCondLst>
                                    <p:cond delay="0"/>
                                  </p:stCondLst>
                                  <p:childTnLst>
                                    <p:animMotion origin="layout" path="M 2.5E-6 -4.44444E-6 L -0.17292 -0.33588 " pathEditMode="relative" rAng="0" ptsTypes="AA">
                                      <p:cBhvr>
                                        <p:cTn id="209" dur="1000" fill="hold"/>
                                        <p:tgtEl>
                                          <p:spTgt spid="95"/>
                                        </p:tgtEl>
                                        <p:attrNameLst>
                                          <p:attrName>ppt_x</p:attrName>
                                          <p:attrName>ppt_y</p:attrName>
                                        </p:attrNameLst>
                                      </p:cBhvr>
                                      <p:rCtr x="-8646" y="-16806"/>
                                    </p:animMotion>
                                  </p:childTnLst>
                                </p:cTn>
                              </p:par>
                            </p:childTnLst>
                          </p:cTn>
                        </p:par>
                        <p:par>
                          <p:cTn id="210" fill="hold">
                            <p:stCondLst>
                              <p:cond delay="1000"/>
                            </p:stCondLst>
                            <p:childTnLst>
                              <p:par>
                                <p:cTn id="211" presetID="1" presetClass="exit" presetSubtype="0" fill="hold" nodeType="afterEffect">
                                  <p:stCondLst>
                                    <p:cond delay="0"/>
                                  </p:stCondLst>
                                  <p:childTnLst>
                                    <p:set>
                                      <p:cBhvr>
                                        <p:cTn id="212" dur="1" fill="hold">
                                          <p:stCondLst>
                                            <p:cond delay="0"/>
                                          </p:stCondLst>
                                        </p:cTn>
                                        <p:tgtEl>
                                          <p:spTgt spid="86"/>
                                        </p:tgtEl>
                                        <p:attrNameLst>
                                          <p:attrName>style.visibility</p:attrName>
                                        </p:attrNameLst>
                                      </p:cBhvr>
                                      <p:to>
                                        <p:strVal val="hidden"/>
                                      </p:to>
                                    </p:set>
                                  </p:childTnLst>
                                </p:cTn>
                              </p:par>
                              <p:par>
                                <p:cTn id="213" presetID="1" presetClass="exit" presetSubtype="0" fill="hold" nodeType="withEffect">
                                  <p:stCondLst>
                                    <p:cond delay="0"/>
                                  </p:stCondLst>
                                  <p:childTnLst>
                                    <p:set>
                                      <p:cBhvr>
                                        <p:cTn id="214" dur="1" fill="hold">
                                          <p:stCondLst>
                                            <p:cond delay="0"/>
                                          </p:stCondLst>
                                        </p:cTn>
                                        <p:tgtEl>
                                          <p:spTgt spid="87"/>
                                        </p:tgtEl>
                                        <p:attrNameLst>
                                          <p:attrName>style.visibility</p:attrName>
                                        </p:attrNameLst>
                                      </p:cBhvr>
                                      <p:to>
                                        <p:strVal val="hidden"/>
                                      </p:to>
                                    </p:set>
                                  </p:childTnLst>
                                </p:cTn>
                              </p:par>
                              <p:par>
                                <p:cTn id="215" presetID="1" presetClass="exit" presetSubtype="0" fill="hold" nodeType="withEffect">
                                  <p:stCondLst>
                                    <p:cond delay="0"/>
                                  </p:stCondLst>
                                  <p:childTnLst>
                                    <p:set>
                                      <p:cBhvr>
                                        <p:cTn id="216" dur="1" fill="hold">
                                          <p:stCondLst>
                                            <p:cond delay="0"/>
                                          </p:stCondLst>
                                        </p:cTn>
                                        <p:tgtEl>
                                          <p:spTgt spid="88"/>
                                        </p:tgtEl>
                                        <p:attrNameLst>
                                          <p:attrName>style.visibility</p:attrName>
                                        </p:attrNameLst>
                                      </p:cBhvr>
                                      <p:to>
                                        <p:strVal val="hidden"/>
                                      </p:to>
                                    </p:set>
                                  </p:childTnLst>
                                </p:cTn>
                              </p:par>
                              <p:par>
                                <p:cTn id="217" presetID="1" presetClass="exit" presetSubtype="0" fill="hold" nodeType="withEffect">
                                  <p:stCondLst>
                                    <p:cond delay="0"/>
                                  </p:stCondLst>
                                  <p:childTnLst>
                                    <p:set>
                                      <p:cBhvr>
                                        <p:cTn id="218" dur="1" fill="hold">
                                          <p:stCondLst>
                                            <p:cond delay="0"/>
                                          </p:stCondLst>
                                        </p:cTn>
                                        <p:tgtEl>
                                          <p:spTgt spid="89"/>
                                        </p:tgtEl>
                                        <p:attrNameLst>
                                          <p:attrName>style.visibility</p:attrName>
                                        </p:attrNameLst>
                                      </p:cBhvr>
                                      <p:to>
                                        <p:strVal val="hidden"/>
                                      </p:to>
                                    </p:set>
                                  </p:childTnLst>
                                </p:cTn>
                              </p:par>
                              <p:par>
                                <p:cTn id="219" presetID="1" presetClass="exit" presetSubtype="0" fill="hold" nodeType="withEffect">
                                  <p:stCondLst>
                                    <p:cond delay="0"/>
                                  </p:stCondLst>
                                  <p:childTnLst>
                                    <p:set>
                                      <p:cBhvr>
                                        <p:cTn id="220" dur="1" fill="hold">
                                          <p:stCondLst>
                                            <p:cond delay="0"/>
                                          </p:stCondLst>
                                        </p:cTn>
                                        <p:tgtEl>
                                          <p:spTgt spid="90"/>
                                        </p:tgtEl>
                                        <p:attrNameLst>
                                          <p:attrName>style.visibility</p:attrName>
                                        </p:attrNameLst>
                                      </p:cBhvr>
                                      <p:to>
                                        <p:strVal val="hidden"/>
                                      </p:to>
                                    </p:set>
                                  </p:childTnLst>
                                </p:cTn>
                              </p:par>
                              <p:par>
                                <p:cTn id="221" presetID="1" presetClass="exit" presetSubtype="0" fill="hold" nodeType="withEffect">
                                  <p:stCondLst>
                                    <p:cond delay="0"/>
                                  </p:stCondLst>
                                  <p:childTnLst>
                                    <p:set>
                                      <p:cBhvr>
                                        <p:cTn id="222" dur="1" fill="hold">
                                          <p:stCondLst>
                                            <p:cond delay="0"/>
                                          </p:stCondLst>
                                        </p:cTn>
                                        <p:tgtEl>
                                          <p:spTgt spid="91"/>
                                        </p:tgtEl>
                                        <p:attrNameLst>
                                          <p:attrName>style.visibility</p:attrName>
                                        </p:attrNameLst>
                                      </p:cBhvr>
                                      <p:to>
                                        <p:strVal val="hidden"/>
                                      </p:to>
                                    </p:set>
                                  </p:childTnLst>
                                </p:cTn>
                              </p:par>
                              <p:par>
                                <p:cTn id="223" presetID="1" presetClass="exit" presetSubtype="0" fill="hold" nodeType="withEffect">
                                  <p:stCondLst>
                                    <p:cond delay="0"/>
                                  </p:stCondLst>
                                  <p:childTnLst>
                                    <p:set>
                                      <p:cBhvr>
                                        <p:cTn id="224" dur="1" fill="hold">
                                          <p:stCondLst>
                                            <p:cond delay="0"/>
                                          </p:stCondLst>
                                        </p:cTn>
                                        <p:tgtEl>
                                          <p:spTgt spid="92"/>
                                        </p:tgtEl>
                                        <p:attrNameLst>
                                          <p:attrName>style.visibility</p:attrName>
                                        </p:attrNameLst>
                                      </p:cBhvr>
                                      <p:to>
                                        <p:strVal val="hidden"/>
                                      </p:to>
                                    </p:set>
                                  </p:childTnLst>
                                </p:cTn>
                              </p:par>
                              <p:par>
                                <p:cTn id="225" presetID="1" presetClass="exit" presetSubtype="0" fill="hold" nodeType="withEffect">
                                  <p:stCondLst>
                                    <p:cond delay="0"/>
                                  </p:stCondLst>
                                  <p:childTnLst>
                                    <p:set>
                                      <p:cBhvr>
                                        <p:cTn id="226" dur="1" fill="hold">
                                          <p:stCondLst>
                                            <p:cond delay="0"/>
                                          </p:stCondLst>
                                        </p:cTn>
                                        <p:tgtEl>
                                          <p:spTgt spid="93"/>
                                        </p:tgtEl>
                                        <p:attrNameLst>
                                          <p:attrName>style.visibility</p:attrName>
                                        </p:attrNameLst>
                                      </p:cBhvr>
                                      <p:to>
                                        <p:strVal val="hidden"/>
                                      </p:to>
                                    </p:set>
                                  </p:childTnLst>
                                </p:cTn>
                              </p:par>
                              <p:par>
                                <p:cTn id="227" presetID="1" presetClass="exit" presetSubtype="0" fill="hold" nodeType="withEffect">
                                  <p:stCondLst>
                                    <p:cond delay="0"/>
                                  </p:stCondLst>
                                  <p:childTnLst>
                                    <p:set>
                                      <p:cBhvr>
                                        <p:cTn id="228" dur="1" fill="hold">
                                          <p:stCondLst>
                                            <p:cond delay="0"/>
                                          </p:stCondLst>
                                        </p:cTn>
                                        <p:tgtEl>
                                          <p:spTgt spid="94"/>
                                        </p:tgtEl>
                                        <p:attrNameLst>
                                          <p:attrName>style.visibility</p:attrName>
                                        </p:attrNameLst>
                                      </p:cBhvr>
                                      <p:to>
                                        <p:strVal val="hidden"/>
                                      </p:to>
                                    </p:set>
                                  </p:childTnLst>
                                </p:cTn>
                              </p:par>
                              <p:par>
                                <p:cTn id="229" presetID="1" presetClass="exit" presetSubtype="0" fill="hold" nodeType="withEffect">
                                  <p:stCondLst>
                                    <p:cond delay="0"/>
                                  </p:stCondLst>
                                  <p:childTnLst>
                                    <p:set>
                                      <p:cBhvr>
                                        <p:cTn id="230" dur="1" fill="hold">
                                          <p:stCondLst>
                                            <p:cond delay="0"/>
                                          </p:stCondLst>
                                        </p:cTn>
                                        <p:tgtEl>
                                          <p:spTgt spid="95"/>
                                        </p:tgtEl>
                                        <p:attrNameLst>
                                          <p:attrName>style.visibility</p:attrName>
                                        </p:attrNameLst>
                                      </p:cBhvr>
                                      <p:to>
                                        <p:strVal val="hidden"/>
                                      </p:to>
                                    </p:set>
                                  </p:childTnLst>
                                </p:cTn>
                              </p:par>
                              <p:par>
                                <p:cTn id="231" presetID="1" presetClass="entr" presetSubtype="0" fill="hold" nodeType="withEffect">
                                  <p:stCondLst>
                                    <p:cond delay="0"/>
                                  </p:stCondLst>
                                  <p:childTnLst>
                                    <p:set>
                                      <p:cBhvr>
                                        <p:cTn id="232" dur="1" fill="hold">
                                          <p:stCondLst>
                                            <p:cond delay="0"/>
                                          </p:stCondLst>
                                        </p:cTn>
                                        <p:tgtEl>
                                          <p:spTgt spid="11"/>
                                        </p:tgtEl>
                                        <p:attrNameLst>
                                          <p:attrName>style.visibility</p:attrName>
                                        </p:attrNameLst>
                                      </p:cBhvr>
                                      <p:to>
                                        <p:strVal val="visible"/>
                                      </p:to>
                                    </p:set>
                                  </p:childTnLst>
                                </p:cTn>
                              </p:par>
                            </p:childTnLst>
                          </p:cTn>
                        </p:par>
                      </p:childTnLst>
                    </p:cTn>
                  </p:par>
                  <p:par>
                    <p:cTn id="233" fill="hold">
                      <p:stCondLst>
                        <p:cond delay="indefinite"/>
                      </p:stCondLst>
                      <p:childTnLst>
                        <p:par>
                          <p:cTn id="234" fill="hold">
                            <p:stCondLst>
                              <p:cond delay="0"/>
                            </p:stCondLst>
                            <p:childTnLst>
                              <p:par>
                                <p:cTn id="235" presetID="63" presetClass="path" presetSubtype="0" accel="30000" fill="hold" nodeType="clickEffect">
                                  <p:stCondLst>
                                    <p:cond delay="0"/>
                                  </p:stCondLst>
                                  <p:childTnLst>
                                    <p:animMotion origin="layout" path="M -2.77778E-6 -1.11111E-6 L -0.02968 0.23958 " pathEditMode="relative" rAng="0" ptsTypes="AA">
                                      <p:cBhvr>
                                        <p:cTn id="236" dur="1000" fill="hold"/>
                                        <p:tgtEl>
                                          <p:spTgt spid="46"/>
                                        </p:tgtEl>
                                        <p:attrNameLst>
                                          <p:attrName>ppt_x</p:attrName>
                                          <p:attrName>ppt_y</p:attrName>
                                        </p:attrNameLst>
                                      </p:cBhvr>
                                      <p:rCtr x="-1493" y="11968"/>
                                    </p:animMotion>
                                  </p:childTnLst>
                                </p:cTn>
                              </p:par>
                              <p:par>
                                <p:cTn id="237" presetID="63" presetClass="path" presetSubtype="0" accel="30000" fill="hold" nodeType="withEffect">
                                  <p:stCondLst>
                                    <p:cond delay="0"/>
                                  </p:stCondLst>
                                  <p:childTnLst>
                                    <p:animMotion origin="layout" path="M -1.38889E-6 -2.59259E-6 L -0.08559 0.15718 " pathEditMode="relative" rAng="0" ptsTypes="AA">
                                      <p:cBhvr>
                                        <p:cTn id="238" dur="1000" fill="hold"/>
                                        <p:tgtEl>
                                          <p:spTgt spid="47"/>
                                        </p:tgtEl>
                                        <p:attrNameLst>
                                          <p:attrName>ppt_x</p:attrName>
                                          <p:attrName>ppt_y</p:attrName>
                                        </p:attrNameLst>
                                      </p:cBhvr>
                                      <p:rCtr x="-4288" y="7847"/>
                                    </p:animMotion>
                                  </p:childTnLst>
                                </p:cTn>
                              </p:par>
                              <p:par>
                                <p:cTn id="239" presetID="63" presetClass="path" presetSubtype="0" accel="30000" fill="hold" nodeType="withEffect">
                                  <p:stCondLst>
                                    <p:cond delay="0"/>
                                  </p:stCondLst>
                                  <p:childTnLst>
                                    <p:animMotion origin="layout" path="M -5.55556E-7 0 L -0.11007 0.25903 " pathEditMode="relative" rAng="0" ptsTypes="AA">
                                      <p:cBhvr>
                                        <p:cTn id="240" dur="1000" fill="hold"/>
                                        <p:tgtEl>
                                          <p:spTgt spid="48"/>
                                        </p:tgtEl>
                                        <p:attrNameLst>
                                          <p:attrName>ppt_x</p:attrName>
                                          <p:attrName>ppt_y</p:attrName>
                                        </p:attrNameLst>
                                      </p:cBhvr>
                                      <p:rCtr x="-5503" y="12940"/>
                                    </p:animMotion>
                                  </p:childTnLst>
                                </p:cTn>
                              </p:par>
                              <p:par>
                                <p:cTn id="241" presetID="63" presetClass="path" presetSubtype="0" accel="30000" fill="hold" nodeType="withEffect">
                                  <p:stCondLst>
                                    <p:cond delay="0"/>
                                  </p:stCondLst>
                                  <p:childTnLst>
                                    <p:animMotion origin="layout" path="M -1.38889E-6 2.96296E-6 L -0.0533 0.0949 " pathEditMode="relative" rAng="0" ptsTypes="AA">
                                      <p:cBhvr>
                                        <p:cTn id="242" dur="1000" fill="hold"/>
                                        <p:tgtEl>
                                          <p:spTgt spid="49"/>
                                        </p:tgtEl>
                                        <p:attrNameLst>
                                          <p:attrName>ppt_x</p:attrName>
                                          <p:attrName>ppt_y</p:attrName>
                                        </p:attrNameLst>
                                      </p:cBhvr>
                                      <p:rCtr x="-2674" y="4745"/>
                                    </p:animMotion>
                                  </p:childTnLst>
                                </p:cTn>
                              </p:par>
                              <p:par>
                                <p:cTn id="243" presetID="63" presetClass="path" presetSubtype="0" accel="30000" fill="hold" nodeType="withEffect">
                                  <p:stCondLst>
                                    <p:cond delay="0"/>
                                  </p:stCondLst>
                                  <p:childTnLst>
                                    <p:animMotion origin="layout" path="M 3.61111E-6 -3.7037E-7 L -0.07118 0.22593 " pathEditMode="relative" rAng="0" ptsTypes="AA">
                                      <p:cBhvr>
                                        <p:cTn id="244" dur="1000" fill="hold"/>
                                        <p:tgtEl>
                                          <p:spTgt spid="50"/>
                                        </p:tgtEl>
                                        <p:attrNameLst>
                                          <p:attrName>ppt_x</p:attrName>
                                          <p:attrName>ppt_y</p:attrName>
                                        </p:attrNameLst>
                                      </p:cBhvr>
                                      <p:rCtr x="-3559" y="11296"/>
                                    </p:animMotion>
                                  </p:childTnLst>
                                </p:cTn>
                              </p:par>
                              <p:par>
                                <p:cTn id="245" presetID="63" presetClass="path" presetSubtype="0" accel="30000" fill="hold" nodeType="withEffect">
                                  <p:stCondLst>
                                    <p:cond delay="0"/>
                                  </p:stCondLst>
                                  <p:childTnLst>
                                    <p:animMotion origin="layout" path="M -3.61111E-6 3.7037E-6 L -0.0934 0.14838 " pathEditMode="relative" rAng="0" ptsTypes="AA">
                                      <p:cBhvr>
                                        <p:cTn id="246" dur="1000" fill="hold"/>
                                        <p:tgtEl>
                                          <p:spTgt spid="51"/>
                                        </p:tgtEl>
                                        <p:attrNameLst>
                                          <p:attrName>ppt_x</p:attrName>
                                          <p:attrName>ppt_y</p:attrName>
                                        </p:attrNameLst>
                                      </p:cBhvr>
                                      <p:rCtr x="-4670" y="7407"/>
                                    </p:animMotion>
                                  </p:childTnLst>
                                </p:cTn>
                              </p:par>
                              <p:par>
                                <p:cTn id="247" presetID="63" presetClass="path" presetSubtype="0" accel="30000" fill="hold" nodeType="withEffect">
                                  <p:stCondLst>
                                    <p:cond delay="0"/>
                                  </p:stCondLst>
                                  <p:childTnLst>
                                    <p:animMotion origin="layout" path="M -1.66667E-6 0 L -0.10087 0.00139 " pathEditMode="relative" rAng="0" ptsTypes="AA">
                                      <p:cBhvr>
                                        <p:cTn id="248" dur="1000" fill="hold"/>
                                        <p:tgtEl>
                                          <p:spTgt spid="52"/>
                                        </p:tgtEl>
                                        <p:attrNameLst>
                                          <p:attrName>ppt_x</p:attrName>
                                          <p:attrName>ppt_y</p:attrName>
                                        </p:attrNameLst>
                                      </p:cBhvr>
                                      <p:rCtr x="-5052" y="69"/>
                                    </p:animMotion>
                                  </p:childTnLst>
                                </p:cTn>
                              </p:par>
                              <p:par>
                                <p:cTn id="249" presetID="63" presetClass="path" presetSubtype="0" accel="30000" fill="hold" nodeType="withEffect">
                                  <p:stCondLst>
                                    <p:cond delay="0"/>
                                  </p:stCondLst>
                                  <p:childTnLst>
                                    <p:animMotion origin="layout" path="M 4.72222E-6 4.81481E-6 L -0.04636 0.0162 " pathEditMode="relative" rAng="0" ptsTypes="AA">
                                      <p:cBhvr>
                                        <p:cTn id="250" dur="1000" fill="hold"/>
                                        <p:tgtEl>
                                          <p:spTgt spid="53"/>
                                        </p:tgtEl>
                                        <p:attrNameLst>
                                          <p:attrName>ppt_x</p:attrName>
                                          <p:attrName>ppt_y</p:attrName>
                                        </p:attrNameLst>
                                      </p:cBhvr>
                                      <p:rCtr x="-2326" y="810"/>
                                    </p:animMotion>
                                  </p:childTnLst>
                                </p:cTn>
                              </p:par>
                              <p:par>
                                <p:cTn id="251" presetID="63" presetClass="path" presetSubtype="0" accel="30000" fill="hold" nodeType="withEffect">
                                  <p:stCondLst>
                                    <p:cond delay="0"/>
                                  </p:stCondLst>
                                  <p:childTnLst>
                                    <p:animMotion origin="layout" path="M -3.05556E-6 -4.44444E-6 L -0.07309 0.06459 " pathEditMode="relative" rAng="0" ptsTypes="AA">
                                      <p:cBhvr>
                                        <p:cTn id="252" dur="1000" fill="hold"/>
                                        <p:tgtEl>
                                          <p:spTgt spid="54"/>
                                        </p:tgtEl>
                                        <p:attrNameLst>
                                          <p:attrName>ppt_x</p:attrName>
                                          <p:attrName>ppt_y</p:attrName>
                                        </p:attrNameLst>
                                      </p:cBhvr>
                                      <p:rCtr x="-3663" y="3218"/>
                                    </p:animMotion>
                                  </p:childTnLst>
                                </p:cTn>
                              </p:par>
                              <p:par>
                                <p:cTn id="253" presetID="63" presetClass="path" presetSubtype="0" accel="30000" fill="hold" nodeType="withEffect">
                                  <p:stCondLst>
                                    <p:cond delay="0"/>
                                  </p:stCondLst>
                                  <p:childTnLst>
                                    <p:animMotion origin="layout" path="M 4.44444E-6 2.59259E-6 L -0.08264 -0.04074 " pathEditMode="relative" rAng="0" ptsTypes="AA">
                                      <p:cBhvr>
                                        <p:cTn id="254" dur="1000" fill="hold"/>
                                        <p:tgtEl>
                                          <p:spTgt spid="55"/>
                                        </p:tgtEl>
                                        <p:attrNameLst>
                                          <p:attrName>ppt_x</p:attrName>
                                          <p:attrName>ppt_y</p:attrName>
                                        </p:attrNameLst>
                                      </p:cBhvr>
                                      <p:rCtr x="-4132" y="-2037"/>
                                    </p:animMotion>
                                  </p:childTnLst>
                                </p:cTn>
                              </p:par>
                            </p:childTnLst>
                          </p:cTn>
                        </p:par>
                        <p:par>
                          <p:cTn id="255" fill="hold">
                            <p:stCondLst>
                              <p:cond delay="1000"/>
                            </p:stCondLst>
                            <p:childTnLst>
                              <p:par>
                                <p:cTn id="256" presetID="1" presetClass="exit" presetSubtype="0" fill="hold" nodeType="afterEffect">
                                  <p:stCondLst>
                                    <p:cond delay="0"/>
                                  </p:stCondLst>
                                  <p:childTnLst>
                                    <p:set>
                                      <p:cBhvr>
                                        <p:cTn id="257" dur="1" fill="hold">
                                          <p:stCondLst>
                                            <p:cond delay="0"/>
                                          </p:stCondLst>
                                        </p:cTn>
                                        <p:tgtEl>
                                          <p:spTgt spid="46"/>
                                        </p:tgtEl>
                                        <p:attrNameLst>
                                          <p:attrName>style.visibility</p:attrName>
                                        </p:attrNameLst>
                                      </p:cBhvr>
                                      <p:to>
                                        <p:strVal val="hidden"/>
                                      </p:to>
                                    </p:set>
                                  </p:childTnLst>
                                </p:cTn>
                              </p:par>
                              <p:par>
                                <p:cTn id="258" presetID="1" presetClass="exit" presetSubtype="0" fill="hold" nodeType="withEffect">
                                  <p:stCondLst>
                                    <p:cond delay="0"/>
                                  </p:stCondLst>
                                  <p:childTnLst>
                                    <p:set>
                                      <p:cBhvr>
                                        <p:cTn id="259" dur="1" fill="hold">
                                          <p:stCondLst>
                                            <p:cond delay="0"/>
                                          </p:stCondLst>
                                        </p:cTn>
                                        <p:tgtEl>
                                          <p:spTgt spid="47"/>
                                        </p:tgtEl>
                                        <p:attrNameLst>
                                          <p:attrName>style.visibility</p:attrName>
                                        </p:attrNameLst>
                                      </p:cBhvr>
                                      <p:to>
                                        <p:strVal val="hidden"/>
                                      </p:to>
                                    </p:set>
                                  </p:childTnLst>
                                </p:cTn>
                              </p:par>
                              <p:par>
                                <p:cTn id="260" presetID="1" presetClass="exit" presetSubtype="0" fill="hold" nodeType="withEffect">
                                  <p:stCondLst>
                                    <p:cond delay="0"/>
                                  </p:stCondLst>
                                  <p:childTnLst>
                                    <p:set>
                                      <p:cBhvr>
                                        <p:cTn id="261" dur="1" fill="hold">
                                          <p:stCondLst>
                                            <p:cond delay="0"/>
                                          </p:stCondLst>
                                        </p:cTn>
                                        <p:tgtEl>
                                          <p:spTgt spid="48"/>
                                        </p:tgtEl>
                                        <p:attrNameLst>
                                          <p:attrName>style.visibility</p:attrName>
                                        </p:attrNameLst>
                                      </p:cBhvr>
                                      <p:to>
                                        <p:strVal val="hidden"/>
                                      </p:to>
                                    </p:set>
                                  </p:childTnLst>
                                </p:cTn>
                              </p:par>
                              <p:par>
                                <p:cTn id="262" presetID="1" presetClass="exit" presetSubtype="0" fill="hold" nodeType="withEffect">
                                  <p:stCondLst>
                                    <p:cond delay="0"/>
                                  </p:stCondLst>
                                  <p:childTnLst>
                                    <p:set>
                                      <p:cBhvr>
                                        <p:cTn id="263" dur="1" fill="hold">
                                          <p:stCondLst>
                                            <p:cond delay="0"/>
                                          </p:stCondLst>
                                        </p:cTn>
                                        <p:tgtEl>
                                          <p:spTgt spid="49"/>
                                        </p:tgtEl>
                                        <p:attrNameLst>
                                          <p:attrName>style.visibility</p:attrName>
                                        </p:attrNameLst>
                                      </p:cBhvr>
                                      <p:to>
                                        <p:strVal val="hidden"/>
                                      </p:to>
                                    </p:set>
                                  </p:childTnLst>
                                </p:cTn>
                              </p:par>
                              <p:par>
                                <p:cTn id="264" presetID="1" presetClass="exit" presetSubtype="0" fill="hold" nodeType="withEffect">
                                  <p:stCondLst>
                                    <p:cond delay="0"/>
                                  </p:stCondLst>
                                  <p:childTnLst>
                                    <p:set>
                                      <p:cBhvr>
                                        <p:cTn id="265" dur="1" fill="hold">
                                          <p:stCondLst>
                                            <p:cond delay="0"/>
                                          </p:stCondLst>
                                        </p:cTn>
                                        <p:tgtEl>
                                          <p:spTgt spid="50"/>
                                        </p:tgtEl>
                                        <p:attrNameLst>
                                          <p:attrName>style.visibility</p:attrName>
                                        </p:attrNameLst>
                                      </p:cBhvr>
                                      <p:to>
                                        <p:strVal val="hidden"/>
                                      </p:to>
                                    </p:set>
                                  </p:childTnLst>
                                </p:cTn>
                              </p:par>
                              <p:par>
                                <p:cTn id="266" presetID="1" presetClass="exit" presetSubtype="0" fill="hold" nodeType="withEffect">
                                  <p:stCondLst>
                                    <p:cond delay="0"/>
                                  </p:stCondLst>
                                  <p:childTnLst>
                                    <p:set>
                                      <p:cBhvr>
                                        <p:cTn id="267" dur="1" fill="hold">
                                          <p:stCondLst>
                                            <p:cond delay="0"/>
                                          </p:stCondLst>
                                        </p:cTn>
                                        <p:tgtEl>
                                          <p:spTgt spid="51"/>
                                        </p:tgtEl>
                                        <p:attrNameLst>
                                          <p:attrName>style.visibility</p:attrName>
                                        </p:attrNameLst>
                                      </p:cBhvr>
                                      <p:to>
                                        <p:strVal val="hidden"/>
                                      </p:to>
                                    </p:set>
                                  </p:childTnLst>
                                </p:cTn>
                              </p:par>
                              <p:par>
                                <p:cTn id="268" presetID="1" presetClass="exit" presetSubtype="0" fill="hold" nodeType="withEffect">
                                  <p:stCondLst>
                                    <p:cond delay="0"/>
                                  </p:stCondLst>
                                  <p:childTnLst>
                                    <p:set>
                                      <p:cBhvr>
                                        <p:cTn id="269" dur="1" fill="hold">
                                          <p:stCondLst>
                                            <p:cond delay="0"/>
                                          </p:stCondLst>
                                        </p:cTn>
                                        <p:tgtEl>
                                          <p:spTgt spid="52"/>
                                        </p:tgtEl>
                                        <p:attrNameLst>
                                          <p:attrName>style.visibility</p:attrName>
                                        </p:attrNameLst>
                                      </p:cBhvr>
                                      <p:to>
                                        <p:strVal val="hidden"/>
                                      </p:to>
                                    </p:set>
                                  </p:childTnLst>
                                </p:cTn>
                              </p:par>
                              <p:par>
                                <p:cTn id="270" presetID="1" presetClass="exit" presetSubtype="0" fill="hold" nodeType="withEffect">
                                  <p:stCondLst>
                                    <p:cond delay="0"/>
                                  </p:stCondLst>
                                  <p:childTnLst>
                                    <p:set>
                                      <p:cBhvr>
                                        <p:cTn id="271" dur="1" fill="hold">
                                          <p:stCondLst>
                                            <p:cond delay="0"/>
                                          </p:stCondLst>
                                        </p:cTn>
                                        <p:tgtEl>
                                          <p:spTgt spid="53"/>
                                        </p:tgtEl>
                                        <p:attrNameLst>
                                          <p:attrName>style.visibility</p:attrName>
                                        </p:attrNameLst>
                                      </p:cBhvr>
                                      <p:to>
                                        <p:strVal val="hidden"/>
                                      </p:to>
                                    </p:set>
                                  </p:childTnLst>
                                </p:cTn>
                              </p:par>
                              <p:par>
                                <p:cTn id="272" presetID="1" presetClass="exit" presetSubtype="0" fill="hold" nodeType="withEffect">
                                  <p:stCondLst>
                                    <p:cond delay="0"/>
                                  </p:stCondLst>
                                  <p:childTnLst>
                                    <p:set>
                                      <p:cBhvr>
                                        <p:cTn id="273" dur="1" fill="hold">
                                          <p:stCondLst>
                                            <p:cond delay="0"/>
                                          </p:stCondLst>
                                        </p:cTn>
                                        <p:tgtEl>
                                          <p:spTgt spid="54"/>
                                        </p:tgtEl>
                                        <p:attrNameLst>
                                          <p:attrName>style.visibility</p:attrName>
                                        </p:attrNameLst>
                                      </p:cBhvr>
                                      <p:to>
                                        <p:strVal val="hidden"/>
                                      </p:to>
                                    </p:set>
                                  </p:childTnLst>
                                </p:cTn>
                              </p:par>
                              <p:par>
                                <p:cTn id="274" presetID="1" presetClass="exit" presetSubtype="0" fill="hold" nodeType="withEffect">
                                  <p:stCondLst>
                                    <p:cond delay="0"/>
                                  </p:stCondLst>
                                  <p:childTnLst>
                                    <p:set>
                                      <p:cBhvr>
                                        <p:cTn id="275" dur="1" fill="hold">
                                          <p:stCondLst>
                                            <p:cond delay="0"/>
                                          </p:stCondLst>
                                        </p:cTn>
                                        <p:tgtEl>
                                          <p:spTgt spid="55"/>
                                        </p:tgtEl>
                                        <p:attrNameLst>
                                          <p:attrName>style.visibility</p:attrName>
                                        </p:attrNameLst>
                                      </p:cBhvr>
                                      <p:to>
                                        <p:strVal val="hidden"/>
                                      </p:to>
                                    </p:set>
                                  </p:childTnLst>
                                </p:cTn>
                              </p:par>
                              <p:par>
                                <p:cTn id="276" presetID="1" presetClass="entr" presetSubtype="0" fill="hold" nodeType="withEffect">
                                  <p:stCondLst>
                                    <p:cond delay="0"/>
                                  </p:stCondLst>
                                  <p:childTnLst>
                                    <p:set>
                                      <p:cBhvr>
                                        <p:cTn id="277" dur="1" fill="hold">
                                          <p:stCondLst>
                                            <p:cond delay="0"/>
                                          </p:stCondLst>
                                        </p:cTn>
                                        <p:tgtEl>
                                          <p:spTgt spid="12"/>
                                        </p:tgtEl>
                                        <p:attrNameLst>
                                          <p:attrName>style.visibility</p:attrName>
                                        </p:attrNameLst>
                                      </p:cBhvr>
                                      <p:to>
                                        <p:strVal val="visible"/>
                                      </p:to>
                                    </p:set>
                                  </p:childTnLst>
                                </p:cTn>
                              </p:par>
                            </p:childTnLst>
                          </p:cTn>
                        </p:par>
                      </p:childTnLst>
                    </p:cTn>
                  </p:par>
                  <p:par>
                    <p:cTn id="278" fill="hold">
                      <p:stCondLst>
                        <p:cond delay="indefinite"/>
                      </p:stCondLst>
                      <p:childTnLst>
                        <p:par>
                          <p:cTn id="279" fill="hold">
                            <p:stCondLst>
                              <p:cond delay="0"/>
                            </p:stCondLst>
                            <p:childTnLst>
                              <p:par>
                                <p:cTn id="280" presetID="63" presetClass="path" presetSubtype="0" accel="50000" fill="hold" nodeType="clickEffect">
                                  <p:stCondLst>
                                    <p:cond delay="0"/>
                                  </p:stCondLst>
                                  <p:childTnLst>
                                    <p:animMotion origin="layout" path="M 1.66667E-6 -4.07407E-6 L -0.08646 0.11551 " pathEditMode="relative" rAng="0" ptsTypes="AA">
                                      <p:cBhvr>
                                        <p:cTn id="281" dur="1000" fill="hold"/>
                                        <p:tgtEl>
                                          <p:spTgt spid="56"/>
                                        </p:tgtEl>
                                        <p:attrNameLst>
                                          <p:attrName>ppt_x</p:attrName>
                                          <p:attrName>ppt_y</p:attrName>
                                        </p:attrNameLst>
                                      </p:cBhvr>
                                      <p:rCtr x="-4323" y="5764"/>
                                    </p:animMotion>
                                  </p:childTnLst>
                                </p:cTn>
                              </p:par>
                              <p:par>
                                <p:cTn id="282" presetID="63" presetClass="path" presetSubtype="0" accel="50000" fill="hold" nodeType="withEffect">
                                  <p:stCondLst>
                                    <p:cond delay="0"/>
                                  </p:stCondLst>
                                  <p:childTnLst>
                                    <p:animMotion origin="layout" path="M -2.5E-6 -1.11111E-6 L -0.06666 0.0544 " pathEditMode="relative" rAng="0" ptsTypes="AA">
                                      <p:cBhvr>
                                        <p:cTn id="283" dur="1000" fill="hold"/>
                                        <p:tgtEl>
                                          <p:spTgt spid="57"/>
                                        </p:tgtEl>
                                        <p:attrNameLst>
                                          <p:attrName>ppt_x</p:attrName>
                                          <p:attrName>ppt_y</p:attrName>
                                        </p:attrNameLst>
                                      </p:cBhvr>
                                      <p:rCtr x="-3333" y="2708"/>
                                    </p:animMotion>
                                  </p:childTnLst>
                                </p:cTn>
                              </p:par>
                              <p:par>
                                <p:cTn id="284" presetID="63" presetClass="path" presetSubtype="0" accel="50000" fill="hold" nodeType="withEffect">
                                  <p:stCondLst>
                                    <p:cond delay="0"/>
                                  </p:stCondLst>
                                  <p:childTnLst>
                                    <p:animMotion origin="layout" path="M 0 4.81481E-6 L -0.09062 -0.01019 " pathEditMode="relative" rAng="0" ptsTypes="AA">
                                      <p:cBhvr>
                                        <p:cTn id="285" dur="1000" fill="hold"/>
                                        <p:tgtEl>
                                          <p:spTgt spid="58"/>
                                        </p:tgtEl>
                                        <p:attrNameLst>
                                          <p:attrName>ppt_x</p:attrName>
                                          <p:attrName>ppt_y</p:attrName>
                                        </p:attrNameLst>
                                      </p:cBhvr>
                                      <p:rCtr x="-4531" y="-509"/>
                                    </p:animMotion>
                                  </p:childTnLst>
                                </p:cTn>
                              </p:par>
                              <p:par>
                                <p:cTn id="286" presetID="35" presetClass="path" presetSubtype="0" accel="49000" fill="hold" nodeType="withEffect">
                                  <p:stCondLst>
                                    <p:cond delay="0"/>
                                  </p:stCondLst>
                                  <p:childTnLst>
                                    <p:animMotion origin="layout" path="M 8.33333E-7 -2.22222E-6 L -0.06042 -0.01736 " pathEditMode="relative" rAng="0" ptsTypes="AA">
                                      <p:cBhvr>
                                        <p:cTn id="287" dur="1000" fill="hold"/>
                                        <p:tgtEl>
                                          <p:spTgt spid="59"/>
                                        </p:tgtEl>
                                        <p:attrNameLst>
                                          <p:attrName>ppt_x</p:attrName>
                                          <p:attrName>ppt_y</p:attrName>
                                        </p:attrNameLst>
                                      </p:cBhvr>
                                      <p:rCtr x="-3021" y="-880"/>
                                    </p:animMotion>
                                  </p:childTnLst>
                                </p:cTn>
                              </p:par>
                              <p:par>
                                <p:cTn id="288" presetID="63" presetClass="path" presetSubtype="0" accel="50000" fill="hold" nodeType="withEffect">
                                  <p:stCondLst>
                                    <p:cond delay="0"/>
                                  </p:stCondLst>
                                  <p:childTnLst>
                                    <p:animMotion origin="layout" path="M -1.11111E-6 3.7037E-7 L -0.12552 -0.06435 " pathEditMode="relative" rAng="0" ptsTypes="AA">
                                      <p:cBhvr>
                                        <p:cTn id="289" dur="1000" fill="hold"/>
                                        <p:tgtEl>
                                          <p:spTgt spid="60"/>
                                        </p:tgtEl>
                                        <p:attrNameLst>
                                          <p:attrName>ppt_x</p:attrName>
                                          <p:attrName>ppt_y</p:attrName>
                                        </p:attrNameLst>
                                      </p:cBhvr>
                                      <p:rCtr x="-6285" y="-3218"/>
                                    </p:animMotion>
                                  </p:childTnLst>
                                </p:cTn>
                              </p:par>
                              <p:par>
                                <p:cTn id="290" presetID="63" presetClass="path" presetSubtype="0" accel="50000" fill="hold" nodeType="withEffect">
                                  <p:stCondLst>
                                    <p:cond delay="0"/>
                                  </p:stCondLst>
                                  <p:childTnLst>
                                    <p:animMotion origin="layout" path="M -1.66667E-6 7.40741E-7 L -0.1217 -0.1125 " pathEditMode="relative" rAng="0" ptsTypes="AA">
                                      <p:cBhvr>
                                        <p:cTn id="291" dur="1000" fill="hold"/>
                                        <p:tgtEl>
                                          <p:spTgt spid="61"/>
                                        </p:tgtEl>
                                        <p:attrNameLst>
                                          <p:attrName>ppt_x</p:attrName>
                                          <p:attrName>ppt_y</p:attrName>
                                        </p:attrNameLst>
                                      </p:cBhvr>
                                      <p:rCtr x="-6094" y="-5625"/>
                                    </p:animMotion>
                                  </p:childTnLst>
                                </p:cTn>
                              </p:par>
                              <p:par>
                                <p:cTn id="292" presetID="63" presetClass="path" presetSubtype="0" accel="50000" fill="hold" nodeType="withEffect">
                                  <p:stCondLst>
                                    <p:cond delay="0"/>
                                  </p:stCondLst>
                                  <p:childTnLst>
                                    <p:animMotion origin="layout" path="M -8.33333E-7 2.96296E-6 L -0.03958 -0.09468 " pathEditMode="relative" rAng="0" ptsTypes="AA">
                                      <p:cBhvr>
                                        <p:cTn id="293" dur="1000" fill="hold"/>
                                        <p:tgtEl>
                                          <p:spTgt spid="62"/>
                                        </p:tgtEl>
                                        <p:attrNameLst>
                                          <p:attrName>ppt_x</p:attrName>
                                          <p:attrName>ppt_y</p:attrName>
                                        </p:attrNameLst>
                                      </p:cBhvr>
                                      <p:rCtr x="-1979" y="-4745"/>
                                    </p:animMotion>
                                  </p:childTnLst>
                                </p:cTn>
                              </p:par>
                              <p:par>
                                <p:cTn id="294" presetID="63" presetClass="path" presetSubtype="0" accel="50000" fill="hold" nodeType="withEffect">
                                  <p:stCondLst>
                                    <p:cond delay="0"/>
                                  </p:stCondLst>
                                  <p:childTnLst>
                                    <p:animMotion origin="layout" path="M 2.77778E-7 -3.7037E-7 L -0.01597 -0.12315 " pathEditMode="relative" rAng="0" ptsTypes="AA">
                                      <p:cBhvr>
                                        <p:cTn id="295" dur="1000" fill="hold"/>
                                        <p:tgtEl>
                                          <p:spTgt spid="63"/>
                                        </p:tgtEl>
                                        <p:attrNameLst>
                                          <p:attrName>ppt_x</p:attrName>
                                          <p:attrName>ppt_y</p:attrName>
                                        </p:attrNameLst>
                                      </p:cBhvr>
                                      <p:rCtr x="-799" y="-6157"/>
                                    </p:animMotion>
                                  </p:childTnLst>
                                </p:cTn>
                              </p:par>
                              <p:par>
                                <p:cTn id="296" presetID="63" presetClass="path" presetSubtype="0" accel="50000" fill="hold" nodeType="withEffect">
                                  <p:stCondLst>
                                    <p:cond delay="0"/>
                                  </p:stCondLst>
                                  <p:childTnLst>
                                    <p:animMotion origin="layout" path="M -4.72222E-6 3.7037E-7 L -0.13315 -0.19769 " pathEditMode="relative" rAng="0" ptsTypes="AA">
                                      <p:cBhvr>
                                        <p:cTn id="297" dur="1000" fill="hold"/>
                                        <p:tgtEl>
                                          <p:spTgt spid="64"/>
                                        </p:tgtEl>
                                        <p:attrNameLst>
                                          <p:attrName>ppt_x</p:attrName>
                                          <p:attrName>ppt_y</p:attrName>
                                        </p:attrNameLst>
                                      </p:cBhvr>
                                      <p:rCtr x="-6667" y="-9884"/>
                                    </p:animMotion>
                                  </p:childTnLst>
                                </p:cTn>
                              </p:par>
                              <p:par>
                                <p:cTn id="298" presetID="63" presetClass="path" presetSubtype="0" accel="50000" fill="hold" nodeType="withEffect">
                                  <p:stCondLst>
                                    <p:cond delay="0"/>
                                  </p:stCondLst>
                                  <p:childTnLst>
                                    <p:animMotion origin="layout" path="M 1.38889E-6 -1.48148E-6 L -0.0809 -0.20903 " pathEditMode="relative" rAng="0" ptsTypes="AA">
                                      <p:cBhvr>
                                        <p:cTn id="299" dur="1000" fill="hold"/>
                                        <p:tgtEl>
                                          <p:spTgt spid="65"/>
                                        </p:tgtEl>
                                        <p:attrNameLst>
                                          <p:attrName>ppt_x</p:attrName>
                                          <p:attrName>ppt_y</p:attrName>
                                        </p:attrNameLst>
                                      </p:cBhvr>
                                      <p:rCtr x="-4045" y="-10463"/>
                                    </p:animMotion>
                                  </p:childTnLst>
                                </p:cTn>
                              </p:par>
                            </p:childTnLst>
                          </p:cTn>
                        </p:par>
                        <p:par>
                          <p:cTn id="300" fill="hold">
                            <p:stCondLst>
                              <p:cond delay="1000"/>
                            </p:stCondLst>
                            <p:childTnLst>
                              <p:par>
                                <p:cTn id="301" presetID="1" presetClass="exit" presetSubtype="0" fill="hold" nodeType="afterEffect">
                                  <p:stCondLst>
                                    <p:cond delay="0"/>
                                  </p:stCondLst>
                                  <p:childTnLst>
                                    <p:set>
                                      <p:cBhvr>
                                        <p:cTn id="302" dur="1" fill="hold">
                                          <p:stCondLst>
                                            <p:cond delay="0"/>
                                          </p:stCondLst>
                                        </p:cTn>
                                        <p:tgtEl>
                                          <p:spTgt spid="56"/>
                                        </p:tgtEl>
                                        <p:attrNameLst>
                                          <p:attrName>style.visibility</p:attrName>
                                        </p:attrNameLst>
                                      </p:cBhvr>
                                      <p:to>
                                        <p:strVal val="hidden"/>
                                      </p:to>
                                    </p:set>
                                  </p:childTnLst>
                                </p:cTn>
                              </p:par>
                              <p:par>
                                <p:cTn id="303" presetID="1" presetClass="exit" presetSubtype="0" fill="hold" nodeType="withEffect">
                                  <p:stCondLst>
                                    <p:cond delay="0"/>
                                  </p:stCondLst>
                                  <p:childTnLst>
                                    <p:set>
                                      <p:cBhvr>
                                        <p:cTn id="304" dur="1" fill="hold">
                                          <p:stCondLst>
                                            <p:cond delay="0"/>
                                          </p:stCondLst>
                                        </p:cTn>
                                        <p:tgtEl>
                                          <p:spTgt spid="57"/>
                                        </p:tgtEl>
                                        <p:attrNameLst>
                                          <p:attrName>style.visibility</p:attrName>
                                        </p:attrNameLst>
                                      </p:cBhvr>
                                      <p:to>
                                        <p:strVal val="hidden"/>
                                      </p:to>
                                    </p:set>
                                  </p:childTnLst>
                                </p:cTn>
                              </p:par>
                              <p:par>
                                <p:cTn id="305" presetID="1" presetClass="exit" presetSubtype="0" fill="hold" nodeType="withEffect">
                                  <p:stCondLst>
                                    <p:cond delay="0"/>
                                  </p:stCondLst>
                                  <p:childTnLst>
                                    <p:set>
                                      <p:cBhvr>
                                        <p:cTn id="306" dur="1" fill="hold">
                                          <p:stCondLst>
                                            <p:cond delay="0"/>
                                          </p:stCondLst>
                                        </p:cTn>
                                        <p:tgtEl>
                                          <p:spTgt spid="58"/>
                                        </p:tgtEl>
                                        <p:attrNameLst>
                                          <p:attrName>style.visibility</p:attrName>
                                        </p:attrNameLst>
                                      </p:cBhvr>
                                      <p:to>
                                        <p:strVal val="hidden"/>
                                      </p:to>
                                    </p:set>
                                  </p:childTnLst>
                                </p:cTn>
                              </p:par>
                              <p:par>
                                <p:cTn id="307" presetID="1" presetClass="exit" presetSubtype="0" fill="hold" nodeType="withEffect">
                                  <p:stCondLst>
                                    <p:cond delay="0"/>
                                  </p:stCondLst>
                                  <p:childTnLst>
                                    <p:set>
                                      <p:cBhvr>
                                        <p:cTn id="308" dur="1" fill="hold">
                                          <p:stCondLst>
                                            <p:cond delay="0"/>
                                          </p:stCondLst>
                                        </p:cTn>
                                        <p:tgtEl>
                                          <p:spTgt spid="59"/>
                                        </p:tgtEl>
                                        <p:attrNameLst>
                                          <p:attrName>style.visibility</p:attrName>
                                        </p:attrNameLst>
                                      </p:cBhvr>
                                      <p:to>
                                        <p:strVal val="hidden"/>
                                      </p:to>
                                    </p:set>
                                  </p:childTnLst>
                                </p:cTn>
                              </p:par>
                              <p:par>
                                <p:cTn id="309" presetID="1" presetClass="exit" presetSubtype="0" fill="hold" nodeType="withEffect">
                                  <p:stCondLst>
                                    <p:cond delay="0"/>
                                  </p:stCondLst>
                                  <p:childTnLst>
                                    <p:set>
                                      <p:cBhvr>
                                        <p:cTn id="310" dur="1" fill="hold">
                                          <p:stCondLst>
                                            <p:cond delay="0"/>
                                          </p:stCondLst>
                                        </p:cTn>
                                        <p:tgtEl>
                                          <p:spTgt spid="60"/>
                                        </p:tgtEl>
                                        <p:attrNameLst>
                                          <p:attrName>style.visibility</p:attrName>
                                        </p:attrNameLst>
                                      </p:cBhvr>
                                      <p:to>
                                        <p:strVal val="hidden"/>
                                      </p:to>
                                    </p:set>
                                  </p:childTnLst>
                                </p:cTn>
                              </p:par>
                              <p:par>
                                <p:cTn id="311" presetID="1" presetClass="exit" presetSubtype="0" fill="hold" nodeType="withEffect">
                                  <p:stCondLst>
                                    <p:cond delay="0"/>
                                  </p:stCondLst>
                                  <p:childTnLst>
                                    <p:set>
                                      <p:cBhvr>
                                        <p:cTn id="312" dur="1" fill="hold">
                                          <p:stCondLst>
                                            <p:cond delay="0"/>
                                          </p:stCondLst>
                                        </p:cTn>
                                        <p:tgtEl>
                                          <p:spTgt spid="61"/>
                                        </p:tgtEl>
                                        <p:attrNameLst>
                                          <p:attrName>style.visibility</p:attrName>
                                        </p:attrNameLst>
                                      </p:cBhvr>
                                      <p:to>
                                        <p:strVal val="hidden"/>
                                      </p:to>
                                    </p:set>
                                  </p:childTnLst>
                                </p:cTn>
                              </p:par>
                              <p:par>
                                <p:cTn id="313" presetID="1" presetClass="exit" presetSubtype="0" fill="hold" nodeType="withEffect">
                                  <p:stCondLst>
                                    <p:cond delay="0"/>
                                  </p:stCondLst>
                                  <p:childTnLst>
                                    <p:set>
                                      <p:cBhvr>
                                        <p:cTn id="314" dur="1" fill="hold">
                                          <p:stCondLst>
                                            <p:cond delay="0"/>
                                          </p:stCondLst>
                                        </p:cTn>
                                        <p:tgtEl>
                                          <p:spTgt spid="62"/>
                                        </p:tgtEl>
                                        <p:attrNameLst>
                                          <p:attrName>style.visibility</p:attrName>
                                        </p:attrNameLst>
                                      </p:cBhvr>
                                      <p:to>
                                        <p:strVal val="hidden"/>
                                      </p:to>
                                    </p:set>
                                  </p:childTnLst>
                                </p:cTn>
                              </p:par>
                              <p:par>
                                <p:cTn id="315" presetID="1" presetClass="exit" presetSubtype="0" fill="hold" nodeType="withEffect">
                                  <p:stCondLst>
                                    <p:cond delay="0"/>
                                  </p:stCondLst>
                                  <p:childTnLst>
                                    <p:set>
                                      <p:cBhvr>
                                        <p:cTn id="316" dur="1" fill="hold">
                                          <p:stCondLst>
                                            <p:cond delay="0"/>
                                          </p:stCondLst>
                                        </p:cTn>
                                        <p:tgtEl>
                                          <p:spTgt spid="63"/>
                                        </p:tgtEl>
                                        <p:attrNameLst>
                                          <p:attrName>style.visibility</p:attrName>
                                        </p:attrNameLst>
                                      </p:cBhvr>
                                      <p:to>
                                        <p:strVal val="hidden"/>
                                      </p:to>
                                    </p:set>
                                  </p:childTnLst>
                                </p:cTn>
                              </p:par>
                              <p:par>
                                <p:cTn id="317" presetID="1" presetClass="exit" presetSubtype="0" fill="hold" nodeType="withEffect">
                                  <p:stCondLst>
                                    <p:cond delay="0"/>
                                  </p:stCondLst>
                                  <p:childTnLst>
                                    <p:set>
                                      <p:cBhvr>
                                        <p:cTn id="318" dur="1" fill="hold">
                                          <p:stCondLst>
                                            <p:cond delay="0"/>
                                          </p:stCondLst>
                                        </p:cTn>
                                        <p:tgtEl>
                                          <p:spTgt spid="64"/>
                                        </p:tgtEl>
                                        <p:attrNameLst>
                                          <p:attrName>style.visibility</p:attrName>
                                        </p:attrNameLst>
                                      </p:cBhvr>
                                      <p:to>
                                        <p:strVal val="hidden"/>
                                      </p:to>
                                    </p:set>
                                  </p:childTnLst>
                                </p:cTn>
                              </p:par>
                              <p:par>
                                <p:cTn id="319" presetID="1" presetClass="exit" presetSubtype="0" fill="hold" nodeType="withEffect">
                                  <p:stCondLst>
                                    <p:cond delay="0"/>
                                  </p:stCondLst>
                                  <p:childTnLst>
                                    <p:set>
                                      <p:cBhvr>
                                        <p:cTn id="320" dur="1" fill="hold">
                                          <p:stCondLst>
                                            <p:cond delay="0"/>
                                          </p:stCondLst>
                                        </p:cTn>
                                        <p:tgtEl>
                                          <p:spTgt spid="65"/>
                                        </p:tgtEl>
                                        <p:attrNameLst>
                                          <p:attrName>style.visibility</p:attrName>
                                        </p:attrNameLst>
                                      </p:cBhvr>
                                      <p:to>
                                        <p:strVal val="hidden"/>
                                      </p:to>
                                    </p:set>
                                  </p:childTnLst>
                                </p:cTn>
                              </p:par>
                              <p:par>
                                <p:cTn id="321" presetID="1" presetClass="entr" presetSubtype="0" fill="hold" nodeType="withEffect">
                                  <p:stCondLst>
                                    <p:cond delay="0"/>
                                  </p:stCondLst>
                                  <p:childTnLst>
                                    <p:set>
                                      <p:cBhvr>
                                        <p:cTn id="322" dur="1" fill="hold">
                                          <p:stCondLst>
                                            <p:cond delay="0"/>
                                          </p:stCondLst>
                                        </p:cTn>
                                        <p:tgtEl>
                                          <p:spTgt spid="8"/>
                                        </p:tgtEl>
                                        <p:attrNameLst>
                                          <p:attrName>style.visibility</p:attrName>
                                        </p:attrNameLst>
                                      </p:cBhvr>
                                      <p:to>
                                        <p:strVal val="visible"/>
                                      </p:to>
                                    </p:set>
                                  </p:childTnLst>
                                </p:cTn>
                              </p:par>
                            </p:childTnLst>
                          </p:cTn>
                        </p:par>
                      </p:childTnLst>
                    </p:cTn>
                  </p:par>
                  <p:par>
                    <p:cTn id="323" fill="hold">
                      <p:stCondLst>
                        <p:cond delay="indefinite"/>
                      </p:stCondLst>
                      <p:childTnLst>
                        <p:par>
                          <p:cTn id="324" fill="hold">
                            <p:stCondLst>
                              <p:cond delay="0"/>
                            </p:stCondLst>
                            <p:childTnLst>
                              <p:par>
                                <p:cTn id="325" presetID="64" presetClass="path" presetSubtype="0" accel="50000" fill="hold" nodeType="clickEffect">
                                  <p:stCondLst>
                                    <p:cond delay="0"/>
                                  </p:stCondLst>
                                  <p:childTnLst>
                                    <p:animMotion origin="layout" path="M 3.61111E-6 -4.07407E-6 L -0.04098 -0.33263 " pathEditMode="relative" rAng="0" ptsTypes="AA">
                                      <p:cBhvr>
                                        <p:cTn id="326" dur="1000" fill="hold"/>
                                        <p:tgtEl>
                                          <p:spTgt spid="96"/>
                                        </p:tgtEl>
                                        <p:attrNameLst>
                                          <p:attrName>ppt_x</p:attrName>
                                          <p:attrName>ppt_y</p:attrName>
                                        </p:attrNameLst>
                                      </p:cBhvr>
                                      <p:rCtr x="-2049" y="-16644"/>
                                    </p:animMotion>
                                  </p:childTnLst>
                                </p:cTn>
                              </p:par>
                              <p:par>
                                <p:cTn id="327" presetID="64" presetClass="path" presetSubtype="0" accel="50000" fill="hold" nodeType="withEffect">
                                  <p:stCondLst>
                                    <p:cond delay="0"/>
                                  </p:stCondLst>
                                  <p:childTnLst>
                                    <p:animMotion origin="layout" path="M 4.44444E-6 4.81481E-6 L -0.10591 -0.19144 " pathEditMode="relative" rAng="0" ptsTypes="AA">
                                      <p:cBhvr>
                                        <p:cTn id="328" dur="1000" fill="hold"/>
                                        <p:tgtEl>
                                          <p:spTgt spid="97"/>
                                        </p:tgtEl>
                                        <p:attrNameLst>
                                          <p:attrName>ppt_x</p:attrName>
                                          <p:attrName>ppt_y</p:attrName>
                                        </p:attrNameLst>
                                      </p:cBhvr>
                                      <p:rCtr x="-5295" y="-9583"/>
                                    </p:animMotion>
                                  </p:childTnLst>
                                </p:cTn>
                              </p:par>
                              <p:par>
                                <p:cTn id="329" presetID="35" presetClass="path" presetSubtype="0" accel="50000" fill="hold" nodeType="withEffect">
                                  <p:stCondLst>
                                    <p:cond delay="0"/>
                                  </p:stCondLst>
                                  <p:childTnLst>
                                    <p:animMotion origin="layout" path="M 3.33333E-6 -2.59259E-6 L -0.2191 -0.21759 " pathEditMode="relative" rAng="0" ptsTypes="AA">
                                      <p:cBhvr>
                                        <p:cTn id="330" dur="1000" fill="hold"/>
                                        <p:tgtEl>
                                          <p:spTgt spid="98"/>
                                        </p:tgtEl>
                                        <p:attrNameLst>
                                          <p:attrName>ppt_x</p:attrName>
                                          <p:attrName>ppt_y</p:attrName>
                                        </p:attrNameLst>
                                      </p:cBhvr>
                                      <p:rCtr x="-10955" y="-10880"/>
                                    </p:animMotion>
                                  </p:childTnLst>
                                </p:cTn>
                              </p:par>
                              <p:par>
                                <p:cTn id="331" presetID="64" presetClass="path" presetSubtype="0" accel="50000" fill="hold" nodeType="withEffect">
                                  <p:stCondLst>
                                    <p:cond delay="0"/>
                                  </p:stCondLst>
                                  <p:childTnLst>
                                    <p:animMotion origin="layout" path="M 1.38889E-6 4.81481E-6 L -0.05538 -0.16575 " pathEditMode="relative" rAng="0" ptsTypes="AA">
                                      <p:cBhvr>
                                        <p:cTn id="332" dur="1000" fill="hold"/>
                                        <p:tgtEl>
                                          <p:spTgt spid="99"/>
                                        </p:tgtEl>
                                        <p:attrNameLst>
                                          <p:attrName>ppt_x</p:attrName>
                                          <p:attrName>ppt_y</p:attrName>
                                        </p:attrNameLst>
                                      </p:cBhvr>
                                      <p:rCtr x="-2778" y="-8287"/>
                                    </p:animMotion>
                                  </p:childTnLst>
                                </p:cTn>
                              </p:par>
                              <p:par>
                                <p:cTn id="333" presetID="64" presetClass="path" presetSubtype="0" accel="50000" fill="hold" nodeType="withEffect">
                                  <p:stCondLst>
                                    <p:cond delay="0"/>
                                  </p:stCondLst>
                                  <p:childTnLst>
                                    <p:animMotion origin="layout" path="M -5.55556E-7 -2.59259E-6 L -0.21059 -0.34051 " pathEditMode="relative" rAng="0" ptsTypes="AA">
                                      <p:cBhvr>
                                        <p:cTn id="334" dur="1000" fill="hold"/>
                                        <p:tgtEl>
                                          <p:spTgt spid="100"/>
                                        </p:tgtEl>
                                        <p:attrNameLst>
                                          <p:attrName>ppt_x</p:attrName>
                                          <p:attrName>ppt_y</p:attrName>
                                        </p:attrNameLst>
                                      </p:cBhvr>
                                      <p:rCtr x="-10538" y="-17037"/>
                                    </p:animMotion>
                                  </p:childTnLst>
                                </p:cTn>
                              </p:par>
                              <p:par>
                                <p:cTn id="335" presetID="64" presetClass="path" presetSubtype="0" accel="50000" fill="hold" nodeType="withEffect">
                                  <p:stCondLst>
                                    <p:cond delay="0"/>
                                  </p:stCondLst>
                                  <p:childTnLst>
                                    <p:animMotion origin="layout" path="M 2.77778E-7 -2.22222E-6 L -0.14861 -0.23264 " pathEditMode="relative" rAng="0" ptsTypes="AA">
                                      <p:cBhvr>
                                        <p:cTn id="336" dur="1000" fill="hold"/>
                                        <p:tgtEl>
                                          <p:spTgt spid="101"/>
                                        </p:tgtEl>
                                        <p:attrNameLst>
                                          <p:attrName>ppt_x</p:attrName>
                                          <p:attrName>ppt_y</p:attrName>
                                        </p:attrNameLst>
                                      </p:cBhvr>
                                      <p:rCtr x="-7431" y="-11644"/>
                                    </p:animMotion>
                                  </p:childTnLst>
                                </p:cTn>
                              </p:par>
                              <p:par>
                                <p:cTn id="337" presetID="64" presetClass="path" presetSubtype="0" accel="50000" fill="hold" nodeType="withEffect">
                                  <p:stCondLst>
                                    <p:cond delay="0"/>
                                  </p:stCondLst>
                                  <p:childTnLst>
                                    <p:animMotion origin="layout" path="M 5E-6 -7.40741E-7 L -0.0552 -0.24676 " pathEditMode="relative" rAng="0" ptsTypes="AA">
                                      <p:cBhvr>
                                        <p:cTn id="338" dur="1000" fill="hold"/>
                                        <p:tgtEl>
                                          <p:spTgt spid="102"/>
                                        </p:tgtEl>
                                        <p:attrNameLst>
                                          <p:attrName>ppt_x</p:attrName>
                                          <p:attrName>ppt_y</p:attrName>
                                        </p:attrNameLst>
                                      </p:cBhvr>
                                      <p:rCtr x="-2760" y="-12338"/>
                                    </p:animMotion>
                                  </p:childTnLst>
                                </p:cTn>
                              </p:par>
                              <p:par>
                                <p:cTn id="339" presetID="64" presetClass="path" presetSubtype="0" accel="50000" fill="hold" nodeType="withEffect">
                                  <p:stCondLst>
                                    <p:cond delay="0"/>
                                  </p:stCondLst>
                                  <p:childTnLst>
                                    <p:animMotion origin="layout" path="M -1.38889E-6 -7.40741E-7 L -0.16354 -0.30787 " pathEditMode="relative" rAng="0" ptsTypes="AA">
                                      <p:cBhvr>
                                        <p:cTn id="340" dur="1000" fill="hold"/>
                                        <p:tgtEl>
                                          <p:spTgt spid="103"/>
                                        </p:tgtEl>
                                        <p:attrNameLst>
                                          <p:attrName>ppt_x</p:attrName>
                                          <p:attrName>ppt_y</p:attrName>
                                        </p:attrNameLst>
                                      </p:cBhvr>
                                      <p:rCtr x="-8177" y="-15394"/>
                                    </p:animMotion>
                                  </p:childTnLst>
                                </p:cTn>
                              </p:par>
                              <p:par>
                                <p:cTn id="341" presetID="64" presetClass="path" presetSubtype="0" accel="50000" fill="hold" nodeType="withEffect">
                                  <p:stCondLst>
                                    <p:cond delay="0"/>
                                  </p:stCondLst>
                                  <p:childTnLst>
                                    <p:animMotion origin="layout" path="M -4.72222E-6 2.96296E-6 L -0.10625 -0.25579 " pathEditMode="relative" rAng="0" ptsTypes="AA">
                                      <p:cBhvr>
                                        <p:cTn id="342" dur="1000" fill="hold"/>
                                        <p:tgtEl>
                                          <p:spTgt spid="104"/>
                                        </p:tgtEl>
                                        <p:attrNameLst>
                                          <p:attrName>ppt_x</p:attrName>
                                          <p:attrName>ppt_y</p:attrName>
                                        </p:attrNameLst>
                                      </p:cBhvr>
                                      <p:rCtr x="-5313" y="-12801"/>
                                    </p:animMotion>
                                  </p:childTnLst>
                                </p:cTn>
                              </p:par>
                              <p:par>
                                <p:cTn id="343" presetID="64" presetClass="path" presetSubtype="0" accel="50000" fill="hold" nodeType="withEffect">
                                  <p:stCondLst>
                                    <p:cond delay="0"/>
                                  </p:stCondLst>
                                  <p:childTnLst>
                                    <p:animMotion origin="layout" path="M -4.44444E-6 1.11022E-16 L -0.1026 -0.325 " pathEditMode="relative" rAng="0" ptsTypes="AA">
                                      <p:cBhvr>
                                        <p:cTn id="344" dur="1000" fill="hold"/>
                                        <p:tgtEl>
                                          <p:spTgt spid="105"/>
                                        </p:tgtEl>
                                        <p:attrNameLst>
                                          <p:attrName>ppt_x</p:attrName>
                                          <p:attrName>ppt_y</p:attrName>
                                        </p:attrNameLst>
                                      </p:cBhvr>
                                      <p:rCtr x="-5139" y="-16250"/>
                                    </p:animMotion>
                                  </p:childTnLst>
                                </p:cTn>
                              </p:par>
                            </p:childTnLst>
                          </p:cTn>
                        </p:par>
                        <p:par>
                          <p:cTn id="345" fill="hold">
                            <p:stCondLst>
                              <p:cond delay="1000"/>
                            </p:stCondLst>
                            <p:childTnLst>
                              <p:par>
                                <p:cTn id="346" presetID="1" presetClass="exit" presetSubtype="0" fill="hold" nodeType="afterEffect">
                                  <p:stCondLst>
                                    <p:cond delay="0"/>
                                  </p:stCondLst>
                                  <p:childTnLst>
                                    <p:set>
                                      <p:cBhvr>
                                        <p:cTn id="347" dur="1" fill="hold">
                                          <p:stCondLst>
                                            <p:cond delay="0"/>
                                          </p:stCondLst>
                                        </p:cTn>
                                        <p:tgtEl>
                                          <p:spTgt spid="96"/>
                                        </p:tgtEl>
                                        <p:attrNameLst>
                                          <p:attrName>style.visibility</p:attrName>
                                        </p:attrNameLst>
                                      </p:cBhvr>
                                      <p:to>
                                        <p:strVal val="hidden"/>
                                      </p:to>
                                    </p:set>
                                  </p:childTnLst>
                                </p:cTn>
                              </p:par>
                              <p:par>
                                <p:cTn id="348" presetID="1" presetClass="exit" presetSubtype="0" fill="hold" nodeType="withEffect">
                                  <p:stCondLst>
                                    <p:cond delay="0"/>
                                  </p:stCondLst>
                                  <p:childTnLst>
                                    <p:set>
                                      <p:cBhvr>
                                        <p:cTn id="349" dur="1" fill="hold">
                                          <p:stCondLst>
                                            <p:cond delay="0"/>
                                          </p:stCondLst>
                                        </p:cTn>
                                        <p:tgtEl>
                                          <p:spTgt spid="97"/>
                                        </p:tgtEl>
                                        <p:attrNameLst>
                                          <p:attrName>style.visibility</p:attrName>
                                        </p:attrNameLst>
                                      </p:cBhvr>
                                      <p:to>
                                        <p:strVal val="hidden"/>
                                      </p:to>
                                    </p:set>
                                  </p:childTnLst>
                                </p:cTn>
                              </p:par>
                              <p:par>
                                <p:cTn id="350" presetID="1" presetClass="exit" presetSubtype="0" fill="hold" nodeType="withEffect">
                                  <p:stCondLst>
                                    <p:cond delay="0"/>
                                  </p:stCondLst>
                                  <p:childTnLst>
                                    <p:set>
                                      <p:cBhvr>
                                        <p:cTn id="351" dur="1" fill="hold">
                                          <p:stCondLst>
                                            <p:cond delay="0"/>
                                          </p:stCondLst>
                                        </p:cTn>
                                        <p:tgtEl>
                                          <p:spTgt spid="98"/>
                                        </p:tgtEl>
                                        <p:attrNameLst>
                                          <p:attrName>style.visibility</p:attrName>
                                        </p:attrNameLst>
                                      </p:cBhvr>
                                      <p:to>
                                        <p:strVal val="hidden"/>
                                      </p:to>
                                    </p:set>
                                  </p:childTnLst>
                                </p:cTn>
                              </p:par>
                              <p:par>
                                <p:cTn id="352" presetID="1" presetClass="exit" presetSubtype="0" fill="hold" nodeType="withEffect">
                                  <p:stCondLst>
                                    <p:cond delay="0"/>
                                  </p:stCondLst>
                                  <p:childTnLst>
                                    <p:set>
                                      <p:cBhvr>
                                        <p:cTn id="353" dur="1" fill="hold">
                                          <p:stCondLst>
                                            <p:cond delay="0"/>
                                          </p:stCondLst>
                                        </p:cTn>
                                        <p:tgtEl>
                                          <p:spTgt spid="99"/>
                                        </p:tgtEl>
                                        <p:attrNameLst>
                                          <p:attrName>style.visibility</p:attrName>
                                        </p:attrNameLst>
                                      </p:cBhvr>
                                      <p:to>
                                        <p:strVal val="hidden"/>
                                      </p:to>
                                    </p:set>
                                  </p:childTnLst>
                                </p:cTn>
                              </p:par>
                              <p:par>
                                <p:cTn id="354" presetID="1" presetClass="exit" presetSubtype="0" fill="hold" nodeType="withEffect">
                                  <p:stCondLst>
                                    <p:cond delay="0"/>
                                  </p:stCondLst>
                                  <p:childTnLst>
                                    <p:set>
                                      <p:cBhvr>
                                        <p:cTn id="355" dur="1" fill="hold">
                                          <p:stCondLst>
                                            <p:cond delay="0"/>
                                          </p:stCondLst>
                                        </p:cTn>
                                        <p:tgtEl>
                                          <p:spTgt spid="100"/>
                                        </p:tgtEl>
                                        <p:attrNameLst>
                                          <p:attrName>style.visibility</p:attrName>
                                        </p:attrNameLst>
                                      </p:cBhvr>
                                      <p:to>
                                        <p:strVal val="hidden"/>
                                      </p:to>
                                    </p:set>
                                  </p:childTnLst>
                                </p:cTn>
                              </p:par>
                              <p:par>
                                <p:cTn id="356" presetID="1" presetClass="exit" presetSubtype="0" fill="hold" nodeType="withEffect">
                                  <p:stCondLst>
                                    <p:cond delay="0"/>
                                  </p:stCondLst>
                                  <p:childTnLst>
                                    <p:set>
                                      <p:cBhvr>
                                        <p:cTn id="357" dur="1" fill="hold">
                                          <p:stCondLst>
                                            <p:cond delay="0"/>
                                          </p:stCondLst>
                                        </p:cTn>
                                        <p:tgtEl>
                                          <p:spTgt spid="101"/>
                                        </p:tgtEl>
                                        <p:attrNameLst>
                                          <p:attrName>style.visibility</p:attrName>
                                        </p:attrNameLst>
                                      </p:cBhvr>
                                      <p:to>
                                        <p:strVal val="hidden"/>
                                      </p:to>
                                    </p:set>
                                  </p:childTnLst>
                                </p:cTn>
                              </p:par>
                              <p:par>
                                <p:cTn id="358" presetID="1" presetClass="exit" presetSubtype="0" fill="hold" nodeType="withEffect">
                                  <p:stCondLst>
                                    <p:cond delay="0"/>
                                  </p:stCondLst>
                                  <p:childTnLst>
                                    <p:set>
                                      <p:cBhvr>
                                        <p:cTn id="359" dur="1" fill="hold">
                                          <p:stCondLst>
                                            <p:cond delay="0"/>
                                          </p:stCondLst>
                                        </p:cTn>
                                        <p:tgtEl>
                                          <p:spTgt spid="102"/>
                                        </p:tgtEl>
                                        <p:attrNameLst>
                                          <p:attrName>style.visibility</p:attrName>
                                        </p:attrNameLst>
                                      </p:cBhvr>
                                      <p:to>
                                        <p:strVal val="hidden"/>
                                      </p:to>
                                    </p:set>
                                  </p:childTnLst>
                                </p:cTn>
                              </p:par>
                              <p:par>
                                <p:cTn id="360" presetID="1" presetClass="exit" presetSubtype="0" fill="hold" nodeType="withEffect">
                                  <p:stCondLst>
                                    <p:cond delay="0"/>
                                  </p:stCondLst>
                                  <p:childTnLst>
                                    <p:set>
                                      <p:cBhvr>
                                        <p:cTn id="361" dur="1" fill="hold">
                                          <p:stCondLst>
                                            <p:cond delay="0"/>
                                          </p:stCondLst>
                                        </p:cTn>
                                        <p:tgtEl>
                                          <p:spTgt spid="103"/>
                                        </p:tgtEl>
                                        <p:attrNameLst>
                                          <p:attrName>style.visibility</p:attrName>
                                        </p:attrNameLst>
                                      </p:cBhvr>
                                      <p:to>
                                        <p:strVal val="hidden"/>
                                      </p:to>
                                    </p:set>
                                  </p:childTnLst>
                                </p:cTn>
                              </p:par>
                              <p:par>
                                <p:cTn id="362" presetID="1" presetClass="exit" presetSubtype="0" fill="hold" nodeType="withEffect">
                                  <p:stCondLst>
                                    <p:cond delay="0"/>
                                  </p:stCondLst>
                                  <p:childTnLst>
                                    <p:set>
                                      <p:cBhvr>
                                        <p:cTn id="363" dur="1" fill="hold">
                                          <p:stCondLst>
                                            <p:cond delay="0"/>
                                          </p:stCondLst>
                                        </p:cTn>
                                        <p:tgtEl>
                                          <p:spTgt spid="104"/>
                                        </p:tgtEl>
                                        <p:attrNameLst>
                                          <p:attrName>style.visibility</p:attrName>
                                        </p:attrNameLst>
                                      </p:cBhvr>
                                      <p:to>
                                        <p:strVal val="hidden"/>
                                      </p:to>
                                    </p:set>
                                  </p:childTnLst>
                                </p:cTn>
                              </p:par>
                              <p:par>
                                <p:cTn id="364" presetID="1" presetClass="exit" presetSubtype="0" fill="hold" nodeType="withEffect">
                                  <p:stCondLst>
                                    <p:cond delay="0"/>
                                  </p:stCondLst>
                                  <p:childTnLst>
                                    <p:set>
                                      <p:cBhvr>
                                        <p:cTn id="365" dur="1" fill="hold">
                                          <p:stCondLst>
                                            <p:cond delay="0"/>
                                          </p:stCondLst>
                                        </p:cTn>
                                        <p:tgtEl>
                                          <p:spTgt spid="105"/>
                                        </p:tgtEl>
                                        <p:attrNameLst>
                                          <p:attrName>style.visibility</p:attrName>
                                        </p:attrNameLst>
                                      </p:cBhvr>
                                      <p:to>
                                        <p:strVal val="hidden"/>
                                      </p:to>
                                    </p:set>
                                  </p:childTnLst>
                                </p:cTn>
                              </p:par>
                              <p:par>
                                <p:cTn id="366" presetID="1" presetClass="entr" presetSubtype="0" fill="hold" nodeType="withEffect">
                                  <p:stCondLst>
                                    <p:cond delay="0"/>
                                  </p:stCondLst>
                                  <p:childTnLst>
                                    <p:set>
                                      <p:cBhvr>
                                        <p:cTn id="367" dur="1" fill="hold">
                                          <p:stCondLst>
                                            <p:cond delay="0"/>
                                          </p:stCondLst>
                                        </p:cTn>
                                        <p:tgtEl>
                                          <p:spTgt spid="13"/>
                                        </p:tgtEl>
                                        <p:attrNameLst>
                                          <p:attrName>style.visibility</p:attrName>
                                        </p:attrNameLst>
                                      </p:cBhvr>
                                      <p:to>
                                        <p:strVal val="visible"/>
                                      </p:to>
                                    </p:set>
                                  </p:childTnLst>
                                </p:cTn>
                              </p:par>
                            </p:childTnLst>
                          </p:cTn>
                        </p:par>
                      </p:childTnLst>
                    </p:cTn>
                  </p:par>
                  <p:par>
                    <p:cTn id="368" fill="hold">
                      <p:stCondLst>
                        <p:cond delay="indefinite"/>
                      </p:stCondLst>
                      <p:childTnLst>
                        <p:par>
                          <p:cTn id="369" fill="hold">
                            <p:stCondLst>
                              <p:cond delay="0"/>
                            </p:stCondLst>
                            <p:childTnLst>
                              <p:par>
                                <p:cTn id="370" presetID="35" presetClass="path" presetSubtype="0" accel="50000" fill="hold" nodeType="clickEffect">
                                  <p:stCondLst>
                                    <p:cond delay="0"/>
                                  </p:stCondLst>
                                  <p:childTnLst>
                                    <p:animMotion origin="layout" path="M 2.77778E-6 4.81481E-6 L -0.02413 0.06828 " pathEditMode="relative" rAng="0" ptsTypes="AA">
                                      <p:cBhvr>
                                        <p:cTn id="371" dur="1000" fill="hold"/>
                                        <p:tgtEl>
                                          <p:spTgt spid="66"/>
                                        </p:tgtEl>
                                        <p:attrNameLst>
                                          <p:attrName>ppt_x</p:attrName>
                                          <p:attrName>ppt_y</p:attrName>
                                        </p:attrNameLst>
                                      </p:cBhvr>
                                      <p:rCtr x="-1215" y="3403"/>
                                    </p:animMotion>
                                  </p:childTnLst>
                                </p:cTn>
                              </p:par>
                              <p:par>
                                <p:cTn id="372" presetID="35" presetClass="path" presetSubtype="0" accel="50000" fill="hold" nodeType="withEffect">
                                  <p:stCondLst>
                                    <p:cond delay="0"/>
                                  </p:stCondLst>
                                  <p:childTnLst>
                                    <p:animMotion origin="layout" path="M 1.66667E-6 4.81481E-6 L -0.05035 0.11851 " pathEditMode="relative" rAng="0" ptsTypes="AA">
                                      <p:cBhvr>
                                        <p:cTn id="373" dur="1000" fill="hold"/>
                                        <p:tgtEl>
                                          <p:spTgt spid="67"/>
                                        </p:tgtEl>
                                        <p:attrNameLst>
                                          <p:attrName>ppt_x</p:attrName>
                                          <p:attrName>ppt_y</p:attrName>
                                        </p:attrNameLst>
                                      </p:cBhvr>
                                      <p:rCtr x="-2517" y="5926"/>
                                    </p:animMotion>
                                  </p:childTnLst>
                                </p:cTn>
                              </p:par>
                              <p:par>
                                <p:cTn id="374" presetID="35" presetClass="path" presetSubtype="0" accel="50000" fill="hold" nodeType="withEffect">
                                  <p:stCondLst>
                                    <p:cond delay="0"/>
                                  </p:stCondLst>
                                  <p:childTnLst>
                                    <p:animMotion origin="layout" path="M 2.77778E-6 -4.81481E-6 L -0.0849 -0.08541 " pathEditMode="relative" rAng="0" ptsTypes="AA">
                                      <p:cBhvr>
                                        <p:cTn id="375" dur="1000" fill="hold"/>
                                        <p:tgtEl>
                                          <p:spTgt spid="68"/>
                                        </p:tgtEl>
                                        <p:attrNameLst>
                                          <p:attrName>ppt_x</p:attrName>
                                          <p:attrName>ppt_y</p:attrName>
                                        </p:attrNameLst>
                                      </p:cBhvr>
                                      <p:rCtr x="-4253" y="-4282"/>
                                    </p:animMotion>
                                  </p:childTnLst>
                                </p:cTn>
                              </p:par>
                              <p:par>
                                <p:cTn id="376" presetID="35" presetClass="path" presetSubtype="0" accel="50000" fill="hold" nodeType="withEffect">
                                  <p:stCondLst>
                                    <p:cond delay="0"/>
                                  </p:stCondLst>
                                  <p:childTnLst>
                                    <p:animMotion origin="layout" path="M 1.11111E-6 4.81481E-6 L -0.04514 0.01319 " pathEditMode="relative" rAng="0" ptsTypes="AA">
                                      <p:cBhvr>
                                        <p:cTn id="377" dur="1000" fill="hold"/>
                                        <p:tgtEl>
                                          <p:spTgt spid="69"/>
                                        </p:tgtEl>
                                        <p:attrNameLst>
                                          <p:attrName>ppt_x</p:attrName>
                                          <p:attrName>ppt_y</p:attrName>
                                        </p:attrNameLst>
                                      </p:cBhvr>
                                      <p:rCtr x="-2257" y="648"/>
                                    </p:animMotion>
                                  </p:childTnLst>
                                </p:cTn>
                              </p:par>
                              <p:par>
                                <p:cTn id="378" presetID="35" presetClass="path" presetSubtype="0" accel="50000" fill="hold" nodeType="withEffect">
                                  <p:stCondLst>
                                    <p:cond delay="0"/>
                                  </p:stCondLst>
                                  <p:childTnLst>
                                    <p:animMotion origin="layout" path="M -1.94444E-6 4.81481E-6 L -0.10312 0.0706 " pathEditMode="relative" rAng="0" ptsTypes="AA">
                                      <p:cBhvr>
                                        <p:cTn id="379" dur="1000" fill="hold"/>
                                        <p:tgtEl>
                                          <p:spTgt spid="70"/>
                                        </p:tgtEl>
                                        <p:attrNameLst>
                                          <p:attrName>ppt_x</p:attrName>
                                          <p:attrName>ppt_y</p:attrName>
                                        </p:attrNameLst>
                                      </p:cBhvr>
                                      <p:rCtr x="-5156" y="3519"/>
                                    </p:animMotion>
                                  </p:childTnLst>
                                </p:cTn>
                              </p:par>
                              <p:par>
                                <p:cTn id="380" presetID="35" presetClass="path" presetSubtype="0" accel="50000" fill="hold" nodeType="withEffect">
                                  <p:stCondLst>
                                    <p:cond delay="0"/>
                                  </p:stCondLst>
                                  <p:childTnLst>
                                    <p:animMotion origin="layout" path="M 4.44444E-6 3.7037E-6 L -0.03455 -0.15394 " pathEditMode="relative" rAng="0" ptsTypes="AA">
                                      <p:cBhvr>
                                        <p:cTn id="381" dur="1000" fill="hold"/>
                                        <p:tgtEl>
                                          <p:spTgt spid="71"/>
                                        </p:tgtEl>
                                        <p:attrNameLst>
                                          <p:attrName>ppt_x</p:attrName>
                                          <p:attrName>ppt_y</p:attrName>
                                        </p:attrNameLst>
                                      </p:cBhvr>
                                      <p:rCtr x="-1736" y="-7708"/>
                                    </p:animMotion>
                                  </p:childTnLst>
                                </p:cTn>
                              </p:par>
                              <p:par>
                                <p:cTn id="382" presetID="35" presetClass="path" presetSubtype="0" accel="50000" fill="hold" nodeType="withEffect">
                                  <p:stCondLst>
                                    <p:cond delay="0"/>
                                  </p:stCondLst>
                                  <p:childTnLst>
                                    <p:animMotion origin="layout" path="M -4.44444E-6 4.81481E-6 L -0.11649 0.00532 " pathEditMode="relative" rAng="0" ptsTypes="AA">
                                      <p:cBhvr>
                                        <p:cTn id="383" dur="1000" fill="hold"/>
                                        <p:tgtEl>
                                          <p:spTgt spid="72"/>
                                        </p:tgtEl>
                                        <p:attrNameLst>
                                          <p:attrName>ppt_x</p:attrName>
                                          <p:attrName>ppt_y</p:attrName>
                                        </p:attrNameLst>
                                      </p:cBhvr>
                                      <p:rCtr x="-5833" y="255"/>
                                    </p:animMotion>
                                  </p:childTnLst>
                                </p:cTn>
                              </p:par>
                              <p:par>
                                <p:cTn id="384" presetID="35" presetClass="path" presetSubtype="0" accel="50000" fill="hold" nodeType="withEffect">
                                  <p:stCondLst>
                                    <p:cond delay="0"/>
                                  </p:stCondLst>
                                  <p:childTnLst>
                                    <p:animMotion origin="layout" path="M 5.55556E-7 3.33333E-6 L -0.15156 -0.1375 " pathEditMode="relative" rAng="0" ptsTypes="AA">
                                      <p:cBhvr>
                                        <p:cTn id="385" dur="1000" fill="hold"/>
                                        <p:tgtEl>
                                          <p:spTgt spid="73"/>
                                        </p:tgtEl>
                                        <p:attrNameLst>
                                          <p:attrName>ppt_x</p:attrName>
                                          <p:attrName>ppt_y</p:attrName>
                                        </p:attrNameLst>
                                      </p:cBhvr>
                                      <p:rCtr x="-7587" y="-6875"/>
                                    </p:animMotion>
                                  </p:childTnLst>
                                </p:cTn>
                              </p:par>
                              <p:par>
                                <p:cTn id="386" presetID="35" presetClass="path" presetSubtype="0" accel="50000" fill="hold" nodeType="withEffect">
                                  <p:stCondLst>
                                    <p:cond delay="0"/>
                                  </p:stCondLst>
                                  <p:childTnLst>
                                    <p:animMotion origin="layout" path="M 1.11111E-6 1.85185E-6 L -0.06267 -0.24699 " pathEditMode="relative" rAng="0" ptsTypes="AA">
                                      <p:cBhvr>
                                        <p:cTn id="387" dur="1000" fill="hold"/>
                                        <p:tgtEl>
                                          <p:spTgt spid="74"/>
                                        </p:tgtEl>
                                        <p:attrNameLst>
                                          <p:attrName>ppt_x</p:attrName>
                                          <p:attrName>ppt_y</p:attrName>
                                        </p:attrNameLst>
                                      </p:cBhvr>
                                      <p:rCtr x="-3142" y="-12361"/>
                                    </p:animMotion>
                                  </p:childTnLst>
                                </p:cTn>
                              </p:par>
                              <p:par>
                                <p:cTn id="388" presetID="35" presetClass="path" presetSubtype="0" accel="50000" fill="hold" nodeType="withEffect">
                                  <p:stCondLst>
                                    <p:cond delay="0"/>
                                  </p:stCondLst>
                                  <p:childTnLst>
                                    <p:animMotion origin="layout" path="M 5E-6 -3.7037E-7 L -0.13837 -0.22454 " pathEditMode="relative" rAng="0" ptsTypes="AA">
                                      <p:cBhvr>
                                        <p:cTn id="389" dur="1000" fill="hold"/>
                                        <p:tgtEl>
                                          <p:spTgt spid="75"/>
                                        </p:tgtEl>
                                        <p:attrNameLst>
                                          <p:attrName>ppt_x</p:attrName>
                                          <p:attrName>ppt_y</p:attrName>
                                        </p:attrNameLst>
                                      </p:cBhvr>
                                      <p:rCtr x="-6927" y="-11227"/>
                                    </p:animMotion>
                                  </p:childTnLst>
                                </p:cTn>
                              </p:par>
                            </p:childTnLst>
                          </p:cTn>
                        </p:par>
                        <p:par>
                          <p:cTn id="390" fill="hold">
                            <p:stCondLst>
                              <p:cond delay="1000"/>
                            </p:stCondLst>
                            <p:childTnLst>
                              <p:par>
                                <p:cTn id="391" presetID="1" presetClass="exit" presetSubtype="0" fill="hold" nodeType="afterEffect">
                                  <p:stCondLst>
                                    <p:cond delay="0"/>
                                  </p:stCondLst>
                                  <p:childTnLst>
                                    <p:set>
                                      <p:cBhvr>
                                        <p:cTn id="392" dur="1" fill="hold">
                                          <p:stCondLst>
                                            <p:cond delay="0"/>
                                          </p:stCondLst>
                                        </p:cTn>
                                        <p:tgtEl>
                                          <p:spTgt spid="66"/>
                                        </p:tgtEl>
                                        <p:attrNameLst>
                                          <p:attrName>style.visibility</p:attrName>
                                        </p:attrNameLst>
                                      </p:cBhvr>
                                      <p:to>
                                        <p:strVal val="hidden"/>
                                      </p:to>
                                    </p:set>
                                  </p:childTnLst>
                                </p:cTn>
                              </p:par>
                              <p:par>
                                <p:cTn id="393" presetID="1" presetClass="exit" presetSubtype="0" fill="hold" nodeType="withEffect">
                                  <p:stCondLst>
                                    <p:cond delay="0"/>
                                  </p:stCondLst>
                                  <p:childTnLst>
                                    <p:set>
                                      <p:cBhvr>
                                        <p:cTn id="394" dur="1" fill="hold">
                                          <p:stCondLst>
                                            <p:cond delay="0"/>
                                          </p:stCondLst>
                                        </p:cTn>
                                        <p:tgtEl>
                                          <p:spTgt spid="67"/>
                                        </p:tgtEl>
                                        <p:attrNameLst>
                                          <p:attrName>style.visibility</p:attrName>
                                        </p:attrNameLst>
                                      </p:cBhvr>
                                      <p:to>
                                        <p:strVal val="hidden"/>
                                      </p:to>
                                    </p:set>
                                  </p:childTnLst>
                                </p:cTn>
                              </p:par>
                              <p:par>
                                <p:cTn id="395" presetID="1" presetClass="exit" presetSubtype="0" fill="hold" nodeType="withEffect">
                                  <p:stCondLst>
                                    <p:cond delay="0"/>
                                  </p:stCondLst>
                                  <p:childTnLst>
                                    <p:set>
                                      <p:cBhvr>
                                        <p:cTn id="396" dur="1" fill="hold">
                                          <p:stCondLst>
                                            <p:cond delay="0"/>
                                          </p:stCondLst>
                                        </p:cTn>
                                        <p:tgtEl>
                                          <p:spTgt spid="68"/>
                                        </p:tgtEl>
                                        <p:attrNameLst>
                                          <p:attrName>style.visibility</p:attrName>
                                        </p:attrNameLst>
                                      </p:cBhvr>
                                      <p:to>
                                        <p:strVal val="hidden"/>
                                      </p:to>
                                    </p:set>
                                  </p:childTnLst>
                                </p:cTn>
                              </p:par>
                              <p:par>
                                <p:cTn id="397" presetID="1" presetClass="exit" presetSubtype="0" fill="hold" nodeType="withEffect">
                                  <p:stCondLst>
                                    <p:cond delay="0"/>
                                  </p:stCondLst>
                                  <p:childTnLst>
                                    <p:set>
                                      <p:cBhvr>
                                        <p:cTn id="398" dur="1" fill="hold">
                                          <p:stCondLst>
                                            <p:cond delay="0"/>
                                          </p:stCondLst>
                                        </p:cTn>
                                        <p:tgtEl>
                                          <p:spTgt spid="69"/>
                                        </p:tgtEl>
                                        <p:attrNameLst>
                                          <p:attrName>style.visibility</p:attrName>
                                        </p:attrNameLst>
                                      </p:cBhvr>
                                      <p:to>
                                        <p:strVal val="hidden"/>
                                      </p:to>
                                    </p:set>
                                  </p:childTnLst>
                                </p:cTn>
                              </p:par>
                              <p:par>
                                <p:cTn id="399" presetID="1" presetClass="exit" presetSubtype="0" fill="hold" nodeType="withEffect">
                                  <p:stCondLst>
                                    <p:cond delay="0"/>
                                  </p:stCondLst>
                                  <p:childTnLst>
                                    <p:set>
                                      <p:cBhvr>
                                        <p:cTn id="400" dur="1" fill="hold">
                                          <p:stCondLst>
                                            <p:cond delay="0"/>
                                          </p:stCondLst>
                                        </p:cTn>
                                        <p:tgtEl>
                                          <p:spTgt spid="70"/>
                                        </p:tgtEl>
                                        <p:attrNameLst>
                                          <p:attrName>style.visibility</p:attrName>
                                        </p:attrNameLst>
                                      </p:cBhvr>
                                      <p:to>
                                        <p:strVal val="hidden"/>
                                      </p:to>
                                    </p:set>
                                  </p:childTnLst>
                                </p:cTn>
                              </p:par>
                              <p:par>
                                <p:cTn id="401" presetID="1" presetClass="exit" presetSubtype="0" fill="hold" nodeType="withEffect">
                                  <p:stCondLst>
                                    <p:cond delay="0"/>
                                  </p:stCondLst>
                                  <p:childTnLst>
                                    <p:set>
                                      <p:cBhvr>
                                        <p:cTn id="402" dur="1" fill="hold">
                                          <p:stCondLst>
                                            <p:cond delay="0"/>
                                          </p:stCondLst>
                                        </p:cTn>
                                        <p:tgtEl>
                                          <p:spTgt spid="71"/>
                                        </p:tgtEl>
                                        <p:attrNameLst>
                                          <p:attrName>style.visibility</p:attrName>
                                        </p:attrNameLst>
                                      </p:cBhvr>
                                      <p:to>
                                        <p:strVal val="hidden"/>
                                      </p:to>
                                    </p:set>
                                  </p:childTnLst>
                                </p:cTn>
                              </p:par>
                              <p:par>
                                <p:cTn id="403" presetID="1" presetClass="exit" presetSubtype="0" fill="hold" nodeType="withEffect">
                                  <p:stCondLst>
                                    <p:cond delay="0"/>
                                  </p:stCondLst>
                                  <p:childTnLst>
                                    <p:set>
                                      <p:cBhvr>
                                        <p:cTn id="404" dur="1" fill="hold">
                                          <p:stCondLst>
                                            <p:cond delay="0"/>
                                          </p:stCondLst>
                                        </p:cTn>
                                        <p:tgtEl>
                                          <p:spTgt spid="72"/>
                                        </p:tgtEl>
                                        <p:attrNameLst>
                                          <p:attrName>style.visibility</p:attrName>
                                        </p:attrNameLst>
                                      </p:cBhvr>
                                      <p:to>
                                        <p:strVal val="hidden"/>
                                      </p:to>
                                    </p:set>
                                  </p:childTnLst>
                                </p:cTn>
                              </p:par>
                              <p:par>
                                <p:cTn id="405" presetID="1" presetClass="exit" presetSubtype="0" fill="hold" nodeType="withEffect">
                                  <p:stCondLst>
                                    <p:cond delay="0"/>
                                  </p:stCondLst>
                                  <p:childTnLst>
                                    <p:set>
                                      <p:cBhvr>
                                        <p:cTn id="406" dur="1" fill="hold">
                                          <p:stCondLst>
                                            <p:cond delay="0"/>
                                          </p:stCondLst>
                                        </p:cTn>
                                        <p:tgtEl>
                                          <p:spTgt spid="73"/>
                                        </p:tgtEl>
                                        <p:attrNameLst>
                                          <p:attrName>style.visibility</p:attrName>
                                        </p:attrNameLst>
                                      </p:cBhvr>
                                      <p:to>
                                        <p:strVal val="hidden"/>
                                      </p:to>
                                    </p:set>
                                  </p:childTnLst>
                                </p:cTn>
                              </p:par>
                              <p:par>
                                <p:cTn id="407" presetID="1" presetClass="exit" presetSubtype="0" fill="hold" nodeType="withEffect">
                                  <p:stCondLst>
                                    <p:cond delay="0"/>
                                  </p:stCondLst>
                                  <p:childTnLst>
                                    <p:set>
                                      <p:cBhvr>
                                        <p:cTn id="408" dur="1" fill="hold">
                                          <p:stCondLst>
                                            <p:cond delay="0"/>
                                          </p:stCondLst>
                                        </p:cTn>
                                        <p:tgtEl>
                                          <p:spTgt spid="74"/>
                                        </p:tgtEl>
                                        <p:attrNameLst>
                                          <p:attrName>style.visibility</p:attrName>
                                        </p:attrNameLst>
                                      </p:cBhvr>
                                      <p:to>
                                        <p:strVal val="hidden"/>
                                      </p:to>
                                    </p:set>
                                  </p:childTnLst>
                                </p:cTn>
                              </p:par>
                              <p:par>
                                <p:cTn id="409" presetID="1" presetClass="exit" presetSubtype="0" fill="hold" nodeType="withEffect">
                                  <p:stCondLst>
                                    <p:cond delay="0"/>
                                  </p:stCondLst>
                                  <p:childTnLst>
                                    <p:set>
                                      <p:cBhvr>
                                        <p:cTn id="410" dur="1" fill="hold">
                                          <p:stCondLst>
                                            <p:cond delay="0"/>
                                          </p:stCondLst>
                                        </p:cTn>
                                        <p:tgtEl>
                                          <p:spTgt spid="75"/>
                                        </p:tgtEl>
                                        <p:attrNameLst>
                                          <p:attrName>style.visibility</p:attrName>
                                        </p:attrNameLst>
                                      </p:cBhvr>
                                      <p:to>
                                        <p:strVal val="hidden"/>
                                      </p:to>
                                    </p:set>
                                  </p:childTnLst>
                                </p:cTn>
                              </p:par>
                              <p:par>
                                <p:cTn id="411" presetID="1" presetClass="entr" presetSubtype="0" fill="hold" nodeType="withEffect">
                                  <p:stCondLst>
                                    <p:cond delay="0"/>
                                  </p:stCondLst>
                                  <p:childTnLst>
                                    <p:set>
                                      <p:cBhvr>
                                        <p:cTn id="4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6B54769-1A49-40CD-8BAF-EFFDC56AA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5351" y="1704775"/>
            <a:ext cx="5000346" cy="3479045"/>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2:4</a:t>
            </a:r>
          </a:p>
        </p:txBody>
      </p:sp>
      <p:pic>
        <p:nvPicPr>
          <p:cNvPr id="8" name="Picture 7" descr="A picture containing object&#10;&#10;Description automatically generated">
            <a:extLst>
              <a:ext uri="{FF2B5EF4-FFF2-40B4-BE49-F238E27FC236}">
                <a16:creationId xmlns:a16="http://schemas.microsoft.com/office/drawing/2014/main" id="{8EFC2279-9A7E-482B-B686-ABD3B2CEF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5546" y="1812200"/>
            <a:ext cx="1677174" cy="1988916"/>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C47141FD-1D8E-44FD-9CDF-FCDB1A8ADD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3780" y="1648478"/>
            <a:ext cx="2119848" cy="1982681"/>
          </a:xfrm>
          <a:prstGeom prst="rect">
            <a:avLst/>
          </a:prstGeom>
        </p:spPr>
      </p:pic>
      <p:pic>
        <p:nvPicPr>
          <p:cNvPr id="12" name="Picture 11" descr="A close up of a necklace&#10;&#10;Description automatically generated">
            <a:extLst>
              <a:ext uri="{FF2B5EF4-FFF2-40B4-BE49-F238E27FC236}">
                <a16:creationId xmlns:a16="http://schemas.microsoft.com/office/drawing/2014/main" id="{BE21E7A1-AEC8-409C-A290-CEB143BE5D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9594" y="1579734"/>
            <a:ext cx="1914098" cy="1926567"/>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6EC41906-862F-445D-9B96-ECC1A32DD1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2975" y="3611385"/>
            <a:ext cx="2082438" cy="1664705"/>
          </a:xfrm>
          <a:prstGeom prst="rect">
            <a:avLst/>
          </a:prstGeom>
        </p:spPr>
      </p:pic>
      <p:pic>
        <p:nvPicPr>
          <p:cNvPr id="16" name="Picture 15" descr="A close up of a necklace&#10;&#10;Description automatically generated">
            <a:extLst>
              <a:ext uri="{FF2B5EF4-FFF2-40B4-BE49-F238E27FC236}">
                <a16:creationId xmlns:a16="http://schemas.microsoft.com/office/drawing/2014/main" id="{27959477-DC0F-451F-8D1F-F748895AF7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9258" y="3247094"/>
            <a:ext cx="1564947" cy="2001386"/>
          </a:xfrm>
          <a:prstGeom prst="rect">
            <a:avLst/>
          </a:prstGeom>
        </p:spPr>
      </p:pic>
      <p:pic>
        <p:nvPicPr>
          <p:cNvPr id="18" name="Picture 17" descr="A close up of a necklace&#10;&#10;Description automatically generated">
            <a:extLst>
              <a:ext uri="{FF2B5EF4-FFF2-40B4-BE49-F238E27FC236}">
                <a16:creationId xmlns:a16="http://schemas.microsoft.com/office/drawing/2014/main" id="{53B36F1C-4A0B-482D-B0B1-8F4AD0B1E4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82622" y="3165630"/>
            <a:ext cx="2051265" cy="1982681"/>
          </a:xfrm>
          <a:prstGeom prst="rect">
            <a:avLst/>
          </a:prstGeom>
        </p:spPr>
      </p:pic>
      <p:sp>
        <p:nvSpPr>
          <p:cNvPr id="11" name="TextBox 10">
            <a:extLst>
              <a:ext uri="{FF2B5EF4-FFF2-40B4-BE49-F238E27FC236}">
                <a16:creationId xmlns:a16="http://schemas.microsoft.com/office/drawing/2014/main" id="{1D1F9263-B063-4117-AC86-100DA26D8C13}"/>
              </a:ext>
            </a:extLst>
          </p:cNvPr>
          <p:cNvSpPr txBox="1"/>
          <p:nvPr/>
        </p:nvSpPr>
        <p:spPr bwMode="auto">
          <a:xfrm>
            <a:off x="4076898" y="805628"/>
            <a:ext cx="4038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How many apples are there?</a:t>
            </a:r>
          </a:p>
        </p:txBody>
      </p:sp>
    </p:spTree>
    <p:extLst>
      <p:ext uri="{BB962C8B-B14F-4D97-AF65-F5344CB8AC3E}">
        <p14:creationId xmlns:p14="http://schemas.microsoft.com/office/powerpoint/2010/main" val="1887714484"/>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2:5</a:t>
            </a:r>
          </a:p>
        </p:txBody>
      </p:sp>
      <p:pic>
        <p:nvPicPr>
          <p:cNvPr id="3" name="Picture 2">
            <a:extLst>
              <a:ext uri="{FF2B5EF4-FFF2-40B4-BE49-F238E27FC236}">
                <a16:creationId xmlns:a16="http://schemas.microsoft.com/office/drawing/2014/main" id="{B265D593-85C9-4D26-BBFD-1A3B66C19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032" y="2509622"/>
            <a:ext cx="1159681" cy="788583"/>
          </a:xfrm>
          <a:prstGeom prst="rect">
            <a:avLst/>
          </a:prstGeom>
        </p:spPr>
      </p:pic>
      <p:pic>
        <p:nvPicPr>
          <p:cNvPr id="4" name="Picture 3">
            <a:extLst>
              <a:ext uri="{FF2B5EF4-FFF2-40B4-BE49-F238E27FC236}">
                <a16:creationId xmlns:a16="http://schemas.microsoft.com/office/drawing/2014/main" id="{02C9BE3D-A58B-4A70-A45D-4AA784D3B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5440" y="2509622"/>
            <a:ext cx="1159681" cy="788583"/>
          </a:xfrm>
          <a:prstGeom prst="rect">
            <a:avLst/>
          </a:prstGeom>
        </p:spPr>
      </p:pic>
      <p:pic>
        <p:nvPicPr>
          <p:cNvPr id="5" name="Picture 4">
            <a:extLst>
              <a:ext uri="{FF2B5EF4-FFF2-40B4-BE49-F238E27FC236}">
                <a16:creationId xmlns:a16="http://schemas.microsoft.com/office/drawing/2014/main" id="{3839FB35-4546-4A44-83E2-5BFFE83A1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5849" y="2509622"/>
            <a:ext cx="1159681" cy="788583"/>
          </a:xfrm>
          <a:prstGeom prst="rect">
            <a:avLst/>
          </a:prstGeom>
        </p:spPr>
      </p:pic>
      <p:pic>
        <p:nvPicPr>
          <p:cNvPr id="6" name="Picture 5">
            <a:extLst>
              <a:ext uri="{FF2B5EF4-FFF2-40B4-BE49-F238E27FC236}">
                <a16:creationId xmlns:a16="http://schemas.microsoft.com/office/drawing/2014/main" id="{87E5DF82-EA07-44A3-AF94-9F0E1B1AA9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6258" y="2509622"/>
            <a:ext cx="1159681" cy="788583"/>
          </a:xfrm>
          <a:prstGeom prst="rect">
            <a:avLst/>
          </a:prstGeom>
        </p:spPr>
      </p:pic>
      <p:pic>
        <p:nvPicPr>
          <p:cNvPr id="7" name="Picture 6">
            <a:extLst>
              <a:ext uri="{FF2B5EF4-FFF2-40B4-BE49-F238E27FC236}">
                <a16:creationId xmlns:a16="http://schemas.microsoft.com/office/drawing/2014/main" id="{48739019-0C3D-4273-A8AB-E2DE29409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6666" y="2509622"/>
            <a:ext cx="1159681" cy="788583"/>
          </a:xfrm>
          <a:prstGeom prst="rect">
            <a:avLst/>
          </a:prstGeom>
        </p:spPr>
      </p:pic>
      <p:pic>
        <p:nvPicPr>
          <p:cNvPr id="8" name="Picture 7">
            <a:extLst>
              <a:ext uri="{FF2B5EF4-FFF2-40B4-BE49-F238E27FC236}">
                <a16:creationId xmlns:a16="http://schemas.microsoft.com/office/drawing/2014/main" id="{F700DCFD-387E-4D1D-91FD-985FE8568E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5032" y="3655047"/>
            <a:ext cx="1159681" cy="788583"/>
          </a:xfrm>
          <a:prstGeom prst="rect">
            <a:avLst/>
          </a:prstGeom>
        </p:spPr>
      </p:pic>
      <p:pic>
        <p:nvPicPr>
          <p:cNvPr id="9" name="Picture 8">
            <a:extLst>
              <a:ext uri="{FF2B5EF4-FFF2-40B4-BE49-F238E27FC236}">
                <a16:creationId xmlns:a16="http://schemas.microsoft.com/office/drawing/2014/main" id="{501FE79F-6116-44C4-96D0-6665D9BA61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5440" y="3655047"/>
            <a:ext cx="1159681" cy="788583"/>
          </a:xfrm>
          <a:prstGeom prst="rect">
            <a:avLst/>
          </a:prstGeom>
        </p:spPr>
      </p:pic>
      <p:sp>
        <p:nvSpPr>
          <p:cNvPr id="10" name="TextBox 9">
            <a:extLst>
              <a:ext uri="{FF2B5EF4-FFF2-40B4-BE49-F238E27FC236}">
                <a16:creationId xmlns:a16="http://schemas.microsoft.com/office/drawing/2014/main" id="{338A2914-AF63-40AE-B71E-D866B6976D12}"/>
              </a:ext>
            </a:extLst>
          </p:cNvPr>
          <p:cNvSpPr txBox="1"/>
          <p:nvPr/>
        </p:nvSpPr>
        <p:spPr bwMode="auto">
          <a:xfrm>
            <a:off x="4633579" y="4881771"/>
            <a:ext cx="29248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‘Seven groups of ten.’</a:t>
            </a:r>
          </a:p>
        </p:txBody>
      </p:sp>
      <p:sp>
        <p:nvSpPr>
          <p:cNvPr id="11" name="TextBox 10">
            <a:extLst>
              <a:ext uri="{FF2B5EF4-FFF2-40B4-BE49-F238E27FC236}">
                <a16:creationId xmlns:a16="http://schemas.microsoft.com/office/drawing/2014/main" id="{65586CDE-F38B-492A-BBC6-88B91A3721C8}"/>
              </a:ext>
            </a:extLst>
          </p:cNvPr>
          <p:cNvSpPr txBox="1"/>
          <p:nvPr/>
        </p:nvSpPr>
        <p:spPr bwMode="auto">
          <a:xfrm>
            <a:off x="4831904" y="4881771"/>
            <a:ext cx="25281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‘Six groups of ten.’</a:t>
            </a:r>
          </a:p>
        </p:txBody>
      </p:sp>
      <p:sp>
        <p:nvSpPr>
          <p:cNvPr id="12" name="TextBox 11">
            <a:extLst>
              <a:ext uri="{FF2B5EF4-FFF2-40B4-BE49-F238E27FC236}">
                <a16:creationId xmlns:a16="http://schemas.microsoft.com/office/drawing/2014/main" id="{4F881EC0-0981-4887-8E07-26135A2EBEE8}"/>
              </a:ext>
            </a:extLst>
          </p:cNvPr>
          <p:cNvSpPr txBox="1"/>
          <p:nvPr/>
        </p:nvSpPr>
        <p:spPr bwMode="auto">
          <a:xfrm>
            <a:off x="4755098" y="4881771"/>
            <a:ext cx="26811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‘Five groups of ten.’</a:t>
            </a:r>
          </a:p>
        </p:txBody>
      </p:sp>
      <p:sp>
        <p:nvSpPr>
          <p:cNvPr id="13" name="TextBox 12">
            <a:extLst>
              <a:ext uri="{FF2B5EF4-FFF2-40B4-BE49-F238E27FC236}">
                <a16:creationId xmlns:a16="http://schemas.microsoft.com/office/drawing/2014/main" id="{DBA4CA2C-5F42-498C-9E24-BAFBD0F2E485}"/>
              </a:ext>
            </a:extLst>
          </p:cNvPr>
          <p:cNvSpPr txBox="1"/>
          <p:nvPr/>
        </p:nvSpPr>
        <p:spPr bwMode="auto">
          <a:xfrm>
            <a:off x="3914179" y="4881771"/>
            <a:ext cx="27526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‘Four groups of ten.’</a:t>
            </a:r>
          </a:p>
        </p:txBody>
      </p:sp>
    </p:spTree>
    <p:extLst>
      <p:ext uri="{BB962C8B-B14F-4D97-AF65-F5344CB8AC3E}">
        <p14:creationId xmlns:p14="http://schemas.microsoft.com/office/powerpoint/2010/main" val="354848372"/>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xit" presetSubtype="0" fill="hold" grpId="1" nodeType="with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xit" presetSubtype="0" fill="hold" grpId="1" nodeType="with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xit" presetSubtype="0" fill="hold" grpId="1" nodeType="with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P spid="12" grpId="0"/>
      <p:bldP spid="12" grpId="1"/>
      <p:bldP spid="13" grpId="0"/>
      <p:bldP spid="13"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2:5</a:t>
            </a:r>
          </a:p>
        </p:txBody>
      </p:sp>
      <p:pic>
        <p:nvPicPr>
          <p:cNvPr id="3" name="Picture 2">
            <a:extLst>
              <a:ext uri="{FF2B5EF4-FFF2-40B4-BE49-F238E27FC236}">
                <a16:creationId xmlns:a16="http://schemas.microsoft.com/office/drawing/2014/main" id="{E085603D-0CD0-4713-AF9E-6D3DC0008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032" y="2509622"/>
            <a:ext cx="1159681" cy="788583"/>
          </a:xfrm>
          <a:prstGeom prst="rect">
            <a:avLst/>
          </a:prstGeom>
        </p:spPr>
      </p:pic>
      <p:pic>
        <p:nvPicPr>
          <p:cNvPr id="4" name="Picture 3">
            <a:extLst>
              <a:ext uri="{FF2B5EF4-FFF2-40B4-BE49-F238E27FC236}">
                <a16:creationId xmlns:a16="http://schemas.microsoft.com/office/drawing/2014/main" id="{F7DC3101-A98A-444D-ABF2-1265FF6FE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440" y="2509622"/>
            <a:ext cx="1159681" cy="788583"/>
          </a:xfrm>
          <a:prstGeom prst="rect">
            <a:avLst/>
          </a:prstGeom>
        </p:spPr>
      </p:pic>
      <p:pic>
        <p:nvPicPr>
          <p:cNvPr id="5" name="Picture 4">
            <a:extLst>
              <a:ext uri="{FF2B5EF4-FFF2-40B4-BE49-F238E27FC236}">
                <a16:creationId xmlns:a16="http://schemas.microsoft.com/office/drawing/2014/main" id="{489EA90E-0E47-4B41-930A-45B8C0EE38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5849" y="2509622"/>
            <a:ext cx="1159681" cy="788583"/>
          </a:xfrm>
          <a:prstGeom prst="rect">
            <a:avLst/>
          </a:prstGeom>
        </p:spPr>
      </p:pic>
      <p:pic>
        <p:nvPicPr>
          <p:cNvPr id="6" name="Picture 5">
            <a:extLst>
              <a:ext uri="{FF2B5EF4-FFF2-40B4-BE49-F238E27FC236}">
                <a16:creationId xmlns:a16="http://schemas.microsoft.com/office/drawing/2014/main" id="{077D67CE-F552-4910-83A9-E17B3E70AC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6258" y="2509622"/>
            <a:ext cx="1159681" cy="788583"/>
          </a:xfrm>
          <a:prstGeom prst="rect">
            <a:avLst/>
          </a:prstGeom>
        </p:spPr>
      </p:pic>
      <p:pic>
        <p:nvPicPr>
          <p:cNvPr id="7" name="Picture 6">
            <a:extLst>
              <a:ext uri="{FF2B5EF4-FFF2-40B4-BE49-F238E27FC236}">
                <a16:creationId xmlns:a16="http://schemas.microsoft.com/office/drawing/2014/main" id="{4A91F77E-F902-43E1-BB93-6C7514E97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6666" y="2509622"/>
            <a:ext cx="1159681" cy="788583"/>
          </a:xfrm>
          <a:prstGeom prst="rect">
            <a:avLst/>
          </a:prstGeom>
        </p:spPr>
      </p:pic>
      <p:pic>
        <p:nvPicPr>
          <p:cNvPr id="8" name="Picture 7">
            <a:extLst>
              <a:ext uri="{FF2B5EF4-FFF2-40B4-BE49-F238E27FC236}">
                <a16:creationId xmlns:a16="http://schemas.microsoft.com/office/drawing/2014/main" id="{4BAB8DF0-6FB7-4F15-B976-49363BA3AC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5032" y="3655047"/>
            <a:ext cx="1159681" cy="788583"/>
          </a:xfrm>
          <a:prstGeom prst="rect">
            <a:avLst/>
          </a:prstGeom>
        </p:spPr>
      </p:pic>
      <p:pic>
        <p:nvPicPr>
          <p:cNvPr id="9" name="Picture 8">
            <a:extLst>
              <a:ext uri="{FF2B5EF4-FFF2-40B4-BE49-F238E27FC236}">
                <a16:creationId xmlns:a16="http://schemas.microsoft.com/office/drawing/2014/main" id="{8C2A364C-875E-4AAA-B068-DE4E2725A4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5440" y="3655047"/>
            <a:ext cx="1159681" cy="788583"/>
          </a:xfrm>
          <a:prstGeom prst="rect">
            <a:avLst/>
          </a:prstGeom>
        </p:spPr>
      </p:pic>
    </p:spTree>
    <p:extLst>
      <p:ext uri="{BB962C8B-B14F-4D97-AF65-F5344CB8AC3E}">
        <p14:creationId xmlns:p14="http://schemas.microsoft.com/office/powerpoint/2010/main" val="3336550120"/>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2:5</a:t>
            </a:r>
          </a:p>
        </p:txBody>
      </p:sp>
      <p:pic>
        <p:nvPicPr>
          <p:cNvPr id="7" name="Picture 6">
            <a:extLst>
              <a:ext uri="{FF2B5EF4-FFF2-40B4-BE49-F238E27FC236}">
                <a16:creationId xmlns:a16="http://schemas.microsoft.com/office/drawing/2014/main" id="{07BC2E0A-0FFB-48E4-BA33-4A0F42F89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573" y="2481190"/>
            <a:ext cx="845446" cy="845446"/>
          </a:xfrm>
          <a:prstGeom prst="rect">
            <a:avLst/>
          </a:prstGeom>
        </p:spPr>
      </p:pic>
      <p:pic>
        <p:nvPicPr>
          <p:cNvPr id="8" name="Picture 7">
            <a:extLst>
              <a:ext uri="{FF2B5EF4-FFF2-40B4-BE49-F238E27FC236}">
                <a16:creationId xmlns:a16="http://schemas.microsoft.com/office/drawing/2014/main" id="{E7C1E15F-9CFF-4A3C-92CA-A38B52925A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207" y="2481190"/>
            <a:ext cx="845446" cy="845446"/>
          </a:xfrm>
          <a:prstGeom prst="rect">
            <a:avLst/>
          </a:prstGeom>
        </p:spPr>
      </p:pic>
      <p:pic>
        <p:nvPicPr>
          <p:cNvPr id="9" name="Picture 8">
            <a:extLst>
              <a:ext uri="{FF2B5EF4-FFF2-40B4-BE49-F238E27FC236}">
                <a16:creationId xmlns:a16="http://schemas.microsoft.com/office/drawing/2014/main" id="{3FCAA5DD-8462-4797-8CB0-160E21737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842" y="2481190"/>
            <a:ext cx="845446" cy="845446"/>
          </a:xfrm>
          <a:prstGeom prst="rect">
            <a:avLst/>
          </a:prstGeom>
        </p:spPr>
      </p:pic>
      <p:pic>
        <p:nvPicPr>
          <p:cNvPr id="10" name="Picture 9">
            <a:extLst>
              <a:ext uri="{FF2B5EF4-FFF2-40B4-BE49-F238E27FC236}">
                <a16:creationId xmlns:a16="http://schemas.microsoft.com/office/drawing/2014/main" id="{678A0809-52EF-4C2B-B037-B0ACE3C0C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6477" y="2481190"/>
            <a:ext cx="845446" cy="845446"/>
          </a:xfrm>
          <a:prstGeom prst="rect">
            <a:avLst/>
          </a:prstGeom>
        </p:spPr>
      </p:pic>
      <p:pic>
        <p:nvPicPr>
          <p:cNvPr id="11" name="Picture 10">
            <a:extLst>
              <a:ext uri="{FF2B5EF4-FFF2-40B4-BE49-F238E27FC236}">
                <a16:creationId xmlns:a16="http://schemas.microsoft.com/office/drawing/2014/main" id="{2397FB79-3039-4A50-BE23-CF18D5190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111" y="2481190"/>
            <a:ext cx="845446" cy="845446"/>
          </a:xfrm>
          <a:prstGeom prst="rect">
            <a:avLst/>
          </a:prstGeom>
        </p:spPr>
      </p:pic>
      <p:pic>
        <p:nvPicPr>
          <p:cNvPr id="12" name="Picture 11">
            <a:extLst>
              <a:ext uri="{FF2B5EF4-FFF2-40B4-BE49-F238E27FC236}">
                <a16:creationId xmlns:a16="http://schemas.microsoft.com/office/drawing/2014/main" id="{7E085877-3BB4-4A7D-99F9-AFDF0BB1BB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573" y="3531365"/>
            <a:ext cx="845446" cy="845446"/>
          </a:xfrm>
          <a:prstGeom prst="rect">
            <a:avLst/>
          </a:prstGeom>
        </p:spPr>
      </p:pic>
      <p:pic>
        <p:nvPicPr>
          <p:cNvPr id="13" name="Picture 12">
            <a:extLst>
              <a:ext uri="{FF2B5EF4-FFF2-40B4-BE49-F238E27FC236}">
                <a16:creationId xmlns:a16="http://schemas.microsoft.com/office/drawing/2014/main" id="{0B77A969-AEE0-4B53-BE3A-E111BDBA1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207" y="3531365"/>
            <a:ext cx="845446" cy="845446"/>
          </a:xfrm>
          <a:prstGeom prst="rect">
            <a:avLst/>
          </a:prstGeom>
        </p:spPr>
      </p:pic>
      <p:sp>
        <p:nvSpPr>
          <p:cNvPr id="15" name="TextBox 14">
            <a:extLst>
              <a:ext uri="{FF2B5EF4-FFF2-40B4-BE49-F238E27FC236}">
                <a16:creationId xmlns:a16="http://schemas.microsoft.com/office/drawing/2014/main" id="{71892D45-CA29-4DEB-B170-E6DC3CC0A62B}"/>
              </a:ext>
            </a:extLst>
          </p:cNvPr>
          <p:cNvSpPr txBox="1"/>
          <p:nvPr/>
        </p:nvSpPr>
        <p:spPr bwMode="auto">
          <a:xfrm>
            <a:off x="4633581" y="4881771"/>
            <a:ext cx="29248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‘Seven groups of ten.’</a:t>
            </a:r>
          </a:p>
        </p:txBody>
      </p:sp>
      <p:sp>
        <p:nvSpPr>
          <p:cNvPr id="16" name="TextBox 15">
            <a:extLst>
              <a:ext uri="{FF2B5EF4-FFF2-40B4-BE49-F238E27FC236}">
                <a16:creationId xmlns:a16="http://schemas.microsoft.com/office/drawing/2014/main" id="{D3523D8B-C392-4766-B56B-C95483F0B0EC}"/>
              </a:ext>
            </a:extLst>
          </p:cNvPr>
          <p:cNvSpPr txBox="1"/>
          <p:nvPr/>
        </p:nvSpPr>
        <p:spPr bwMode="auto">
          <a:xfrm>
            <a:off x="4831469" y="4881771"/>
            <a:ext cx="25281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‘Six groups of ten.’</a:t>
            </a:r>
          </a:p>
        </p:txBody>
      </p:sp>
      <p:sp>
        <p:nvSpPr>
          <p:cNvPr id="17" name="TextBox 16">
            <a:extLst>
              <a:ext uri="{FF2B5EF4-FFF2-40B4-BE49-F238E27FC236}">
                <a16:creationId xmlns:a16="http://schemas.microsoft.com/office/drawing/2014/main" id="{41E52826-EF84-4238-98DC-0CFB88C1B479}"/>
              </a:ext>
            </a:extLst>
          </p:cNvPr>
          <p:cNvSpPr txBox="1"/>
          <p:nvPr/>
        </p:nvSpPr>
        <p:spPr bwMode="auto">
          <a:xfrm>
            <a:off x="4754974" y="4881771"/>
            <a:ext cx="26811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‘Five groups of ten.’</a:t>
            </a:r>
          </a:p>
        </p:txBody>
      </p:sp>
      <p:sp>
        <p:nvSpPr>
          <p:cNvPr id="18" name="TextBox 17">
            <a:extLst>
              <a:ext uri="{FF2B5EF4-FFF2-40B4-BE49-F238E27FC236}">
                <a16:creationId xmlns:a16="http://schemas.microsoft.com/office/drawing/2014/main" id="{FA07B32F-FB83-43D9-84CA-2AD6E20C9A88}"/>
              </a:ext>
            </a:extLst>
          </p:cNvPr>
          <p:cNvSpPr txBox="1"/>
          <p:nvPr/>
        </p:nvSpPr>
        <p:spPr bwMode="auto">
          <a:xfrm>
            <a:off x="4097443" y="4881771"/>
            <a:ext cx="27526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‘Four groups of ten.’</a:t>
            </a:r>
          </a:p>
        </p:txBody>
      </p:sp>
      <p:sp>
        <p:nvSpPr>
          <p:cNvPr id="19" name="TextBox 18">
            <a:extLst>
              <a:ext uri="{FF2B5EF4-FFF2-40B4-BE49-F238E27FC236}">
                <a16:creationId xmlns:a16="http://schemas.microsoft.com/office/drawing/2014/main" id="{F70336ED-CCE8-4473-9A51-86C89DDF6EE1}"/>
              </a:ext>
            </a:extLst>
          </p:cNvPr>
          <p:cNvSpPr txBox="1"/>
          <p:nvPr/>
        </p:nvSpPr>
        <p:spPr bwMode="auto">
          <a:xfrm>
            <a:off x="3359885" y="4881771"/>
            <a:ext cx="2911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‘Three groups of ten.’</a:t>
            </a:r>
          </a:p>
        </p:txBody>
      </p:sp>
    </p:spTree>
    <p:extLst>
      <p:ext uri="{BB962C8B-B14F-4D97-AF65-F5344CB8AC3E}">
        <p14:creationId xmlns:p14="http://schemas.microsoft.com/office/powerpoint/2010/main" val="743290104"/>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xit" presetSubtype="0" fill="hold" grpId="1" nodeType="withEffect">
                                  <p:stCondLst>
                                    <p:cond delay="0"/>
                                  </p:stCondLst>
                                  <p:childTnLst>
                                    <p:animEffect transition="out" filter="fad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xit" presetSubtype="0" fill="hold" grpId="1" nodeType="withEffect">
                                  <p:stCondLst>
                                    <p:cond delay="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xit" presetSubtype="0" fill="hold" grpId="1" nodeType="withEffect">
                                  <p:stCondLst>
                                    <p:cond delay="0"/>
                                  </p:stCondLst>
                                  <p:childTnLst>
                                    <p:animEffect transition="out" filter="fade">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10" presetClass="exit" presetSubtype="0" fill="hold" grpId="1" nodeType="withEffect">
                                  <p:stCondLst>
                                    <p:cond delay="0"/>
                                  </p:stCondLst>
                                  <p:childTnLst>
                                    <p:animEffect transition="out" filter="fade">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6" grpId="1"/>
      <p:bldP spid="17" grpId="0"/>
      <p:bldP spid="17" grpId="1"/>
      <p:bldP spid="18" grpId="0"/>
      <p:bldP spid="18" grpId="1"/>
      <p:bldP spid="19" grpId="0"/>
      <p:bldP spid="19"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2:5</a:t>
            </a:r>
          </a:p>
        </p:txBody>
      </p:sp>
      <p:pic>
        <p:nvPicPr>
          <p:cNvPr id="3" name="Picture 2">
            <a:extLst>
              <a:ext uri="{FF2B5EF4-FFF2-40B4-BE49-F238E27FC236}">
                <a16:creationId xmlns:a16="http://schemas.microsoft.com/office/drawing/2014/main" id="{652E4CAB-2923-453D-B194-05EF8D604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5573" y="2481190"/>
            <a:ext cx="845446" cy="845446"/>
          </a:xfrm>
          <a:prstGeom prst="rect">
            <a:avLst/>
          </a:prstGeom>
        </p:spPr>
      </p:pic>
      <p:pic>
        <p:nvPicPr>
          <p:cNvPr id="4" name="Picture 3">
            <a:extLst>
              <a:ext uri="{FF2B5EF4-FFF2-40B4-BE49-F238E27FC236}">
                <a16:creationId xmlns:a16="http://schemas.microsoft.com/office/drawing/2014/main" id="{FA7D09E6-57BA-4171-90A9-836D062F01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207" y="2481190"/>
            <a:ext cx="845446" cy="845446"/>
          </a:xfrm>
          <a:prstGeom prst="rect">
            <a:avLst/>
          </a:prstGeom>
        </p:spPr>
      </p:pic>
      <p:pic>
        <p:nvPicPr>
          <p:cNvPr id="5" name="Picture 4">
            <a:extLst>
              <a:ext uri="{FF2B5EF4-FFF2-40B4-BE49-F238E27FC236}">
                <a16:creationId xmlns:a16="http://schemas.microsoft.com/office/drawing/2014/main" id="{0F12D032-0830-464A-B41C-7ABE5A3AB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842" y="2481190"/>
            <a:ext cx="845446" cy="845446"/>
          </a:xfrm>
          <a:prstGeom prst="rect">
            <a:avLst/>
          </a:prstGeom>
        </p:spPr>
      </p:pic>
      <p:pic>
        <p:nvPicPr>
          <p:cNvPr id="6" name="Picture 5">
            <a:extLst>
              <a:ext uri="{FF2B5EF4-FFF2-40B4-BE49-F238E27FC236}">
                <a16:creationId xmlns:a16="http://schemas.microsoft.com/office/drawing/2014/main" id="{2A65F6A5-3FB2-42C5-8FBF-D2F7ECE757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6477" y="2481190"/>
            <a:ext cx="845446" cy="845446"/>
          </a:xfrm>
          <a:prstGeom prst="rect">
            <a:avLst/>
          </a:prstGeom>
        </p:spPr>
      </p:pic>
      <p:pic>
        <p:nvPicPr>
          <p:cNvPr id="7" name="Picture 6">
            <a:extLst>
              <a:ext uri="{FF2B5EF4-FFF2-40B4-BE49-F238E27FC236}">
                <a16:creationId xmlns:a16="http://schemas.microsoft.com/office/drawing/2014/main" id="{1E47C7BE-915B-4E2B-B001-3BA0E08A0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0111" y="2481190"/>
            <a:ext cx="845446" cy="845446"/>
          </a:xfrm>
          <a:prstGeom prst="rect">
            <a:avLst/>
          </a:prstGeom>
        </p:spPr>
      </p:pic>
      <p:pic>
        <p:nvPicPr>
          <p:cNvPr id="8" name="Picture 7">
            <a:extLst>
              <a:ext uri="{FF2B5EF4-FFF2-40B4-BE49-F238E27FC236}">
                <a16:creationId xmlns:a16="http://schemas.microsoft.com/office/drawing/2014/main" id="{FF3555DE-AC59-4B1A-A488-3121029E21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5573" y="3531365"/>
            <a:ext cx="845446" cy="845446"/>
          </a:xfrm>
          <a:prstGeom prst="rect">
            <a:avLst/>
          </a:prstGeom>
        </p:spPr>
      </p:pic>
      <p:pic>
        <p:nvPicPr>
          <p:cNvPr id="9" name="Picture 8">
            <a:extLst>
              <a:ext uri="{FF2B5EF4-FFF2-40B4-BE49-F238E27FC236}">
                <a16:creationId xmlns:a16="http://schemas.microsoft.com/office/drawing/2014/main" id="{2EED3F3C-5E5D-4EB3-B9E6-3000F2558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207" y="3531365"/>
            <a:ext cx="845446" cy="845446"/>
          </a:xfrm>
          <a:prstGeom prst="rect">
            <a:avLst/>
          </a:prstGeom>
        </p:spPr>
      </p:pic>
    </p:spTree>
    <p:extLst>
      <p:ext uri="{BB962C8B-B14F-4D97-AF65-F5344CB8AC3E}">
        <p14:creationId xmlns:p14="http://schemas.microsoft.com/office/powerpoint/2010/main" val="2040262045"/>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2:5</a:t>
            </a:r>
          </a:p>
        </p:txBody>
      </p:sp>
      <p:pic>
        <p:nvPicPr>
          <p:cNvPr id="13" name="Picture 12">
            <a:extLst>
              <a:ext uri="{FF2B5EF4-FFF2-40B4-BE49-F238E27FC236}">
                <a16:creationId xmlns:a16="http://schemas.microsoft.com/office/drawing/2014/main" id="{C9A47A66-F80C-49E8-93C6-B1BEF27E86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5694" y="2481190"/>
            <a:ext cx="505205" cy="845446"/>
          </a:xfrm>
          <a:prstGeom prst="rect">
            <a:avLst/>
          </a:prstGeom>
        </p:spPr>
      </p:pic>
      <p:pic>
        <p:nvPicPr>
          <p:cNvPr id="14" name="Picture 13">
            <a:extLst>
              <a:ext uri="{FF2B5EF4-FFF2-40B4-BE49-F238E27FC236}">
                <a16:creationId xmlns:a16="http://schemas.microsoft.com/office/drawing/2014/main" id="{1293F6D5-BB22-413D-B957-12B90EBB92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9328" y="2481190"/>
            <a:ext cx="505205" cy="845446"/>
          </a:xfrm>
          <a:prstGeom prst="rect">
            <a:avLst/>
          </a:prstGeom>
        </p:spPr>
      </p:pic>
      <p:pic>
        <p:nvPicPr>
          <p:cNvPr id="15" name="Picture 14">
            <a:extLst>
              <a:ext uri="{FF2B5EF4-FFF2-40B4-BE49-F238E27FC236}">
                <a16:creationId xmlns:a16="http://schemas.microsoft.com/office/drawing/2014/main" id="{558B4D22-E75D-418B-865B-8B9AEBDFD1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2963" y="2481190"/>
            <a:ext cx="505205" cy="845446"/>
          </a:xfrm>
          <a:prstGeom prst="rect">
            <a:avLst/>
          </a:prstGeom>
        </p:spPr>
      </p:pic>
      <p:pic>
        <p:nvPicPr>
          <p:cNvPr id="16" name="Picture 15">
            <a:extLst>
              <a:ext uri="{FF2B5EF4-FFF2-40B4-BE49-F238E27FC236}">
                <a16:creationId xmlns:a16="http://schemas.microsoft.com/office/drawing/2014/main" id="{3E4E0C62-CE33-4D2A-B5E4-323D05AE13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598" y="2481190"/>
            <a:ext cx="505205" cy="845446"/>
          </a:xfrm>
          <a:prstGeom prst="rect">
            <a:avLst/>
          </a:prstGeom>
        </p:spPr>
      </p:pic>
      <p:pic>
        <p:nvPicPr>
          <p:cNvPr id="17" name="Picture 16">
            <a:extLst>
              <a:ext uri="{FF2B5EF4-FFF2-40B4-BE49-F238E27FC236}">
                <a16:creationId xmlns:a16="http://schemas.microsoft.com/office/drawing/2014/main" id="{C4B0B70D-202F-41DA-9893-1C7FA92FB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0232" y="2481190"/>
            <a:ext cx="505205" cy="845446"/>
          </a:xfrm>
          <a:prstGeom prst="rect">
            <a:avLst/>
          </a:prstGeom>
        </p:spPr>
      </p:pic>
      <p:pic>
        <p:nvPicPr>
          <p:cNvPr id="18" name="Picture 17">
            <a:extLst>
              <a:ext uri="{FF2B5EF4-FFF2-40B4-BE49-F238E27FC236}">
                <a16:creationId xmlns:a16="http://schemas.microsoft.com/office/drawing/2014/main" id="{6061ADD0-F7A0-4D38-8578-B809B652AF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5694" y="3531365"/>
            <a:ext cx="505205" cy="845446"/>
          </a:xfrm>
          <a:prstGeom prst="rect">
            <a:avLst/>
          </a:prstGeom>
        </p:spPr>
      </p:pic>
      <p:pic>
        <p:nvPicPr>
          <p:cNvPr id="19" name="Picture 18">
            <a:extLst>
              <a:ext uri="{FF2B5EF4-FFF2-40B4-BE49-F238E27FC236}">
                <a16:creationId xmlns:a16="http://schemas.microsoft.com/office/drawing/2014/main" id="{E0C8C7C1-E919-460C-A905-93E935304E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9328" y="3531365"/>
            <a:ext cx="505205" cy="845446"/>
          </a:xfrm>
          <a:prstGeom prst="rect">
            <a:avLst/>
          </a:prstGeom>
        </p:spPr>
      </p:pic>
      <p:pic>
        <p:nvPicPr>
          <p:cNvPr id="20" name="Picture 19">
            <a:extLst>
              <a:ext uri="{FF2B5EF4-FFF2-40B4-BE49-F238E27FC236}">
                <a16:creationId xmlns:a16="http://schemas.microsoft.com/office/drawing/2014/main" id="{ADD6C117-3FB9-4736-A17C-D406A012DC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2963" y="3531365"/>
            <a:ext cx="505205" cy="845446"/>
          </a:xfrm>
          <a:prstGeom prst="rect">
            <a:avLst/>
          </a:prstGeom>
        </p:spPr>
      </p:pic>
      <p:pic>
        <p:nvPicPr>
          <p:cNvPr id="21" name="Picture 20">
            <a:extLst>
              <a:ext uri="{FF2B5EF4-FFF2-40B4-BE49-F238E27FC236}">
                <a16:creationId xmlns:a16="http://schemas.microsoft.com/office/drawing/2014/main" id="{A0BA04CE-A877-4185-B5DC-548163BAB6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598" y="3531365"/>
            <a:ext cx="505205" cy="845446"/>
          </a:xfrm>
          <a:prstGeom prst="rect">
            <a:avLst/>
          </a:prstGeom>
        </p:spPr>
      </p:pic>
      <p:sp>
        <p:nvSpPr>
          <p:cNvPr id="23" name="TextBox 22">
            <a:extLst>
              <a:ext uri="{FF2B5EF4-FFF2-40B4-BE49-F238E27FC236}">
                <a16:creationId xmlns:a16="http://schemas.microsoft.com/office/drawing/2014/main" id="{0016DCDE-BEA7-40AD-BD55-411547100CC1}"/>
              </a:ext>
            </a:extLst>
          </p:cNvPr>
          <p:cNvSpPr txBox="1"/>
          <p:nvPr/>
        </p:nvSpPr>
        <p:spPr bwMode="auto">
          <a:xfrm>
            <a:off x="4702911" y="4881771"/>
            <a:ext cx="28279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‘Eight groups of ten.’</a:t>
            </a:r>
          </a:p>
        </p:txBody>
      </p:sp>
      <p:sp>
        <p:nvSpPr>
          <p:cNvPr id="24" name="TextBox 23">
            <a:extLst>
              <a:ext uri="{FF2B5EF4-FFF2-40B4-BE49-F238E27FC236}">
                <a16:creationId xmlns:a16="http://schemas.microsoft.com/office/drawing/2014/main" id="{DC9E9F46-A7DF-4045-AB9B-5359ACFC705D}"/>
              </a:ext>
            </a:extLst>
          </p:cNvPr>
          <p:cNvSpPr txBox="1"/>
          <p:nvPr/>
        </p:nvSpPr>
        <p:spPr bwMode="auto">
          <a:xfrm>
            <a:off x="4633579" y="4881771"/>
            <a:ext cx="29248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‘Seven groups of ten.’</a:t>
            </a:r>
          </a:p>
        </p:txBody>
      </p:sp>
      <p:sp>
        <p:nvSpPr>
          <p:cNvPr id="25" name="TextBox 24">
            <a:extLst>
              <a:ext uri="{FF2B5EF4-FFF2-40B4-BE49-F238E27FC236}">
                <a16:creationId xmlns:a16="http://schemas.microsoft.com/office/drawing/2014/main" id="{B29D0E28-7531-4BDC-A433-2F9F2A237ED7}"/>
              </a:ext>
            </a:extLst>
          </p:cNvPr>
          <p:cNvSpPr txBox="1"/>
          <p:nvPr/>
        </p:nvSpPr>
        <p:spPr bwMode="auto">
          <a:xfrm>
            <a:off x="4831906" y="4881771"/>
            <a:ext cx="25281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‘Six groups of ten.’</a:t>
            </a:r>
          </a:p>
        </p:txBody>
      </p:sp>
      <p:sp>
        <p:nvSpPr>
          <p:cNvPr id="26" name="TextBox 25">
            <a:extLst>
              <a:ext uri="{FF2B5EF4-FFF2-40B4-BE49-F238E27FC236}">
                <a16:creationId xmlns:a16="http://schemas.microsoft.com/office/drawing/2014/main" id="{2F59A3D3-6121-4FC8-A9B0-2D61CC241529}"/>
              </a:ext>
            </a:extLst>
          </p:cNvPr>
          <p:cNvSpPr txBox="1"/>
          <p:nvPr/>
        </p:nvSpPr>
        <p:spPr bwMode="auto">
          <a:xfrm>
            <a:off x="4754973" y="4881771"/>
            <a:ext cx="26811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‘Five groups of ten.’</a:t>
            </a:r>
          </a:p>
        </p:txBody>
      </p:sp>
      <p:sp>
        <p:nvSpPr>
          <p:cNvPr id="27" name="TextBox 26">
            <a:extLst>
              <a:ext uri="{FF2B5EF4-FFF2-40B4-BE49-F238E27FC236}">
                <a16:creationId xmlns:a16="http://schemas.microsoft.com/office/drawing/2014/main" id="{58FB1035-6C9C-4726-9887-6B41E5EFBC27}"/>
              </a:ext>
            </a:extLst>
          </p:cNvPr>
          <p:cNvSpPr txBox="1"/>
          <p:nvPr/>
        </p:nvSpPr>
        <p:spPr bwMode="auto">
          <a:xfrm>
            <a:off x="4097442" y="4881771"/>
            <a:ext cx="27526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‘Four groups of ten.’</a:t>
            </a:r>
          </a:p>
        </p:txBody>
      </p:sp>
      <p:sp>
        <p:nvSpPr>
          <p:cNvPr id="28" name="TextBox 27">
            <a:extLst>
              <a:ext uri="{FF2B5EF4-FFF2-40B4-BE49-F238E27FC236}">
                <a16:creationId xmlns:a16="http://schemas.microsoft.com/office/drawing/2014/main" id="{C732DC23-209E-4EFF-B4E9-41128DA6F052}"/>
              </a:ext>
            </a:extLst>
          </p:cNvPr>
          <p:cNvSpPr txBox="1"/>
          <p:nvPr/>
        </p:nvSpPr>
        <p:spPr bwMode="auto">
          <a:xfrm>
            <a:off x="3387454" y="4881771"/>
            <a:ext cx="29113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‘Three groups of ten.’</a:t>
            </a:r>
          </a:p>
        </p:txBody>
      </p:sp>
      <p:sp>
        <p:nvSpPr>
          <p:cNvPr id="29" name="TextBox 28">
            <a:extLst>
              <a:ext uri="{FF2B5EF4-FFF2-40B4-BE49-F238E27FC236}">
                <a16:creationId xmlns:a16="http://schemas.microsoft.com/office/drawing/2014/main" id="{1D7333F0-5996-4177-A35D-16F6CFC8775C}"/>
              </a:ext>
            </a:extLst>
          </p:cNvPr>
          <p:cNvSpPr txBox="1"/>
          <p:nvPr/>
        </p:nvSpPr>
        <p:spPr bwMode="auto">
          <a:xfrm>
            <a:off x="2847733" y="4881771"/>
            <a:ext cx="27022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‘Two groups of ten.’</a:t>
            </a:r>
          </a:p>
        </p:txBody>
      </p:sp>
      <p:sp>
        <p:nvSpPr>
          <p:cNvPr id="30" name="TextBox 29">
            <a:extLst>
              <a:ext uri="{FF2B5EF4-FFF2-40B4-BE49-F238E27FC236}">
                <a16:creationId xmlns:a16="http://schemas.microsoft.com/office/drawing/2014/main" id="{F00C74CB-EB98-4ADE-A3DA-E5BFFFAF149C}"/>
              </a:ext>
            </a:extLst>
          </p:cNvPr>
          <p:cNvSpPr txBox="1"/>
          <p:nvPr/>
        </p:nvSpPr>
        <p:spPr bwMode="auto">
          <a:xfrm>
            <a:off x="4700823" y="4881771"/>
            <a:ext cx="27894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‘Nine groups of ten.’</a:t>
            </a:r>
          </a:p>
        </p:txBody>
      </p:sp>
    </p:spTree>
    <p:extLst>
      <p:ext uri="{BB962C8B-B14F-4D97-AF65-F5344CB8AC3E}">
        <p14:creationId xmlns:p14="http://schemas.microsoft.com/office/powerpoint/2010/main" val="3746227730"/>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xit" presetSubtype="0" fill="hold" grpId="1" nodeType="withEffect">
                                  <p:stCondLst>
                                    <p:cond delay="0"/>
                                  </p:stCondLst>
                                  <p:childTnLst>
                                    <p:animEffect transition="out" filter="fade">
                                      <p:cBhvr>
                                        <p:cTn id="14" dur="500"/>
                                        <p:tgtEl>
                                          <p:spTgt spid="29"/>
                                        </p:tgtEl>
                                      </p:cBhvr>
                                    </p:animEffect>
                                    <p:set>
                                      <p:cBhvr>
                                        <p:cTn id="15" dur="1" fill="hold">
                                          <p:stCondLst>
                                            <p:cond delay="499"/>
                                          </p:stCondLst>
                                        </p:cTn>
                                        <p:tgtEl>
                                          <p:spTgt spid="29"/>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xit" presetSubtype="0" fill="hold" grpId="1" nodeType="withEffect">
                                  <p:stCondLst>
                                    <p:cond delay="0"/>
                                  </p:stCondLst>
                                  <p:childTnLst>
                                    <p:animEffect transition="out" filter="fade">
                                      <p:cBhvr>
                                        <p:cTn id="26" dur="500"/>
                                        <p:tgtEl>
                                          <p:spTgt spid="28"/>
                                        </p:tgtEl>
                                      </p:cBhvr>
                                    </p:animEffect>
                                    <p:set>
                                      <p:cBhvr>
                                        <p:cTn id="27" dur="1" fill="hold">
                                          <p:stCondLst>
                                            <p:cond delay="499"/>
                                          </p:stCondLst>
                                        </p:cTn>
                                        <p:tgtEl>
                                          <p:spTgt spid="28"/>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xit" presetSubtype="0" fill="hold" grpId="1" nodeType="withEffect">
                                  <p:stCondLst>
                                    <p:cond delay="0"/>
                                  </p:stCondLst>
                                  <p:childTnLst>
                                    <p:animEffect transition="out" filter="fade">
                                      <p:cBhvr>
                                        <p:cTn id="38" dur="500"/>
                                        <p:tgtEl>
                                          <p:spTgt spid="27"/>
                                        </p:tgtEl>
                                      </p:cBhvr>
                                    </p:animEffect>
                                    <p:set>
                                      <p:cBhvr>
                                        <p:cTn id="39" dur="1" fill="hold">
                                          <p:stCondLst>
                                            <p:cond delay="499"/>
                                          </p:stCondLst>
                                        </p:cTn>
                                        <p:tgtEl>
                                          <p:spTgt spid="27"/>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xit" presetSubtype="0" fill="hold" grpId="1" nodeType="withEffect">
                                  <p:stCondLst>
                                    <p:cond delay="0"/>
                                  </p:stCondLst>
                                  <p:childTnLst>
                                    <p:animEffect transition="out" filter="fade">
                                      <p:cBhvr>
                                        <p:cTn id="50" dur="500"/>
                                        <p:tgtEl>
                                          <p:spTgt spid="26"/>
                                        </p:tgtEl>
                                      </p:cBhvr>
                                    </p:animEffect>
                                    <p:set>
                                      <p:cBhvr>
                                        <p:cTn id="51" dur="1" fill="hold">
                                          <p:stCondLst>
                                            <p:cond delay="499"/>
                                          </p:stCondLst>
                                        </p:cTn>
                                        <p:tgtEl>
                                          <p:spTgt spid="26"/>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xit" presetSubtype="0" fill="hold" grpId="1" nodeType="withEffect">
                                  <p:stCondLst>
                                    <p:cond delay="0"/>
                                  </p:stCondLst>
                                  <p:childTnLst>
                                    <p:animEffect transition="out" filter="fade">
                                      <p:cBhvr>
                                        <p:cTn id="62" dur="500"/>
                                        <p:tgtEl>
                                          <p:spTgt spid="25"/>
                                        </p:tgtEl>
                                      </p:cBhvr>
                                    </p:animEffect>
                                    <p:set>
                                      <p:cBhvr>
                                        <p:cTn id="63" dur="1" fill="hold">
                                          <p:stCondLst>
                                            <p:cond delay="499"/>
                                          </p:stCondLst>
                                        </p:cTn>
                                        <p:tgtEl>
                                          <p:spTgt spid="25"/>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par>
                                <p:cTn id="73" presetID="10" presetClass="exit" presetSubtype="0" fill="hold" grpId="1" nodeType="withEffect">
                                  <p:stCondLst>
                                    <p:cond delay="0"/>
                                  </p:stCondLst>
                                  <p:childTnLst>
                                    <p:animEffect transition="out" filter="fade">
                                      <p:cBhvr>
                                        <p:cTn id="74" dur="500"/>
                                        <p:tgtEl>
                                          <p:spTgt spid="24"/>
                                        </p:tgtEl>
                                      </p:cBhvr>
                                    </p:animEffect>
                                    <p:set>
                                      <p:cBhvr>
                                        <p:cTn id="75" dur="1" fill="hold">
                                          <p:stCondLst>
                                            <p:cond delay="499"/>
                                          </p:stCondLst>
                                        </p:cTn>
                                        <p:tgtEl>
                                          <p:spTgt spid="24"/>
                                        </p:tgtEl>
                                        <p:attrNameLst>
                                          <p:attrName>style.visibility</p:attrName>
                                        </p:attrNameLst>
                                      </p:cBhvr>
                                      <p:to>
                                        <p:strVal val="hidden"/>
                                      </p:to>
                                    </p:se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500"/>
                                        <p:tgtEl>
                                          <p:spTgt spid="21"/>
                                        </p:tgtEl>
                                      </p:cBhvr>
                                    </p:animEffect>
                                  </p:childTnLst>
                                </p:cTn>
                              </p:par>
                              <p:par>
                                <p:cTn id="85" presetID="10" presetClass="exit" presetSubtype="0" fill="hold" grpId="1" nodeType="withEffect">
                                  <p:stCondLst>
                                    <p:cond delay="0"/>
                                  </p:stCondLst>
                                  <p:childTnLst>
                                    <p:animEffect transition="out" filter="fade">
                                      <p:cBhvr>
                                        <p:cTn id="86" dur="500"/>
                                        <p:tgtEl>
                                          <p:spTgt spid="23"/>
                                        </p:tgtEl>
                                      </p:cBhvr>
                                    </p:animEffect>
                                    <p:set>
                                      <p:cBhvr>
                                        <p:cTn id="87" dur="1" fill="hold">
                                          <p:stCondLst>
                                            <p:cond delay="499"/>
                                          </p:stCondLst>
                                        </p:cTn>
                                        <p:tgtEl>
                                          <p:spTgt spid="23"/>
                                        </p:tgtEl>
                                        <p:attrNameLst>
                                          <p:attrName>style.visibility</p:attrName>
                                        </p:attrNameLst>
                                      </p:cBhvr>
                                      <p:to>
                                        <p:strVal val="hidden"/>
                                      </p:to>
                                    </p:se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2:5</a:t>
            </a:r>
          </a:p>
        </p:txBody>
      </p:sp>
      <p:pic>
        <p:nvPicPr>
          <p:cNvPr id="3" name="Picture 2">
            <a:extLst>
              <a:ext uri="{FF2B5EF4-FFF2-40B4-BE49-F238E27FC236}">
                <a16:creationId xmlns:a16="http://schemas.microsoft.com/office/drawing/2014/main" id="{C818D3FE-0499-436C-8246-89F3D21DCF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5694" y="2481190"/>
            <a:ext cx="505205" cy="845446"/>
          </a:xfrm>
          <a:prstGeom prst="rect">
            <a:avLst/>
          </a:prstGeom>
        </p:spPr>
      </p:pic>
      <p:pic>
        <p:nvPicPr>
          <p:cNvPr id="4" name="Picture 3">
            <a:extLst>
              <a:ext uri="{FF2B5EF4-FFF2-40B4-BE49-F238E27FC236}">
                <a16:creationId xmlns:a16="http://schemas.microsoft.com/office/drawing/2014/main" id="{E4EA5BDF-D582-4789-95E6-B47E0C744B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9328" y="2481190"/>
            <a:ext cx="505205" cy="845446"/>
          </a:xfrm>
          <a:prstGeom prst="rect">
            <a:avLst/>
          </a:prstGeom>
        </p:spPr>
      </p:pic>
      <p:pic>
        <p:nvPicPr>
          <p:cNvPr id="5" name="Picture 4">
            <a:extLst>
              <a:ext uri="{FF2B5EF4-FFF2-40B4-BE49-F238E27FC236}">
                <a16:creationId xmlns:a16="http://schemas.microsoft.com/office/drawing/2014/main" id="{9D403FB6-B05E-42D7-90F7-A879C3A0D1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2963" y="2481190"/>
            <a:ext cx="505205" cy="845446"/>
          </a:xfrm>
          <a:prstGeom prst="rect">
            <a:avLst/>
          </a:prstGeom>
        </p:spPr>
      </p:pic>
      <p:pic>
        <p:nvPicPr>
          <p:cNvPr id="6" name="Picture 5">
            <a:extLst>
              <a:ext uri="{FF2B5EF4-FFF2-40B4-BE49-F238E27FC236}">
                <a16:creationId xmlns:a16="http://schemas.microsoft.com/office/drawing/2014/main" id="{6DC84A33-EFB8-43BB-9CEF-6791D1FFB0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598" y="2481190"/>
            <a:ext cx="505205" cy="845446"/>
          </a:xfrm>
          <a:prstGeom prst="rect">
            <a:avLst/>
          </a:prstGeom>
        </p:spPr>
      </p:pic>
      <p:pic>
        <p:nvPicPr>
          <p:cNvPr id="7" name="Picture 6">
            <a:extLst>
              <a:ext uri="{FF2B5EF4-FFF2-40B4-BE49-F238E27FC236}">
                <a16:creationId xmlns:a16="http://schemas.microsoft.com/office/drawing/2014/main" id="{ED9FF9A0-890D-4E17-80F7-8F66C52C29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0232" y="2481190"/>
            <a:ext cx="505205" cy="845446"/>
          </a:xfrm>
          <a:prstGeom prst="rect">
            <a:avLst/>
          </a:prstGeom>
        </p:spPr>
      </p:pic>
      <p:pic>
        <p:nvPicPr>
          <p:cNvPr id="8" name="Picture 7">
            <a:extLst>
              <a:ext uri="{FF2B5EF4-FFF2-40B4-BE49-F238E27FC236}">
                <a16:creationId xmlns:a16="http://schemas.microsoft.com/office/drawing/2014/main" id="{FD4098A5-098F-4B0D-9940-C4803FD7CE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5694" y="3531365"/>
            <a:ext cx="505205" cy="845446"/>
          </a:xfrm>
          <a:prstGeom prst="rect">
            <a:avLst/>
          </a:prstGeom>
        </p:spPr>
      </p:pic>
      <p:pic>
        <p:nvPicPr>
          <p:cNvPr id="9" name="Picture 8">
            <a:extLst>
              <a:ext uri="{FF2B5EF4-FFF2-40B4-BE49-F238E27FC236}">
                <a16:creationId xmlns:a16="http://schemas.microsoft.com/office/drawing/2014/main" id="{7BE63C32-4EAC-4F96-8374-62117F18D5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9328" y="3531365"/>
            <a:ext cx="505205" cy="845446"/>
          </a:xfrm>
          <a:prstGeom prst="rect">
            <a:avLst/>
          </a:prstGeom>
        </p:spPr>
      </p:pic>
      <p:pic>
        <p:nvPicPr>
          <p:cNvPr id="10" name="Picture 9">
            <a:extLst>
              <a:ext uri="{FF2B5EF4-FFF2-40B4-BE49-F238E27FC236}">
                <a16:creationId xmlns:a16="http://schemas.microsoft.com/office/drawing/2014/main" id="{52582A43-9A8B-4FB7-9F3E-50BDB6C1B5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2963" y="3531365"/>
            <a:ext cx="505205" cy="845446"/>
          </a:xfrm>
          <a:prstGeom prst="rect">
            <a:avLst/>
          </a:prstGeom>
        </p:spPr>
      </p:pic>
      <p:pic>
        <p:nvPicPr>
          <p:cNvPr id="11" name="Picture 10">
            <a:extLst>
              <a:ext uri="{FF2B5EF4-FFF2-40B4-BE49-F238E27FC236}">
                <a16:creationId xmlns:a16="http://schemas.microsoft.com/office/drawing/2014/main" id="{AB59FE27-FC0A-459D-B71A-AD02DF0CEB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598" y="3531365"/>
            <a:ext cx="505205" cy="845446"/>
          </a:xfrm>
          <a:prstGeom prst="rect">
            <a:avLst/>
          </a:prstGeom>
        </p:spPr>
      </p:pic>
    </p:spTree>
    <p:extLst>
      <p:ext uri="{BB962C8B-B14F-4D97-AF65-F5344CB8AC3E}">
        <p14:creationId xmlns:p14="http://schemas.microsoft.com/office/powerpoint/2010/main" val="3454722676"/>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2:6</a:t>
            </a:r>
          </a:p>
        </p:txBody>
      </p:sp>
      <p:pic>
        <p:nvPicPr>
          <p:cNvPr id="4" name="Picture 3" descr="A screenshot of a cell phone&#10;&#10;Description automatically generated">
            <a:extLst>
              <a:ext uri="{FF2B5EF4-FFF2-40B4-BE49-F238E27FC236}">
                <a16:creationId xmlns:a16="http://schemas.microsoft.com/office/drawing/2014/main" id="{BDE91B8D-3677-4DAD-9D77-216C944E8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248" y="1483728"/>
            <a:ext cx="889505" cy="3890544"/>
          </a:xfrm>
          <a:prstGeom prst="rect">
            <a:avLst/>
          </a:prstGeom>
        </p:spPr>
      </p:pic>
    </p:spTree>
    <p:extLst>
      <p:ext uri="{BB962C8B-B14F-4D97-AF65-F5344CB8AC3E}">
        <p14:creationId xmlns:p14="http://schemas.microsoft.com/office/powerpoint/2010/main" val="170925443"/>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152">
            <a:extLst>
              <a:ext uri="{FF2B5EF4-FFF2-40B4-BE49-F238E27FC236}">
                <a16:creationId xmlns:a16="http://schemas.microsoft.com/office/drawing/2014/main" id="{538DBA11-4005-4A84-9551-C127A54FA46E}"/>
              </a:ext>
            </a:extLst>
          </p:cNvPr>
          <p:cNvSpPr/>
          <p:nvPr/>
        </p:nvSpPr>
        <p:spPr bwMode="auto">
          <a:xfrm>
            <a:off x="5158248"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163" name="Rectangle 162">
            <a:extLst>
              <a:ext uri="{FF2B5EF4-FFF2-40B4-BE49-F238E27FC236}">
                <a16:creationId xmlns:a16="http://schemas.microsoft.com/office/drawing/2014/main" id="{CCC8A529-E589-4D10-B70D-9141B347E9BF}"/>
              </a:ext>
            </a:extLst>
          </p:cNvPr>
          <p:cNvSpPr/>
          <p:nvPr/>
        </p:nvSpPr>
        <p:spPr bwMode="auto">
          <a:xfrm>
            <a:off x="5158248"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75" name="Rectangle 274">
            <a:extLst>
              <a:ext uri="{FF2B5EF4-FFF2-40B4-BE49-F238E27FC236}">
                <a16:creationId xmlns:a16="http://schemas.microsoft.com/office/drawing/2014/main" id="{11BCDC5F-650A-498F-8EF3-85DEFCA367B4}"/>
              </a:ext>
            </a:extLst>
          </p:cNvPr>
          <p:cNvSpPr/>
          <p:nvPr/>
        </p:nvSpPr>
        <p:spPr bwMode="auto">
          <a:xfrm>
            <a:off x="5158248"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85" name="Rectangle 284">
            <a:extLst>
              <a:ext uri="{FF2B5EF4-FFF2-40B4-BE49-F238E27FC236}">
                <a16:creationId xmlns:a16="http://schemas.microsoft.com/office/drawing/2014/main" id="{10AE5F70-96B3-40F4-B49B-A88E2643B0A1}"/>
              </a:ext>
            </a:extLst>
          </p:cNvPr>
          <p:cNvSpPr/>
          <p:nvPr/>
        </p:nvSpPr>
        <p:spPr bwMode="auto">
          <a:xfrm>
            <a:off x="5158248"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95" name="Rectangle 294">
            <a:extLst>
              <a:ext uri="{FF2B5EF4-FFF2-40B4-BE49-F238E27FC236}">
                <a16:creationId xmlns:a16="http://schemas.microsoft.com/office/drawing/2014/main" id="{57752327-5796-4C2C-A09E-851ADC7CE8C0}"/>
              </a:ext>
            </a:extLst>
          </p:cNvPr>
          <p:cNvSpPr/>
          <p:nvPr/>
        </p:nvSpPr>
        <p:spPr bwMode="auto">
          <a:xfrm>
            <a:off x="5158248"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05" name="Rectangle 304">
            <a:extLst>
              <a:ext uri="{FF2B5EF4-FFF2-40B4-BE49-F238E27FC236}">
                <a16:creationId xmlns:a16="http://schemas.microsoft.com/office/drawing/2014/main" id="{6CECEDA4-EA50-4AB6-8A15-195B2162ACAC}"/>
              </a:ext>
            </a:extLst>
          </p:cNvPr>
          <p:cNvSpPr/>
          <p:nvPr/>
        </p:nvSpPr>
        <p:spPr bwMode="auto">
          <a:xfrm>
            <a:off x="5158248"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15" name="Rectangle 314">
            <a:extLst>
              <a:ext uri="{FF2B5EF4-FFF2-40B4-BE49-F238E27FC236}">
                <a16:creationId xmlns:a16="http://schemas.microsoft.com/office/drawing/2014/main" id="{D65AE1AB-A811-4B00-A707-D9752BEC07A2}"/>
              </a:ext>
            </a:extLst>
          </p:cNvPr>
          <p:cNvSpPr/>
          <p:nvPr/>
        </p:nvSpPr>
        <p:spPr bwMode="auto">
          <a:xfrm>
            <a:off x="5158248"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25" name="Rectangle 324">
            <a:extLst>
              <a:ext uri="{FF2B5EF4-FFF2-40B4-BE49-F238E27FC236}">
                <a16:creationId xmlns:a16="http://schemas.microsoft.com/office/drawing/2014/main" id="{FC04F155-FCA0-4039-B802-3FFE89CF9391}"/>
              </a:ext>
            </a:extLst>
          </p:cNvPr>
          <p:cNvSpPr/>
          <p:nvPr/>
        </p:nvSpPr>
        <p:spPr bwMode="auto">
          <a:xfrm>
            <a:off x="5158248"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45" name="Rectangle 344">
            <a:extLst>
              <a:ext uri="{FF2B5EF4-FFF2-40B4-BE49-F238E27FC236}">
                <a16:creationId xmlns:a16="http://schemas.microsoft.com/office/drawing/2014/main" id="{404E5E3D-C06C-4C24-B8D6-40173B8E962D}"/>
              </a:ext>
            </a:extLst>
          </p:cNvPr>
          <p:cNvSpPr/>
          <p:nvPr/>
        </p:nvSpPr>
        <p:spPr bwMode="auto">
          <a:xfrm>
            <a:off x="5158248"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55" name="Rectangle 354">
            <a:extLst>
              <a:ext uri="{FF2B5EF4-FFF2-40B4-BE49-F238E27FC236}">
                <a16:creationId xmlns:a16="http://schemas.microsoft.com/office/drawing/2014/main" id="{D325DACE-E265-49C4-9910-D6CA7513B97D}"/>
              </a:ext>
            </a:extLst>
          </p:cNvPr>
          <p:cNvSpPr/>
          <p:nvPr/>
        </p:nvSpPr>
        <p:spPr bwMode="auto">
          <a:xfrm>
            <a:off x="5158248"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 name="Title 2">
            <a:extLst>
              <a:ext uri="{FF2B5EF4-FFF2-40B4-BE49-F238E27FC236}">
                <a16:creationId xmlns:a16="http://schemas.microsoft.com/office/drawing/2014/main" id="{A387FC18-9126-4995-B93C-3774E9182D36}"/>
              </a:ext>
            </a:extLst>
          </p:cNvPr>
          <p:cNvSpPr>
            <a:spLocks noGrp="1"/>
          </p:cNvSpPr>
          <p:nvPr>
            <p:ph type="title"/>
          </p:nvPr>
        </p:nvSpPr>
        <p:spPr/>
        <p:txBody>
          <a:bodyPr/>
          <a:lstStyle/>
          <a:p>
            <a:r>
              <a:rPr lang="en-GB" dirty="0"/>
              <a:t>1NF-2 Count forwards and backwards in multiples of 2, 5 and 10</a:t>
            </a:r>
          </a:p>
        </p:txBody>
      </p:sp>
      <p:grpSp>
        <p:nvGrpSpPr>
          <p:cNvPr id="7" name="Group 6">
            <a:extLst>
              <a:ext uri="{FF2B5EF4-FFF2-40B4-BE49-F238E27FC236}">
                <a16:creationId xmlns:a16="http://schemas.microsoft.com/office/drawing/2014/main" id="{30DF46D0-2618-4F5C-B81C-1B8528A62A21}"/>
              </a:ext>
            </a:extLst>
          </p:cNvPr>
          <p:cNvGrpSpPr/>
          <p:nvPr/>
        </p:nvGrpSpPr>
        <p:grpSpPr>
          <a:xfrm>
            <a:off x="1095804" y="1550914"/>
            <a:ext cx="4508879" cy="4499619"/>
            <a:chOff x="1095804" y="1550914"/>
            <a:chExt cx="4508879" cy="4499619"/>
          </a:xfrm>
        </p:grpSpPr>
        <p:grpSp>
          <p:nvGrpSpPr>
            <p:cNvPr id="44" name="Group 43">
              <a:extLst>
                <a:ext uri="{FF2B5EF4-FFF2-40B4-BE49-F238E27FC236}">
                  <a16:creationId xmlns:a16="http://schemas.microsoft.com/office/drawing/2014/main" id="{790E2A57-A83C-4A9D-AE7B-DA81D5D52D09}"/>
                </a:ext>
              </a:extLst>
            </p:cNvPr>
            <p:cNvGrpSpPr/>
            <p:nvPr/>
          </p:nvGrpSpPr>
          <p:grpSpPr>
            <a:xfrm>
              <a:off x="1102158" y="1550914"/>
              <a:ext cx="4499620" cy="4499619"/>
              <a:chOff x="3575720" y="1124744"/>
              <a:chExt cx="4968552" cy="4968552"/>
            </a:xfrm>
          </p:grpSpPr>
          <p:cxnSp>
            <p:nvCxnSpPr>
              <p:cNvPr id="21" name="Straight Connector 20">
                <a:extLst>
                  <a:ext uri="{FF2B5EF4-FFF2-40B4-BE49-F238E27FC236}">
                    <a16:creationId xmlns:a16="http://schemas.microsoft.com/office/drawing/2014/main" id="{4F360A9C-1EF1-42E3-9B26-63134EBFD0E5}"/>
                  </a:ext>
                </a:extLst>
              </p:cNvPr>
              <p:cNvCxnSpPr>
                <a:cxnSpLocks/>
              </p:cNvCxnSpPr>
              <p:nvPr/>
            </p:nvCxnSpPr>
            <p:spPr bwMode="auto">
              <a:xfrm>
                <a:off x="357572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B218712-C0CC-4DDD-8C6D-DCDD742E6AB3}"/>
                  </a:ext>
                </a:extLst>
              </p:cNvPr>
              <p:cNvCxnSpPr>
                <a:cxnSpLocks/>
              </p:cNvCxnSpPr>
              <p:nvPr/>
            </p:nvCxnSpPr>
            <p:spPr bwMode="auto">
              <a:xfrm>
                <a:off x="407257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347A3FE-4B3B-4D75-BF15-45E769E68FB1}"/>
                  </a:ext>
                </a:extLst>
              </p:cNvPr>
              <p:cNvCxnSpPr>
                <a:cxnSpLocks/>
              </p:cNvCxnSpPr>
              <p:nvPr/>
            </p:nvCxnSpPr>
            <p:spPr bwMode="auto">
              <a:xfrm>
                <a:off x="456943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23441D3-6CB5-4206-8B25-01B593A725EE}"/>
                  </a:ext>
                </a:extLst>
              </p:cNvPr>
              <p:cNvCxnSpPr>
                <a:cxnSpLocks/>
              </p:cNvCxnSpPr>
              <p:nvPr/>
            </p:nvCxnSpPr>
            <p:spPr bwMode="auto">
              <a:xfrm>
                <a:off x="506628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1F55105-3D9D-4D97-A6EF-BD14100D9B4C}"/>
                  </a:ext>
                </a:extLst>
              </p:cNvPr>
              <p:cNvCxnSpPr>
                <a:cxnSpLocks/>
              </p:cNvCxnSpPr>
              <p:nvPr/>
            </p:nvCxnSpPr>
            <p:spPr bwMode="auto">
              <a:xfrm>
                <a:off x="556314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45C28AB-E2A7-43C8-9A96-F22A13A12776}"/>
                  </a:ext>
                </a:extLst>
              </p:cNvPr>
              <p:cNvCxnSpPr>
                <a:cxnSpLocks/>
              </p:cNvCxnSpPr>
              <p:nvPr/>
            </p:nvCxnSpPr>
            <p:spPr bwMode="auto">
              <a:xfrm>
                <a:off x="605999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1858335-A491-44DA-B5F1-3FFF003974E5}"/>
                  </a:ext>
                </a:extLst>
              </p:cNvPr>
              <p:cNvCxnSpPr>
                <a:cxnSpLocks/>
              </p:cNvCxnSpPr>
              <p:nvPr/>
            </p:nvCxnSpPr>
            <p:spPr bwMode="auto">
              <a:xfrm>
                <a:off x="655685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8A095DD-D982-406A-884A-AD284030E011}"/>
                  </a:ext>
                </a:extLst>
              </p:cNvPr>
              <p:cNvCxnSpPr>
                <a:cxnSpLocks/>
              </p:cNvCxnSpPr>
              <p:nvPr/>
            </p:nvCxnSpPr>
            <p:spPr bwMode="auto">
              <a:xfrm>
                <a:off x="705370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584FBC8E-7358-4FAD-8F35-F5027E81EB7D}"/>
                  </a:ext>
                </a:extLst>
              </p:cNvPr>
              <p:cNvCxnSpPr>
                <a:cxnSpLocks/>
              </p:cNvCxnSpPr>
              <p:nvPr/>
            </p:nvCxnSpPr>
            <p:spPr bwMode="auto">
              <a:xfrm>
                <a:off x="755056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BEF5B96-3ACC-46E1-8D5E-067BFBDC65D0}"/>
                  </a:ext>
                </a:extLst>
              </p:cNvPr>
              <p:cNvCxnSpPr>
                <a:cxnSpLocks/>
              </p:cNvCxnSpPr>
              <p:nvPr/>
            </p:nvCxnSpPr>
            <p:spPr bwMode="auto">
              <a:xfrm>
                <a:off x="804741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B947829A-22E3-4CF3-9DEA-0DA5D5D42DB4}"/>
                  </a:ext>
                </a:extLst>
              </p:cNvPr>
              <p:cNvCxnSpPr>
                <a:cxnSpLocks/>
              </p:cNvCxnSpPr>
              <p:nvPr/>
            </p:nvCxnSpPr>
            <p:spPr bwMode="auto">
              <a:xfrm>
                <a:off x="8544272"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nvGrpSpPr>
            <p:cNvPr id="6" name="Group 5">
              <a:extLst>
                <a:ext uri="{FF2B5EF4-FFF2-40B4-BE49-F238E27FC236}">
                  <a16:creationId xmlns:a16="http://schemas.microsoft.com/office/drawing/2014/main" id="{2F359558-8813-4714-8691-0E465A5E38AA}"/>
                </a:ext>
              </a:extLst>
            </p:cNvPr>
            <p:cNvGrpSpPr/>
            <p:nvPr/>
          </p:nvGrpSpPr>
          <p:grpSpPr>
            <a:xfrm>
              <a:off x="1095804" y="1556724"/>
              <a:ext cx="4508879" cy="4487999"/>
              <a:chOff x="1095804" y="1556724"/>
              <a:chExt cx="4508879" cy="4487999"/>
            </a:xfrm>
          </p:grpSpPr>
          <p:cxnSp>
            <p:nvCxnSpPr>
              <p:cNvPr id="34" name="Straight Connector 33">
                <a:extLst>
                  <a:ext uri="{FF2B5EF4-FFF2-40B4-BE49-F238E27FC236}">
                    <a16:creationId xmlns:a16="http://schemas.microsoft.com/office/drawing/2014/main" id="{3065741F-9349-44CC-87A1-CF2A74D10DCE}"/>
                  </a:ext>
                </a:extLst>
              </p:cNvPr>
              <p:cNvCxnSpPr>
                <a:cxnSpLocks/>
              </p:cNvCxnSpPr>
              <p:nvPr/>
            </p:nvCxnSpPr>
            <p:spPr bwMode="auto">
              <a:xfrm>
                <a:off x="1102158" y="6044723"/>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529B709-D56E-420C-BFCD-F0F2B4D38AB1}"/>
                  </a:ext>
                </a:extLst>
              </p:cNvPr>
              <p:cNvCxnSpPr>
                <a:cxnSpLocks/>
              </p:cNvCxnSpPr>
              <p:nvPr/>
            </p:nvCxnSpPr>
            <p:spPr bwMode="auto">
              <a:xfrm>
                <a:off x="1102158" y="5600569"/>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CDE5B808-8527-43E3-B04D-FC8C179B87BA}"/>
                  </a:ext>
                </a:extLst>
              </p:cNvPr>
              <p:cNvCxnSpPr>
                <a:cxnSpLocks/>
              </p:cNvCxnSpPr>
              <p:nvPr/>
            </p:nvCxnSpPr>
            <p:spPr bwMode="auto">
              <a:xfrm>
                <a:off x="1102157" y="5150608"/>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F0AE6B63-4C68-4BFB-B046-DEAC9377D25D}"/>
                  </a:ext>
                </a:extLst>
              </p:cNvPr>
              <p:cNvCxnSpPr>
                <a:cxnSpLocks/>
              </p:cNvCxnSpPr>
              <p:nvPr/>
            </p:nvCxnSpPr>
            <p:spPr bwMode="auto">
              <a:xfrm>
                <a:off x="1102158" y="4250684"/>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1544BAC9-4C20-408D-991F-A858EDD527C6}"/>
                  </a:ext>
                </a:extLst>
              </p:cNvPr>
              <p:cNvCxnSpPr>
                <a:cxnSpLocks/>
              </p:cNvCxnSpPr>
              <p:nvPr/>
            </p:nvCxnSpPr>
            <p:spPr bwMode="auto">
              <a:xfrm>
                <a:off x="1102158" y="3350761"/>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27F40CD4-D7E8-4D9A-8F90-E6A4F9BF5EC5}"/>
                  </a:ext>
                </a:extLst>
              </p:cNvPr>
              <p:cNvCxnSpPr>
                <a:cxnSpLocks/>
              </p:cNvCxnSpPr>
              <p:nvPr/>
            </p:nvCxnSpPr>
            <p:spPr bwMode="auto">
              <a:xfrm>
                <a:off x="1102158" y="2450837"/>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965254B7-A137-444C-9B6A-B0274B6F0154}"/>
                  </a:ext>
                </a:extLst>
              </p:cNvPr>
              <p:cNvCxnSpPr>
                <a:cxnSpLocks/>
              </p:cNvCxnSpPr>
              <p:nvPr/>
            </p:nvCxnSpPr>
            <p:spPr bwMode="auto">
              <a:xfrm>
                <a:off x="1102157" y="2000876"/>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3FFE04C-3154-41BA-9A24-6BFB9C613B4C}"/>
                  </a:ext>
                </a:extLst>
              </p:cNvPr>
              <p:cNvCxnSpPr>
                <a:cxnSpLocks/>
              </p:cNvCxnSpPr>
              <p:nvPr/>
            </p:nvCxnSpPr>
            <p:spPr bwMode="auto">
              <a:xfrm>
                <a:off x="1095804" y="1556724"/>
                <a:ext cx="4508879" cy="1"/>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835F6772-3FAA-47BD-954D-B80C5C186356}"/>
                  </a:ext>
                </a:extLst>
              </p:cNvPr>
              <p:cNvCxnSpPr>
                <a:cxnSpLocks/>
              </p:cNvCxnSpPr>
              <p:nvPr/>
            </p:nvCxnSpPr>
            <p:spPr bwMode="auto">
              <a:xfrm>
                <a:off x="1102158" y="4700646"/>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F6D34B8-E25D-4E89-AC4A-E97A8C782B11}"/>
                  </a:ext>
                </a:extLst>
              </p:cNvPr>
              <p:cNvCxnSpPr>
                <a:cxnSpLocks/>
              </p:cNvCxnSpPr>
              <p:nvPr/>
            </p:nvCxnSpPr>
            <p:spPr bwMode="auto">
              <a:xfrm>
                <a:off x="1102157" y="3800723"/>
                <a:ext cx="4499621"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9911E3C0-7BD1-4FC3-B42B-B2FA181677BF}"/>
                  </a:ext>
                </a:extLst>
              </p:cNvPr>
              <p:cNvCxnSpPr>
                <a:cxnSpLocks/>
              </p:cNvCxnSpPr>
              <p:nvPr/>
            </p:nvCxnSpPr>
            <p:spPr bwMode="auto">
              <a:xfrm>
                <a:off x="1102158" y="2900799"/>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grpSp>
        <p:nvGrpSpPr>
          <p:cNvPr id="16" name="Group 15">
            <a:extLst>
              <a:ext uri="{FF2B5EF4-FFF2-40B4-BE49-F238E27FC236}">
                <a16:creationId xmlns:a16="http://schemas.microsoft.com/office/drawing/2014/main" id="{6E89C769-1AA4-41E8-8069-12FA93B95F80}"/>
              </a:ext>
            </a:extLst>
          </p:cNvPr>
          <p:cNvGrpSpPr/>
          <p:nvPr/>
        </p:nvGrpSpPr>
        <p:grpSpPr>
          <a:xfrm>
            <a:off x="1151139" y="1626383"/>
            <a:ext cx="4475893" cy="4376050"/>
            <a:chOff x="1151139" y="1626383"/>
            <a:chExt cx="4475893" cy="4376050"/>
          </a:xfrm>
        </p:grpSpPr>
        <p:grpSp>
          <p:nvGrpSpPr>
            <p:cNvPr id="15" name="Group 14">
              <a:extLst>
                <a:ext uri="{FF2B5EF4-FFF2-40B4-BE49-F238E27FC236}">
                  <a16:creationId xmlns:a16="http://schemas.microsoft.com/office/drawing/2014/main" id="{4CBAEA4A-08D2-4AA5-AACB-F2D1F3297856}"/>
                </a:ext>
              </a:extLst>
            </p:cNvPr>
            <p:cNvGrpSpPr/>
            <p:nvPr/>
          </p:nvGrpSpPr>
          <p:grpSpPr>
            <a:xfrm>
              <a:off x="1151139" y="1626383"/>
              <a:ext cx="422454" cy="4376050"/>
              <a:chOff x="1151139" y="1626383"/>
              <a:chExt cx="422454" cy="4376050"/>
            </a:xfrm>
          </p:grpSpPr>
          <p:sp>
            <p:nvSpPr>
              <p:cNvPr id="49" name="TextBox 48">
                <a:extLst>
                  <a:ext uri="{FF2B5EF4-FFF2-40B4-BE49-F238E27FC236}">
                    <a16:creationId xmlns:a16="http://schemas.microsoft.com/office/drawing/2014/main" id="{C8BB400B-9BAA-40DA-8F0F-71AA90A69324}"/>
                  </a:ext>
                </a:extLst>
              </p:cNvPr>
              <p:cNvSpPr txBox="1"/>
              <p:nvPr/>
            </p:nvSpPr>
            <p:spPr>
              <a:xfrm>
                <a:off x="1275113"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a:t>
                </a:r>
              </a:p>
            </p:txBody>
          </p:sp>
          <p:sp>
            <p:nvSpPr>
              <p:cNvPr id="51" name="TextBox 50">
                <a:extLst>
                  <a:ext uri="{FF2B5EF4-FFF2-40B4-BE49-F238E27FC236}">
                    <a16:creationId xmlns:a16="http://schemas.microsoft.com/office/drawing/2014/main" id="{2E6AC5D2-4A13-4ADD-9F10-6E21E9513AC2}"/>
                  </a:ext>
                </a:extLst>
              </p:cNvPr>
              <p:cNvSpPr txBox="1"/>
              <p:nvPr/>
            </p:nvSpPr>
            <p:spPr>
              <a:xfrm>
                <a:off x="1166399" y="2074994"/>
                <a:ext cx="397033"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11</a:t>
                </a:r>
              </a:p>
            </p:txBody>
          </p:sp>
          <p:sp>
            <p:nvSpPr>
              <p:cNvPr id="52" name="TextBox 51">
                <a:extLst>
                  <a:ext uri="{FF2B5EF4-FFF2-40B4-BE49-F238E27FC236}">
                    <a16:creationId xmlns:a16="http://schemas.microsoft.com/office/drawing/2014/main" id="{6E64E62E-8676-443D-B1EF-C899EA3EFE8D}"/>
                  </a:ext>
                </a:extLst>
              </p:cNvPr>
              <p:cNvSpPr txBox="1"/>
              <p:nvPr/>
            </p:nvSpPr>
            <p:spPr>
              <a:xfrm>
                <a:off x="1151139"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21</a:t>
                </a:r>
              </a:p>
            </p:txBody>
          </p:sp>
          <p:sp>
            <p:nvSpPr>
              <p:cNvPr id="53" name="TextBox 52">
                <a:extLst>
                  <a:ext uri="{FF2B5EF4-FFF2-40B4-BE49-F238E27FC236}">
                    <a16:creationId xmlns:a16="http://schemas.microsoft.com/office/drawing/2014/main" id="{E09BD71F-2C74-4356-9514-0A6FD65A4BC4}"/>
                  </a:ext>
                </a:extLst>
              </p:cNvPr>
              <p:cNvSpPr txBox="1"/>
              <p:nvPr/>
            </p:nvSpPr>
            <p:spPr>
              <a:xfrm>
                <a:off x="1151139"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31</a:t>
                </a:r>
              </a:p>
            </p:txBody>
          </p:sp>
          <p:sp>
            <p:nvSpPr>
              <p:cNvPr id="54" name="TextBox 53">
                <a:extLst>
                  <a:ext uri="{FF2B5EF4-FFF2-40B4-BE49-F238E27FC236}">
                    <a16:creationId xmlns:a16="http://schemas.microsoft.com/office/drawing/2014/main" id="{FC4FEE03-1AD1-41AA-A55A-80753FAF65E4}"/>
                  </a:ext>
                </a:extLst>
              </p:cNvPr>
              <p:cNvSpPr txBox="1"/>
              <p:nvPr/>
            </p:nvSpPr>
            <p:spPr>
              <a:xfrm>
                <a:off x="1151139"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41</a:t>
                </a:r>
              </a:p>
            </p:txBody>
          </p:sp>
          <p:sp>
            <p:nvSpPr>
              <p:cNvPr id="55" name="TextBox 54">
                <a:extLst>
                  <a:ext uri="{FF2B5EF4-FFF2-40B4-BE49-F238E27FC236}">
                    <a16:creationId xmlns:a16="http://schemas.microsoft.com/office/drawing/2014/main" id="{070A6B7B-1425-4342-8D8C-D041177A8FAF}"/>
                  </a:ext>
                </a:extLst>
              </p:cNvPr>
              <p:cNvSpPr txBox="1"/>
              <p:nvPr/>
            </p:nvSpPr>
            <p:spPr>
              <a:xfrm>
                <a:off x="1151139"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51</a:t>
                </a:r>
              </a:p>
            </p:txBody>
          </p:sp>
          <p:sp>
            <p:nvSpPr>
              <p:cNvPr id="56" name="TextBox 55">
                <a:extLst>
                  <a:ext uri="{FF2B5EF4-FFF2-40B4-BE49-F238E27FC236}">
                    <a16:creationId xmlns:a16="http://schemas.microsoft.com/office/drawing/2014/main" id="{AF223DF7-5BBC-4CBB-857A-3E9010A9F35C}"/>
                  </a:ext>
                </a:extLst>
              </p:cNvPr>
              <p:cNvSpPr txBox="1"/>
              <p:nvPr/>
            </p:nvSpPr>
            <p:spPr>
              <a:xfrm>
                <a:off x="1151139"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61</a:t>
                </a:r>
              </a:p>
            </p:txBody>
          </p:sp>
          <p:sp>
            <p:nvSpPr>
              <p:cNvPr id="57" name="TextBox 56">
                <a:extLst>
                  <a:ext uri="{FF2B5EF4-FFF2-40B4-BE49-F238E27FC236}">
                    <a16:creationId xmlns:a16="http://schemas.microsoft.com/office/drawing/2014/main" id="{CA13533D-FF68-4361-819B-8F77D5D08056}"/>
                  </a:ext>
                </a:extLst>
              </p:cNvPr>
              <p:cNvSpPr txBox="1"/>
              <p:nvPr/>
            </p:nvSpPr>
            <p:spPr>
              <a:xfrm>
                <a:off x="1151139"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71</a:t>
                </a:r>
              </a:p>
            </p:txBody>
          </p:sp>
          <p:sp>
            <p:nvSpPr>
              <p:cNvPr id="58" name="TextBox 57">
                <a:extLst>
                  <a:ext uri="{FF2B5EF4-FFF2-40B4-BE49-F238E27FC236}">
                    <a16:creationId xmlns:a16="http://schemas.microsoft.com/office/drawing/2014/main" id="{BD6BE062-67DC-43FC-B687-D92E9F6BBABD}"/>
                  </a:ext>
                </a:extLst>
              </p:cNvPr>
              <p:cNvSpPr txBox="1"/>
              <p:nvPr/>
            </p:nvSpPr>
            <p:spPr>
              <a:xfrm>
                <a:off x="1151139"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81</a:t>
                </a:r>
              </a:p>
            </p:txBody>
          </p:sp>
          <p:sp>
            <p:nvSpPr>
              <p:cNvPr id="59" name="TextBox 58">
                <a:extLst>
                  <a:ext uri="{FF2B5EF4-FFF2-40B4-BE49-F238E27FC236}">
                    <a16:creationId xmlns:a16="http://schemas.microsoft.com/office/drawing/2014/main" id="{3206775F-F5AF-4AF3-900A-AFA02BCC1073}"/>
                  </a:ext>
                </a:extLst>
              </p:cNvPr>
              <p:cNvSpPr txBox="1"/>
              <p:nvPr/>
            </p:nvSpPr>
            <p:spPr>
              <a:xfrm>
                <a:off x="1151139"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91</a:t>
                </a:r>
              </a:p>
            </p:txBody>
          </p:sp>
        </p:grpSp>
        <p:grpSp>
          <p:nvGrpSpPr>
            <p:cNvPr id="14" name="Group 13">
              <a:extLst>
                <a:ext uri="{FF2B5EF4-FFF2-40B4-BE49-F238E27FC236}">
                  <a16:creationId xmlns:a16="http://schemas.microsoft.com/office/drawing/2014/main" id="{2A884209-3B21-415F-B6BF-6D0F2C7119C7}"/>
                </a:ext>
              </a:extLst>
            </p:cNvPr>
            <p:cNvGrpSpPr/>
            <p:nvPr/>
          </p:nvGrpSpPr>
          <p:grpSpPr>
            <a:xfrm>
              <a:off x="1601521" y="1626383"/>
              <a:ext cx="422454" cy="4376050"/>
              <a:chOff x="1601521" y="1626383"/>
              <a:chExt cx="422454" cy="4376050"/>
            </a:xfrm>
          </p:grpSpPr>
          <p:sp>
            <p:nvSpPr>
              <p:cNvPr id="172" name="TextBox 171">
                <a:extLst>
                  <a:ext uri="{FF2B5EF4-FFF2-40B4-BE49-F238E27FC236}">
                    <a16:creationId xmlns:a16="http://schemas.microsoft.com/office/drawing/2014/main" id="{F0EBEC18-50DC-4CFA-9D09-E40AF51AB65C}"/>
                  </a:ext>
                </a:extLst>
              </p:cNvPr>
              <p:cNvSpPr txBox="1"/>
              <p:nvPr/>
            </p:nvSpPr>
            <p:spPr>
              <a:xfrm>
                <a:off x="1725495"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a:t>
                </a:r>
              </a:p>
            </p:txBody>
          </p:sp>
          <p:sp>
            <p:nvSpPr>
              <p:cNvPr id="173" name="TextBox 172">
                <a:extLst>
                  <a:ext uri="{FF2B5EF4-FFF2-40B4-BE49-F238E27FC236}">
                    <a16:creationId xmlns:a16="http://schemas.microsoft.com/office/drawing/2014/main" id="{CE5B9BB2-C42B-4041-8046-096463F87B16}"/>
                  </a:ext>
                </a:extLst>
              </p:cNvPr>
              <p:cNvSpPr txBox="1"/>
              <p:nvPr/>
            </p:nvSpPr>
            <p:spPr>
              <a:xfrm>
                <a:off x="1601521"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12</a:t>
                </a:r>
              </a:p>
            </p:txBody>
          </p:sp>
          <p:sp>
            <p:nvSpPr>
              <p:cNvPr id="174" name="TextBox 173">
                <a:extLst>
                  <a:ext uri="{FF2B5EF4-FFF2-40B4-BE49-F238E27FC236}">
                    <a16:creationId xmlns:a16="http://schemas.microsoft.com/office/drawing/2014/main" id="{1C64645F-5A87-4FA2-85CF-940CB2A94EA0}"/>
                  </a:ext>
                </a:extLst>
              </p:cNvPr>
              <p:cNvSpPr txBox="1"/>
              <p:nvPr/>
            </p:nvSpPr>
            <p:spPr>
              <a:xfrm>
                <a:off x="1601521"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22</a:t>
                </a:r>
              </a:p>
            </p:txBody>
          </p:sp>
          <p:sp>
            <p:nvSpPr>
              <p:cNvPr id="175" name="TextBox 174">
                <a:extLst>
                  <a:ext uri="{FF2B5EF4-FFF2-40B4-BE49-F238E27FC236}">
                    <a16:creationId xmlns:a16="http://schemas.microsoft.com/office/drawing/2014/main" id="{7DAD3BD8-6F26-4D7A-BC0C-3A31C2040BFC}"/>
                  </a:ext>
                </a:extLst>
              </p:cNvPr>
              <p:cNvSpPr txBox="1"/>
              <p:nvPr/>
            </p:nvSpPr>
            <p:spPr>
              <a:xfrm>
                <a:off x="1601521"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32</a:t>
                </a:r>
              </a:p>
            </p:txBody>
          </p:sp>
          <p:sp>
            <p:nvSpPr>
              <p:cNvPr id="176" name="TextBox 175">
                <a:extLst>
                  <a:ext uri="{FF2B5EF4-FFF2-40B4-BE49-F238E27FC236}">
                    <a16:creationId xmlns:a16="http://schemas.microsoft.com/office/drawing/2014/main" id="{A6733249-1BA7-467A-AB7C-562FE2F38B9D}"/>
                  </a:ext>
                </a:extLst>
              </p:cNvPr>
              <p:cNvSpPr txBox="1"/>
              <p:nvPr/>
            </p:nvSpPr>
            <p:spPr>
              <a:xfrm>
                <a:off x="1601521"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42</a:t>
                </a:r>
              </a:p>
            </p:txBody>
          </p:sp>
          <p:sp>
            <p:nvSpPr>
              <p:cNvPr id="177" name="TextBox 176">
                <a:extLst>
                  <a:ext uri="{FF2B5EF4-FFF2-40B4-BE49-F238E27FC236}">
                    <a16:creationId xmlns:a16="http://schemas.microsoft.com/office/drawing/2014/main" id="{75DE2E80-B3C4-4766-B6F4-9E2D5C65F0FF}"/>
                  </a:ext>
                </a:extLst>
              </p:cNvPr>
              <p:cNvSpPr txBox="1"/>
              <p:nvPr/>
            </p:nvSpPr>
            <p:spPr>
              <a:xfrm>
                <a:off x="1601521"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52</a:t>
                </a:r>
              </a:p>
            </p:txBody>
          </p:sp>
          <p:sp>
            <p:nvSpPr>
              <p:cNvPr id="180" name="TextBox 179">
                <a:extLst>
                  <a:ext uri="{FF2B5EF4-FFF2-40B4-BE49-F238E27FC236}">
                    <a16:creationId xmlns:a16="http://schemas.microsoft.com/office/drawing/2014/main" id="{DFFFF867-D2BB-4FCB-B52C-002E1BC7B0D2}"/>
                  </a:ext>
                </a:extLst>
              </p:cNvPr>
              <p:cNvSpPr txBox="1"/>
              <p:nvPr/>
            </p:nvSpPr>
            <p:spPr>
              <a:xfrm>
                <a:off x="1601521"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62</a:t>
                </a:r>
              </a:p>
            </p:txBody>
          </p:sp>
          <p:sp>
            <p:nvSpPr>
              <p:cNvPr id="182" name="TextBox 181">
                <a:extLst>
                  <a:ext uri="{FF2B5EF4-FFF2-40B4-BE49-F238E27FC236}">
                    <a16:creationId xmlns:a16="http://schemas.microsoft.com/office/drawing/2014/main" id="{F0081DF6-F7F5-4ADB-AB30-458027932275}"/>
                  </a:ext>
                </a:extLst>
              </p:cNvPr>
              <p:cNvSpPr txBox="1"/>
              <p:nvPr/>
            </p:nvSpPr>
            <p:spPr>
              <a:xfrm>
                <a:off x="1601521"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72</a:t>
                </a:r>
              </a:p>
            </p:txBody>
          </p:sp>
          <p:sp>
            <p:nvSpPr>
              <p:cNvPr id="183" name="TextBox 182">
                <a:extLst>
                  <a:ext uri="{FF2B5EF4-FFF2-40B4-BE49-F238E27FC236}">
                    <a16:creationId xmlns:a16="http://schemas.microsoft.com/office/drawing/2014/main" id="{A324AD07-723A-4F37-8798-B155D122F296}"/>
                  </a:ext>
                </a:extLst>
              </p:cNvPr>
              <p:cNvSpPr txBox="1"/>
              <p:nvPr/>
            </p:nvSpPr>
            <p:spPr>
              <a:xfrm>
                <a:off x="1601521"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82</a:t>
                </a:r>
              </a:p>
            </p:txBody>
          </p:sp>
          <p:sp>
            <p:nvSpPr>
              <p:cNvPr id="184" name="TextBox 183">
                <a:extLst>
                  <a:ext uri="{FF2B5EF4-FFF2-40B4-BE49-F238E27FC236}">
                    <a16:creationId xmlns:a16="http://schemas.microsoft.com/office/drawing/2014/main" id="{B60B39AF-AE8C-4014-BEF8-458BA18D3BCB}"/>
                  </a:ext>
                </a:extLst>
              </p:cNvPr>
              <p:cNvSpPr txBox="1"/>
              <p:nvPr/>
            </p:nvSpPr>
            <p:spPr>
              <a:xfrm>
                <a:off x="1601521"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92</a:t>
                </a:r>
              </a:p>
            </p:txBody>
          </p:sp>
        </p:grpSp>
        <p:grpSp>
          <p:nvGrpSpPr>
            <p:cNvPr id="13" name="Group 12">
              <a:extLst>
                <a:ext uri="{FF2B5EF4-FFF2-40B4-BE49-F238E27FC236}">
                  <a16:creationId xmlns:a16="http://schemas.microsoft.com/office/drawing/2014/main" id="{43C12390-63F5-4579-A1CB-E352DE14B069}"/>
                </a:ext>
              </a:extLst>
            </p:cNvPr>
            <p:cNvGrpSpPr/>
            <p:nvPr/>
          </p:nvGrpSpPr>
          <p:grpSpPr>
            <a:xfrm>
              <a:off x="2051903" y="1626383"/>
              <a:ext cx="422454" cy="4376050"/>
              <a:chOff x="2051903" y="1626383"/>
              <a:chExt cx="422454" cy="4376050"/>
            </a:xfrm>
          </p:grpSpPr>
          <p:sp>
            <p:nvSpPr>
              <p:cNvPr id="186" name="TextBox 185">
                <a:extLst>
                  <a:ext uri="{FF2B5EF4-FFF2-40B4-BE49-F238E27FC236}">
                    <a16:creationId xmlns:a16="http://schemas.microsoft.com/office/drawing/2014/main" id="{95894491-DFC1-4D93-891F-2A5520CBA1BA}"/>
                  </a:ext>
                </a:extLst>
              </p:cNvPr>
              <p:cNvSpPr txBox="1"/>
              <p:nvPr/>
            </p:nvSpPr>
            <p:spPr>
              <a:xfrm>
                <a:off x="2175877"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a:t>
                </a:r>
              </a:p>
            </p:txBody>
          </p:sp>
          <p:sp>
            <p:nvSpPr>
              <p:cNvPr id="187" name="TextBox 186">
                <a:extLst>
                  <a:ext uri="{FF2B5EF4-FFF2-40B4-BE49-F238E27FC236}">
                    <a16:creationId xmlns:a16="http://schemas.microsoft.com/office/drawing/2014/main" id="{449C0D66-C8C1-4402-A948-A03A9386AE13}"/>
                  </a:ext>
                </a:extLst>
              </p:cNvPr>
              <p:cNvSpPr txBox="1"/>
              <p:nvPr/>
            </p:nvSpPr>
            <p:spPr>
              <a:xfrm>
                <a:off x="2051903"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13</a:t>
                </a:r>
              </a:p>
            </p:txBody>
          </p:sp>
          <p:sp>
            <p:nvSpPr>
              <p:cNvPr id="188" name="TextBox 187">
                <a:extLst>
                  <a:ext uri="{FF2B5EF4-FFF2-40B4-BE49-F238E27FC236}">
                    <a16:creationId xmlns:a16="http://schemas.microsoft.com/office/drawing/2014/main" id="{C989CE4F-98B2-448D-9211-A229A8C10C05}"/>
                  </a:ext>
                </a:extLst>
              </p:cNvPr>
              <p:cNvSpPr txBox="1"/>
              <p:nvPr/>
            </p:nvSpPr>
            <p:spPr>
              <a:xfrm>
                <a:off x="2051903"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23</a:t>
                </a:r>
              </a:p>
            </p:txBody>
          </p:sp>
          <p:sp>
            <p:nvSpPr>
              <p:cNvPr id="189" name="TextBox 188">
                <a:extLst>
                  <a:ext uri="{FF2B5EF4-FFF2-40B4-BE49-F238E27FC236}">
                    <a16:creationId xmlns:a16="http://schemas.microsoft.com/office/drawing/2014/main" id="{8AEC35D9-D49A-48F0-8651-5B8B435F050E}"/>
                  </a:ext>
                </a:extLst>
              </p:cNvPr>
              <p:cNvSpPr txBox="1"/>
              <p:nvPr/>
            </p:nvSpPr>
            <p:spPr>
              <a:xfrm>
                <a:off x="2051903"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33</a:t>
                </a:r>
              </a:p>
            </p:txBody>
          </p:sp>
          <p:sp>
            <p:nvSpPr>
              <p:cNvPr id="190" name="TextBox 189">
                <a:extLst>
                  <a:ext uri="{FF2B5EF4-FFF2-40B4-BE49-F238E27FC236}">
                    <a16:creationId xmlns:a16="http://schemas.microsoft.com/office/drawing/2014/main" id="{5E403AEC-5023-4160-A3CC-D975602649A8}"/>
                  </a:ext>
                </a:extLst>
              </p:cNvPr>
              <p:cNvSpPr txBox="1"/>
              <p:nvPr/>
            </p:nvSpPr>
            <p:spPr>
              <a:xfrm>
                <a:off x="2051903"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42</a:t>
                </a:r>
              </a:p>
            </p:txBody>
          </p:sp>
          <p:sp>
            <p:nvSpPr>
              <p:cNvPr id="191" name="TextBox 190">
                <a:extLst>
                  <a:ext uri="{FF2B5EF4-FFF2-40B4-BE49-F238E27FC236}">
                    <a16:creationId xmlns:a16="http://schemas.microsoft.com/office/drawing/2014/main" id="{424C7D63-45F5-4EB1-BBC2-E4E62664AD49}"/>
                  </a:ext>
                </a:extLst>
              </p:cNvPr>
              <p:cNvSpPr txBox="1"/>
              <p:nvPr/>
            </p:nvSpPr>
            <p:spPr>
              <a:xfrm>
                <a:off x="2051903"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53</a:t>
                </a:r>
              </a:p>
            </p:txBody>
          </p:sp>
          <p:sp>
            <p:nvSpPr>
              <p:cNvPr id="192" name="TextBox 191">
                <a:extLst>
                  <a:ext uri="{FF2B5EF4-FFF2-40B4-BE49-F238E27FC236}">
                    <a16:creationId xmlns:a16="http://schemas.microsoft.com/office/drawing/2014/main" id="{C62FB799-F6C2-4C4A-8929-D1FBCE50C3E8}"/>
                  </a:ext>
                </a:extLst>
              </p:cNvPr>
              <p:cNvSpPr txBox="1"/>
              <p:nvPr/>
            </p:nvSpPr>
            <p:spPr>
              <a:xfrm>
                <a:off x="2051903"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63</a:t>
                </a:r>
              </a:p>
            </p:txBody>
          </p:sp>
          <p:sp>
            <p:nvSpPr>
              <p:cNvPr id="193" name="TextBox 192">
                <a:extLst>
                  <a:ext uri="{FF2B5EF4-FFF2-40B4-BE49-F238E27FC236}">
                    <a16:creationId xmlns:a16="http://schemas.microsoft.com/office/drawing/2014/main" id="{171BA373-8DDB-42BF-B800-F5B950C7956E}"/>
                  </a:ext>
                </a:extLst>
              </p:cNvPr>
              <p:cNvSpPr txBox="1"/>
              <p:nvPr/>
            </p:nvSpPr>
            <p:spPr>
              <a:xfrm>
                <a:off x="2051903"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73</a:t>
                </a:r>
              </a:p>
            </p:txBody>
          </p:sp>
          <p:sp>
            <p:nvSpPr>
              <p:cNvPr id="194" name="TextBox 193">
                <a:extLst>
                  <a:ext uri="{FF2B5EF4-FFF2-40B4-BE49-F238E27FC236}">
                    <a16:creationId xmlns:a16="http://schemas.microsoft.com/office/drawing/2014/main" id="{F093857C-20B6-47EF-9DFB-497D544B2CB8}"/>
                  </a:ext>
                </a:extLst>
              </p:cNvPr>
              <p:cNvSpPr txBox="1"/>
              <p:nvPr/>
            </p:nvSpPr>
            <p:spPr>
              <a:xfrm>
                <a:off x="2051903"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83</a:t>
                </a:r>
              </a:p>
            </p:txBody>
          </p:sp>
          <p:sp>
            <p:nvSpPr>
              <p:cNvPr id="195" name="TextBox 194">
                <a:extLst>
                  <a:ext uri="{FF2B5EF4-FFF2-40B4-BE49-F238E27FC236}">
                    <a16:creationId xmlns:a16="http://schemas.microsoft.com/office/drawing/2014/main" id="{D6347A64-E997-4DCD-8001-A207C07E440B}"/>
                  </a:ext>
                </a:extLst>
              </p:cNvPr>
              <p:cNvSpPr txBox="1"/>
              <p:nvPr/>
            </p:nvSpPr>
            <p:spPr>
              <a:xfrm>
                <a:off x="2051903"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93</a:t>
                </a:r>
              </a:p>
            </p:txBody>
          </p:sp>
        </p:grpSp>
        <p:grpSp>
          <p:nvGrpSpPr>
            <p:cNvPr id="12" name="Group 11">
              <a:extLst>
                <a:ext uri="{FF2B5EF4-FFF2-40B4-BE49-F238E27FC236}">
                  <a16:creationId xmlns:a16="http://schemas.microsoft.com/office/drawing/2014/main" id="{85DF037F-98FB-4D41-914E-E5097A271135}"/>
                </a:ext>
              </a:extLst>
            </p:cNvPr>
            <p:cNvGrpSpPr/>
            <p:nvPr/>
          </p:nvGrpSpPr>
          <p:grpSpPr>
            <a:xfrm>
              <a:off x="2502285" y="1626383"/>
              <a:ext cx="422454" cy="4376050"/>
              <a:chOff x="2502285" y="1626383"/>
              <a:chExt cx="422454" cy="4376050"/>
            </a:xfrm>
          </p:grpSpPr>
          <p:sp>
            <p:nvSpPr>
              <p:cNvPr id="197" name="TextBox 196">
                <a:extLst>
                  <a:ext uri="{FF2B5EF4-FFF2-40B4-BE49-F238E27FC236}">
                    <a16:creationId xmlns:a16="http://schemas.microsoft.com/office/drawing/2014/main" id="{C4DDF71A-B2C2-44C6-9FA8-15E7B2DFC572}"/>
                  </a:ext>
                </a:extLst>
              </p:cNvPr>
              <p:cNvSpPr txBox="1"/>
              <p:nvPr/>
            </p:nvSpPr>
            <p:spPr>
              <a:xfrm>
                <a:off x="2626259"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a:t>
                </a:r>
              </a:p>
            </p:txBody>
          </p:sp>
          <p:sp>
            <p:nvSpPr>
              <p:cNvPr id="198" name="TextBox 197">
                <a:extLst>
                  <a:ext uri="{FF2B5EF4-FFF2-40B4-BE49-F238E27FC236}">
                    <a16:creationId xmlns:a16="http://schemas.microsoft.com/office/drawing/2014/main" id="{EAEC43FA-17B6-421B-8350-F1FEB227DF78}"/>
                  </a:ext>
                </a:extLst>
              </p:cNvPr>
              <p:cNvSpPr txBox="1"/>
              <p:nvPr/>
            </p:nvSpPr>
            <p:spPr>
              <a:xfrm>
                <a:off x="2502285"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14</a:t>
                </a:r>
              </a:p>
            </p:txBody>
          </p:sp>
          <p:sp>
            <p:nvSpPr>
              <p:cNvPr id="199" name="TextBox 198">
                <a:extLst>
                  <a:ext uri="{FF2B5EF4-FFF2-40B4-BE49-F238E27FC236}">
                    <a16:creationId xmlns:a16="http://schemas.microsoft.com/office/drawing/2014/main" id="{DF3C3F62-5AA5-4074-9580-0E8ADA8E931B}"/>
                  </a:ext>
                </a:extLst>
              </p:cNvPr>
              <p:cNvSpPr txBox="1"/>
              <p:nvPr/>
            </p:nvSpPr>
            <p:spPr>
              <a:xfrm>
                <a:off x="2502285"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24</a:t>
                </a:r>
              </a:p>
            </p:txBody>
          </p:sp>
          <p:sp>
            <p:nvSpPr>
              <p:cNvPr id="200" name="TextBox 199">
                <a:extLst>
                  <a:ext uri="{FF2B5EF4-FFF2-40B4-BE49-F238E27FC236}">
                    <a16:creationId xmlns:a16="http://schemas.microsoft.com/office/drawing/2014/main" id="{46941551-2813-4786-B034-24D06A15CDF8}"/>
                  </a:ext>
                </a:extLst>
              </p:cNvPr>
              <p:cNvSpPr txBox="1"/>
              <p:nvPr/>
            </p:nvSpPr>
            <p:spPr>
              <a:xfrm>
                <a:off x="2502285"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34</a:t>
                </a:r>
              </a:p>
            </p:txBody>
          </p:sp>
          <p:sp>
            <p:nvSpPr>
              <p:cNvPr id="201" name="TextBox 200">
                <a:extLst>
                  <a:ext uri="{FF2B5EF4-FFF2-40B4-BE49-F238E27FC236}">
                    <a16:creationId xmlns:a16="http://schemas.microsoft.com/office/drawing/2014/main" id="{9767EDFF-C562-4674-8472-248D44981A1B}"/>
                  </a:ext>
                </a:extLst>
              </p:cNvPr>
              <p:cNvSpPr txBox="1"/>
              <p:nvPr/>
            </p:nvSpPr>
            <p:spPr>
              <a:xfrm>
                <a:off x="2502285"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44</a:t>
                </a:r>
              </a:p>
            </p:txBody>
          </p:sp>
          <p:sp>
            <p:nvSpPr>
              <p:cNvPr id="202" name="TextBox 201">
                <a:extLst>
                  <a:ext uri="{FF2B5EF4-FFF2-40B4-BE49-F238E27FC236}">
                    <a16:creationId xmlns:a16="http://schemas.microsoft.com/office/drawing/2014/main" id="{A9F0C2E8-8CAB-4659-850B-54BFB798572A}"/>
                  </a:ext>
                </a:extLst>
              </p:cNvPr>
              <p:cNvSpPr txBox="1"/>
              <p:nvPr/>
            </p:nvSpPr>
            <p:spPr>
              <a:xfrm>
                <a:off x="2502285"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54</a:t>
                </a:r>
              </a:p>
            </p:txBody>
          </p:sp>
          <p:sp>
            <p:nvSpPr>
              <p:cNvPr id="203" name="TextBox 202">
                <a:extLst>
                  <a:ext uri="{FF2B5EF4-FFF2-40B4-BE49-F238E27FC236}">
                    <a16:creationId xmlns:a16="http://schemas.microsoft.com/office/drawing/2014/main" id="{72E4BFE6-B0C2-40D2-91BA-04D311A8D82D}"/>
                  </a:ext>
                </a:extLst>
              </p:cNvPr>
              <p:cNvSpPr txBox="1"/>
              <p:nvPr/>
            </p:nvSpPr>
            <p:spPr>
              <a:xfrm>
                <a:off x="2502285"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64</a:t>
                </a:r>
              </a:p>
            </p:txBody>
          </p:sp>
          <p:sp>
            <p:nvSpPr>
              <p:cNvPr id="204" name="TextBox 203">
                <a:extLst>
                  <a:ext uri="{FF2B5EF4-FFF2-40B4-BE49-F238E27FC236}">
                    <a16:creationId xmlns:a16="http://schemas.microsoft.com/office/drawing/2014/main" id="{1E136FF4-AF86-4B26-A030-7CEABAC832AC}"/>
                  </a:ext>
                </a:extLst>
              </p:cNvPr>
              <p:cNvSpPr txBox="1"/>
              <p:nvPr/>
            </p:nvSpPr>
            <p:spPr>
              <a:xfrm>
                <a:off x="2502285"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74</a:t>
                </a:r>
              </a:p>
            </p:txBody>
          </p:sp>
          <p:sp>
            <p:nvSpPr>
              <p:cNvPr id="205" name="TextBox 204">
                <a:extLst>
                  <a:ext uri="{FF2B5EF4-FFF2-40B4-BE49-F238E27FC236}">
                    <a16:creationId xmlns:a16="http://schemas.microsoft.com/office/drawing/2014/main" id="{1A3C2558-33C7-483C-A318-B5F6CD5EB2F9}"/>
                  </a:ext>
                </a:extLst>
              </p:cNvPr>
              <p:cNvSpPr txBox="1"/>
              <p:nvPr/>
            </p:nvSpPr>
            <p:spPr>
              <a:xfrm>
                <a:off x="2502285"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84</a:t>
                </a:r>
              </a:p>
            </p:txBody>
          </p:sp>
          <p:sp>
            <p:nvSpPr>
              <p:cNvPr id="206" name="TextBox 205">
                <a:extLst>
                  <a:ext uri="{FF2B5EF4-FFF2-40B4-BE49-F238E27FC236}">
                    <a16:creationId xmlns:a16="http://schemas.microsoft.com/office/drawing/2014/main" id="{C83D8173-F175-4999-BA9E-CAE27810AD1C}"/>
                  </a:ext>
                </a:extLst>
              </p:cNvPr>
              <p:cNvSpPr txBox="1"/>
              <p:nvPr/>
            </p:nvSpPr>
            <p:spPr>
              <a:xfrm>
                <a:off x="2502285"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94</a:t>
                </a:r>
              </a:p>
            </p:txBody>
          </p:sp>
        </p:grpSp>
        <p:grpSp>
          <p:nvGrpSpPr>
            <p:cNvPr id="11" name="Group 10">
              <a:extLst>
                <a:ext uri="{FF2B5EF4-FFF2-40B4-BE49-F238E27FC236}">
                  <a16:creationId xmlns:a16="http://schemas.microsoft.com/office/drawing/2014/main" id="{6621CB3E-8CEC-470D-8AA8-F96042E41A14}"/>
                </a:ext>
              </a:extLst>
            </p:cNvPr>
            <p:cNvGrpSpPr/>
            <p:nvPr/>
          </p:nvGrpSpPr>
          <p:grpSpPr>
            <a:xfrm>
              <a:off x="2952667" y="1626383"/>
              <a:ext cx="422454" cy="4376050"/>
              <a:chOff x="2952667" y="1626383"/>
              <a:chExt cx="422454" cy="4376050"/>
            </a:xfrm>
          </p:grpSpPr>
          <p:sp>
            <p:nvSpPr>
              <p:cNvPr id="208" name="TextBox 207">
                <a:extLst>
                  <a:ext uri="{FF2B5EF4-FFF2-40B4-BE49-F238E27FC236}">
                    <a16:creationId xmlns:a16="http://schemas.microsoft.com/office/drawing/2014/main" id="{73ACFDA9-6A54-4E6E-8ECB-D449C5238F44}"/>
                  </a:ext>
                </a:extLst>
              </p:cNvPr>
              <p:cNvSpPr txBox="1"/>
              <p:nvPr/>
            </p:nvSpPr>
            <p:spPr>
              <a:xfrm>
                <a:off x="3076641"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a:t>
                </a:r>
              </a:p>
            </p:txBody>
          </p:sp>
          <p:sp>
            <p:nvSpPr>
              <p:cNvPr id="209" name="TextBox 208">
                <a:extLst>
                  <a:ext uri="{FF2B5EF4-FFF2-40B4-BE49-F238E27FC236}">
                    <a16:creationId xmlns:a16="http://schemas.microsoft.com/office/drawing/2014/main" id="{69DBE97C-996B-466E-A9AA-04206713BAD7}"/>
                  </a:ext>
                </a:extLst>
              </p:cNvPr>
              <p:cNvSpPr txBox="1"/>
              <p:nvPr/>
            </p:nvSpPr>
            <p:spPr>
              <a:xfrm>
                <a:off x="2952667"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15</a:t>
                </a:r>
              </a:p>
            </p:txBody>
          </p:sp>
          <p:sp>
            <p:nvSpPr>
              <p:cNvPr id="210" name="TextBox 209">
                <a:extLst>
                  <a:ext uri="{FF2B5EF4-FFF2-40B4-BE49-F238E27FC236}">
                    <a16:creationId xmlns:a16="http://schemas.microsoft.com/office/drawing/2014/main" id="{6CA41F28-E99A-43FA-BFF5-19E6A2558053}"/>
                  </a:ext>
                </a:extLst>
              </p:cNvPr>
              <p:cNvSpPr txBox="1"/>
              <p:nvPr/>
            </p:nvSpPr>
            <p:spPr>
              <a:xfrm>
                <a:off x="2952667"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25</a:t>
                </a:r>
              </a:p>
            </p:txBody>
          </p:sp>
          <p:sp>
            <p:nvSpPr>
              <p:cNvPr id="211" name="TextBox 210">
                <a:extLst>
                  <a:ext uri="{FF2B5EF4-FFF2-40B4-BE49-F238E27FC236}">
                    <a16:creationId xmlns:a16="http://schemas.microsoft.com/office/drawing/2014/main" id="{95CFFE26-FF27-4B93-A6F7-9C0498A7C4AB}"/>
                  </a:ext>
                </a:extLst>
              </p:cNvPr>
              <p:cNvSpPr txBox="1"/>
              <p:nvPr/>
            </p:nvSpPr>
            <p:spPr>
              <a:xfrm>
                <a:off x="2952667"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35</a:t>
                </a:r>
              </a:p>
            </p:txBody>
          </p:sp>
          <p:sp>
            <p:nvSpPr>
              <p:cNvPr id="212" name="TextBox 211">
                <a:extLst>
                  <a:ext uri="{FF2B5EF4-FFF2-40B4-BE49-F238E27FC236}">
                    <a16:creationId xmlns:a16="http://schemas.microsoft.com/office/drawing/2014/main" id="{1D1E4600-311B-4BC8-A9C3-2A778DDD05CD}"/>
                  </a:ext>
                </a:extLst>
              </p:cNvPr>
              <p:cNvSpPr txBox="1"/>
              <p:nvPr/>
            </p:nvSpPr>
            <p:spPr>
              <a:xfrm>
                <a:off x="2952667"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45</a:t>
                </a:r>
              </a:p>
            </p:txBody>
          </p:sp>
          <p:sp>
            <p:nvSpPr>
              <p:cNvPr id="213" name="TextBox 212">
                <a:extLst>
                  <a:ext uri="{FF2B5EF4-FFF2-40B4-BE49-F238E27FC236}">
                    <a16:creationId xmlns:a16="http://schemas.microsoft.com/office/drawing/2014/main" id="{4E562097-0709-466A-A270-B4C40A8BC092}"/>
                  </a:ext>
                </a:extLst>
              </p:cNvPr>
              <p:cNvSpPr txBox="1"/>
              <p:nvPr/>
            </p:nvSpPr>
            <p:spPr>
              <a:xfrm>
                <a:off x="2952667"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55</a:t>
                </a:r>
              </a:p>
            </p:txBody>
          </p:sp>
          <p:sp>
            <p:nvSpPr>
              <p:cNvPr id="214" name="TextBox 213">
                <a:extLst>
                  <a:ext uri="{FF2B5EF4-FFF2-40B4-BE49-F238E27FC236}">
                    <a16:creationId xmlns:a16="http://schemas.microsoft.com/office/drawing/2014/main" id="{32F10B64-5699-4035-AB80-22A6A6FC0FFC}"/>
                  </a:ext>
                </a:extLst>
              </p:cNvPr>
              <p:cNvSpPr txBox="1"/>
              <p:nvPr/>
            </p:nvSpPr>
            <p:spPr>
              <a:xfrm>
                <a:off x="2952667"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65</a:t>
                </a:r>
              </a:p>
            </p:txBody>
          </p:sp>
          <p:sp>
            <p:nvSpPr>
              <p:cNvPr id="215" name="TextBox 214">
                <a:extLst>
                  <a:ext uri="{FF2B5EF4-FFF2-40B4-BE49-F238E27FC236}">
                    <a16:creationId xmlns:a16="http://schemas.microsoft.com/office/drawing/2014/main" id="{609FD492-13AE-4368-BEFA-442247E06BC9}"/>
                  </a:ext>
                </a:extLst>
              </p:cNvPr>
              <p:cNvSpPr txBox="1"/>
              <p:nvPr/>
            </p:nvSpPr>
            <p:spPr>
              <a:xfrm>
                <a:off x="2952667"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75</a:t>
                </a:r>
              </a:p>
            </p:txBody>
          </p:sp>
          <p:sp>
            <p:nvSpPr>
              <p:cNvPr id="216" name="TextBox 215">
                <a:extLst>
                  <a:ext uri="{FF2B5EF4-FFF2-40B4-BE49-F238E27FC236}">
                    <a16:creationId xmlns:a16="http://schemas.microsoft.com/office/drawing/2014/main" id="{9CFCDA4C-C3F5-4DA2-B3E9-430E361F87C5}"/>
                  </a:ext>
                </a:extLst>
              </p:cNvPr>
              <p:cNvSpPr txBox="1"/>
              <p:nvPr/>
            </p:nvSpPr>
            <p:spPr>
              <a:xfrm>
                <a:off x="2952667"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85</a:t>
                </a:r>
              </a:p>
            </p:txBody>
          </p:sp>
          <p:sp>
            <p:nvSpPr>
              <p:cNvPr id="217" name="TextBox 216">
                <a:extLst>
                  <a:ext uri="{FF2B5EF4-FFF2-40B4-BE49-F238E27FC236}">
                    <a16:creationId xmlns:a16="http://schemas.microsoft.com/office/drawing/2014/main" id="{ADB7948D-8699-4716-BDB3-3A05723AAAF4}"/>
                  </a:ext>
                </a:extLst>
              </p:cNvPr>
              <p:cNvSpPr txBox="1"/>
              <p:nvPr/>
            </p:nvSpPr>
            <p:spPr>
              <a:xfrm>
                <a:off x="2952667"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95</a:t>
                </a:r>
              </a:p>
            </p:txBody>
          </p:sp>
        </p:grpSp>
        <p:grpSp>
          <p:nvGrpSpPr>
            <p:cNvPr id="10" name="Group 9">
              <a:extLst>
                <a:ext uri="{FF2B5EF4-FFF2-40B4-BE49-F238E27FC236}">
                  <a16:creationId xmlns:a16="http://schemas.microsoft.com/office/drawing/2014/main" id="{F1238F7F-2FCC-4034-A99A-514CCA8D8DE6}"/>
                </a:ext>
              </a:extLst>
            </p:cNvPr>
            <p:cNvGrpSpPr/>
            <p:nvPr/>
          </p:nvGrpSpPr>
          <p:grpSpPr>
            <a:xfrm>
              <a:off x="3403049" y="1626383"/>
              <a:ext cx="422454" cy="4376050"/>
              <a:chOff x="3403049" y="1626383"/>
              <a:chExt cx="422454" cy="4376050"/>
            </a:xfrm>
          </p:grpSpPr>
          <p:sp>
            <p:nvSpPr>
              <p:cNvPr id="219" name="TextBox 218">
                <a:extLst>
                  <a:ext uri="{FF2B5EF4-FFF2-40B4-BE49-F238E27FC236}">
                    <a16:creationId xmlns:a16="http://schemas.microsoft.com/office/drawing/2014/main" id="{8AFDA290-55F0-4EA7-8C31-D8FC195C3AB4}"/>
                  </a:ext>
                </a:extLst>
              </p:cNvPr>
              <p:cNvSpPr txBox="1"/>
              <p:nvPr/>
            </p:nvSpPr>
            <p:spPr>
              <a:xfrm>
                <a:off x="3527023"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a:t>
                </a:r>
              </a:p>
            </p:txBody>
          </p:sp>
          <p:sp>
            <p:nvSpPr>
              <p:cNvPr id="220" name="TextBox 219">
                <a:extLst>
                  <a:ext uri="{FF2B5EF4-FFF2-40B4-BE49-F238E27FC236}">
                    <a16:creationId xmlns:a16="http://schemas.microsoft.com/office/drawing/2014/main" id="{8D7D9B97-F542-4611-BDD7-19B27951CFC2}"/>
                  </a:ext>
                </a:extLst>
              </p:cNvPr>
              <p:cNvSpPr txBox="1"/>
              <p:nvPr/>
            </p:nvSpPr>
            <p:spPr>
              <a:xfrm>
                <a:off x="3403049"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16</a:t>
                </a:r>
              </a:p>
            </p:txBody>
          </p:sp>
          <p:sp>
            <p:nvSpPr>
              <p:cNvPr id="221" name="TextBox 220">
                <a:extLst>
                  <a:ext uri="{FF2B5EF4-FFF2-40B4-BE49-F238E27FC236}">
                    <a16:creationId xmlns:a16="http://schemas.microsoft.com/office/drawing/2014/main" id="{25714EBA-7F7C-4BEF-92CF-431763C4C981}"/>
                  </a:ext>
                </a:extLst>
              </p:cNvPr>
              <p:cNvSpPr txBox="1"/>
              <p:nvPr/>
            </p:nvSpPr>
            <p:spPr>
              <a:xfrm>
                <a:off x="3403049"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26</a:t>
                </a:r>
              </a:p>
            </p:txBody>
          </p:sp>
          <p:sp>
            <p:nvSpPr>
              <p:cNvPr id="222" name="TextBox 221">
                <a:extLst>
                  <a:ext uri="{FF2B5EF4-FFF2-40B4-BE49-F238E27FC236}">
                    <a16:creationId xmlns:a16="http://schemas.microsoft.com/office/drawing/2014/main" id="{B2E3F371-3E54-40BE-B362-AF023AE14504}"/>
                  </a:ext>
                </a:extLst>
              </p:cNvPr>
              <p:cNvSpPr txBox="1"/>
              <p:nvPr/>
            </p:nvSpPr>
            <p:spPr>
              <a:xfrm>
                <a:off x="3403049"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36</a:t>
                </a:r>
              </a:p>
            </p:txBody>
          </p:sp>
          <p:sp>
            <p:nvSpPr>
              <p:cNvPr id="223" name="TextBox 222">
                <a:extLst>
                  <a:ext uri="{FF2B5EF4-FFF2-40B4-BE49-F238E27FC236}">
                    <a16:creationId xmlns:a16="http://schemas.microsoft.com/office/drawing/2014/main" id="{43B999AE-4699-41C3-AB8B-C7D1A3A19358}"/>
                  </a:ext>
                </a:extLst>
              </p:cNvPr>
              <p:cNvSpPr txBox="1"/>
              <p:nvPr/>
            </p:nvSpPr>
            <p:spPr>
              <a:xfrm>
                <a:off x="3403049"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46</a:t>
                </a:r>
              </a:p>
            </p:txBody>
          </p:sp>
          <p:sp>
            <p:nvSpPr>
              <p:cNvPr id="224" name="TextBox 223">
                <a:extLst>
                  <a:ext uri="{FF2B5EF4-FFF2-40B4-BE49-F238E27FC236}">
                    <a16:creationId xmlns:a16="http://schemas.microsoft.com/office/drawing/2014/main" id="{10A7E247-9168-44FB-9875-23E2016EB107}"/>
                  </a:ext>
                </a:extLst>
              </p:cNvPr>
              <p:cNvSpPr txBox="1"/>
              <p:nvPr/>
            </p:nvSpPr>
            <p:spPr>
              <a:xfrm>
                <a:off x="3403049"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56</a:t>
                </a:r>
              </a:p>
            </p:txBody>
          </p:sp>
          <p:sp>
            <p:nvSpPr>
              <p:cNvPr id="225" name="TextBox 224">
                <a:extLst>
                  <a:ext uri="{FF2B5EF4-FFF2-40B4-BE49-F238E27FC236}">
                    <a16:creationId xmlns:a16="http://schemas.microsoft.com/office/drawing/2014/main" id="{EBD349E5-7062-4B7F-B66B-6F5832FCC474}"/>
                  </a:ext>
                </a:extLst>
              </p:cNvPr>
              <p:cNvSpPr txBox="1"/>
              <p:nvPr/>
            </p:nvSpPr>
            <p:spPr>
              <a:xfrm>
                <a:off x="3403049"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66</a:t>
                </a:r>
              </a:p>
            </p:txBody>
          </p:sp>
          <p:sp>
            <p:nvSpPr>
              <p:cNvPr id="226" name="TextBox 225">
                <a:extLst>
                  <a:ext uri="{FF2B5EF4-FFF2-40B4-BE49-F238E27FC236}">
                    <a16:creationId xmlns:a16="http://schemas.microsoft.com/office/drawing/2014/main" id="{CDAA6259-6BE6-47D1-B4B5-C79E5C0CA26F}"/>
                  </a:ext>
                </a:extLst>
              </p:cNvPr>
              <p:cNvSpPr txBox="1"/>
              <p:nvPr/>
            </p:nvSpPr>
            <p:spPr>
              <a:xfrm>
                <a:off x="3403049"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76</a:t>
                </a:r>
              </a:p>
            </p:txBody>
          </p:sp>
          <p:sp>
            <p:nvSpPr>
              <p:cNvPr id="227" name="TextBox 226">
                <a:extLst>
                  <a:ext uri="{FF2B5EF4-FFF2-40B4-BE49-F238E27FC236}">
                    <a16:creationId xmlns:a16="http://schemas.microsoft.com/office/drawing/2014/main" id="{A8CCCE9C-9413-4E66-857B-88EE4C4448C3}"/>
                  </a:ext>
                </a:extLst>
              </p:cNvPr>
              <p:cNvSpPr txBox="1"/>
              <p:nvPr/>
            </p:nvSpPr>
            <p:spPr>
              <a:xfrm>
                <a:off x="3403049"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86</a:t>
                </a:r>
              </a:p>
            </p:txBody>
          </p:sp>
          <p:sp>
            <p:nvSpPr>
              <p:cNvPr id="228" name="TextBox 227">
                <a:extLst>
                  <a:ext uri="{FF2B5EF4-FFF2-40B4-BE49-F238E27FC236}">
                    <a16:creationId xmlns:a16="http://schemas.microsoft.com/office/drawing/2014/main" id="{CC1A19F7-6D5A-4DE7-BA25-D7A2CB39D155}"/>
                  </a:ext>
                </a:extLst>
              </p:cNvPr>
              <p:cNvSpPr txBox="1"/>
              <p:nvPr/>
            </p:nvSpPr>
            <p:spPr>
              <a:xfrm>
                <a:off x="3403049"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96</a:t>
                </a:r>
              </a:p>
            </p:txBody>
          </p:sp>
        </p:grpSp>
        <p:grpSp>
          <p:nvGrpSpPr>
            <p:cNvPr id="9" name="Group 8">
              <a:extLst>
                <a:ext uri="{FF2B5EF4-FFF2-40B4-BE49-F238E27FC236}">
                  <a16:creationId xmlns:a16="http://schemas.microsoft.com/office/drawing/2014/main" id="{D27057DC-053B-4CEC-B928-522397F5DA46}"/>
                </a:ext>
              </a:extLst>
            </p:cNvPr>
            <p:cNvGrpSpPr/>
            <p:nvPr/>
          </p:nvGrpSpPr>
          <p:grpSpPr>
            <a:xfrm>
              <a:off x="3853431" y="1626383"/>
              <a:ext cx="422454" cy="4376050"/>
              <a:chOff x="3853431" y="1626383"/>
              <a:chExt cx="422454" cy="4376050"/>
            </a:xfrm>
          </p:grpSpPr>
          <p:sp>
            <p:nvSpPr>
              <p:cNvPr id="230" name="TextBox 229">
                <a:extLst>
                  <a:ext uri="{FF2B5EF4-FFF2-40B4-BE49-F238E27FC236}">
                    <a16:creationId xmlns:a16="http://schemas.microsoft.com/office/drawing/2014/main" id="{4A6E8738-D05F-4613-9DD4-A69891AD231E}"/>
                  </a:ext>
                </a:extLst>
              </p:cNvPr>
              <p:cNvSpPr txBox="1"/>
              <p:nvPr/>
            </p:nvSpPr>
            <p:spPr>
              <a:xfrm>
                <a:off x="3977405"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a:t>
                </a:r>
              </a:p>
            </p:txBody>
          </p:sp>
          <p:sp>
            <p:nvSpPr>
              <p:cNvPr id="231" name="TextBox 230">
                <a:extLst>
                  <a:ext uri="{FF2B5EF4-FFF2-40B4-BE49-F238E27FC236}">
                    <a16:creationId xmlns:a16="http://schemas.microsoft.com/office/drawing/2014/main" id="{C1C89BEC-CBE2-4051-B42A-4F93E46DEAA5}"/>
                  </a:ext>
                </a:extLst>
              </p:cNvPr>
              <p:cNvSpPr txBox="1"/>
              <p:nvPr/>
            </p:nvSpPr>
            <p:spPr>
              <a:xfrm>
                <a:off x="3853431"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17</a:t>
                </a:r>
              </a:p>
            </p:txBody>
          </p:sp>
          <p:sp>
            <p:nvSpPr>
              <p:cNvPr id="232" name="TextBox 231">
                <a:extLst>
                  <a:ext uri="{FF2B5EF4-FFF2-40B4-BE49-F238E27FC236}">
                    <a16:creationId xmlns:a16="http://schemas.microsoft.com/office/drawing/2014/main" id="{EB495743-C6F1-4C99-A0E5-2A8BF1BF3952}"/>
                  </a:ext>
                </a:extLst>
              </p:cNvPr>
              <p:cNvSpPr txBox="1"/>
              <p:nvPr/>
            </p:nvSpPr>
            <p:spPr>
              <a:xfrm>
                <a:off x="3853431"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27</a:t>
                </a:r>
              </a:p>
            </p:txBody>
          </p:sp>
          <p:sp>
            <p:nvSpPr>
              <p:cNvPr id="233" name="TextBox 232">
                <a:extLst>
                  <a:ext uri="{FF2B5EF4-FFF2-40B4-BE49-F238E27FC236}">
                    <a16:creationId xmlns:a16="http://schemas.microsoft.com/office/drawing/2014/main" id="{C66CACCB-BF38-4FB9-B0AB-3BB81C9FC13A}"/>
                  </a:ext>
                </a:extLst>
              </p:cNvPr>
              <p:cNvSpPr txBox="1"/>
              <p:nvPr/>
            </p:nvSpPr>
            <p:spPr>
              <a:xfrm>
                <a:off x="3853431"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37</a:t>
                </a:r>
              </a:p>
            </p:txBody>
          </p:sp>
          <p:sp>
            <p:nvSpPr>
              <p:cNvPr id="234" name="TextBox 233">
                <a:extLst>
                  <a:ext uri="{FF2B5EF4-FFF2-40B4-BE49-F238E27FC236}">
                    <a16:creationId xmlns:a16="http://schemas.microsoft.com/office/drawing/2014/main" id="{7148215C-C109-4BF5-BB7E-DD9D30A0B8DA}"/>
                  </a:ext>
                </a:extLst>
              </p:cNvPr>
              <p:cNvSpPr txBox="1"/>
              <p:nvPr/>
            </p:nvSpPr>
            <p:spPr>
              <a:xfrm>
                <a:off x="3853431"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47</a:t>
                </a:r>
              </a:p>
            </p:txBody>
          </p:sp>
          <p:sp>
            <p:nvSpPr>
              <p:cNvPr id="235" name="TextBox 234">
                <a:extLst>
                  <a:ext uri="{FF2B5EF4-FFF2-40B4-BE49-F238E27FC236}">
                    <a16:creationId xmlns:a16="http://schemas.microsoft.com/office/drawing/2014/main" id="{3A7A0A0C-8A22-445B-836B-7DA7B55B7C62}"/>
                  </a:ext>
                </a:extLst>
              </p:cNvPr>
              <p:cNvSpPr txBox="1"/>
              <p:nvPr/>
            </p:nvSpPr>
            <p:spPr>
              <a:xfrm>
                <a:off x="3853431"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57</a:t>
                </a:r>
              </a:p>
            </p:txBody>
          </p:sp>
          <p:sp>
            <p:nvSpPr>
              <p:cNvPr id="236" name="TextBox 235">
                <a:extLst>
                  <a:ext uri="{FF2B5EF4-FFF2-40B4-BE49-F238E27FC236}">
                    <a16:creationId xmlns:a16="http://schemas.microsoft.com/office/drawing/2014/main" id="{43B9EEFB-DCD8-4271-B876-3E68F340D218}"/>
                  </a:ext>
                </a:extLst>
              </p:cNvPr>
              <p:cNvSpPr txBox="1"/>
              <p:nvPr/>
            </p:nvSpPr>
            <p:spPr>
              <a:xfrm>
                <a:off x="3853431"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67</a:t>
                </a:r>
              </a:p>
            </p:txBody>
          </p:sp>
          <p:sp>
            <p:nvSpPr>
              <p:cNvPr id="237" name="TextBox 236">
                <a:extLst>
                  <a:ext uri="{FF2B5EF4-FFF2-40B4-BE49-F238E27FC236}">
                    <a16:creationId xmlns:a16="http://schemas.microsoft.com/office/drawing/2014/main" id="{ABA39653-F46E-4471-853E-9DE59F1ADCE5}"/>
                  </a:ext>
                </a:extLst>
              </p:cNvPr>
              <p:cNvSpPr txBox="1"/>
              <p:nvPr/>
            </p:nvSpPr>
            <p:spPr>
              <a:xfrm>
                <a:off x="3853431"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77</a:t>
                </a:r>
              </a:p>
            </p:txBody>
          </p:sp>
          <p:sp>
            <p:nvSpPr>
              <p:cNvPr id="238" name="TextBox 237">
                <a:extLst>
                  <a:ext uri="{FF2B5EF4-FFF2-40B4-BE49-F238E27FC236}">
                    <a16:creationId xmlns:a16="http://schemas.microsoft.com/office/drawing/2014/main" id="{764F472D-6289-4593-BF29-C01AF3BCC71A}"/>
                  </a:ext>
                </a:extLst>
              </p:cNvPr>
              <p:cNvSpPr txBox="1"/>
              <p:nvPr/>
            </p:nvSpPr>
            <p:spPr>
              <a:xfrm>
                <a:off x="3853431"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87</a:t>
                </a:r>
              </a:p>
            </p:txBody>
          </p:sp>
          <p:sp>
            <p:nvSpPr>
              <p:cNvPr id="239" name="TextBox 238">
                <a:extLst>
                  <a:ext uri="{FF2B5EF4-FFF2-40B4-BE49-F238E27FC236}">
                    <a16:creationId xmlns:a16="http://schemas.microsoft.com/office/drawing/2014/main" id="{804B688D-13DC-4438-9A52-D2CB4FF9FF95}"/>
                  </a:ext>
                </a:extLst>
              </p:cNvPr>
              <p:cNvSpPr txBox="1"/>
              <p:nvPr/>
            </p:nvSpPr>
            <p:spPr>
              <a:xfrm>
                <a:off x="3853431"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97</a:t>
                </a:r>
              </a:p>
            </p:txBody>
          </p:sp>
        </p:grpSp>
        <p:grpSp>
          <p:nvGrpSpPr>
            <p:cNvPr id="8" name="Group 7">
              <a:extLst>
                <a:ext uri="{FF2B5EF4-FFF2-40B4-BE49-F238E27FC236}">
                  <a16:creationId xmlns:a16="http://schemas.microsoft.com/office/drawing/2014/main" id="{2276648C-2FCA-4B6F-9429-C0D7B205CB3B}"/>
                </a:ext>
              </a:extLst>
            </p:cNvPr>
            <p:cNvGrpSpPr/>
            <p:nvPr/>
          </p:nvGrpSpPr>
          <p:grpSpPr>
            <a:xfrm>
              <a:off x="4303813" y="1626383"/>
              <a:ext cx="422454" cy="4376050"/>
              <a:chOff x="4303813" y="1626383"/>
              <a:chExt cx="422454" cy="4376050"/>
            </a:xfrm>
          </p:grpSpPr>
          <p:sp>
            <p:nvSpPr>
              <p:cNvPr id="241" name="TextBox 240">
                <a:extLst>
                  <a:ext uri="{FF2B5EF4-FFF2-40B4-BE49-F238E27FC236}">
                    <a16:creationId xmlns:a16="http://schemas.microsoft.com/office/drawing/2014/main" id="{1FC86049-991D-4860-8132-62F1FA37A1FE}"/>
                  </a:ext>
                </a:extLst>
              </p:cNvPr>
              <p:cNvSpPr txBox="1"/>
              <p:nvPr/>
            </p:nvSpPr>
            <p:spPr>
              <a:xfrm>
                <a:off x="4427787"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a:t>
                </a:r>
              </a:p>
            </p:txBody>
          </p:sp>
          <p:sp>
            <p:nvSpPr>
              <p:cNvPr id="242" name="TextBox 241">
                <a:extLst>
                  <a:ext uri="{FF2B5EF4-FFF2-40B4-BE49-F238E27FC236}">
                    <a16:creationId xmlns:a16="http://schemas.microsoft.com/office/drawing/2014/main" id="{9A0A4E33-F038-4DE0-A21B-7BDF1EF5883E}"/>
                  </a:ext>
                </a:extLst>
              </p:cNvPr>
              <p:cNvSpPr txBox="1"/>
              <p:nvPr/>
            </p:nvSpPr>
            <p:spPr>
              <a:xfrm>
                <a:off x="4303813"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18</a:t>
                </a:r>
              </a:p>
            </p:txBody>
          </p:sp>
          <p:sp>
            <p:nvSpPr>
              <p:cNvPr id="243" name="TextBox 242">
                <a:extLst>
                  <a:ext uri="{FF2B5EF4-FFF2-40B4-BE49-F238E27FC236}">
                    <a16:creationId xmlns:a16="http://schemas.microsoft.com/office/drawing/2014/main" id="{ED77EDEE-7BAB-4A8D-BFCF-66D007B0963F}"/>
                  </a:ext>
                </a:extLst>
              </p:cNvPr>
              <p:cNvSpPr txBox="1"/>
              <p:nvPr/>
            </p:nvSpPr>
            <p:spPr>
              <a:xfrm>
                <a:off x="4303813"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28</a:t>
                </a:r>
              </a:p>
            </p:txBody>
          </p:sp>
          <p:sp>
            <p:nvSpPr>
              <p:cNvPr id="244" name="TextBox 243">
                <a:extLst>
                  <a:ext uri="{FF2B5EF4-FFF2-40B4-BE49-F238E27FC236}">
                    <a16:creationId xmlns:a16="http://schemas.microsoft.com/office/drawing/2014/main" id="{5B8FDA47-6A6A-4204-AB03-E57102E65781}"/>
                  </a:ext>
                </a:extLst>
              </p:cNvPr>
              <p:cNvSpPr txBox="1"/>
              <p:nvPr/>
            </p:nvSpPr>
            <p:spPr>
              <a:xfrm>
                <a:off x="4303813"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38</a:t>
                </a:r>
              </a:p>
            </p:txBody>
          </p:sp>
          <p:sp>
            <p:nvSpPr>
              <p:cNvPr id="245" name="TextBox 244">
                <a:extLst>
                  <a:ext uri="{FF2B5EF4-FFF2-40B4-BE49-F238E27FC236}">
                    <a16:creationId xmlns:a16="http://schemas.microsoft.com/office/drawing/2014/main" id="{522B83A6-20D9-493C-A6BF-D4B690AA1DA5}"/>
                  </a:ext>
                </a:extLst>
              </p:cNvPr>
              <p:cNvSpPr txBox="1"/>
              <p:nvPr/>
            </p:nvSpPr>
            <p:spPr>
              <a:xfrm>
                <a:off x="4303813"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48</a:t>
                </a:r>
              </a:p>
            </p:txBody>
          </p:sp>
          <p:sp>
            <p:nvSpPr>
              <p:cNvPr id="246" name="TextBox 245">
                <a:extLst>
                  <a:ext uri="{FF2B5EF4-FFF2-40B4-BE49-F238E27FC236}">
                    <a16:creationId xmlns:a16="http://schemas.microsoft.com/office/drawing/2014/main" id="{BBA85314-66CC-4E7C-A960-75337A8691C6}"/>
                  </a:ext>
                </a:extLst>
              </p:cNvPr>
              <p:cNvSpPr txBox="1"/>
              <p:nvPr/>
            </p:nvSpPr>
            <p:spPr>
              <a:xfrm>
                <a:off x="4303813"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58</a:t>
                </a:r>
              </a:p>
            </p:txBody>
          </p:sp>
          <p:sp>
            <p:nvSpPr>
              <p:cNvPr id="247" name="TextBox 246">
                <a:extLst>
                  <a:ext uri="{FF2B5EF4-FFF2-40B4-BE49-F238E27FC236}">
                    <a16:creationId xmlns:a16="http://schemas.microsoft.com/office/drawing/2014/main" id="{67D0B041-4A85-4BEA-B7CA-35C540711B54}"/>
                  </a:ext>
                </a:extLst>
              </p:cNvPr>
              <p:cNvSpPr txBox="1"/>
              <p:nvPr/>
            </p:nvSpPr>
            <p:spPr>
              <a:xfrm>
                <a:off x="4303813"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68</a:t>
                </a:r>
              </a:p>
            </p:txBody>
          </p:sp>
          <p:sp>
            <p:nvSpPr>
              <p:cNvPr id="248" name="TextBox 247">
                <a:extLst>
                  <a:ext uri="{FF2B5EF4-FFF2-40B4-BE49-F238E27FC236}">
                    <a16:creationId xmlns:a16="http://schemas.microsoft.com/office/drawing/2014/main" id="{3C5CBE0D-95E1-46F5-8086-A64463A9831A}"/>
                  </a:ext>
                </a:extLst>
              </p:cNvPr>
              <p:cNvSpPr txBox="1"/>
              <p:nvPr/>
            </p:nvSpPr>
            <p:spPr>
              <a:xfrm>
                <a:off x="4303813"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78</a:t>
                </a:r>
              </a:p>
            </p:txBody>
          </p:sp>
          <p:sp>
            <p:nvSpPr>
              <p:cNvPr id="249" name="TextBox 248">
                <a:extLst>
                  <a:ext uri="{FF2B5EF4-FFF2-40B4-BE49-F238E27FC236}">
                    <a16:creationId xmlns:a16="http://schemas.microsoft.com/office/drawing/2014/main" id="{84CD0663-0644-4ABD-A309-CFDA4E006BEC}"/>
                  </a:ext>
                </a:extLst>
              </p:cNvPr>
              <p:cNvSpPr txBox="1"/>
              <p:nvPr/>
            </p:nvSpPr>
            <p:spPr>
              <a:xfrm>
                <a:off x="4303813"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88</a:t>
                </a:r>
              </a:p>
            </p:txBody>
          </p:sp>
          <p:sp>
            <p:nvSpPr>
              <p:cNvPr id="250" name="TextBox 249">
                <a:extLst>
                  <a:ext uri="{FF2B5EF4-FFF2-40B4-BE49-F238E27FC236}">
                    <a16:creationId xmlns:a16="http://schemas.microsoft.com/office/drawing/2014/main" id="{B430B45E-2E19-4EFA-8EE3-94E68AFDC5B8}"/>
                  </a:ext>
                </a:extLst>
              </p:cNvPr>
              <p:cNvSpPr txBox="1"/>
              <p:nvPr/>
            </p:nvSpPr>
            <p:spPr>
              <a:xfrm>
                <a:off x="4303813"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98</a:t>
                </a:r>
              </a:p>
            </p:txBody>
          </p:sp>
        </p:grpSp>
        <p:grpSp>
          <p:nvGrpSpPr>
            <p:cNvPr id="4" name="Group 3">
              <a:extLst>
                <a:ext uri="{FF2B5EF4-FFF2-40B4-BE49-F238E27FC236}">
                  <a16:creationId xmlns:a16="http://schemas.microsoft.com/office/drawing/2014/main" id="{D1A19E33-6BFA-43B1-A791-E54230A8B886}"/>
                </a:ext>
              </a:extLst>
            </p:cNvPr>
            <p:cNvGrpSpPr/>
            <p:nvPr/>
          </p:nvGrpSpPr>
          <p:grpSpPr>
            <a:xfrm>
              <a:off x="4754195" y="1626383"/>
              <a:ext cx="422454" cy="4376050"/>
              <a:chOff x="4754195" y="1626383"/>
              <a:chExt cx="422454" cy="4376050"/>
            </a:xfrm>
          </p:grpSpPr>
          <p:sp>
            <p:nvSpPr>
              <p:cNvPr id="252" name="TextBox 251">
                <a:extLst>
                  <a:ext uri="{FF2B5EF4-FFF2-40B4-BE49-F238E27FC236}">
                    <a16:creationId xmlns:a16="http://schemas.microsoft.com/office/drawing/2014/main" id="{4EC664F4-5D68-4E46-B369-EC960AF20DDA}"/>
                  </a:ext>
                </a:extLst>
              </p:cNvPr>
              <p:cNvSpPr txBox="1"/>
              <p:nvPr/>
            </p:nvSpPr>
            <p:spPr>
              <a:xfrm>
                <a:off x="4878169"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a:t>
                </a:r>
              </a:p>
            </p:txBody>
          </p:sp>
          <p:sp>
            <p:nvSpPr>
              <p:cNvPr id="253" name="TextBox 252">
                <a:extLst>
                  <a:ext uri="{FF2B5EF4-FFF2-40B4-BE49-F238E27FC236}">
                    <a16:creationId xmlns:a16="http://schemas.microsoft.com/office/drawing/2014/main" id="{044509A1-480C-44E0-B460-BB88CB8F6035}"/>
                  </a:ext>
                </a:extLst>
              </p:cNvPr>
              <p:cNvSpPr txBox="1"/>
              <p:nvPr/>
            </p:nvSpPr>
            <p:spPr>
              <a:xfrm>
                <a:off x="4754195"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19</a:t>
                </a:r>
              </a:p>
            </p:txBody>
          </p:sp>
          <p:sp>
            <p:nvSpPr>
              <p:cNvPr id="254" name="TextBox 253">
                <a:extLst>
                  <a:ext uri="{FF2B5EF4-FFF2-40B4-BE49-F238E27FC236}">
                    <a16:creationId xmlns:a16="http://schemas.microsoft.com/office/drawing/2014/main" id="{7BB23EB1-176F-42EB-B6FF-338FD4151EF0}"/>
                  </a:ext>
                </a:extLst>
              </p:cNvPr>
              <p:cNvSpPr txBox="1"/>
              <p:nvPr/>
            </p:nvSpPr>
            <p:spPr>
              <a:xfrm>
                <a:off x="4754195"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29</a:t>
                </a:r>
              </a:p>
            </p:txBody>
          </p:sp>
          <p:sp>
            <p:nvSpPr>
              <p:cNvPr id="255" name="TextBox 254">
                <a:extLst>
                  <a:ext uri="{FF2B5EF4-FFF2-40B4-BE49-F238E27FC236}">
                    <a16:creationId xmlns:a16="http://schemas.microsoft.com/office/drawing/2014/main" id="{AEE71E43-D4C3-412F-801E-E5F70493EC6E}"/>
                  </a:ext>
                </a:extLst>
              </p:cNvPr>
              <p:cNvSpPr txBox="1"/>
              <p:nvPr/>
            </p:nvSpPr>
            <p:spPr>
              <a:xfrm>
                <a:off x="4754195"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39</a:t>
                </a:r>
              </a:p>
            </p:txBody>
          </p:sp>
          <p:sp>
            <p:nvSpPr>
              <p:cNvPr id="256" name="TextBox 255">
                <a:extLst>
                  <a:ext uri="{FF2B5EF4-FFF2-40B4-BE49-F238E27FC236}">
                    <a16:creationId xmlns:a16="http://schemas.microsoft.com/office/drawing/2014/main" id="{13D582D8-7533-4C14-963E-39FC173F3DE4}"/>
                  </a:ext>
                </a:extLst>
              </p:cNvPr>
              <p:cNvSpPr txBox="1"/>
              <p:nvPr/>
            </p:nvSpPr>
            <p:spPr>
              <a:xfrm>
                <a:off x="4754195"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49</a:t>
                </a:r>
              </a:p>
            </p:txBody>
          </p:sp>
          <p:sp>
            <p:nvSpPr>
              <p:cNvPr id="257" name="TextBox 256">
                <a:extLst>
                  <a:ext uri="{FF2B5EF4-FFF2-40B4-BE49-F238E27FC236}">
                    <a16:creationId xmlns:a16="http://schemas.microsoft.com/office/drawing/2014/main" id="{DF3D2B05-D811-4925-96D3-AF1A1899A259}"/>
                  </a:ext>
                </a:extLst>
              </p:cNvPr>
              <p:cNvSpPr txBox="1"/>
              <p:nvPr/>
            </p:nvSpPr>
            <p:spPr>
              <a:xfrm>
                <a:off x="4754195"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59</a:t>
                </a:r>
              </a:p>
            </p:txBody>
          </p:sp>
          <p:sp>
            <p:nvSpPr>
              <p:cNvPr id="258" name="TextBox 257">
                <a:extLst>
                  <a:ext uri="{FF2B5EF4-FFF2-40B4-BE49-F238E27FC236}">
                    <a16:creationId xmlns:a16="http://schemas.microsoft.com/office/drawing/2014/main" id="{E0D2E1F9-3BD3-416A-967E-E1103FE0EC0D}"/>
                  </a:ext>
                </a:extLst>
              </p:cNvPr>
              <p:cNvSpPr txBox="1"/>
              <p:nvPr/>
            </p:nvSpPr>
            <p:spPr>
              <a:xfrm>
                <a:off x="4754195"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69</a:t>
                </a:r>
              </a:p>
            </p:txBody>
          </p:sp>
          <p:sp>
            <p:nvSpPr>
              <p:cNvPr id="259" name="TextBox 258">
                <a:extLst>
                  <a:ext uri="{FF2B5EF4-FFF2-40B4-BE49-F238E27FC236}">
                    <a16:creationId xmlns:a16="http://schemas.microsoft.com/office/drawing/2014/main" id="{0EA04C49-D60B-49E4-9E05-5362046886F3}"/>
                  </a:ext>
                </a:extLst>
              </p:cNvPr>
              <p:cNvSpPr txBox="1"/>
              <p:nvPr/>
            </p:nvSpPr>
            <p:spPr>
              <a:xfrm>
                <a:off x="4754195"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79</a:t>
                </a:r>
              </a:p>
            </p:txBody>
          </p:sp>
          <p:sp>
            <p:nvSpPr>
              <p:cNvPr id="260" name="TextBox 259">
                <a:extLst>
                  <a:ext uri="{FF2B5EF4-FFF2-40B4-BE49-F238E27FC236}">
                    <a16:creationId xmlns:a16="http://schemas.microsoft.com/office/drawing/2014/main" id="{2F26CD7F-F9E0-4F75-A583-9789CF719117}"/>
                  </a:ext>
                </a:extLst>
              </p:cNvPr>
              <p:cNvSpPr txBox="1"/>
              <p:nvPr/>
            </p:nvSpPr>
            <p:spPr>
              <a:xfrm>
                <a:off x="4754195"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89</a:t>
                </a:r>
              </a:p>
            </p:txBody>
          </p:sp>
          <p:sp>
            <p:nvSpPr>
              <p:cNvPr id="261" name="TextBox 260">
                <a:extLst>
                  <a:ext uri="{FF2B5EF4-FFF2-40B4-BE49-F238E27FC236}">
                    <a16:creationId xmlns:a16="http://schemas.microsoft.com/office/drawing/2014/main" id="{BC6128F3-ED64-48C1-85D8-8CB3FCE9DD9A}"/>
                  </a:ext>
                </a:extLst>
              </p:cNvPr>
              <p:cNvSpPr txBox="1"/>
              <p:nvPr/>
            </p:nvSpPr>
            <p:spPr>
              <a:xfrm>
                <a:off x="4754195"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99</a:t>
                </a:r>
              </a:p>
            </p:txBody>
          </p:sp>
        </p:grpSp>
        <p:grpSp>
          <p:nvGrpSpPr>
            <p:cNvPr id="2" name="Group 1">
              <a:extLst>
                <a:ext uri="{FF2B5EF4-FFF2-40B4-BE49-F238E27FC236}">
                  <a16:creationId xmlns:a16="http://schemas.microsoft.com/office/drawing/2014/main" id="{CE982925-9981-4EEA-8EA6-72E78B4E20A7}"/>
                </a:ext>
              </a:extLst>
            </p:cNvPr>
            <p:cNvGrpSpPr/>
            <p:nvPr/>
          </p:nvGrpSpPr>
          <p:grpSpPr>
            <a:xfrm>
              <a:off x="5090764" y="1626383"/>
              <a:ext cx="536268" cy="4376050"/>
              <a:chOff x="5090764" y="1626383"/>
              <a:chExt cx="536268" cy="4376050"/>
            </a:xfrm>
          </p:grpSpPr>
          <p:sp>
            <p:nvSpPr>
              <p:cNvPr id="263" name="TextBox 262">
                <a:extLst>
                  <a:ext uri="{FF2B5EF4-FFF2-40B4-BE49-F238E27FC236}">
                    <a16:creationId xmlns:a16="http://schemas.microsoft.com/office/drawing/2014/main" id="{B5667CAF-5ECE-4A9A-A9F7-06DD56466116}"/>
                  </a:ext>
                </a:extLst>
              </p:cNvPr>
              <p:cNvSpPr txBox="1"/>
              <p:nvPr/>
            </p:nvSpPr>
            <p:spPr>
              <a:xfrm>
                <a:off x="5214740" y="1626383"/>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10</a:t>
                </a:r>
              </a:p>
            </p:txBody>
          </p:sp>
          <p:sp>
            <p:nvSpPr>
              <p:cNvPr id="264" name="TextBox 263">
                <a:extLst>
                  <a:ext uri="{FF2B5EF4-FFF2-40B4-BE49-F238E27FC236}">
                    <a16:creationId xmlns:a16="http://schemas.microsoft.com/office/drawing/2014/main" id="{983FFD56-B75C-4E8E-A120-66A74CFC9EED}"/>
                  </a:ext>
                </a:extLst>
              </p:cNvPr>
              <p:cNvSpPr txBox="1"/>
              <p:nvPr/>
            </p:nvSpPr>
            <p:spPr>
              <a:xfrm>
                <a:off x="5204578"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20</a:t>
                </a:r>
              </a:p>
            </p:txBody>
          </p:sp>
          <p:sp>
            <p:nvSpPr>
              <p:cNvPr id="265" name="TextBox 264">
                <a:extLst>
                  <a:ext uri="{FF2B5EF4-FFF2-40B4-BE49-F238E27FC236}">
                    <a16:creationId xmlns:a16="http://schemas.microsoft.com/office/drawing/2014/main" id="{F4F3FB12-C7D0-41D3-A0D7-BA1E39E72EB8}"/>
                  </a:ext>
                </a:extLst>
              </p:cNvPr>
              <p:cNvSpPr txBox="1"/>
              <p:nvPr/>
            </p:nvSpPr>
            <p:spPr>
              <a:xfrm>
                <a:off x="5204578"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30</a:t>
                </a:r>
              </a:p>
            </p:txBody>
          </p:sp>
          <p:sp>
            <p:nvSpPr>
              <p:cNvPr id="266" name="TextBox 265">
                <a:extLst>
                  <a:ext uri="{FF2B5EF4-FFF2-40B4-BE49-F238E27FC236}">
                    <a16:creationId xmlns:a16="http://schemas.microsoft.com/office/drawing/2014/main" id="{F92A637D-62EE-4ABF-A513-70AD66943E77}"/>
                  </a:ext>
                </a:extLst>
              </p:cNvPr>
              <p:cNvSpPr txBox="1"/>
              <p:nvPr/>
            </p:nvSpPr>
            <p:spPr>
              <a:xfrm>
                <a:off x="5204578"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40</a:t>
                </a:r>
              </a:p>
            </p:txBody>
          </p:sp>
          <p:sp>
            <p:nvSpPr>
              <p:cNvPr id="267" name="TextBox 266">
                <a:extLst>
                  <a:ext uri="{FF2B5EF4-FFF2-40B4-BE49-F238E27FC236}">
                    <a16:creationId xmlns:a16="http://schemas.microsoft.com/office/drawing/2014/main" id="{09E3D9D3-D1FD-44B5-8829-861AAE21BD0C}"/>
                  </a:ext>
                </a:extLst>
              </p:cNvPr>
              <p:cNvSpPr txBox="1"/>
              <p:nvPr/>
            </p:nvSpPr>
            <p:spPr>
              <a:xfrm>
                <a:off x="5204578"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50</a:t>
                </a:r>
              </a:p>
            </p:txBody>
          </p:sp>
          <p:sp>
            <p:nvSpPr>
              <p:cNvPr id="268" name="TextBox 267">
                <a:extLst>
                  <a:ext uri="{FF2B5EF4-FFF2-40B4-BE49-F238E27FC236}">
                    <a16:creationId xmlns:a16="http://schemas.microsoft.com/office/drawing/2014/main" id="{1F35A0CD-8FE2-40E5-B5E9-0B72EFE3A80C}"/>
                  </a:ext>
                </a:extLst>
              </p:cNvPr>
              <p:cNvSpPr txBox="1"/>
              <p:nvPr/>
            </p:nvSpPr>
            <p:spPr>
              <a:xfrm>
                <a:off x="5204578"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60</a:t>
                </a:r>
              </a:p>
            </p:txBody>
          </p:sp>
          <p:sp>
            <p:nvSpPr>
              <p:cNvPr id="269" name="TextBox 268">
                <a:extLst>
                  <a:ext uri="{FF2B5EF4-FFF2-40B4-BE49-F238E27FC236}">
                    <a16:creationId xmlns:a16="http://schemas.microsoft.com/office/drawing/2014/main" id="{B9054553-87A9-434D-8AD4-F65481F0EB6A}"/>
                  </a:ext>
                </a:extLst>
              </p:cNvPr>
              <p:cNvSpPr txBox="1"/>
              <p:nvPr/>
            </p:nvSpPr>
            <p:spPr>
              <a:xfrm>
                <a:off x="5204578"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70</a:t>
                </a:r>
              </a:p>
            </p:txBody>
          </p:sp>
          <p:sp>
            <p:nvSpPr>
              <p:cNvPr id="270" name="TextBox 269">
                <a:extLst>
                  <a:ext uri="{FF2B5EF4-FFF2-40B4-BE49-F238E27FC236}">
                    <a16:creationId xmlns:a16="http://schemas.microsoft.com/office/drawing/2014/main" id="{1FD2B65C-839D-403D-93A4-C429EDB7C841}"/>
                  </a:ext>
                </a:extLst>
              </p:cNvPr>
              <p:cNvSpPr txBox="1"/>
              <p:nvPr/>
            </p:nvSpPr>
            <p:spPr>
              <a:xfrm>
                <a:off x="5204578"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80</a:t>
                </a:r>
              </a:p>
            </p:txBody>
          </p:sp>
          <p:sp>
            <p:nvSpPr>
              <p:cNvPr id="271" name="TextBox 270">
                <a:extLst>
                  <a:ext uri="{FF2B5EF4-FFF2-40B4-BE49-F238E27FC236}">
                    <a16:creationId xmlns:a16="http://schemas.microsoft.com/office/drawing/2014/main" id="{46D6C287-86F1-4348-9AFB-8DB8CB207BA9}"/>
                  </a:ext>
                </a:extLst>
              </p:cNvPr>
              <p:cNvSpPr txBox="1"/>
              <p:nvPr/>
            </p:nvSpPr>
            <p:spPr>
              <a:xfrm>
                <a:off x="5204578"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90</a:t>
                </a:r>
              </a:p>
            </p:txBody>
          </p:sp>
          <p:sp>
            <p:nvSpPr>
              <p:cNvPr id="272" name="TextBox 271">
                <a:extLst>
                  <a:ext uri="{FF2B5EF4-FFF2-40B4-BE49-F238E27FC236}">
                    <a16:creationId xmlns:a16="http://schemas.microsoft.com/office/drawing/2014/main" id="{D8A6221D-192C-44F6-B1D8-919B127025E0}"/>
                  </a:ext>
                </a:extLst>
              </p:cNvPr>
              <p:cNvSpPr txBox="1"/>
              <p:nvPr/>
            </p:nvSpPr>
            <p:spPr>
              <a:xfrm>
                <a:off x="5090764" y="5663879"/>
                <a:ext cx="526106"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100</a:t>
                </a:r>
              </a:p>
            </p:txBody>
          </p:sp>
        </p:grpSp>
      </p:grpSp>
      <p:sp>
        <p:nvSpPr>
          <p:cNvPr id="18" name="Content Placeholder 2">
            <a:extLst>
              <a:ext uri="{FF2B5EF4-FFF2-40B4-BE49-F238E27FC236}">
                <a16:creationId xmlns:a16="http://schemas.microsoft.com/office/drawing/2014/main" id="{C43FABC1-182D-444A-B246-7BAC92198FC1}"/>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Let’s </a:t>
            </a:r>
            <a:r>
              <a:rPr kumimoji="0" lang="en-US" sz="2000" b="0" i="0" u="none" strike="noStrike" kern="120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practise</a:t>
            </a:r>
            <a:r>
              <a:rPr kumimoji="0" lang="en-US"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our counting in tens using the hundred square.</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Can you describe what the pattern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looks</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like?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Move your body to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feel </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pattern! Point at each number and move your body to follow the number count. How does it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feel </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different to counting in other multiples?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Are any of the numbers we say also in a different number count?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6946311"/>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5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6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7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8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85"/>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95"/>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30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305"/>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3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315"/>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3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325"/>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3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345"/>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35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3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153" grpId="1" animBg="1"/>
      <p:bldP spid="163" grpId="0" animBg="1"/>
      <p:bldP spid="163" grpId="1" animBg="1"/>
      <p:bldP spid="275" grpId="0" animBg="1"/>
      <p:bldP spid="275" grpId="1" animBg="1"/>
      <p:bldP spid="285" grpId="0" animBg="1"/>
      <p:bldP spid="285" grpId="1" animBg="1"/>
      <p:bldP spid="295" grpId="0" animBg="1"/>
      <p:bldP spid="295" grpId="1" animBg="1"/>
      <p:bldP spid="305" grpId="0" animBg="1"/>
      <p:bldP spid="305" grpId="1" animBg="1"/>
      <p:bldP spid="315" grpId="0" animBg="1"/>
      <p:bldP spid="315" grpId="1" animBg="1"/>
      <p:bldP spid="325" grpId="0" animBg="1"/>
      <p:bldP spid="325" grpId="1" animBg="1"/>
      <p:bldP spid="345" grpId="0" animBg="1"/>
      <p:bldP spid="345" grpId="1" animBg="1"/>
      <p:bldP spid="355" grpId="0" animBg="1"/>
      <p:bldP spid="35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outcome.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9</a:t>
            </a:r>
            <a:r>
              <a:rPr lang="en-GB" sz="2400" b="1" i="0" u="none" strike="noStrike" dirty="0">
                <a:effectLst/>
              </a:rPr>
              <a:t>, Learning Outcome </a:t>
            </a:r>
            <a:r>
              <a:rPr lang="en-GB" sz="2400" b="1" dirty="0"/>
              <a:t>1</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535894415"/>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count efficiently in groups of two</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329892"/>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outcome.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9</a:t>
            </a:r>
            <a:r>
              <a:rPr lang="en-GB" sz="2400" b="1" i="0" u="none" strike="noStrike" dirty="0">
                <a:effectLst/>
              </a:rPr>
              <a:t>, Learning Outcome 3</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99304310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count efficiently in group of five</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5550069"/>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9,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5131AE85-6CDF-46DB-8B0F-6E6B6E0BB9D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86" b="4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 Counting, unitising and coins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6262569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3:1-3:5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11-12</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5353504"/>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3:1</a:t>
            </a:r>
          </a:p>
        </p:txBody>
      </p:sp>
      <p:pic>
        <p:nvPicPr>
          <p:cNvPr id="3" name="Picture 2">
            <a:extLst>
              <a:ext uri="{FF2B5EF4-FFF2-40B4-BE49-F238E27FC236}">
                <a16:creationId xmlns:a16="http://schemas.microsoft.com/office/drawing/2014/main" id="{05DF5949-172F-463C-98F2-2DB517E53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911" y="3066204"/>
            <a:ext cx="7646400" cy="228252"/>
          </a:xfrm>
          <a:prstGeom prst="rect">
            <a:avLst/>
          </a:prstGeom>
        </p:spPr>
      </p:pic>
      <p:sp>
        <p:nvSpPr>
          <p:cNvPr id="4" name="TextBox 3">
            <a:extLst>
              <a:ext uri="{FF2B5EF4-FFF2-40B4-BE49-F238E27FC236}">
                <a16:creationId xmlns:a16="http://schemas.microsoft.com/office/drawing/2014/main" id="{2B9BC501-99D9-4D6A-AEE3-4EA55D33DFC6}"/>
              </a:ext>
            </a:extLst>
          </p:cNvPr>
          <p:cNvSpPr txBox="1"/>
          <p:nvPr/>
        </p:nvSpPr>
        <p:spPr bwMode="auto">
          <a:xfrm>
            <a:off x="9554074" y="33611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50</a:t>
            </a:r>
          </a:p>
        </p:txBody>
      </p:sp>
      <p:sp>
        <p:nvSpPr>
          <p:cNvPr id="5" name="TextBox 4">
            <a:extLst>
              <a:ext uri="{FF2B5EF4-FFF2-40B4-BE49-F238E27FC236}">
                <a16:creationId xmlns:a16="http://schemas.microsoft.com/office/drawing/2014/main" id="{49BAE64C-D3CF-42BD-8BD2-2561341F2292}"/>
              </a:ext>
            </a:extLst>
          </p:cNvPr>
          <p:cNvSpPr txBox="1"/>
          <p:nvPr/>
        </p:nvSpPr>
        <p:spPr bwMode="auto">
          <a:xfrm>
            <a:off x="8790826" y="33611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45</a:t>
            </a:r>
          </a:p>
        </p:txBody>
      </p:sp>
      <p:sp>
        <p:nvSpPr>
          <p:cNvPr id="6" name="TextBox 5">
            <a:extLst>
              <a:ext uri="{FF2B5EF4-FFF2-40B4-BE49-F238E27FC236}">
                <a16:creationId xmlns:a16="http://schemas.microsoft.com/office/drawing/2014/main" id="{219EF0E4-C8A9-4A7E-A12B-A7D1FC5703F6}"/>
              </a:ext>
            </a:extLst>
          </p:cNvPr>
          <p:cNvSpPr txBox="1"/>
          <p:nvPr/>
        </p:nvSpPr>
        <p:spPr bwMode="auto">
          <a:xfrm>
            <a:off x="8034730" y="33611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40</a:t>
            </a:r>
          </a:p>
        </p:txBody>
      </p:sp>
      <p:sp>
        <p:nvSpPr>
          <p:cNvPr id="7" name="TextBox 6">
            <a:extLst>
              <a:ext uri="{FF2B5EF4-FFF2-40B4-BE49-F238E27FC236}">
                <a16:creationId xmlns:a16="http://schemas.microsoft.com/office/drawing/2014/main" id="{56D5C9D2-D679-4B78-8813-D5B6C3E803C4}"/>
              </a:ext>
            </a:extLst>
          </p:cNvPr>
          <p:cNvSpPr txBox="1"/>
          <p:nvPr/>
        </p:nvSpPr>
        <p:spPr bwMode="auto">
          <a:xfrm>
            <a:off x="7273871" y="33611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35</a:t>
            </a:r>
          </a:p>
        </p:txBody>
      </p:sp>
      <p:sp>
        <p:nvSpPr>
          <p:cNvPr id="8" name="TextBox 7">
            <a:extLst>
              <a:ext uri="{FF2B5EF4-FFF2-40B4-BE49-F238E27FC236}">
                <a16:creationId xmlns:a16="http://schemas.microsoft.com/office/drawing/2014/main" id="{18A5BF66-3AFE-4129-88DA-EE1A0418E17E}"/>
              </a:ext>
            </a:extLst>
          </p:cNvPr>
          <p:cNvSpPr txBox="1"/>
          <p:nvPr/>
        </p:nvSpPr>
        <p:spPr bwMode="auto">
          <a:xfrm>
            <a:off x="6513009" y="33611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p>
        </p:txBody>
      </p:sp>
      <p:sp>
        <p:nvSpPr>
          <p:cNvPr id="9" name="TextBox 8">
            <a:extLst>
              <a:ext uri="{FF2B5EF4-FFF2-40B4-BE49-F238E27FC236}">
                <a16:creationId xmlns:a16="http://schemas.microsoft.com/office/drawing/2014/main" id="{11B3D457-7E83-4502-AF98-3C09D5D52B1E}"/>
              </a:ext>
            </a:extLst>
          </p:cNvPr>
          <p:cNvSpPr txBox="1"/>
          <p:nvPr/>
        </p:nvSpPr>
        <p:spPr bwMode="auto">
          <a:xfrm>
            <a:off x="5747374" y="33611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25</a:t>
            </a:r>
          </a:p>
        </p:txBody>
      </p:sp>
      <p:sp>
        <p:nvSpPr>
          <p:cNvPr id="10" name="TextBox 9">
            <a:extLst>
              <a:ext uri="{FF2B5EF4-FFF2-40B4-BE49-F238E27FC236}">
                <a16:creationId xmlns:a16="http://schemas.microsoft.com/office/drawing/2014/main" id="{732D7984-3DEE-4DBF-B6F2-79D98252CE7B}"/>
              </a:ext>
            </a:extLst>
          </p:cNvPr>
          <p:cNvSpPr txBox="1"/>
          <p:nvPr/>
        </p:nvSpPr>
        <p:spPr bwMode="auto">
          <a:xfrm>
            <a:off x="4986518" y="33611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20</a:t>
            </a:r>
          </a:p>
        </p:txBody>
      </p:sp>
      <p:sp>
        <p:nvSpPr>
          <p:cNvPr id="11" name="TextBox 10">
            <a:extLst>
              <a:ext uri="{FF2B5EF4-FFF2-40B4-BE49-F238E27FC236}">
                <a16:creationId xmlns:a16="http://schemas.microsoft.com/office/drawing/2014/main" id="{2A2D38D1-79A4-4DCB-8F61-808080784451}"/>
              </a:ext>
            </a:extLst>
          </p:cNvPr>
          <p:cNvSpPr txBox="1"/>
          <p:nvPr/>
        </p:nvSpPr>
        <p:spPr bwMode="auto">
          <a:xfrm>
            <a:off x="4225652" y="33611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15</a:t>
            </a:r>
          </a:p>
        </p:txBody>
      </p:sp>
      <p:sp>
        <p:nvSpPr>
          <p:cNvPr id="12" name="TextBox 11">
            <a:extLst>
              <a:ext uri="{FF2B5EF4-FFF2-40B4-BE49-F238E27FC236}">
                <a16:creationId xmlns:a16="http://schemas.microsoft.com/office/drawing/2014/main" id="{97169711-720E-470D-84A4-5A5620D44116}"/>
              </a:ext>
            </a:extLst>
          </p:cNvPr>
          <p:cNvSpPr txBox="1"/>
          <p:nvPr/>
        </p:nvSpPr>
        <p:spPr bwMode="auto">
          <a:xfrm>
            <a:off x="3464798" y="33611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13" name="TextBox 12">
            <a:extLst>
              <a:ext uri="{FF2B5EF4-FFF2-40B4-BE49-F238E27FC236}">
                <a16:creationId xmlns:a16="http://schemas.microsoft.com/office/drawing/2014/main" id="{A5791A26-7C6D-4717-A7D1-B4066FD928AE}"/>
              </a:ext>
            </a:extLst>
          </p:cNvPr>
          <p:cNvSpPr txBox="1"/>
          <p:nvPr/>
        </p:nvSpPr>
        <p:spPr bwMode="auto">
          <a:xfrm>
            <a:off x="2782530" y="336110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14" name="TextBox 13">
            <a:extLst>
              <a:ext uri="{FF2B5EF4-FFF2-40B4-BE49-F238E27FC236}">
                <a16:creationId xmlns:a16="http://schemas.microsoft.com/office/drawing/2014/main" id="{55D63248-44C4-4C1D-8A64-C5755ED3CD09}"/>
              </a:ext>
            </a:extLst>
          </p:cNvPr>
          <p:cNvSpPr txBox="1"/>
          <p:nvPr/>
        </p:nvSpPr>
        <p:spPr bwMode="auto">
          <a:xfrm>
            <a:off x="2028818" y="336110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0</a:t>
            </a:r>
          </a:p>
        </p:txBody>
      </p:sp>
    </p:spTree>
    <p:extLst>
      <p:ext uri="{BB962C8B-B14F-4D97-AF65-F5344CB8AC3E}">
        <p14:creationId xmlns:p14="http://schemas.microsoft.com/office/powerpoint/2010/main" val="377085750"/>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4"/>
                                        </p:tgtEl>
                                      </p:cBhvr>
                                    </p:animEffect>
                                    <p:set>
                                      <p:cBhvr>
                                        <p:cTn id="62" dur="1" fill="hold">
                                          <p:stCondLst>
                                            <p:cond delay="499"/>
                                          </p:stCondLst>
                                        </p:cTn>
                                        <p:tgtEl>
                                          <p:spTgt spid="4"/>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5"/>
                                        </p:tgtEl>
                                      </p:cBhvr>
                                    </p:animEffect>
                                    <p:set>
                                      <p:cBhvr>
                                        <p:cTn id="65" dur="1" fill="hold">
                                          <p:stCondLst>
                                            <p:cond delay="499"/>
                                          </p:stCondLst>
                                        </p:cTn>
                                        <p:tgtEl>
                                          <p:spTgt spid="5"/>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6"/>
                                        </p:tgtEl>
                                      </p:cBhvr>
                                    </p:animEffect>
                                    <p:set>
                                      <p:cBhvr>
                                        <p:cTn id="68" dur="1" fill="hold">
                                          <p:stCondLst>
                                            <p:cond delay="499"/>
                                          </p:stCondLst>
                                        </p:cTn>
                                        <p:tgtEl>
                                          <p:spTgt spid="6"/>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8"/>
                                        </p:tgtEl>
                                      </p:cBhvr>
                                    </p:animEffect>
                                    <p:set>
                                      <p:cBhvr>
                                        <p:cTn id="74" dur="1" fill="hold">
                                          <p:stCondLst>
                                            <p:cond delay="499"/>
                                          </p:stCondLst>
                                        </p:cTn>
                                        <p:tgtEl>
                                          <p:spTgt spid="8"/>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9"/>
                                        </p:tgtEl>
                                      </p:cBhvr>
                                    </p:animEffect>
                                    <p:set>
                                      <p:cBhvr>
                                        <p:cTn id="77" dur="1" fill="hold">
                                          <p:stCondLst>
                                            <p:cond delay="499"/>
                                          </p:stCondLst>
                                        </p:cTn>
                                        <p:tgtEl>
                                          <p:spTgt spid="9"/>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0"/>
                                        </p:tgtEl>
                                      </p:cBhvr>
                                    </p:animEffect>
                                    <p:set>
                                      <p:cBhvr>
                                        <p:cTn id="80" dur="1" fill="hold">
                                          <p:stCondLst>
                                            <p:cond delay="499"/>
                                          </p:stCondLst>
                                        </p:cTn>
                                        <p:tgtEl>
                                          <p:spTgt spid="10"/>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2"/>
                                        </p:tgtEl>
                                      </p:cBhvr>
                                    </p:animEffect>
                                    <p:set>
                                      <p:cBhvr>
                                        <p:cTn id="86" dur="1" fill="hold">
                                          <p:stCondLst>
                                            <p:cond delay="499"/>
                                          </p:stCondLst>
                                        </p:cTn>
                                        <p:tgtEl>
                                          <p:spTgt spid="12"/>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3"/>
                                        </p:tgtEl>
                                      </p:cBhvr>
                                    </p:animEffect>
                                    <p:set>
                                      <p:cBhvr>
                                        <p:cTn id="89" dur="1" fill="hold">
                                          <p:stCondLst>
                                            <p:cond delay="499"/>
                                          </p:stCondLst>
                                        </p:cTn>
                                        <p:tgtEl>
                                          <p:spTgt spid="13"/>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2"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fade">
                                      <p:cBhvr>
                                        <p:cTn id="97" dur="500"/>
                                        <p:tgtEl>
                                          <p:spTgt spid="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2" nodeType="click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fade">
                                      <p:cBhvr>
                                        <p:cTn id="102" dur="500"/>
                                        <p:tgtEl>
                                          <p:spTgt spid="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2" nodeType="clickEffect">
                                  <p:stCondLst>
                                    <p:cond delay="0"/>
                                  </p:stCondLst>
                                  <p:childTnLst>
                                    <p:set>
                                      <p:cBhvr>
                                        <p:cTn id="106" dur="1" fill="hold">
                                          <p:stCondLst>
                                            <p:cond delay="0"/>
                                          </p:stCondLst>
                                        </p:cTn>
                                        <p:tgtEl>
                                          <p:spTgt spid="6"/>
                                        </p:tgtEl>
                                        <p:attrNameLst>
                                          <p:attrName>style.visibility</p:attrName>
                                        </p:attrNameLst>
                                      </p:cBhvr>
                                      <p:to>
                                        <p:strVal val="visible"/>
                                      </p:to>
                                    </p:set>
                                    <p:animEffect transition="in" filter="fade">
                                      <p:cBhvr>
                                        <p:cTn id="107" dur="500"/>
                                        <p:tgtEl>
                                          <p:spTgt spid="6"/>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2" nodeType="click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500"/>
                                        <p:tgtEl>
                                          <p:spTgt spid="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2" nodeType="click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fade">
                                      <p:cBhvr>
                                        <p:cTn id="117" dur="500"/>
                                        <p:tgtEl>
                                          <p:spTgt spid="8"/>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2" nodeType="clickEffect">
                                  <p:stCondLst>
                                    <p:cond delay="0"/>
                                  </p:stCondLst>
                                  <p:childTnLst>
                                    <p:set>
                                      <p:cBhvr>
                                        <p:cTn id="121" dur="1" fill="hold">
                                          <p:stCondLst>
                                            <p:cond delay="0"/>
                                          </p:stCondLst>
                                        </p:cTn>
                                        <p:tgtEl>
                                          <p:spTgt spid="9"/>
                                        </p:tgtEl>
                                        <p:attrNameLst>
                                          <p:attrName>style.visibility</p:attrName>
                                        </p:attrNameLst>
                                      </p:cBhvr>
                                      <p:to>
                                        <p:strVal val="visible"/>
                                      </p:to>
                                    </p:set>
                                    <p:animEffect transition="in" filter="fade">
                                      <p:cBhvr>
                                        <p:cTn id="122" dur="500"/>
                                        <p:tgtEl>
                                          <p:spTgt spid="9"/>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2" nodeType="click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fade">
                                      <p:cBhvr>
                                        <p:cTn id="127" dur="500"/>
                                        <p:tgtEl>
                                          <p:spTgt spid="10"/>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2" nodeType="clickEffect">
                                  <p:stCondLst>
                                    <p:cond delay="0"/>
                                  </p:stCondLst>
                                  <p:childTnLst>
                                    <p:set>
                                      <p:cBhvr>
                                        <p:cTn id="131" dur="1" fill="hold">
                                          <p:stCondLst>
                                            <p:cond delay="0"/>
                                          </p:stCondLst>
                                        </p:cTn>
                                        <p:tgtEl>
                                          <p:spTgt spid="11"/>
                                        </p:tgtEl>
                                        <p:attrNameLst>
                                          <p:attrName>style.visibility</p:attrName>
                                        </p:attrNameLst>
                                      </p:cBhvr>
                                      <p:to>
                                        <p:strVal val="visible"/>
                                      </p:to>
                                    </p:set>
                                    <p:animEffect transition="in" filter="fade">
                                      <p:cBhvr>
                                        <p:cTn id="132" dur="500"/>
                                        <p:tgtEl>
                                          <p:spTgt spid="11"/>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2" nodeType="clickEffect">
                                  <p:stCondLst>
                                    <p:cond delay="0"/>
                                  </p:stCondLst>
                                  <p:childTnLst>
                                    <p:set>
                                      <p:cBhvr>
                                        <p:cTn id="136" dur="1" fill="hold">
                                          <p:stCondLst>
                                            <p:cond delay="0"/>
                                          </p:stCondLst>
                                        </p:cTn>
                                        <p:tgtEl>
                                          <p:spTgt spid="12"/>
                                        </p:tgtEl>
                                        <p:attrNameLst>
                                          <p:attrName>style.visibility</p:attrName>
                                        </p:attrNameLst>
                                      </p:cBhvr>
                                      <p:to>
                                        <p:strVal val="visible"/>
                                      </p:to>
                                    </p:set>
                                    <p:animEffect transition="in" filter="fade">
                                      <p:cBhvr>
                                        <p:cTn id="137" dur="500"/>
                                        <p:tgtEl>
                                          <p:spTgt spid="12"/>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2" nodeType="clickEffect">
                                  <p:stCondLst>
                                    <p:cond delay="0"/>
                                  </p:stCondLst>
                                  <p:childTnLst>
                                    <p:set>
                                      <p:cBhvr>
                                        <p:cTn id="141" dur="1" fill="hold">
                                          <p:stCondLst>
                                            <p:cond delay="0"/>
                                          </p:stCondLst>
                                        </p:cTn>
                                        <p:tgtEl>
                                          <p:spTgt spid="13"/>
                                        </p:tgtEl>
                                        <p:attrNameLst>
                                          <p:attrName>style.visibility</p:attrName>
                                        </p:attrNameLst>
                                      </p:cBhvr>
                                      <p:to>
                                        <p:strVal val="visible"/>
                                      </p:to>
                                    </p:set>
                                    <p:animEffect transition="in" filter="fade">
                                      <p:cBhvr>
                                        <p:cTn id="142" dur="500"/>
                                        <p:tgtEl>
                                          <p:spTgt spid="1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2" nodeType="clickEffect">
                                  <p:stCondLst>
                                    <p:cond delay="0"/>
                                  </p:stCondLst>
                                  <p:childTnLst>
                                    <p:set>
                                      <p:cBhvr>
                                        <p:cTn id="146" dur="1" fill="hold">
                                          <p:stCondLst>
                                            <p:cond delay="0"/>
                                          </p:stCondLst>
                                        </p:cTn>
                                        <p:tgtEl>
                                          <p:spTgt spid="14"/>
                                        </p:tgtEl>
                                        <p:attrNameLst>
                                          <p:attrName>style.visibility</p:attrName>
                                        </p:attrNameLst>
                                      </p:cBhvr>
                                      <p:to>
                                        <p:strVal val="visible"/>
                                      </p:to>
                                    </p:set>
                                    <p:animEffect transition="in" filter="fade">
                                      <p:cBhvr>
                                        <p:cTn id="1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lose up of a logo&#10;&#10;Description automatically generated">
            <a:extLst>
              <a:ext uri="{FF2B5EF4-FFF2-40B4-BE49-F238E27FC236}">
                <a16:creationId xmlns:a16="http://schemas.microsoft.com/office/drawing/2014/main" id="{72C31FF9-D0F0-42A8-81BB-970C26C1EE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7753" y="2221885"/>
            <a:ext cx="7736495" cy="2475191"/>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3:1</a:t>
            </a:r>
          </a:p>
        </p:txBody>
      </p:sp>
      <p:sp>
        <p:nvSpPr>
          <p:cNvPr id="4" name="Star: 12 Points 3">
            <a:extLst>
              <a:ext uri="{FF2B5EF4-FFF2-40B4-BE49-F238E27FC236}">
                <a16:creationId xmlns:a16="http://schemas.microsoft.com/office/drawing/2014/main" id="{78FFC579-B63A-4E02-B286-1D355998B38C}"/>
              </a:ext>
            </a:extLst>
          </p:cNvPr>
          <p:cNvSpPr>
            <a:spLocks noChangeAspect="1"/>
          </p:cNvSpPr>
          <p:nvPr/>
        </p:nvSpPr>
        <p:spPr bwMode="auto">
          <a:xfrm>
            <a:off x="2584990" y="3422241"/>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 name="Star: 12 Points 4">
            <a:extLst>
              <a:ext uri="{FF2B5EF4-FFF2-40B4-BE49-F238E27FC236}">
                <a16:creationId xmlns:a16="http://schemas.microsoft.com/office/drawing/2014/main" id="{69849DFC-5FE3-4E2B-99BA-76388FCA8451}"/>
              </a:ext>
            </a:extLst>
          </p:cNvPr>
          <p:cNvSpPr>
            <a:spLocks noChangeAspect="1"/>
          </p:cNvSpPr>
          <p:nvPr/>
        </p:nvSpPr>
        <p:spPr bwMode="auto">
          <a:xfrm>
            <a:off x="3437906" y="3422241"/>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 name="Star: 12 Points 5">
            <a:extLst>
              <a:ext uri="{FF2B5EF4-FFF2-40B4-BE49-F238E27FC236}">
                <a16:creationId xmlns:a16="http://schemas.microsoft.com/office/drawing/2014/main" id="{888001F4-09F9-4DE8-B939-51ED1B722BF8}"/>
              </a:ext>
            </a:extLst>
          </p:cNvPr>
          <p:cNvSpPr>
            <a:spLocks noChangeAspect="1"/>
          </p:cNvSpPr>
          <p:nvPr/>
        </p:nvSpPr>
        <p:spPr bwMode="auto">
          <a:xfrm>
            <a:off x="4290822" y="3422241"/>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Star: 12 Points 6">
            <a:extLst>
              <a:ext uri="{FF2B5EF4-FFF2-40B4-BE49-F238E27FC236}">
                <a16:creationId xmlns:a16="http://schemas.microsoft.com/office/drawing/2014/main" id="{1A573CD9-0F35-430C-A5ED-D84863E943FC}"/>
              </a:ext>
            </a:extLst>
          </p:cNvPr>
          <p:cNvSpPr>
            <a:spLocks noChangeAspect="1"/>
          </p:cNvSpPr>
          <p:nvPr/>
        </p:nvSpPr>
        <p:spPr bwMode="auto">
          <a:xfrm>
            <a:off x="5143738" y="3422241"/>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Star: 12 Points 7">
            <a:extLst>
              <a:ext uri="{FF2B5EF4-FFF2-40B4-BE49-F238E27FC236}">
                <a16:creationId xmlns:a16="http://schemas.microsoft.com/office/drawing/2014/main" id="{81C87D67-F461-4023-BF98-B21A0B9037D1}"/>
              </a:ext>
            </a:extLst>
          </p:cNvPr>
          <p:cNvSpPr>
            <a:spLocks noChangeAspect="1"/>
          </p:cNvSpPr>
          <p:nvPr/>
        </p:nvSpPr>
        <p:spPr bwMode="auto">
          <a:xfrm>
            <a:off x="5996654" y="3422241"/>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4" name="Star: 12 Points 13">
            <a:extLst>
              <a:ext uri="{FF2B5EF4-FFF2-40B4-BE49-F238E27FC236}">
                <a16:creationId xmlns:a16="http://schemas.microsoft.com/office/drawing/2014/main" id="{A9905884-C203-4DC4-B9A5-F5CD371564D6}"/>
              </a:ext>
            </a:extLst>
          </p:cNvPr>
          <p:cNvSpPr>
            <a:spLocks noChangeAspect="1"/>
          </p:cNvSpPr>
          <p:nvPr/>
        </p:nvSpPr>
        <p:spPr bwMode="auto">
          <a:xfrm>
            <a:off x="6130319" y="4082804"/>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1214996755"/>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2"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p:stCondLst>
                              <p:cond delay="1000"/>
                            </p:stCondLst>
                            <p:childTnLst>
                              <p:par>
                                <p:cTn id="27" presetID="10" presetClass="entr" presetSubtype="0" fill="hold" grpId="2"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3" nodeType="clickEffect">
                                  <p:stCondLst>
                                    <p:cond delay="0"/>
                                  </p:stCondLst>
                                  <p:childTnLst>
                                    <p:animEffect transition="out" filter="fad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par>
                                <p:cTn id="35" presetID="10" presetClass="exit" presetSubtype="0" fill="hold" grpId="3" nodeType="with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grpId="2"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3" nodeType="clickEffect">
                                  <p:stCondLst>
                                    <p:cond delay="0"/>
                                  </p:stCondLst>
                                  <p:childTnLst>
                                    <p:animEffect transition="out" filter="fade">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par>
                          <p:cTn id="51" fill="hold">
                            <p:stCondLst>
                              <p:cond delay="1000"/>
                            </p:stCondLst>
                            <p:childTnLst>
                              <p:par>
                                <p:cTn id="52" presetID="10" presetClass="entr" presetSubtype="0" fill="hold" grpId="4"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5" nodeType="clickEffect">
                                  <p:stCondLst>
                                    <p:cond delay="0"/>
                                  </p:stCondLst>
                                  <p:childTnLst>
                                    <p:animEffect transition="out" filter="fade">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5"/>
                                        </p:tgtEl>
                                      </p:cBhvr>
                                    </p:animEffect>
                                    <p:set>
                                      <p:cBhvr>
                                        <p:cTn id="62" dur="1" fill="hold">
                                          <p:stCondLst>
                                            <p:cond delay="499"/>
                                          </p:stCondLst>
                                        </p:cTn>
                                        <p:tgtEl>
                                          <p:spTgt spid="5"/>
                                        </p:tgtEl>
                                        <p:attrNameLst>
                                          <p:attrName>style.visibility</p:attrName>
                                        </p:attrNameLst>
                                      </p:cBhvr>
                                      <p:to>
                                        <p:strVal val="hidden"/>
                                      </p:to>
                                    </p:se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6"/>
                                        </p:tgtEl>
                                      </p:cBhvr>
                                    </p:animEffect>
                                    <p:set>
                                      <p:cBhvr>
                                        <p:cTn id="71" dur="1" fill="hold">
                                          <p:stCondLst>
                                            <p:cond delay="499"/>
                                          </p:stCondLst>
                                        </p:cTn>
                                        <p:tgtEl>
                                          <p:spTgt spid="6"/>
                                        </p:tgtEl>
                                        <p:attrNameLst>
                                          <p:attrName>style.visibility</p:attrName>
                                        </p:attrNameLst>
                                      </p:cBhvr>
                                      <p:to>
                                        <p:strVal val="hidden"/>
                                      </p:to>
                                    </p:set>
                                  </p:childTnLst>
                                </p:cTn>
                              </p:par>
                            </p:childTnLst>
                          </p:cTn>
                        </p:par>
                        <p:par>
                          <p:cTn id="72" fill="hold">
                            <p:stCondLst>
                              <p:cond delay="500"/>
                            </p:stCondLst>
                            <p:childTnLst>
                              <p:par>
                                <p:cTn id="73" presetID="10" presetClass="entr" presetSubtype="0" fill="hold" grpId="2" nodeType="after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500"/>
                                        <p:tgtEl>
                                          <p:spTgt spid="6"/>
                                        </p:tgtEl>
                                      </p:cBhvr>
                                    </p:animEffect>
                                  </p:childTnLst>
                                </p:cTn>
                              </p:par>
                            </p:childTnLst>
                          </p:cTn>
                        </p:par>
                        <p:par>
                          <p:cTn id="76" fill="hold">
                            <p:stCondLst>
                              <p:cond delay="1000"/>
                            </p:stCondLst>
                            <p:childTnLst>
                              <p:par>
                                <p:cTn id="77" presetID="10" presetClass="entr" presetSubtype="0" fill="hold" grpId="6"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50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7" nodeType="clickEffect">
                                  <p:stCondLst>
                                    <p:cond delay="0"/>
                                  </p:stCondLst>
                                  <p:childTnLst>
                                    <p:animEffect transition="out" filter="fade">
                                      <p:cBhvr>
                                        <p:cTn id="83" dur="500"/>
                                        <p:tgtEl>
                                          <p:spTgt spid="14"/>
                                        </p:tgtEl>
                                      </p:cBhvr>
                                    </p:animEffect>
                                    <p:set>
                                      <p:cBhvr>
                                        <p:cTn id="84" dur="1" fill="hold">
                                          <p:stCondLst>
                                            <p:cond delay="499"/>
                                          </p:stCondLst>
                                        </p:cTn>
                                        <p:tgtEl>
                                          <p:spTgt spid="14"/>
                                        </p:tgtEl>
                                        <p:attrNameLst>
                                          <p:attrName>style.visibility</p:attrName>
                                        </p:attrNameLst>
                                      </p:cBhvr>
                                      <p:to>
                                        <p:strVal val="hidden"/>
                                      </p:to>
                                    </p:set>
                                  </p:childTnLst>
                                </p:cTn>
                              </p:par>
                              <p:par>
                                <p:cTn id="85" presetID="10" presetClass="exit" presetSubtype="0" fill="hold" grpId="3" nodeType="withEffect">
                                  <p:stCondLst>
                                    <p:cond delay="0"/>
                                  </p:stCondLst>
                                  <p:childTnLst>
                                    <p:animEffect transition="out" filter="fade">
                                      <p:cBhvr>
                                        <p:cTn id="86" dur="500"/>
                                        <p:tgtEl>
                                          <p:spTgt spid="6"/>
                                        </p:tgtEl>
                                      </p:cBhvr>
                                    </p:animEffect>
                                    <p:set>
                                      <p:cBhvr>
                                        <p:cTn id="87" dur="1" fill="hold">
                                          <p:stCondLst>
                                            <p:cond delay="499"/>
                                          </p:stCondLst>
                                        </p:cTn>
                                        <p:tgtEl>
                                          <p:spTgt spid="6"/>
                                        </p:tgtEl>
                                        <p:attrNameLst>
                                          <p:attrName>style.visibility</p:attrName>
                                        </p:attrNameLst>
                                      </p:cBhvr>
                                      <p:to>
                                        <p:strVal val="hidden"/>
                                      </p:to>
                                    </p:se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500"/>
                                        <p:tgtEl>
                                          <p:spTgt spid="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1" nodeType="clickEffect">
                                  <p:stCondLst>
                                    <p:cond delay="0"/>
                                  </p:stCondLst>
                                  <p:childTnLst>
                                    <p:animEffect transition="out" filter="fade">
                                      <p:cBhvr>
                                        <p:cTn id="95" dur="500"/>
                                        <p:tgtEl>
                                          <p:spTgt spid="7"/>
                                        </p:tgtEl>
                                      </p:cBhvr>
                                    </p:animEffect>
                                    <p:set>
                                      <p:cBhvr>
                                        <p:cTn id="96" dur="1" fill="hold">
                                          <p:stCondLst>
                                            <p:cond delay="499"/>
                                          </p:stCondLst>
                                        </p:cTn>
                                        <p:tgtEl>
                                          <p:spTgt spid="7"/>
                                        </p:tgtEl>
                                        <p:attrNameLst>
                                          <p:attrName>style.visibility</p:attrName>
                                        </p:attrNameLst>
                                      </p:cBhvr>
                                      <p:to>
                                        <p:strVal val="hidden"/>
                                      </p:to>
                                    </p:set>
                                  </p:childTnLst>
                                </p:cTn>
                              </p:par>
                            </p:childTnLst>
                          </p:cTn>
                        </p:par>
                        <p:par>
                          <p:cTn id="97" fill="hold">
                            <p:stCondLst>
                              <p:cond delay="500"/>
                            </p:stCondLst>
                            <p:childTnLst>
                              <p:par>
                                <p:cTn id="98" presetID="10" presetClass="entr" presetSubtype="0" fill="hold" grpId="2" nodeType="after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fade">
                                      <p:cBhvr>
                                        <p:cTn id="100" dur="500"/>
                                        <p:tgtEl>
                                          <p:spTgt spid="7"/>
                                        </p:tgtEl>
                                      </p:cBhvr>
                                    </p:animEffect>
                                  </p:childTnLst>
                                </p:cTn>
                              </p:par>
                            </p:childTnLst>
                          </p:cTn>
                        </p:par>
                        <p:par>
                          <p:cTn id="101" fill="hold">
                            <p:stCondLst>
                              <p:cond delay="1000"/>
                            </p:stCondLst>
                            <p:childTnLst>
                              <p:par>
                                <p:cTn id="102" presetID="10" presetClass="entr" presetSubtype="0" fill="hold" grpId="8"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fade">
                                      <p:cBhvr>
                                        <p:cTn id="104" dur="500"/>
                                        <p:tgtEl>
                                          <p:spTgt spid="14"/>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9" nodeType="clickEffect">
                                  <p:stCondLst>
                                    <p:cond delay="0"/>
                                  </p:stCondLst>
                                  <p:childTnLst>
                                    <p:animEffect transition="out" filter="fade">
                                      <p:cBhvr>
                                        <p:cTn id="108" dur="500"/>
                                        <p:tgtEl>
                                          <p:spTgt spid="14"/>
                                        </p:tgtEl>
                                      </p:cBhvr>
                                    </p:animEffect>
                                    <p:set>
                                      <p:cBhvr>
                                        <p:cTn id="109" dur="1" fill="hold">
                                          <p:stCondLst>
                                            <p:cond delay="499"/>
                                          </p:stCondLst>
                                        </p:cTn>
                                        <p:tgtEl>
                                          <p:spTgt spid="14"/>
                                        </p:tgtEl>
                                        <p:attrNameLst>
                                          <p:attrName>style.visibility</p:attrName>
                                        </p:attrNameLst>
                                      </p:cBhvr>
                                      <p:to>
                                        <p:strVal val="hidden"/>
                                      </p:to>
                                    </p:set>
                                  </p:childTnLst>
                                </p:cTn>
                              </p:par>
                              <p:par>
                                <p:cTn id="110" presetID="10" presetClass="exit" presetSubtype="0" fill="hold" grpId="3" nodeType="withEffect">
                                  <p:stCondLst>
                                    <p:cond delay="0"/>
                                  </p:stCondLst>
                                  <p:childTnLst>
                                    <p:animEffect transition="out" filter="fade">
                                      <p:cBhvr>
                                        <p:cTn id="111" dur="500"/>
                                        <p:tgtEl>
                                          <p:spTgt spid="7"/>
                                        </p:tgtEl>
                                      </p:cBhvr>
                                    </p:animEffect>
                                    <p:set>
                                      <p:cBhvr>
                                        <p:cTn id="112" dur="1" fill="hold">
                                          <p:stCondLst>
                                            <p:cond delay="499"/>
                                          </p:stCondLst>
                                        </p:cTn>
                                        <p:tgtEl>
                                          <p:spTgt spid="7"/>
                                        </p:tgtEl>
                                        <p:attrNameLst>
                                          <p:attrName>style.visibility</p:attrName>
                                        </p:attrNameLst>
                                      </p:cBhvr>
                                      <p:to>
                                        <p:strVal val="hidden"/>
                                      </p:to>
                                    </p:set>
                                  </p:childTnLst>
                                </p:cTn>
                              </p:par>
                            </p:childTnLst>
                          </p:cTn>
                        </p:par>
                        <p:par>
                          <p:cTn id="113" fill="hold">
                            <p:stCondLst>
                              <p:cond delay="500"/>
                            </p:stCondLst>
                            <p:childTnLst>
                              <p:par>
                                <p:cTn id="114" presetID="10" presetClass="entr" presetSubtype="0" fill="hold" grpId="0" nodeType="afterEffect">
                                  <p:stCondLst>
                                    <p:cond delay="0"/>
                                  </p:stCondLst>
                                  <p:childTnLst>
                                    <p:set>
                                      <p:cBhvr>
                                        <p:cTn id="115" dur="1" fill="hold">
                                          <p:stCondLst>
                                            <p:cond delay="0"/>
                                          </p:stCondLst>
                                        </p:cTn>
                                        <p:tgtEl>
                                          <p:spTgt spid="8"/>
                                        </p:tgtEl>
                                        <p:attrNameLst>
                                          <p:attrName>style.visibility</p:attrName>
                                        </p:attrNameLst>
                                      </p:cBhvr>
                                      <p:to>
                                        <p:strVal val="visible"/>
                                      </p:to>
                                    </p:set>
                                    <p:animEffect transition="in" filter="fade">
                                      <p:cBhvr>
                                        <p:cTn id="1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5" grpId="0" animBg="1"/>
      <p:bldP spid="5" grpId="1" animBg="1"/>
      <p:bldP spid="5" grpId="2" animBg="1"/>
      <p:bldP spid="5" grpId="3" animBg="1"/>
      <p:bldP spid="6" grpId="0" animBg="1"/>
      <p:bldP spid="6" grpId="1" animBg="1"/>
      <p:bldP spid="6" grpId="2" animBg="1"/>
      <p:bldP spid="6" grpId="3" animBg="1"/>
      <p:bldP spid="7" grpId="0" animBg="1"/>
      <p:bldP spid="7" grpId="1" animBg="1"/>
      <p:bldP spid="7" grpId="2" animBg="1"/>
      <p:bldP spid="7" grpId="3" animBg="1"/>
      <p:bldP spid="8" grpId="0" animBg="1"/>
      <p:bldP spid="14" grpId="0" animBg="1"/>
      <p:bldP spid="14" grpId="1" animBg="1"/>
      <p:bldP spid="14" grpId="2" animBg="1"/>
      <p:bldP spid="14" grpId="3" animBg="1"/>
      <p:bldP spid="14" grpId="4" animBg="1"/>
      <p:bldP spid="14" grpId="5" animBg="1"/>
      <p:bldP spid="14" grpId="6" animBg="1"/>
      <p:bldP spid="14" grpId="7" animBg="1"/>
      <p:bldP spid="14" grpId="8" animBg="1"/>
      <p:bldP spid="14" grpId="9"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5656B38E-878A-4393-B90F-2A0023AD1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7753" y="2221885"/>
            <a:ext cx="7736495" cy="2475191"/>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3:1</a:t>
            </a:r>
          </a:p>
        </p:txBody>
      </p:sp>
      <p:sp>
        <p:nvSpPr>
          <p:cNvPr id="4" name="Star: 12 Points 3">
            <a:extLst>
              <a:ext uri="{FF2B5EF4-FFF2-40B4-BE49-F238E27FC236}">
                <a16:creationId xmlns:a16="http://schemas.microsoft.com/office/drawing/2014/main" id="{BA58FFE0-7E59-499C-B0F9-50DE32953EB7}"/>
              </a:ext>
            </a:extLst>
          </p:cNvPr>
          <p:cNvSpPr>
            <a:spLocks noChangeAspect="1"/>
          </p:cNvSpPr>
          <p:nvPr/>
        </p:nvSpPr>
        <p:spPr bwMode="auto">
          <a:xfrm>
            <a:off x="2584990" y="3422245"/>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 name="Star: 12 Points 4">
            <a:extLst>
              <a:ext uri="{FF2B5EF4-FFF2-40B4-BE49-F238E27FC236}">
                <a16:creationId xmlns:a16="http://schemas.microsoft.com/office/drawing/2014/main" id="{1AE8942D-5F4A-47C8-9801-856074B98843}"/>
              </a:ext>
            </a:extLst>
          </p:cNvPr>
          <p:cNvSpPr>
            <a:spLocks noChangeAspect="1"/>
          </p:cNvSpPr>
          <p:nvPr/>
        </p:nvSpPr>
        <p:spPr bwMode="auto">
          <a:xfrm>
            <a:off x="3437906" y="3422245"/>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 name="Star: 12 Points 5">
            <a:extLst>
              <a:ext uri="{FF2B5EF4-FFF2-40B4-BE49-F238E27FC236}">
                <a16:creationId xmlns:a16="http://schemas.microsoft.com/office/drawing/2014/main" id="{EFFFF54D-4569-4BDA-9D72-2EB80F66B3F9}"/>
              </a:ext>
            </a:extLst>
          </p:cNvPr>
          <p:cNvSpPr>
            <a:spLocks noChangeAspect="1"/>
          </p:cNvSpPr>
          <p:nvPr/>
        </p:nvSpPr>
        <p:spPr bwMode="auto">
          <a:xfrm>
            <a:off x="4290822" y="3422245"/>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Star: 12 Points 6">
            <a:extLst>
              <a:ext uri="{FF2B5EF4-FFF2-40B4-BE49-F238E27FC236}">
                <a16:creationId xmlns:a16="http://schemas.microsoft.com/office/drawing/2014/main" id="{19DC0BA2-4577-4B73-94AE-BC1263C467EF}"/>
              </a:ext>
            </a:extLst>
          </p:cNvPr>
          <p:cNvSpPr>
            <a:spLocks noChangeAspect="1"/>
          </p:cNvSpPr>
          <p:nvPr/>
        </p:nvSpPr>
        <p:spPr bwMode="auto">
          <a:xfrm>
            <a:off x="5143738" y="3422245"/>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Star: 12 Points 7">
            <a:extLst>
              <a:ext uri="{FF2B5EF4-FFF2-40B4-BE49-F238E27FC236}">
                <a16:creationId xmlns:a16="http://schemas.microsoft.com/office/drawing/2014/main" id="{5DB0F445-9F08-4591-98BD-DC11D9422ABD}"/>
              </a:ext>
            </a:extLst>
          </p:cNvPr>
          <p:cNvSpPr>
            <a:spLocks noChangeAspect="1"/>
          </p:cNvSpPr>
          <p:nvPr/>
        </p:nvSpPr>
        <p:spPr bwMode="auto">
          <a:xfrm>
            <a:off x="5996654" y="3422245"/>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Star: 12 Points 8">
            <a:extLst>
              <a:ext uri="{FF2B5EF4-FFF2-40B4-BE49-F238E27FC236}">
                <a16:creationId xmlns:a16="http://schemas.microsoft.com/office/drawing/2014/main" id="{901D138E-702F-422B-BF64-A1B7143C9261}"/>
              </a:ext>
            </a:extLst>
          </p:cNvPr>
          <p:cNvSpPr>
            <a:spLocks noChangeAspect="1"/>
          </p:cNvSpPr>
          <p:nvPr/>
        </p:nvSpPr>
        <p:spPr bwMode="auto">
          <a:xfrm>
            <a:off x="6130319" y="4082803"/>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3470712805"/>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2"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000"/>
                            </p:stCondLst>
                            <p:childTnLst>
                              <p:par>
                                <p:cTn id="18" presetID="10" presetClass="entr" presetSubtype="0" fill="hold" grpId="6"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7"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xit" presetSubtype="0" fill="hold" grpId="3"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grpId="2"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par>
                                <p:cTn id="51" presetID="10" presetClass="exit" presetSubtype="0" fill="hold" grpId="8" nodeType="with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3" nodeType="clickEffect">
                                  <p:stCondLst>
                                    <p:cond delay="0"/>
                                  </p:stCondLst>
                                  <p:childTnLst>
                                    <p:animEffect transition="out" filter="fade">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childTnLst>
                          </p:cTn>
                        </p:par>
                        <p:par>
                          <p:cTn id="63" fill="hold">
                            <p:stCondLst>
                              <p:cond delay="500"/>
                            </p:stCondLst>
                            <p:childTnLst>
                              <p:par>
                                <p:cTn id="64" presetID="10" presetClass="entr" presetSubtype="0" fill="hold" grpId="2" nodeType="after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childTnLst>
                          </p:cTn>
                        </p:par>
                        <p:par>
                          <p:cTn id="67" fill="hold">
                            <p:stCondLst>
                              <p:cond delay="1000"/>
                            </p:stCondLst>
                            <p:childTnLst>
                              <p:par>
                                <p:cTn id="68" presetID="10" presetClass="entr" presetSubtype="0" fill="hold" grpId="5"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3" nodeType="clickEffect">
                                  <p:stCondLst>
                                    <p:cond delay="0"/>
                                  </p:stCondLst>
                                  <p:childTnLst>
                                    <p:animEffect transition="out" filter="fade">
                                      <p:cBhvr>
                                        <p:cTn id="74" dur="500"/>
                                        <p:tgtEl>
                                          <p:spTgt spid="5"/>
                                        </p:tgtEl>
                                      </p:cBhvr>
                                    </p:animEffect>
                                    <p:set>
                                      <p:cBhvr>
                                        <p:cTn id="75" dur="1" fill="hold">
                                          <p:stCondLst>
                                            <p:cond delay="499"/>
                                          </p:stCondLst>
                                        </p:cTn>
                                        <p:tgtEl>
                                          <p:spTgt spid="5"/>
                                        </p:tgtEl>
                                        <p:attrNameLst>
                                          <p:attrName>style.visibility</p:attrName>
                                        </p:attrNameLst>
                                      </p:cBhvr>
                                      <p:to>
                                        <p:strVal val="hidden"/>
                                      </p:to>
                                    </p:set>
                                  </p:childTnLst>
                                </p:cTn>
                              </p:par>
                              <p:par>
                                <p:cTn id="76" presetID="10" presetClass="exit" presetSubtype="0" fill="hold" grpId="3" nodeType="withEffect">
                                  <p:stCondLst>
                                    <p:cond delay="0"/>
                                  </p:stCondLst>
                                  <p:childTnLst>
                                    <p:animEffect transition="out" filter="fade">
                                      <p:cBhvr>
                                        <p:cTn id="77" dur="500"/>
                                        <p:tgtEl>
                                          <p:spTgt spid="9"/>
                                        </p:tgtEl>
                                      </p:cBhvr>
                                    </p:animEffect>
                                    <p:set>
                                      <p:cBhvr>
                                        <p:cTn id="78" dur="1" fill="hold">
                                          <p:stCondLst>
                                            <p:cond delay="499"/>
                                          </p:stCondLst>
                                        </p:cTn>
                                        <p:tgtEl>
                                          <p:spTgt spid="9"/>
                                        </p:tgtEl>
                                        <p:attrNameLst>
                                          <p:attrName>style.visibility</p:attrName>
                                        </p:attrNameLst>
                                      </p:cBhvr>
                                      <p:to>
                                        <p:strVal val="hidden"/>
                                      </p:to>
                                    </p:se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500"/>
                                        <p:tgtEl>
                                          <p:spTgt spid="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5"/>
                                        </p:tgtEl>
                                      </p:cBhvr>
                                    </p:animEffect>
                                    <p:set>
                                      <p:cBhvr>
                                        <p:cTn id="87" dur="1" fill="hold">
                                          <p:stCondLst>
                                            <p:cond delay="499"/>
                                          </p:stCondLst>
                                        </p:cTn>
                                        <p:tgtEl>
                                          <p:spTgt spid="5"/>
                                        </p:tgtEl>
                                        <p:attrNameLst>
                                          <p:attrName>style.visibility</p:attrName>
                                        </p:attrNameLst>
                                      </p:cBhvr>
                                      <p:to>
                                        <p:strVal val="hidden"/>
                                      </p:to>
                                    </p:set>
                                  </p:childTnLst>
                                </p:cTn>
                              </p:par>
                            </p:childTnLst>
                          </p:cTn>
                        </p:par>
                        <p:par>
                          <p:cTn id="88" fill="hold">
                            <p:stCondLst>
                              <p:cond delay="500"/>
                            </p:stCondLst>
                            <p:childTnLst>
                              <p:par>
                                <p:cTn id="89" presetID="10" presetClass="entr" presetSubtype="0" fill="hold" grpId="2" nodeType="after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fade">
                                      <p:cBhvr>
                                        <p:cTn id="91" dur="500"/>
                                        <p:tgtEl>
                                          <p:spTgt spid="4"/>
                                        </p:tgtEl>
                                      </p:cBhvr>
                                    </p:animEffect>
                                  </p:childTnLst>
                                </p:cTn>
                              </p:par>
                            </p:childTnLst>
                          </p:cTn>
                        </p:par>
                        <p:par>
                          <p:cTn id="92" fill="hold">
                            <p:stCondLst>
                              <p:cond delay="1000"/>
                            </p:stCondLst>
                            <p:childTnLst>
                              <p:par>
                                <p:cTn id="93" presetID="10" presetClass="entr" presetSubtype="0" fill="hold" grpId="2" nodeType="after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500"/>
                                        <p:tgtEl>
                                          <p:spTgt spid="9"/>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500"/>
                                        <p:tgtEl>
                                          <p:spTgt spid="4"/>
                                        </p:tgtEl>
                                      </p:cBhvr>
                                    </p:animEffect>
                                    <p:set>
                                      <p:cBhvr>
                                        <p:cTn id="100" dur="1" fill="hold">
                                          <p:stCondLst>
                                            <p:cond delay="499"/>
                                          </p:stCondLst>
                                        </p:cTn>
                                        <p:tgtEl>
                                          <p:spTgt spid="4"/>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9"/>
                                        </p:tgtEl>
                                      </p:cBhvr>
                                    </p:animEffect>
                                    <p:set>
                                      <p:cBhvr>
                                        <p:cTn id="103" dur="1" fill="hold">
                                          <p:stCondLst>
                                            <p:cond delay="499"/>
                                          </p:stCondLst>
                                        </p:cTn>
                                        <p:tgtEl>
                                          <p:spTgt spid="9"/>
                                        </p:tgtEl>
                                        <p:attrNameLst>
                                          <p:attrName>style.visibility</p:attrName>
                                        </p:attrNameLst>
                                      </p:cBhvr>
                                      <p:to>
                                        <p:strVal val="hidden"/>
                                      </p:to>
                                    </p:se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4"/>
                                        </p:tgtEl>
                                        <p:attrNameLst>
                                          <p:attrName>style.visibility</p:attrName>
                                        </p:attrNameLst>
                                      </p:cBhvr>
                                      <p:to>
                                        <p:strVal val="visible"/>
                                      </p:to>
                                    </p:set>
                                    <p:animEffect transition="in" filter="fade">
                                      <p:cBhvr>
                                        <p:cTn id="107" dur="500"/>
                                        <p:tgtEl>
                                          <p:spTgt spid="4"/>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3" nodeType="clickEffect">
                                  <p:stCondLst>
                                    <p:cond delay="0"/>
                                  </p:stCondLst>
                                  <p:childTnLst>
                                    <p:animEffect transition="out" filter="fade">
                                      <p:cBhvr>
                                        <p:cTn id="111" dur="500"/>
                                        <p:tgtEl>
                                          <p:spTgt spid="4"/>
                                        </p:tgtEl>
                                      </p:cBhvr>
                                    </p:animEffect>
                                    <p:set>
                                      <p:cBhvr>
                                        <p:cTn id="112" dur="1" fill="hold">
                                          <p:stCondLst>
                                            <p:cond delay="499"/>
                                          </p:stCondLst>
                                        </p:cTn>
                                        <p:tgtEl>
                                          <p:spTgt spid="4"/>
                                        </p:tgtEl>
                                        <p:attrNameLst>
                                          <p:attrName>style.visibility</p:attrName>
                                        </p:attrNameLst>
                                      </p:cBhvr>
                                      <p:to>
                                        <p:strVal val="hidden"/>
                                      </p:to>
                                    </p:set>
                                  </p:childTnLst>
                                </p:cTn>
                              </p:par>
                            </p:childTnLst>
                          </p:cTn>
                        </p:par>
                        <p:par>
                          <p:cTn id="113" fill="hold">
                            <p:stCondLst>
                              <p:cond delay="500"/>
                            </p:stCondLst>
                            <p:childTnLst>
                              <p:par>
                                <p:cTn id="114" presetID="10" presetClass="entr" presetSubtype="0" fill="hold" grpId="4" nodeType="afterEffect">
                                  <p:stCondLst>
                                    <p:cond delay="0"/>
                                  </p:stCondLst>
                                  <p:childTnLst>
                                    <p:set>
                                      <p:cBhvr>
                                        <p:cTn id="115" dur="1" fill="hold">
                                          <p:stCondLst>
                                            <p:cond delay="0"/>
                                          </p:stCondLst>
                                        </p:cTn>
                                        <p:tgtEl>
                                          <p:spTgt spid="9"/>
                                        </p:tgtEl>
                                        <p:attrNameLst>
                                          <p:attrName>style.visibility</p:attrName>
                                        </p:attrNameLst>
                                      </p:cBhvr>
                                      <p:to>
                                        <p:strVal val="visible"/>
                                      </p:to>
                                    </p:set>
                                    <p:animEffect transition="in" filter="fade">
                                      <p:cBhvr>
                                        <p:cTn id="1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5" grpId="0" animBg="1"/>
      <p:bldP spid="5" grpId="1" animBg="1"/>
      <p:bldP spid="5" grpId="2" animBg="1"/>
      <p:bldP spid="5" grpId="3" animBg="1"/>
      <p:bldP spid="6" grpId="0" animBg="1"/>
      <p:bldP spid="6" grpId="1" animBg="1"/>
      <p:bldP spid="6" grpId="2" animBg="1"/>
      <p:bldP spid="6" grpId="3" animBg="1"/>
      <p:bldP spid="7" grpId="0" animBg="1"/>
      <p:bldP spid="7" grpId="1" animBg="1"/>
      <p:bldP spid="7" grpId="2" animBg="1"/>
      <p:bldP spid="7" grpId="3" animBg="1"/>
      <p:bldP spid="8" grpId="0" animBg="1"/>
      <p:bldP spid="8" grpId="1" animBg="1"/>
      <p:bldP spid="9" grpId="0" animBg="1"/>
      <p:bldP spid="9" grpId="1" animBg="1"/>
      <p:bldP spid="9" grpId="2" animBg="1"/>
      <p:bldP spid="9" grpId="3" animBg="1"/>
      <p:bldP spid="9" grpId="4" animBg="1"/>
      <p:bldP spid="9" grpId="5" animBg="1"/>
      <p:bldP spid="9" grpId="6" animBg="1"/>
      <p:bldP spid="9" grpId="7" animBg="1"/>
      <p:bldP spid="9" grpId="8"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3:2</a:t>
            </a:r>
          </a:p>
        </p:txBody>
      </p:sp>
      <p:sp>
        <p:nvSpPr>
          <p:cNvPr id="4" name="TextBox 3">
            <a:extLst>
              <a:ext uri="{FF2B5EF4-FFF2-40B4-BE49-F238E27FC236}">
                <a16:creationId xmlns:a16="http://schemas.microsoft.com/office/drawing/2014/main" id="{04586B4D-EBEE-41A9-A639-F62388A2284D}"/>
              </a:ext>
            </a:extLst>
          </p:cNvPr>
          <p:cNvSpPr txBox="1"/>
          <p:nvPr/>
        </p:nvSpPr>
        <p:spPr bwMode="auto">
          <a:xfrm>
            <a:off x="3071553" y="1079948"/>
            <a:ext cx="60489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How many fingers (and thumbs) are there?</a:t>
            </a:r>
          </a:p>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Count in groups of five.</a:t>
            </a:r>
          </a:p>
        </p:txBody>
      </p:sp>
      <p:pic>
        <p:nvPicPr>
          <p:cNvPr id="5" name="Picture 4">
            <a:extLst>
              <a:ext uri="{FF2B5EF4-FFF2-40B4-BE49-F238E27FC236}">
                <a16:creationId xmlns:a16="http://schemas.microsoft.com/office/drawing/2014/main" id="{102D73A9-04DB-4AE5-80B4-389E078841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012" y="2509622"/>
            <a:ext cx="565721" cy="788583"/>
          </a:xfrm>
          <a:prstGeom prst="rect">
            <a:avLst/>
          </a:prstGeom>
        </p:spPr>
      </p:pic>
      <p:pic>
        <p:nvPicPr>
          <p:cNvPr id="6" name="Picture 5">
            <a:extLst>
              <a:ext uri="{FF2B5EF4-FFF2-40B4-BE49-F238E27FC236}">
                <a16:creationId xmlns:a16="http://schemas.microsoft.com/office/drawing/2014/main" id="{65557A7D-ED70-48BC-8904-2AC733C3E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2420" y="2509622"/>
            <a:ext cx="565721" cy="788583"/>
          </a:xfrm>
          <a:prstGeom prst="rect">
            <a:avLst/>
          </a:prstGeom>
        </p:spPr>
      </p:pic>
      <p:pic>
        <p:nvPicPr>
          <p:cNvPr id="7" name="Picture 6">
            <a:extLst>
              <a:ext uri="{FF2B5EF4-FFF2-40B4-BE49-F238E27FC236}">
                <a16:creationId xmlns:a16="http://schemas.microsoft.com/office/drawing/2014/main" id="{2022FF6B-8CA9-492F-BAFD-5B9809822D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2829" y="2509622"/>
            <a:ext cx="565721" cy="788583"/>
          </a:xfrm>
          <a:prstGeom prst="rect">
            <a:avLst/>
          </a:prstGeom>
        </p:spPr>
      </p:pic>
      <p:pic>
        <p:nvPicPr>
          <p:cNvPr id="8" name="Picture 7">
            <a:extLst>
              <a:ext uri="{FF2B5EF4-FFF2-40B4-BE49-F238E27FC236}">
                <a16:creationId xmlns:a16="http://schemas.microsoft.com/office/drawing/2014/main" id="{A26D3667-F7CF-45A0-ADCB-5560796A2B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3238" y="2509622"/>
            <a:ext cx="565721" cy="788583"/>
          </a:xfrm>
          <a:prstGeom prst="rect">
            <a:avLst/>
          </a:prstGeom>
        </p:spPr>
      </p:pic>
      <p:pic>
        <p:nvPicPr>
          <p:cNvPr id="9" name="Picture 8">
            <a:extLst>
              <a:ext uri="{FF2B5EF4-FFF2-40B4-BE49-F238E27FC236}">
                <a16:creationId xmlns:a16="http://schemas.microsoft.com/office/drawing/2014/main" id="{4302CDE3-FCBD-4BB5-A41C-4AB3A4E78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3646" y="2509622"/>
            <a:ext cx="565721" cy="788583"/>
          </a:xfrm>
          <a:prstGeom prst="rect">
            <a:avLst/>
          </a:prstGeom>
        </p:spPr>
      </p:pic>
      <p:pic>
        <p:nvPicPr>
          <p:cNvPr id="10" name="Picture 9">
            <a:extLst>
              <a:ext uri="{FF2B5EF4-FFF2-40B4-BE49-F238E27FC236}">
                <a16:creationId xmlns:a16="http://schemas.microsoft.com/office/drawing/2014/main" id="{28DD91E9-2879-4933-9ED6-D615C92D9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2012" y="3655047"/>
            <a:ext cx="565721" cy="788583"/>
          </a:xfrm>
          <a:prstGeom prst="rect">
            <a:avLst/>
          </a:prstGeom>
        </p:spPr>
      </p:pic>
      <p:pic>
        <p:nvPicPr>
          <p:cNvPr id="11" name="Picture 10">
            <a:extLst>
              <a:ext uri="{FF2B5EF4-FFF2-40B4-BE49-F238E27FC236}">
                <a16:creationId xmlns:a16="http://schemas.microsoft.com/office/drawing/2014/main" id="{7F3C3EB6-6E8D-4376-96D4-87CD896BCB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2420" y="3655047"/>
            <a:ext cx="565721" cy="788583"/>
          </a:xfrm>
          <a:prstGeom prst="rect">
            <a:avLst/>
          </a:prstGeom>
        </p:spPr>
      </p:pic>
      <p:sp>
        <p:nvSpPr>
          <p:cNvPr id="12" name="TextBox 11">
            <a:extLst>
              <a:ext uri="{FF2B5EF4-FFF2-40B4-BE49-F238E27FC236}">
                <a16:creationId xmlns:a16="http://schemas.microsoft.com/office/drawing/2014/main" id="{0B774B27-0E19-4D7C-875A-7ACEC32F6201}"/>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p>
        </p:txBody>
      </p:sp>
      <p:sp>
        <p:nvSpPr>
          <p:cNvPr id="13" name="TextBox 12">
            <a:extLst>
              <a:ext uri="{FF2B5EF4-FFF2-40B4-BE49-F238E27FC236}">
                <a16:creationId xmlns:a16="http://schemas.microsoft.com/office/drawing/2014/main" id="{69EE17EB-77B6-4C9D-9230-9A402E39223E}"/>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25</a:t>
            </a:r>
          </a:p>
        </p:txBody>
      </p:sp>
      <p:sp>
        <p:nvSpPr>
          <p:cNvPr id="14" name="TextBox 13">
            <a:extLst>
              <a:ext uri="{FF2B5EF4-FFF2-40B4-BE49-F238E27FC236}">
                <a16:creationId xmlns:a16="http://schemas.microsoft.com/office/drawing/2014/main" id="{57D2F077-0500-4F22-979A-99C0DA3954EF}"/>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20</a:t>
            </a:r>
          </a:p>
        </p:txBody>
      </p:sp>
      <p:sp>
        <p:nvSpPr>
          <p:cNvPr id="15" name="TextBox 14">
            <a:extLst>
              <a:ext uri="{FF2B5EF4-FFF2-40B4-BE49-F238E27FC236}">
                <a16:creationId xmlns:a16="http://schemas.microsoft.com/office/drawing/2014/main" id="{0C5A0725-8FE1-44F7-A85C-7AC6A17AD034}"/>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15</a:t>
            </a:r>
          </a:p>
        </p:txBody>
      </p:sp>
      <p:sp>
        <p:nvSpPr>
          <p:cNvPr id="16" name="TextBox 15">
            <a:extLst>
              <a:ext uri="{FF2B5EF4-FFF2-40B4-BE49-F238E27FC236}">
                <a16:creationId xmlns:a16="http://schemas.microsoft.com/office/drawing/2014/main" id="{27EC311C-2DEC-4E57-BCCB-968FF018CF82}"/>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17" name="TextBox 16">
            <a:extLst>
              <a:ext uri="{FF2B5EF4-FFF2-40B4-BE49-F238E27FC236}">
                <a16:creationId xmlns:a16="http://schemas.microsoft.com/office/drawing/2014/main" id="{0AD3271B-76EB-40F0-9798-9D0D5F9A8F6E}"/>
              </a:ext>
            </a:extLst>
          </p:cNvPr>
          <p:cNvSpPr txBox="1"/>
          <p:nvPr/>
        </p:nvSpPr>
        <p:spPr bwMode="auto">
          <a:xfrm>
            <a:off x="5920311" y="532139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18" name="TextBox 17">
            <a:extLst>
              <a:ext uri="{FF2B5EF4-FFF2-40B4-BE49-F238E27FC236}">
                <a16:creationId xmlns:a16="http://schemas.microsoft.com/office/drawing/2014/main" id="{59A42CEF-5AC7-4313-A1E2-DA30BBE9AD82}"/>
              </a:ext>
            </a:extLst>
          </p:cNvPr>
          <p:cNvSpPr txBox="1"/>
          <p:nvPr/>
        </p:nvSpPr>
        <p:spPr bwMode="auto">
          <a:xfrm>
            <a:off x="5764917" y="4881771"/>
            <a:ext cx="662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five</a:t>
            </a:r>
          </a:p>
        </p:txBody>
      </p:sp>
      <p:sp>
        <p:nvSpPr>
          <p:cNvPr id="19" name="TextBox 18">
            <a:extLst>
              <a:ext uri="{FF2B5EF4-FFF2-40B4-BE49-F238E27FC236}">
                <a16:creationId xmlns:a16="http://schemas.microsoft.com/office/drawing/2014/main" id="{3104344A-CBF7-4AE5-A2D1-78201DC78ECD}"/>
              </a:ext>
            </a:extLst>
          </p:cNvPr>
          <p:cNvSpPr txBox="1"/>
          <p:nvPr/>
        </p:nvSpPr>
        <p:spPr bwMode="auto">
          <a:xfrm>
            <a:off x="5785276" y="4881771"/>
            <a:ext cx="621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ten</a:t>
            </a:r>
          </a:p>
        </p:txBody>
      </p:sp>
      <p:sp>
        <p:nvSpPr>
          <p:cNvPr id="20" name="TextBox 19">
            <a:extLst>
              <a:ext uri="{FF2B5EF4-FFF2-40B4-BE49-F238E27FC236}">
                <a16:creationId xmlns:a16="http://schemas.microsoft.com/office/drawing/2014/main" id="{F50CCB6C-3209-409F-8E93-C18272F6DA8F}"/>
              </a:ext>
            </a:extLst>
          </p:cNvPr>
          <p:cNvSpPr txBox="1"/>
          <p:nvPr/>
        </p:nvSpPr>
        <p:spPr bwMode="auto">
          <a:xfrm>
            <a:off x="5568489" y="4881771"/>
            <a:ext cx="10550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fifteen</a:t>
            </a:r>
          </a:p>
        </p:txBody>
      </p:sp>
      <p:sp>
        <p:nvSpPr>
          <p:cNvPr id="21" name="TextBox 20">
            <a:extLst>
              <a:ext uri="{FF2B5EF4-FFF2-40B4-BE49-F238E27FC236}">
                <a16:creationId xmlns:a16="http://schemas.microsoft.com/office/drawing/2014/main" id="{22AA4D81-3EE3-4D3A-BD1A-CFE5A3FC91F2}"/>
              </a:ext>
            </a:extLst>
          </p:cNvPr>
          <p:cNvSpPr txBox="1"/>
          <p:nvPr/>
        </p:nvSpPr>
        <p:spPr bwMode="auto">
          <a:xfrm>
            <a:off x="5546752" y="4881771"/>
            <a:ext cx="1098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twenty</a:t>
            </a:r>
          </a:p>
        </p:txBody>
      </p:sp>
      <p:sp>
        <p:nvSpPr>
          <p:cNvPr id="22" name="TextBox 21">
            <a:extLst>
              <a:ext uri="{FF2B5EF4-FFF2-40B4-BE49-F238E27FC236}">
                <a16:creationId xmlns:a16="http://schemas.microsoft.com/office/drawing/2014/main" id="{19CCF8CF-22C2-4D49-9927-9A44B202D496}"/>
              </a:ext>
            </a:extLst>
          </p:cNvPr>
          <p:cNvSpPr txBox="1"/>
          <p:nvPr/>
        </p:nvSpPr>
        <p:spPr bwMode="auto">
          <a:xfrm>
            <a:off x="5246283" y="4881771"/>
            <a:ext cx="16994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twenty-five</a:t>
            </a:r>
          </a:p>
        </p:txBody>
      </p:sp>
      <p:sp>
        <p:nvSpPr>
          <p:cNvPr id="23" name="TextBox 22">
            <a:extLst>
              <a:ext uri="{FF2B5EF4-FFF2-40B4-BE49-F238E27FC236}">
                <a16:creationId xmlns:a16="http://schemas.microsoft.com/office/drawing/2014/main" id="{0F2BBA66-A05D-4514-99CE-7276165EE4F6}"/>
              </a:ext>
            </a:extLst>
          </p:cNvPr>
          <p:cNvSpPr txBox="1"/>
          <p:nvPr/>
        </p:nvSpPr>
        <p:spPr bwMode="auto">
          <a:xfrm>
            <a:off x="5641774" y="4881771"/>
            <a:ext cx="908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thirty</a:t>
            </a:r>
          </a:p>
        </p:txBody>
      </p:sp>
      <p:sp>
        <p:nvSpPr>
          <p:cNvPr id="24" name="TextBox 23">
            <a:extLst>
              <a:ext uri="{FF2B5EF4-FFF2-40B4-BE49-F238E27FC236}">
                <a16:creationId xmlns:a16="http://schemas.microsoft.com/office/drawing/2014/main" id="{47F947C8-05FE-4CD6-8632-45D47469D969}"/>
              </a:ext>
            </a:extLst>
          </p:cNvPr>
          <p:cNvSpPr txBox="1"/>
          <p:nvPr/>
        </p:nvSpPr>
        <p:spPr bwMode="auto">
          <a:xfrm>
            <a:off x="5341312" y="4892465"/>
            <a:ext cx="1509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thirty-five</a:t>
            </a:r>
          </a:p>
        </p:txBody>
      </p:sp>
      <p:pic>
        <p:nvPicPr>
          <p:cNvPr id="25" name="Picture 24">
            <a:extLst>
              <a:ext uri="{FF2B5EF4-FFF2-40B4-BE49-F238E27FC236}">
                <a16:creationId xmlns:a16="http://schemas.microsoft.com/office/drawing/2014/main" id="{EB61BCE8-2E6D-4887-B6EB-4E2DAFC9F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3238" y="3655046"/>
            <a:ext cx="565721" cy="788583"/>
          </a:xfrm>
          <a:prstGeom prst="rect">
            <a:avLst/>
          </a:prstGeom>
        </p:spPr>
      </p:pic>
      <p:pic>
        <p:nvPicPr>
          <p:cNvPr id="26" name="Picture 25">
            <a:extLst>
              <a:ext uri="{FF2B5EF4-FFF2-40B4-BE49-F238E27FC236}">
                <a16:creationId xmlns:a16="http://schemas.microsoft.com/office/drawing/2014/main" id="{1FF8EA0A-AE7C-426B-A4A2-1BA0E27BEC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2828" y="3695696"/>
            <a:ext cx="565721" cy="788583"/>
          </a:xfrm>
          <a:prstGeom prst="rect">
            <a:avLst/>
          </a:prstGeom>
        </p:spPr>
      </p:pic>
      <p:sp>
        <p:nvSpPr>
          <p:cNvPr id="27" name="TextBox 26">
            <a:extLst>
              <a:ext uri="{FF2B5EF4-FFF2-40B4-BE49-F238E27FC236}">
                <a16:creationId xmlns:a16="http://schemas.microsoft.com/office/drawing/2014/main" id="{EC7C8BFC-E1E8-44FA-B4E5-97304B827001}"/>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40</a:t>
            </a:r>
          </a:p>
        </p:txBody>
      </p:sp>
      <p:sp>
        <p:nvSpPr>
          <p:cNvPr id="3" name="TextBox 2">
            <a:extLst>
              <a:ext uri="{FF2B5EF4-FFF2-40B4-BE49-F238E27FC236}">
                <a16:creationId xmlns:a16="http://schemas.microsoft.com/office/drawing/2014/main" id="{72152D8F-FD46-4CDE-86A2-3E8882644A32}"/>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35</a:t>
            </a:r>
          </a:p>
        </p:txBody>
      </p:sp>
      <p:sp>
        <p:nvSpPr>
          <p:cNvPr id="28" name="TextBox 27">
            <a:extLst>
              <a:ext uri="{FF2B5EF4-FFF2-40B4-BE49-F238E27FC236}">
                <a16:creationId xmlns:a16="http://schemas.microsoft.com/office/drawing/2014/main" id="{36CCA7AC-6EF4-4ACA-BD41-0FE308DDCB21}"/>
              </a:ext>
            </a:extLst>
          </p:cNvPr>
          <p:cNvSpPr txBox="1"/>
          <p:nvPr/>
        </p:nvSpPr>
        <p:spPr bwMode="auto">
          <a:xfrm>
            <a:off x="5680246" y="4892465"/>
            <a:ext cx="8315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forty</a:t>
            </a:r>
          </a:p>
        </p:txBody>
      </p:sp>
      <p:sp>
        <p:nvSpPr>
          <p:cNvPr id="29" name="TextBox 28">
            <a:extLst>
              <a:ext uri="{FF2B5EF4-FFF2-40B4-BE49-F238E27FC236}">
                <a16:creationId xmlns:a16="http://schemas.microsoft.com/office/drawing/2014/main" id="{5FEC588A-4437-4882-9A71-5BDCF767A8B6}"/>
              </a:ext>
            </a:extLst>
          </p:cNvPr>
          <p:cNvSpPr txBox="1"/>
          <p:nvPr/>
        </p:nvSpPr>
        <p:spPr bwMode="auto">
          <a:xfrm>
            <a:off x="5836954" y="53107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45</a:t>
            </a:r>
          </a:p>
        </p:txBody>
      </p:sp>
      <p:sp>
        <p:nvSpPr>
          <p:cNvPr id="30" name="TextBox 29">
            <a:extLst>
              <a:ext uri="{FF2B5EF4-FFF2-40B4-BE49-F238E27FC236}">
                <a16:creationId xmlns:a16="http://schemas.microsoft.com/office/drawing/2014/main" id="{383134F1-0E13-4881-80A5-4CF46A12BFA4}"/>
              </a:ext>
            </a:extLst>
          </p:cNvPr>
          <p:cNvSpPr txBox="1"/>
          <p:nvPr/>
        </p:nvSpPr>
        <p:spPr bwMode="auto">
          <a:xfrm>
            <a:off x="5379779" y="4892465"/>
            <a:ext cx="14324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forty-five</a:t>
            </a:r>
          </a:p>
        </p:txBody>
      </p:sp>
    </p:spTree>
    <p:extLst>
      <p:ext uri="{BB962C8B-B14F-4D97-AF65-F5344CB8AC3E}">
        <p14:creationId xmlns:p14="http://schemas.microsoft.com/office/powerpoint/2010/main" val="3633899948"/>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5"/>
                                        </p:tgtEl>
                                      </p:cBhvr>
                                    </p:animEffect>
                                    <p:animScale>
                                      <p:cBhvr>
                                        <p:cTn id="12" dur="375" autoRev="1" fill="hold"/>
                                        <p:tgtEl>
                                          <p:spTgt spid="5"/>
                                        </p:tgtEl>
                                      </p:cBhvr>
                                      <p:by x="105000" y="105000"/>
                                    </p:animScale>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750" tmFilter="0, 0; .2, .5; .8, .5; 1, 0"/>
                                        <p:tgtEl>
                                          <p:spTgt spid="6"/>
                                        </p:tgtEl>
                                      </p:cBhvr>
                                    </p:animEffect>
                                    <p:animScale>
                                      <p:cBhvr>
                                        <p:cTn id="23" dur="375" autoRev="1" fill="hold"/>
                                        <p:tgtEl>
                                          <p:spTgt spid="6"/>
                                        </p:tgtEl>
                                      </p:cBhvr>
                                      <p:by x="105000" y="105000"/>
                                    </p:animScale>
                                  </p:childTnLst>
                                </p:cTn>
                              </p:par>
                              <p:par>
                                <p:cTn id="24" presetID="10" presetClass="exit" presetSubtype="0" fill="hold" grpId="1" nodeType="with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childTnLst>
                          </p:cTn>
                        </p:par>
                        <p:par>
                          <p:cTn id="30" fill="hold">
                            <p:stCondLst>
                              <p:cond delay="75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750" tmFilter="0, 0; .2, .5; .8, .5; 1, 0"/>
                                        <p:tgtEl>
                                          <p:spTgt spid="7"/>
                                        </p:tgtEl>
                                      </p:cBhvr>
                                    </p:animEffect>
                                    <p:animScale>
                                      <p:cBhvr>
                                        <p:cTn id="41" dur="375" autoRev="1" fill="hold"/>
                                        <p:tgtEl>
                                          <p:spTgt spid="7"/>
                                        </p:tgtEl>
                                      </p:cBhvr>
                                      <p:by x="105000" y="105000"/>
                                    </p:animScale>
                                  </p:childTnLst>
                                </p:cTn>
                              </p:par>
                              <p:par>
                                <p:cTn id="42" presetID="10" presetClass="exit" presetSubtype="0" fill="hold" grpId="1" nodeType="withEffect">
                                  <p:stCondLst>
                                    <p:cond delay="0"/>
                                  </p:stCondLst>
                                  <p:childTnLst>
                                    <p:animEffect transition="out" filter="fade">
                                      <p:cBhvr>
                                        <p:cTn id="43" dur="500"/>
                                        <p:tgtEl>
                                          <p:spTgt spid="19"/>
                                        </p:tgtEl>
                                      </p:cBhvr>
                                    </p:animEffect>
                                    <p:set>
                                      <p:cBhvr>
                                        <p:cTn id="44" dur="1" fill="hold">
                                          <p:stCondLst>
                                            <p:cond delay="499"/>
                                          </p:stCondLst>
                                        </p:cTn>
                                        <p:tgtEl>
                                          <p:spTgt spid="19"/>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par>
                                <p:cTn id="48" presetID="10" presetClass="entr" presetSubtype="0" fill="hold" grpId="0" nodeType="withEffect">
                                  <p:stCondLst>
                                    <p:cond delay="50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750" tmFilter="0, 0; .2, .5; .8, .5; 1, 0"/>
                                        <p:tgtEl>
                                          <p:spTgt spid="8"/>
                                        </p:tgtEl>
                                      </p:cBhvr>
                                    </p:animEffect>
                                    <p:animScale>
                                      <p:cBhvr>
                                        <p:cTn id="58" dur="375" autoRev="1" fill="hold"/>
                                        <p:tgtEl>
                                          <p:spTgt spid="8"/>
                                        </p:tgtEl>
                                      </p:cBhvr>
                                      <p:by x="105000" y="105000"/>
                                    </p:animScale>
                                  </p:childTnLst>
                                </p:cTn>
                              </p:par>
                              <p:par>
                                <p:cTn id="59" presetID="10" presetClass="exit" presetSubtype="0" fill="hold" grpId="1" nodeType="withEffect">
                                  <p:stCondLst>
                                    <p:cond delay="0"/>
                                  </p:stCondLst>
                                  <p:childTnLst>
                                    <p:animEffect transition="out" filter="fade">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5"/>
                                        </p:tgtEl>
                                      </p:cBhvr>
                                    </p:animEffect>
                                    <p:set>
                                      <p:cBhvr>
                                        <p:cTn id="64" dur="1" fill="hold">
                                          <p:stCondLst>
                                            <p:cond delay="499"/>
                                          </p:stCondLst>
                                        </p:cTn>
                                        <p:tgtEl>
                                          <p:spTgt spid="15"/>
                                        </p:tgtEl>
                                        <p:attrNameLst>
                                          <p:attrName>style.visibility</p:attrName>
                                        </p:attrNameLst>
                                      </p:cBhvr>
                                      <p:to>
                                        <p:strVal val="hidden"/>
                                      </p:to>
                                    </p:set>
                                  </p:childTnLst>
                                </p:cTn>
                              </p:par>
                              <p:par>
                                <p:cTn id="65" presetID="10" presetClass="entr" presetSubtype="0" fill="hold" grpId="0" nodeType="withEffect">
                                  <p:stCondLst>
                                    <p:cond delay="50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par>
                                <p:cTn id="68" presetID="10" presetClass="entr" presetSubtype="0" fill="hold" grpId="0" nodeType="withEffect">
                                  <p:stCondLst>
                                    <p:cond delay="50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mph" presetSubtype="0" fill="hold" nodeType="clickEffect">
                                  <p:stCondLst>
                                    <p:cond delay="0"/>
                                  </p:stCondLst>
                                  <p:childTnLst>
                                    <p:animEffect transition="out" filter="fade">
                                      <p:cBhvr>
                                        <p:cTn id="74" dur="750" tmFilter="0, 0; .2, .5; .8, .5; 1, 0"/>
                                        <p:tgtEl>
                                          <p:spTgt spid="9"/>
                                        </p:tgtEl>
                                      </p:cBhvr>
                                    </p:animEffect>
                                    <p:animScale>
                                      <p:cBhvr>
                                        <p:cTn id="75" dur="375" autoRev="1" fill="hold"/>
                                        <p:tgtEl>
                                          <p:spTgt spid="9"/>
                                        </p:tgtEl>
                                      </p:cBhvr>
                                      <p:by x="105000" y="105000"/>
                                    </p:animScale>
                                  </p:childTnLst>
                                </p:cTn>
                              </p:par>
                              <p:par>
                                <p:cTn id="76" presetID="10" presetClass="exit" presetSubtype="0" fill="hold" grpId="1" nodeType="withEffect">
                                  <p:stCondLst>
                                    <p:cond delay="0"/>
                                  </p:stCondLst>
                                  <p:childTnLst>
                                    <p:animEffect transition="out" filter="fade">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14"/>
                                        </p:tgtEl>
                                      </p:cBhvr>
                                    </p:animEffect>
                                    <p:set>
                                      <p:cBhvr>
                                        <p:cTn id="81" dur="1" fill="hold">
                                          <p:stCondLst>
                                            <p:cond delay="499"/>
                                          </p:stCondLst>
                                        </p:cTn>
                                        <p:tgtEl>
                                          <p:spTgt spid="14"/>
                                        </p:tgtEl>
                                        <p:attrNameLst>
                                          <p:attrName>style.visibility</p:attrName>
                                        </p:attrNameLst>
                                      </p:cBhvr>
                                      <p:to>
                                        <p:strVal val="hidden"/>
                                      </p:to>
                                    </p:set>
                                  </p:childTnLst>
                                </p:cTn>
                              </p:par>
                              <p:par>
                                <p:cTn id="82" presetID="10" presetClass="entr" presetSubtype="0" fill="hold" grpId="0" nodeType="withEffect">
                                  <p:stCondLst>
                                    <p:cond delay="50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500"/>
                                        <p:tgtEl>
                                          <p:spTgt spid="22"/>
                                        </p:tgtEl>
                                      </p:cBhvr>
                                    </p:animEffect>
                                  </p:childTnLst>
                                </p:cTn>
                              </p:par>
                              <p:par>
                                <p:cTn id="85" presetID="10" presetClass="entr" presetSubtype="0" fill="hold" grpId="0" nodeType="withEffect">
                                  <p:stCondLst>
                                    <p:cond delay="500"/>
                                  </p:stCondLst>
                                  <p:childTnLst>
                                    <p:set>
                                      <p:cBhvr>
                                        <p:cTn id="86" dur="1" fill="hold">
                                          <p:stCondLst>
                                            <p:cond delay="0"/>
                                          </p:stCondLst>
                                        </p:cTn>
                                        <p:tgtEl>
                                          <p:spTgt spid="13"/>
                                        </p:tgtEl>
                                        <p:attrNameLst>
                                          <p:attrName>style.visibility</p:attrName>
                                        </p:attrNameLst>
                                      </p:cBhvr>
                                      <p:to>
                                        <p:strVal val="visible"/>
                                      </p:to>
                                    </p:set>
                                    <p:animEffect transition="in" filter="fade">
                                      <p:cBhvr>
                                        <p:cTn id="87" dur="500"/>
                                        <p:tgtEl>
                                          <p:spTgt spid="13"/>
                                        </p:tgtEl>
                                      </p:cBhvr>
                                    </p:animEffect>
                                  </p:childTnLst>
                                </p:cTn>
                              </p:par>
                            </p:childTnLst>
                          </p:cTn>
                        </p:par>
                      </p:childTnLst>
                    </p:cTn>
                  </p:par>
                  <p:par>
                    <p:cTn id="88" fill="hold">
                      <p:stCondLst>
                        <p:cond delay="indefinite"/>
                      </p:stCondLst>
                      <p:childTnLst>
                        <p:par>
                          <p:cTn id="89" fill="hold">
                            <p:stCondLst>
                              <p:cond delay="0"/>
                            </p:stCondLst>
                            <p:childTnLst>
                              <p:par>
                                <p:cTn id="90" presetID="26" presetClass="emph" presetSubtype="0" fill="hold" nodeType="clickEffect">
                                  <p:stCondLst>
                                    <p:cond delay="0"/>
                                  </p:stCondLst>
                                  <p:childTnLst>
                                    <p:animEffect transition="out" filter="fade">
                                      <p:cBhvr>
                                        <p:cTn id="91" dur="750" tmFilter="0, 0; .2, .5; .8, .5; 1, 0"/>
                                        <p:tgtEl>
                                          <p:spTgt spid="10"/>
                                        </p:tgtEl>
                                      </p:cBhvr>
                                    </p:animEffect>
                                    <p:animScale>
                                      <p:cBhvr>
                                        <p:cTn id="92" dur="375" autoRev="1" fill="hold"/>
                                        <p:tgtEl>
                                          <p:spTgt spid="10"/>
                                        </p:tgtEl>
                                      </p:cBhvr>
                                      <p:by x="105000" y="105000"/>
                                    </p:animScale>
                                  </p:childTnLst>
                                </p:cTn>
                              </p:par>
                              <p:par>
                                <p:cTn id="93" presetID="10" presetClass="exit" presetSubtype="0" fill="hold" grpId="1" nodeType="withEffect">
                                  <p:stCondLst>
                                    <p:cond delay="0"/>
                                  </p:stCondLst>
                                  <p:childTnLst>
                                    <p:animEffect transition="out" filter="fade">
                                      <p:cBhvr>
                                        <p:cTn id="94" dur="500"/>
                                        <p:tgtEl>
                                          <p:spTgt spid="22"/>
                                        </p:tgtEl>
                                      </p:cBhvr>
                                    </p:animEffect>
                                    <p:set>
                                      <p:cBhvr>
                                        <p:cTn id="95" dur="1" fill="hold">
                                          <p:stCondLst>
                                            <p:cond delay="499"/>
                                          </p:stCondLst>
                                        </p:cTn>
                                        <p:tgtEl>
                                          <p:spTgt spid="22"/>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13"/>
                                        </p:tgtEl>
                                      </p:cBhvr>
                                    </p:animEffect>
                                    <p:set>
                                      <p:cBhvr>
                                        <p:cTn id="98" dur="1" fill="hold">
                                          <p:stCondLst>
                                            <p:cond delay="499"/>
                                          </p:stCondLst>
                                        </p:cTn>
                                        <p:tgtEl>
                                          <p:spTgt spid="13"/>
                                        </p:tgtEl>
                                        <p:attrNameLst>
                                          <p:attrName>style.visibility</p:attrName>
                                        </p:attrNameLst>
                                      </p:cBhvr>
                                      <p:to>
                                        <p:strVal val="hidden"/>
                                      </p:to>
                                    </p:set>
                                  </p:childTnLst>
                                </p:cTn>
                              </p:par>
                              <p:par>
                                <p:cTn id="99" presetID="10" presetClass="entr" presetSubtype="0" fill="hold" grpId="0" nodeType="withEffect">
                                  <p:stCondLst>
                                    <p:cond delay="500"/>
                                  </p:stCondLst>
                                  <p:childTnLst>
                                    <p:set>
                                      <p:cBhvr>
                                        <p:cTn id="100" dur="1" fill="hold">
                                          <p:stCondLst>
                                            <p:cond delay="0"/>
                                          </p:stCondLst>
                                        </p:cTn>
                                        <p:tgtEl>
                                          <p:spTgt spid="23"/>
                                        </p:tgtEl>
                                        <p:attrNameLst>
                                          <p:attrName>style.visibility</p:attrName>
                                        </p:attrNameLst>
                                      </p:cBhvr>
                                      <p:to>
                                        <p:strVal val="visible"/>
                                      </p:to>
                                    </p:set>
                                    <p:animEffect transition="in" filter="fade">
                                      <p:cBhvr>
                                        <p:cTn id="101" dur="500"/>
                                        <p:tgtEl>
                                          <p:spTgt spid="23"/>
                                        </p:tgtEl>
                                      </p:cBhvr>
                                    </p:animEffect>
                                  </p:childTnLst>
                                </p:cTn>
                              </p:par>
                              <p:par>
                                <p:cTn id="102" presetID="10" presetClass="entr" presetSubtype="0" fill="hold" grpId="0" nodeType="withEffect">
                                  <p:stCondLst>
                                    <p:cond delay="500"/>
                                  </p:stCondLst>
                                  <p:childTnLst>
                                    <p:set>
                                      <p:cBhvr>
                                        <p:cTn id="103" dur="1" fill="hold">
                                          <p:stCondLst>
                                            <p:cond delay="0"/>
                                          </p:stCondLst>
                                        </p:cTn>
                                        <p:tgtEl>
                                          <p:spTgt spid="12"/>
                                        </p:tgtEl>
                                        <p:attrNameLst>
                                          <p:attrName>style.visibility</p:attrName>
                                        </p:attrNameLst>
                                      </p:cBhvr>
                                      <p:to>
                                        <p:strVal val="visible"/>
                                      </p:to>
                                    </p:set>
                                    <p:animEffect transition="in" filter="fade">
                                      <p:cBhvr>
                                        <p:cTn id="104" dur="500"/>
                                        <p:tgtEl>
                                          <p:spTgt spid="12"/>
                                        </p:tgtEl>
                                      </p:cBhvr>
                                    </p:animEffect>
                                  </p:childTnLst>
                                </p:cTn>
                              </p:par>
                            </p:childTnLst>
                          </p:cTn>
                        </p:par>
                      </p:childTnLst>
                    </p:cTn>
                  </p:par>
                  <p:par>
                    <p:cTn id="105" fill="hold">
                      <p:stCondLst>
                        <p:cond delay="indefinite"/>
                      </p:stCondLst>
                      <p:childTnLst>
                        <p:par>
                          <p:cTn id="106" fill="hold">
                            <p:stCondLst>
                              <p:cond delay="0"/>
                            </p:stCondLst>
                            <p:childTnLst>
                              <p:par>
                                <p:cTn id="107" presetID="26" presetClass="emph" presetSubtype="0" fill="hold" nodeType="clickEffect">
                                  <p:stCondLst>
                                    <p:cond delay="0"/>
                                  </p:stCondLst>
                                  <p:childTnLst>
                                    <p:animEffect transition="out" filter="fade">
                                      <p:cBhvr>
                                        <p:cTn id="108" dur="750" tmFilter="0, 0; .2, .5; .8, .5; 1, 0"/>
                                        <p:tgtEl>
                                          <p:spTgt spid="11"/>
                                        </p:tgtEl>
                                      </p:cBhvr>
                                    </p:animEffect>
                                    <p:animScale>
                                      <p:cBhvr>
                                        <p:cTn id="109" dur="375" autoRev="1" fill="hold"/>
                                        <p:tgtEl>
                                          <p:spTgt spid="11"/>
                                        </p:tgtEl>
                                      </p:cBhvr>
                                      <p:by x="105000" y="105000"/>
                                    </p:animScale>
                                  </p:childTnLst>
                                </p:cTn>
                              </p:par>
                              <p:par>
                                <p:cTn id="110" presetID="10" presetClass="exit" presetSubtype="0" fill="hold" grpId="1" nodeType="withEffect">
                                  <p:stCondLst>
                                    <p:cond delay="0"/>
                                  </p:stCondLst>
                                  <p:childTnLst>
                                    <p:animEffect transition="out" filter="fade">
                                      <p:cBhvr>
                                        <p:cTn id="111" dur="500"/>
                                        <p:tgtEl>
                                          <p:spTgt spid="23"/>
                                        </p:tgtEl>
                                      </p:cBhvr>
                                    </p:animEffect>
                                    <p:set>
                                      <p:cBhvr>
                                        <p:cTn id="112" dur="1" fill="hold">
                                          <p:stCondLst>
                                            <p:cond delay="499"/>
                                          </p:stCondLst>
                                        </p:cTn>
                                        <p:tgtEl>
                                          <p:spTgt spid="23"/>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12"/>
                                        </p:tgtEl>
                                      </p:cBhvr>
                                    </p:animEffect>
                                    <p:set>
                                      <p:cBhvr>
                                        <p:cTn id="115" dur="1" fill="hold">
                                          <p:stCondLst>
                                            <p:cond delay="499"/>
                                          </p:stCondLst>
                                        </p:cTn>
                                        <p:tgtEl>
                                          <p:spTgt spid="12"/>
                                        </p:tgtEl>
                                        <p:attrNameLst>
                                          <p:attrName>style.visibility</p:attrName>
                                        </p:attrNameLst>
                                      </p:cBhvr>
                                      <p:to>
                                        <p:strVal val="hidden"/>
                                      </p:to>
                                    </p:set>
                                  </p:childTnLst>
                                </p:cTn>
                              </p:par>
                              <p:par>
                                <p:cTn id="116" presetID="10" presetClass="entr" presetSubtype="0" fill="hold" grpId="0" nodeType="withEffect">
                                  <p:stCondLst>
                                    <p:cond delay="500"/>
                                  </p:stCondLst>
                                  <p:childTnLst>
                                    <p:set>
                                      <p:cBhvr>
                                        <p:cTn id="117" dur="1" fill="hold">
                                          <p:stCondLst>
                                            <p:cond delay="0"/>
                                          </p:stCondLst>
                                        </p:cTn>
                                        <p:tgtEl>
                                          <p:spTgt spid="24"/>
                                        </p:tgtEl>
                                        <p:attrNameLst>
                                          <p:attrName>style.visibility</p:attrName>
                                        </p:attrNameLst>
                                      </p:cBhvr>
                                      <p:to>
                                        <p:strVal val="visible"/>
                                      </p:to>
                                    </p:set>
                                    <p:animEffect transition="in" filter="fade">
                                      <p:cBhvr>
                                        <p:cTn id="118" dur="500"/>
                                        <p:tgtEl>
                                          <p:spTgt spid="24"/>
                                        </p:tgtEl>
                                      </p:cBhvr>
                                    </p:animEffect>
                                  </p:childTnLst>
                                </p:cTn>
                              </p:par>
                              <p:par>
                                <p:cTn id="119" presetID="10" presetClass="entr" presetSubtype="0" fill="hold" grpId="0" nodeType="withEffect">
                                  <p:stCondLst>
                                    <p:cond delay="500"/>
                                  </p:stCondLst>
                                  <p:childTnLst>
                                    <p:set>
                                      <p:cBhvr>
                                        <p:cTn id="120" dur="1" fill="hold">
                                          <p:stCondLst>
                                            <p:cond delay="0"/>
                                          </p:stCondLst>
                                        </p:cTn>
                                        <p:tgtEl>
                                          <p:spTgt spid="3"/>
                                        </p:tgtEl>
                                        <p:attrNameLst>
                                          <p:attrName>style.visibility</p:attrName>
                                        </p:attrNameLst>
                                      </p:cBhvr>
                                      <p:to>
                                        <p:strVal val="visible"/>
                                      </p:to>
                                    </p:set>
                                    <p:animEffect transition="in" filter="fade">
                                      <p:cBhvr>
                                        <p:cTn id="121" dur="500"/>
                                        <p:tgtEl>
                                          <p:spTgt spid="3"/>
                                        </p:tgtEl>
                                      </p:cBhvr>
                                    </p:animEffect>
                                  </p:childTnLst>
                                </p:cTn>
                              </p:par>
                            </p:childTnLst>
                          </p:cTn>
                        </p:par>
                      </p:childTnLst>
                    </p:cTn>
                  </p:par>
                  <p:par>
                    <p:cTn id="122" fill="hold">
                      <p:stCondLst>
                        <p:cond delay="indefinite"/>
                      </p:stCondLst>
                      <p:childTnLst>
                        <p:par>
                          <p:cTn id="123" fill="hold">
                            <p:stCondLst>
                              <p:cond delay="0"/>
                            </p:stCondLst>
                            <p:childTnLst>
                              <p:par>
                                <p:cTn id="124" presetID="26" presetClass="emph" presetSubtype="0" fill="hold" nodeType="clickEffect">
                                  <p:stCondLst>
                                    <p:cond delay="0"/>
                                  </p:stCondLst>
                                  <p:childTnLst>
                                    <p:animEffect transition="out" filter="fade">
                                      <p:cBhvr>
                                        <p:cTn id="125" dur="750" tmFilter="0, 0; .2, .5; .8, .5; 1, 0"/>
                                        <p:tgtEl>
                                          <p:spTgt spid="26"/>
                                        </p:tgtEl>
                                      </p:cBhvr>
                                    </p:animEffect>
                                    <p:animScale>
                                      <p:cBhvr>
                                        <p:cTn id="126" dur="375" autoRev="1" fill="hold"/>
                                        <p:tgtEl>
                                          <p:spTgt spid="26"/>
                                        </p:tgtEl>
                                      </p:cBhvr>
                                      <p:by x="105000" y="105000"/>
                                    </p:animScale>
                                  </p:childTnLst>
                                </p:cTn>
                              </p:par>
                              <p:par>
                                <p:cTn id="127" presetID="10" presetClass="exit" presetSubtype="0" fill="hold" grpId="1" nodeType="withEffect">
                                  <p:stCondLst>
                                    <p:cond delay="0"/>
                                  </p:stCondLst>
                                  <p:childTnLst>
                                    <p:animEffect transition="out" filter="fade">
                                      <p:cBhvr>
                                        <p:cTn id="128" dur="500"/>
                                        <p:tgtEl>
                                          <p:spTgt spid="24"/>
                                        </p:tgtEl>
                                      </p:cBhvr>
                                    </p:animEffect>
                                    <p:set>
                                      <p:cBhvr>
                                        <p:cTn id="129" dur="1" fill="hold">
                                          <p:stCondLst>
                                            <p:cond delay="499"/>
                                          </p:stCondLst>
                                        </p:cTn>
                                        <p:tgtEl>
                                          <p:spTgt spid="24"/>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3"/>
                                        </p:tgtEl>
                                      </p:cBhvr>
                                    </p:animEffect>
                                    <p:set>
                                      <p:cBhvr>
                                        <p:cTn id="132" dur="1" fill="hold">
                                          <p:stCondLst>
                                            <p:cond delay="499"/>
                                          </p:stCondLst>
                                        </p:cTn>
                                        <p:tgtEl>
                                          <p:spTgt spid="3"/>
                                        </p:tgtEl>
                                        <p:attrNameLst>
                                          <p:attrName>style.visibility</p:attrName>
                                        </p:attrNameLst>
                                      </p:cBhvr>
                                      <p:to>
                                        <p:strVal val="hidden"/>
                                      </p:to>
                                    </p:set>
                                  </p:childTnLst>
                                </p:cTn>
                              </p:par>
                              <p:par>
                                <p:cTn id="133" presetID="10" presetClass="entr" presetSubtype="0" fill="hold" grpId="0" nodeType="withEffect">
                                  <p:stCondLst>
                                    <p:cond delay="500"/>
                                  </p:stCondLst>
                                  <p:childTnLst>
                                    <p:set>
                                      <p:cBhvr>
                                        <p:cTn id="134" dur="1" fill="hold">
                                          <p:stCondLst>
                                            <p:cond delay="0"/>
                                          </p:stCondLst>
                                        </p:cTn>
                                        <p:tgtEl>
                                          <p:spTgt spid="28"/>
                                        </p:tgtEl>
                                        <p:attrNameLst>
                                          <p:attrName>style.visibility</p:attrName>
                                        </p:attrNameLst>
                                      </p:cBhvr>
                                      <p:to>
                                        <p:strVal val="visible"/>
                                      </p:to>
                                    </p:set>
                                    <p:animEffect transition="in" filter="fade">
                                      <p:cBhvr>
                                        <p:cTn id="135" dur="500"/>
                                        <p:tgtEl>
                                          <p:spTgt spid="28"/>
                                        </p:tgtEl>
                                      </p:cBhvr>
                                    </p:animEffect>
                                  </p:childTnLst>
                                </p:cTn>
                              </p:par>
                              <p:par>
                                <p:cTn id="136" presetID="10" presetClass="entr" presetSubtype="0" fill="hold" grpId="0" nodeType="withEffect">
                                  <p:stCondLst>
                                    <p:cond delay="500"/>
                                  </p:stCondLst>
                                  <p:childTnLst>
                                    <p:set>
                                      <p:cBhvr>
                                        <p:cTn id="137" dur="1" fill="hold">
                                          <p:stCondLst>
                                            <p:cond delay="0"/>
                                          </p:stCondLst>
                                        </p:cTn>
                                        <p:tgtEl>
                                          <p:spTgt spid="27"/>
                                        </p:tgtEl>
                                        <p:attrNameLst>
                                          <p:attrName>style.visibility</p:attrName>
                                        </p:attrNameLst>
                                      </p:cBhvr>
                                      <p:to>
                                        <p:strVal val="visible"/>
                                      </p:to>
                                    </p:set>
                                    <p:animEffect transition="in" filter="fade">
                                      <p:cBhvr>
                                        <p:cTn id="138" dur="500"/>
                                        <p:tgtEl>
                                          <p:spTgt spid="27"/>
                                        </p:tgtEl>
                                      </p:cBhvr>
                                    </p:animEffect>
                                  </p:childTnLst>
                                </p:cTn>
                              </p:par>
                            </p:childTnLst>
                          </p:cTn>
                        </p:par>
                      </p:childTnLst>
                    </p:cTn>
                  </p:par>
                  <p:par>
                    <p:cTn id="139" fill="hold">
                      <p:stCondLst>
                        <p:cond delay="indefinite"/>
                      </p:stCondLst>
                      <p:childTnLst>
                        <p:par>
                          <p:cTn id="140" fill="hold">
                            <p:stCondLst>
                              <p:cond delay="0"/>
                            </p:stCondLst>
                            <p:childTnLst>
                              <p:par>
                                <p:cTn id="141" presetID="26" presetClass="emph" presetSubtype="0" fill="hold" nodeType="clickEffect">
                                  <p:stCondLst>
                                    <p:cond delay="0"/>
                                  </p:stCondLst>
                                  <p:childTnLst>
                                    <p:animEffect transition="out" filter="fade">
                                      <p:cBhvr>
                                        <p:cTn id="142" dur="750" tmFilter="0, 0; .2, .5; .8, .5; 1, 0"/>
                                        <p:tgtEl>
                                          <p:spTgt spid="25"/>
                                        </p:tgtEl>
                                      </p:cBhvr>
                                    </p:animEffect>
                                    <p:animScale>
                                      <p:cBhvr>
                                        <p:cTn id="143" dur="375" autoRev="1" fill="hold"/>
                                        <p:tgtEl>
                                          <p:spTgt spid="25"/>
                                        </p:tgtEl>
                                      </p:cBhvr>
                                      <p:by x="105000" y="105000"/>
                                    </p:animScale>
                                  </p:childTnLst>
                                </p:cTn>
                              </p:par>
                              <p:par>
                                <p:cTn id="144" presetID="10" presetClass="exit" presetSubtype="0" fill="hold" grpId="1" nodeType="withEffect">
                                  <p:stCondLst>
                                    <p:cond delay="0"/>
                                  </p:stCondLst>
                                  <p:childTnLst>
                                    <p:animEffect transition="out" filter="fade">
                                      <p:cBhvr>
                                        <p:cTn id="145" dur="500"/>
                                        <p:tgtEl>
                                          <p:spTgt spid="28"/>
                                        </p:tgtEl>
                                      </p:cBhvr>
                                    </p:animEffect>
                                    <p:set>
                                      <p:cBhvr>
                                        <p:cTn id="146" dur="1" fill="hold">
                                          <p:stCondLst>
                                            <p:cond delay="499"/>
                                          </p:stCondLst>
                                        </p:cTn>
                                        <p:tgtEl>
                                          <p:spTgt spid="28"/>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27"/>
                                        </p:tgtEl>
                                      </p:cBhvr>
                                    </p:animEffect>
                                    <p:set>
                                      <p:cBhvr>
                                        <p:cTn id="149" dur="1" fill="hold">
                                          <p:stCondLst>
                                            <p:cond delay="499"/>
                                          </p:stCondLst>
                                        </p:cTn>
                                        <p:tgtEl>
                                          <p:spTgt spid="27"/>
                                        </p:tgtEl>
                                        <p:attrNameLst>
                                          <p:attrName>style.visibility</p:attrName>
                                        </p:attrNameLst>
                                      </p:cBhvr>
                                      <p:to>
                                        <p:strVal val="hidden"/>
                                      </p:to>
                                    </p:set>
                                  </p:childTnLst>
                                </p:cTn>
                              </p:par>
                              <p:par>
                                <p:cTn id="150" presetID="10" presetClass="entr" presetSubtype="0" fill="hold" grpId="0" nodeType="withEffect">
                                  <p:stCondLst>
                                    <p:cond delay="500"/>
                                  </p:stCondLst>
                                  <p:childTnLst>
                                    <p:set>
                                      <p:cBhvr>
                                        <p:cTn id="151" dur="1" fill="hold">
                                          <p:stCondLst>
                                            <p:cond delay="0"/>
                                          </p:stCondLst>
                                        </p:cTn>
                                        <p:tgtEl>
                                          <p:spTgt spid="30"/>
                                        </p:tgtEl>
                                        <p:attrNameLst>
                                          <p:attrName>style.visibility</p:attrName>
                                        </p:attrNameLst>
                                      </p:cBhvr>
                                      <p:to>
                                        <p:strVal val="visible"/>
                                      </p:to>
                                    </p:set>
                                    <p:animEffect transition="in" filter="fade">
                                      <p:cBhvr>
                                        <p:cTn id="152" dur="500"/>
                                        <p:tgtEl>
                                          <p:spTgt spid="30"/>
                                        </p:tgtEl>
                                      </p:cBhvr>
                                    </p:animEffect>
                                  </p:childTnLst>
                                </p:cTn>
                              </p:par>
                              <p:par>
                                <p:cTn id="153" presetID="10" presetClass="entr" presetSubtype="0" fill="hold" grpId="0" nodeType="withEffect">
                                  <p:stCondLst>
                                    <p:cond delay="500"/>
                                  </p:stCondLst>
                                  <p:childTnLst>
                                    <p:set>
                                      <p:cBhvr>
                                        <p:cTn id="154" dur="1" fill="hold">
                                          <p:stCondLst>
                                            <p:cond delay="0"/>
                                          </p:stCondLst>
                                        </p:cTn>
                                        <p:tgtEl>
                                          <p:spTgt spid="29"/>
                                        </p:tgtEl>
                                        <p:attrNameLst>
                                          <p:attrName>style.visibility</p:attrName>
                                        </p:attrNameLst>
                                      </p:cBhvr>
                                      <p:to>
                                        <p:strVal val="visible"/>
                                      </p:to>
                                    </p:set>
                                    <p:animEffect transition="in" filter="fade">
                                      <p:cBhvr>
                                        <p:cTn id="1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7" grpId="0"/>
      <p:bldP spid="27" grpId="1"/>
      <p:bldP spid="3" grpId="0"/>
      <p:bldP spid="3" grpId="1"/>
      <p:bldP spid="28" grpId="0"/>
      <p:bldP spid="28" grpId="1"/>
      <p:bldP spid="29" grpId="0"/>
      <p:bldP spid="3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3:2</a:t>
            </a:r>
          </a:p>
        </p:txBody>
      </p:sp>
      <p:sp>
        <p:nvSpPr>
          <p:cNvPr id="3" name="TextBox 2">
            <a:extLst>
              <a:ext uri="{FF2B5EF4-FFF2-40B4-BE49-F238E27FC236}">
                <a16:creationId xmlns:a16="http://schemas.microsoft.com/office/drawing/2014/main" id="{6A1887A1-24FC-48F1-9F43-86DD62E0BAD5}"/>
              </a:ext>
            </a:extLst>
          </p:cNvPr>
          <p:cNvSpPr txBox="1"/>
          <p:nvPr/>
        </p:nvSpPr>
        <p:spPr bwMode="auto">
          <a:xfrm>
            <a:off x="3071553" y="1079948"/>
            <a:ext cx="60489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How many fingers (and thumbs) are there?</a:t>
            </a:r>
          </a:p>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Count in groups of five.</a:t>
            </a:r>
          </a:p>
        </p:txBody>
      </p:sp>
      <p:pic>
        <p:nvPicPr>
          <p:cNvPr id="4" name="Picture 3">
            <a:extLst>
              <a:ext uri="{FF2B5EF4-FFF2-40B4-BE49-F238E27FC236}">
                <a16:creationId xmlns:a16="http://schemas.microsoft.com/office/drawing/2014/main" id="{E27889FF-C6D7-4426-87F3-E53A1E543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012" y="2509622"/>
            <a:ext cx="565721" cy="788583"/>
          </a:xfrm>
          <a:prstGeom prst="rect">
            <a:avLst/>
          </a:prstGeom>
        </p:spPr>
      </p:pic>
      <p:pic>
        <p:nvPicPr>
          <p:cNvPr id="5" name="Picture 4">
            <a:extLst>
              <a:ext uri="{FF2B5EF4-FFF2-40B4-BE49-F238E27FC236}">
                <a16:creationId xmlns:a16="http://schemas.microsoft.com/office/drawing/2014/main" id="{9F99DBBC-9068-4276-B4EA-0FB38C9C24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2420" y="2509622"/>
            <a:ext cx="565721" cy="788583"/>
          </a:xfrm>
          <a:prstGeom prst="rect">
            <a:avLst/>
          </a:prstGeom>
        </p:spPr>
      </p:pic>
      <p:pic>
        <p:nvPicPr>
          <p:cNvPr id="6" name="Picture 5">
            <a:extLst>
              <a:ext uri="{FF2B5EF4-FFF2-40B4-BE49-F238E27FC236}">
                <a16:creationId xmlns:a16="http://schemas.microsoft.com/office/drawing/2014/main" id="{7E252D68-AE8A-4036-9A62-AD90950E32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2829" y="2509622"/>
            <a:ext cx="565721" cy="788583"/>
          </a:xfrm>
          <a:prstGeom prst="rect">
            <a:avLst/>
          </a:prstGeom>
        </p:spPr>
      </p:pic>
      <p:pic>
        <p:nvPicPr>
          <p:cNvPr id="7" name="Picture 6">
            <a:extLst>
              <a:ext uri="{FF2B5EF4-FFF2-40B4-BE49-F238E27FC236}">
                <a16:creationId xmlns:a16="http://schemas.microsoft.com/office/drawing/2014/main" id="{89F96ACD-1D86-4E72-97BC-27492CCBB8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3238" y="2509622"/>
            <a:ext cx="565721" cy="788583"/>
          </a:xfrm>
          <a:prstGeom prst="rect">
            <a:avLst/>
          </a:prstGeom>
        </p:spPr>
      </p:pic>
      <p:pic>
        <p:nvPicPr>
          <p:cNvPr id="8" name="Picture 7">
            <a:extLst>
              <a:ext uri="{FF2B5EF4-FFF2-40B4-BE49-F238E27FC236}">
                <a16:creationId xmlns:a16="http://schemas.microsoft.com/office/drawing/2014/main" id="{BCED62A4-5965-4C1B-AD7A-59EC62C8D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646" y="2509622"/>
            <a:ext cx="565721" cy="788583"/>
          </a:xfrm>
          <a:prstGeom prst="rect">
            <a:avLst/>
          </a:prstGeom>
        </p:spPr>
      </p:pic>
      <p:pic>
        <p:nvPicPr>
          <p:cNvPr id="9" name="Picture 8">
            <a:extLst>
              <a:ext uri="{FF2B5EF4-FFF2-40B4-BE49-F238E27FC236}">
                <a16:creationId xmlns:a16="http://schemas.microsoft.com/office/drawing/2014/main" id="{FCE20304-CA84-470E-B6EE-D36A91E440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2012" y="3655047"/>
            <a:ext cx="565721" cy="788583"/>
          </a:xfrm>
          <a:prstGeom prst="rect">
            <a:avLst/>
          </a:prstGeom>
        </p:spPr>
      </p:pic>
      <p:pic>
        <p:nvPicPr>
          <p:cNvPr id="10" name="Picture 9">
            <a:extLst>
              <a:ext uri="{FF2B5EF4-FFF2-40B4-BE49-F238E27FC236}">
                <a16:creationId xmlns:a16="http://schemas.microsoft.com/office/drawing/2014/main" id="{DA942742-FBE4-4B9A-95CA-489DE64CC4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2420" y="3655047"/>
            <a:ext cx="565721" cy="788583"/>
          </a:xfrm>
          <a:prstGeom prst="rect">
            <a:avLst/>
          </a:prstGeom>
        </p:spPr>
      </p:pic>
      <p:pic>
        <p:nvPicPr>
          <p:cNvPr id="11" name="Picture 10">
            <a:extLst>
              <a:ext uri="{FF2B5EF4-FFF2-40B4-BE49-F238E27FC236}">
                <a16:creationId xmlns:a16="http://schemas.microsoft.com/office/drawing/2014/main" id="{FC3D4691-8DB7-4DD0-8916-265200BB7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3238" y="3655046"/>
            <a:ext cx="565721" cy="788583"/>
          </a:xfrm>
          <a:prstGeom prst="rect">
            <a:avLst/>
          </a:prstGeom>
        </p:spPr>
      </p:pic>
      <p:pic>
        <p:nvPicPr>
          <p:cNvPr id="12" name="Picture 11">
            <a:extLst>
              <a:ext uri="{FF2B5EF4-FFF2-40B4-BE49-F238E27FC236}">
                <a16:creationId xmlns:a16="http://schemas.microsoft.com/office/drawing/2014/main" id="{D6C4D4EF-C1A6-4273-9D9A-8D2C5CFCC9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2828" y="3695696"/>
            <a:ext cx="565721" cy="788583"/>
          </a:xfrm>
          <a:prstGeom prst="rect">
            <a:avLst/>
          </a:prstGeom>
        </p:spPr>
      </p:pic>
    </p:spTree>
    <p:extLst>
      <p:ext uri="{BB962C8B-B14F-4D97-AF65-F5344CB8AC3E}">
        <p14:creationId xmlns:p14="http://schemas.microsoft.com/office/powerpoint/2010/main" val="4090185306"/>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4"/>
                                        </p:tgtEl>
                                      </p:cBhvr>
                                    </p:animEffect>
                                    <p:animScale>
                                      <p:cBhvr>
                                        <p:cTn id="7" dur="375"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5"/>
                                        </p:tgtEl>
                                      </p:cBhvr>
                                    </p:animEffect>
                                    <p:animScale>
                                      <p:cBhvr>
                                        <p:cTn id="12" dur="375"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750" tmFilter="0, 0; .2, .5; .8, .5; 1, 0"/>
                                        <p:tgtEl>
                                          <p:spTgt spid="6"/>
                                        </p:tgtEl>
                                      </p:cBhvr>
                                    </p:animEffect>
                                    <p:animScale>
                                      <p:cBhvr>
                                        <p:cTn id="17" dur="375" autoRev="1" fill="hold"/>
                                        <p:tgtEl>
                                          <p:spTgt spid="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750" tmFilter="0, 0; .2, .5; .8, .5; 1, 0"/>
                                        <p:tgtEl>
                                          <p:spTgt spid="7"/>
                                        </p:tgtEl>
                                      </p:cBhvr>
                                    </p:animEffect>
                                    <p:animScale>
                                      <p:cBhvr>
                                        <p:cTn id="22" dur="375" autoRev="1" fill="hold"/>
                                        <p:tgtEl>
                                          <p:spTgt spid="7"/>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750" tmFilter="0, 0; .2, .5; .8, .5; 1, 0"/>
                                        <p:tgtEl>
                                          <p:spTgt spid="8"/>
                                        </p:tgtEl>
                                      </p:cBhvr>
                                    </p:animEffect>
                                    <p:animScale>
                                      <p:cBhvr>
                                        <p:cTn id="27" dur="375" autoRev="1" fill="hold"/>
                                        <p:tgtEl>
                                          <p:spTgt spid="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750" tmFilter="0, 0; .2, .5; .8, .5; 1, 0"/>
                                        <p:tgtEl>
                                          <p:spTgt spid="9"/>
                                        </p:tgtEl>
                                      </p:cBhvr>
                                    </p:animEffect>
                                    <p:animScale>
                                      <p:cBhvr>
                                        <p:cTn id="32" dur="375" autoRev="1" fill="hold"/>
                                        <p:tgtEl>
                                          <p:spTgt spid="9"/>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750" tmFilter="0, 0; .2, .5; .8, .5; 1, 0"/>
                                        <p:tgtEl>
                                          <p:spTgt spid="10"/>
                                        </p:tgtEl>
                                      </p:cBhvr>
                                    </p:animEffect>
                                    <p:animScale>
                                      <p:cBhvr>
                                        <p:cTn id="37" dur="375" autoRev="1" fill="hold"/>
                                        <p:tgtEl>
                                          <p:spTgt spid="10"/>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750" tmFilter="0, 0; .2, .5; .8, .5; 1, 0"/>
                                        <p:tgtEl>
                                          <p:spTgt spid="12"/>
                                        </p:tgtEl>
                                      </p:cBhvr>
                                    </p:animEffect>
                                    <p:animScale>
                                      <p:cBhvr>
                                        <p:cTn id="42" dur="375" autoRev="1" fill="hold"/>
                                        <p:tgtEl>
                                          <p:spTgt spid="12"/>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750" tmFilter="0, 0; .2, .5; .8, .5; 1, 0"/>
                                        <p:tgtEl>
                                          <p:spTgt spid="11"/>
                                        </p:tgtEl>
                                      </p:cBhvr>
                                    </p:animEffect>
                                    <p:animScale>
                                      <p:cBhvr>
                                        <p:cTn id="47" dur="375"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3:2</a:t>
            </a:r>
          </a:p>
        </p:txBody>
      </p:sp>
      <p:sp>
        <p:nvSpPr>
          <p:cNvPr id="4" name="TextBox 3">
            <a:extLst>
              <a:ext uri="{FF2B5EF4-FFF2-40B4-BE49-F238E27FC236}">
                <a16:creationId xmlns:a16="http://schemas.microsoft.com/office/drawing/2014/main" id="{9500C791-D116-4E71-9FA8-81D129FBA7FD}"/>
              </a:ext>
            </a:extLst>
          </p:cNvPr>
          <p:cNvSpPr txBox="1"/>
          <p:nvPr/>
        </p:nvSpPr>
        <p:spPr bwMode="auto">
          <a:xfrm>
            <a:off x="4185894" y="1079948"/>
            <a:ext cx="382021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How many dots are there?</a:t>
            </a:r>
          </a:p>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Count in groups of five.</a:t>
            </a:r>
          </a:p>
        </p:txBody>
      </p:sp>
      <p:pic>
        <p:nvPicPr>
          <p:cNvPr id="5" name="Picture 4">
            <a:extLst>
              <a:ext uri="{FF2B5EF4-FFF2-40B4-BE49-F238E27FC236}">
                <a16:creationId xmlns:a16="http://schemas.microsoft.com/office/drawing/2014/main" id="{096B47A9-B905-4606-9352-3942931DF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4698" y="2481190"/>
            <a:ext cx="845446" cy="845446"/>
          </a:xfrm>
          <a:prstGeom prst="rect">
            <a:avLst/>
          </a:prstGeom>
        </p:spPr>
      </p:pic>
      <p:pic>
        <p:nvPicPr>
          <p:cNvPr id="6" name="Picture 5">
            <a:extLst>
              <a:ext uri="{FF2B5EF4-FFF2-40B4-BE49-F238E27FC236}">
                <a16:creationId xmlns:a16="http://schemas.microsoft.com/office/drawing/2014/main" id="{E7CC357E-2388-47B5-A878-B749A5E01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332" y="2481190"/>
            <a:ext cx="845446" cy="845446"/>
          </a:xfrm>
          <a:prstGeom prst="rect">
            <a:avLst/>
          </a:prstGeom>
        </p:spPr>
      </p:pic>
      <p:pic>
        <p:nvPicPr>
          <p:cNvPr id="7" name="Picture 6">
            <a:extLst>
              <a:ext uri="{FF2B5EF4-FFF2-40B4-BE49-F238E27FC236}">
                <a16:creationId xmlns:a16="http://schemas.microsoft.com/office/drawing/2014/main" id="{9B35B417-3088-4BB9-8CB2-432707BA76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1967" y="2481190"/>
            <a:ext cx="845446" cy="845446"/>
          </a:xfrm>
          <a:prstGeom prst="rect">
            <a:avLst/>
          </a:prstGeom>
        </p:spPr>
      </p:pic>
      <p:pic>
        <p:nvPicPr>
          <p:cNvPr id="8" name="Picture 7">
            <a:extLst>
              <a:ext uri="{FF2B5EF4-FFF2-40B4-BE49-F238E27FC236}">
                <a16:creationId xmlns:a16="http://schemas.microsoft.com/office/drawing/2014/main" id="{BF4F60B2-FBB3-4AFF-BCBE-76DE91D510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5602" y="2481190"/>
            <a:ext cx="845446" cy="845446"/>
          </a:xfrm>
          <a:prstGeom prst="rect">
            <a:avLst/>
          </a:prstGeom>
        </p:spPr>
      </p:pic>
      <p:sp>
        <p:nvSpPr>
          <p:cNvPr id="12" name="TextBox 11">
            <a:extLst>
              <a:ext uri="{FF2B5EF4-FFF2-40B4-BE49-F238E27FC236}">
                <a16:creationId xmlns:a16="http://schemas.microsoft.com/office/drawing/2014/main" id="{6A47C8BF-706C-44E6-939C-0FC375D83A2B}"/>
              </a:ext>
            </a:extLst>
          </p:cNvPr>
          <p:cNvSpPr txBox="1"/>
          <p:nvPr/>
        </p:nvSpPr>
        <p:spPr bwMode="auto">
          <a:xfrm>
            <a:off x="5836954" y="462023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20</a:t>
            </a:r>
          </a:p>
        </p:txBody>
      </p:sp>
      <p:sp>
        <p:nvSpPr>
          <p:cNvPr id="13" name="TextBox 12">
            <a:extLst>
              <a:ext uri="{FF2B5EF4-FFF2-40B4-BE49-F238E27FC236}">
                <a16:creationId xmlns:a16="http://schemas.microsoft.com/office/drawing/2014/main" id="{6167354F-3424-48D2-A715-E9256527412C}"/>
              </a:ext>
            </a:extLst>
          </p:cNvPr>
          <p:cNvSpPr txBox="1"/>
          <p:nvPr/>
        </p:nvSpPr>
        <p:spPr bwMode="auto">
          <a:xfrm>
            <a:off x="5836954" y="462023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15</a:t>
            </a:r>
          </a:p>
        </p:txBody>
      </p:sp>
      <p:sp>
        <p:nvSpPr>
          <p:cNvPr id="14" name="TextBox 13">
            <a:extLst>
              <a:ext uri="{FF2B5EF4-FFF2-40B4-BE49-F238E27FC236}">
                <a16:creationId xmlns:a16="http://schemas.microsoft.com/office/drawing/2014/main" id="{ED7AC7EB-439D-499E-9089-C0C0F96816DD}"/>
              </a:ext>
            </a:extLst>
          </p:cNvPr>
          <p:cNvSpPr txBox="1"/>
          <p:nvPr/>
        </p:nvSpPr>
        <p:spPr bwMode="auto">
          <a:xfrm>
            <a:off x="5836955" y="462023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15" name="TextBox 14">
            <a:extLst>
              <a:ext uri="{FF2B5EF4-FFF2-40B4-BE49-F238E27FC236}">
                <a16:creationId xmlns:a16="http://schemas.microsoft.com/office/drawing/2014/main" id="{7660A77C-BE22-4ABD-9768-0A0F1BC2D5AE}"/>
              </a:ext>
            </a:extLst>
          </p:cNvPr>
          <p:cNvSpPr txBox="1"/>
          <p:nvPr/>
        </p:nvSpPr>
        <p:spPr bwMode="auto">
          <a:xfrm>
            <a:off x="5920311" y="462023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18" name="TextBox 17">
            <a:extLst>
              <a:ext uri="{FF2B5EF4-FFF2-40B4-BE49-F238E27FC236}">
                <a16:creationId xmlns:a16="http://schemas.microsoft.com/office/drawing/2014/main" id="{8CDC72BD-6183-4816-A880-590A2354106D}"/>
              </a:ext>
            </a:extLst>
          </p:cNvPr>
          <p:cNvSpPr txBox="1"/>
          <p:nvPr/>
        </p:nvSpPr>
        <p:spPr bwMode="auto">
          <a:xfrm>
            <a:off x="5546750" y="4191306"/>
            <a:ext cx="1098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twenty</a:t>
            </a:r>
          </a:p>
        </p:txBody>
      </p:sp>
      <p:sp>
        <p:nvSpPr>
          <p:cNvPr id="19" name="TextBox 18">
            <a:extLst>
              <a:ext uri="{FF2B5EF4-FFF2-40B4-BE49-F238E27FC236}">
                <a16:creationId xmlns:a16="http://schemas.microsoft.com/office/drawing/2014/main" id="{B9F4D1F7-03B2-493F-99D5-F3DA9097763C}"/>
              </a:ext>
            </a:extLst>
          </p:cNvPr>
          <p:cNvSpPr txBox="1"/>
          <p:nvPr/>
        </p:nvSpPr>
        <p:spPr bwMode="auto">
          <a:xfrm>
            <a:off x="5568486" y="4191306"/>
            <a:ext cx="10550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fifteen</a:t>
            </a:r>
          </a:p>
        </p:txBody>
      </p:sp>
      <p:sp>
        <p:nvSpPr>
          <p:cNvPr id="20" name="TextBox 19">
            <a:extLst>
              <a:ext uri="{FF2B5EF4-FFF2-40B4-BE49-F238E27FC236}">
                <a16:creationId xmlns:a16="http://schemas.microsoft.com/office/drawing/2014/main" id="{7BCAE8E8-E494-4734-B276-76D5720A82C6}"/>
              </a:ext>
            </a:extLst>
          </p:cNvPr>
          <p:cNvSpPr txBox="1"/>
          <p:nvPr/>
        </p:nvSpPr>
        <p:spPr bwMode="auto">
          <a:xfrm>
            <a:off x="5785276" y="4191306"/>
            <a:ext cx="621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ten</a:t>
            </a:r>
          </a:p>
        </p:txBody>
      </p:sp>
      <p:sp>
        <p:nvSpPr>
          <p:cNvPr id="21" name="TextBox 20">
            <a:extLst>
              <a:ext uri="{FF2B5EF4-FFF2-40B4-BE49-F238E27FC236}">
                <a16:creationId xmlns:a16="http://schemas.microsoft.com/office/drawing/2014/main" id="{93A20CA3-DCE1-4690-B868-71DB5626D17A}"/>
              </a:ext>
            </a:extLst>
          </p:cNvPr>
          <p:cNvSpPr txBox="1"/>
          <p:nvPr/>
        </p:nvSpPr>
        <p:spPr bwMode="auto">
          <a:xfrm>
            <a:off x="5764917" y="4191306"/>
            <a:ext cx="662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five</a:t>
            </a:r>
          </a:p>
        </p:txBody>
      </p:sp>
    </p:spTree>
    <p:extLst>
      <p:ext uri="{BB962C8B-B14F-4D97-AF65-F5344CB8AC3E}">
        <p14:creationId xmlns:p14="http://schemas.microsoft.com/office/powerpoint/2010/main" val="913566853"/>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5"/>
                                        </p:tgtEl>
                                      </p:cBhvr>
                                    </p:animEffect>
                                    <p:animScale>
                                      <p:cBhvr>
                                        <p:cTn id="12" dur="375" autoRev="1" fill="hold"/>
                                        <p:tgtEl>
                                          <p:spTgt spid="5"/>
                                        </p:tgtEl>
                                      </p:cBhvr>
                                      <p:by x="105000" y="105000"/>
                                    </p:animScale>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750" tmFilter="0, 0; .2, .5; .8, .5; 1, 0"/>
                                        <p:tgtEl>
                                          <p:spTgt spid="6"/>
                                        </p:tgtEl>
                                      </p:cBhvr>
                                    </p:animEffect>
                                    <p:animScale>
                                      <p:cBhvr>
                                        <p:cTn id="23" dur="375" autoRev="1" fill="hold"/>
                                        <p:tgtEl>
                                          <p:spTgt spid="6"/>
                                        </p:tgtEl>
                                      </p:cBhvr>
                                      <p:by x="105000" y="105000"/>
                                    </p:animScale>
                                  </p:childTnLst>
                                </p:cTn>
                              </p:par>
                              <p:par>
                                <p:cTn id="24" presetID="10" presetClass="exit" presetSubtype="0" fill="hold" grpId="1" nodeType="withEffect">
                                  <p:stCondLst>
                                    <p:cond delay="0"/>
                                  </p:stCondLst>
                                  <p:childTnLst>
                                    <p:animEffect transition="out" filter="fad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par>
                                <p:cTn id="30" presetID="10" presetClass="entr" presetSubtype="0" fill="hold" grpId="0" nodeType="withEffect">
                                  <p:stCondLst>
                                    <p:cond delay="50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750" tmFilter="0, 0; .2, .5; .8, .5; 1, 0"/>
                                        <p:tgtEl>
                                          <p:spTgt spid="7"/>
                                        </p:tgtEl>
                                      </p:cBhvr>
                                    </p:animEffect>
                                    <p:animScale>
                                      <p:cBhvr>
                                        <p:cTn id="40" dur="375" autoRev="1" fill="hold"/>
                                        <p:tgtEl>
                                          <p:spTgt spid="7"/>
                                        </p:tgtEl>
                                      </p:cBhvr>
                                      <p:by x="105000" y="105000"/>
                                    </p:animScale>
                                  </p:childTnLst>
                                </p:cTn>
                              </p:par>
                              <p:par>
                                <p:cTn id="41" presetID="10" presetClass="exit" presetSubtype="0" fill="hold" grpId="1" nodeType="withEffect">
                                  <p:stCondLst>
                                    <p:cond delay="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ntr" presetSubtype="0" fill="hold" grpId="0" nodeType="withEffect">
                                  <p:stCondLst>
                                    <p:cond delay="50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750" tmFilter="0, 0; .2, .5; .8, .5; 1, 0"/>
                                        <p:tgtEl>
                                          <p:spTgt spid="8"/>
                                        </p:tgtEl>
                                      </p:cBhvr>
                                    </p:animEffect>
                                    <p:animScale>
                                      <p:cBhvr>
                                        <p:cTn id="57" dur="375" autoRev="1" fill="hold"/>
                                        <p:tgtEl>
                                          <p:spTgt spid="8"/>
                                        </p:tgtEl>
                                      </p:cBhvr>
                                      <p:by x="105000" y="105000"/>
                                    </p:animScale>
                                  </p:childTnLst>
                                </p:cTn>
                              </p:par>
                              <p:par>
                                <p:cTn id="58" presetID="10" presetClass="exit" presetSubtype="0" fill="hold" grpId="1" nodeType="withEffect">
                                  <p:stCondLst>
                                    <p:cond delay="0"/>
                                  </p:stCondLst>
                                  <p:childTnLst>
                                    <p:animEffect transition="out" filter="fade">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par>
                                <p:cTn id="64" presetID="10" presetClass="entr" presetSubtype="0" fill="hold" grpId="0" nodeType="withEffect">
                                  <p:stCondLst>
                                    <p:cond delay="50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3" grpId="1"/>
      <p:bldP spid="14" grpId="0"/>
      <p:bldP spid="14" grpId="1"/>
      <p:bldP spid="15" grpId="0"/>
      <p:bldP spid="15" grpId="1"/>
      <p:bldP spid="18" grpId="0"/>
      <p:bldP spid="19" grpId="0"/>
      <p:bldP spid="19" grpId="1"/>
      <p:bldP spid="20" grpId="0"/>
      <p:bldP spid="20" grpId="1"/>
      <p:bldP spid="21" grpId="0"/>
      <p:bldP spid="21"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3:2</a:t>
            </a:r>
          </a:p>
        </p:txBody>
      </p:sp>
      <p:sp>
        <p:nvSpPr>
          <p:cNvPr id="3" name="TextBox 2">
            <a:extLst>
              <a:ext uri="{FF2B5EF4-FFF2-40B4-BE49-F238E27FC236}">
                <a16:creationId xmlns:a16="http://schemas.microsoft.com/office/drawing/2014/main" id="{8ACED9B1-FF52-440C-888A-E9416604019B}"/>
              </a:ext>
            </a:extLst>
          </p:cNvPr>
          <p:cNvSpPr txBox="1"/>
          <p:nvPr/>
        </p:nvSpPr>
        <p:spPr bwMode="auto">
          <a:xfrm>
            <a:off x="4185894" y="1079948"/>
            <a:ext cx="382021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How many dots are there?</a:t>
            </a:r>
          </a:p>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Count in groups of five.</a:t>
            </a:r>
          </a:p>
        </p:txBody>
      </p:sp>
      <p:pic>
        <p:nvPicPr>
          <p:cNvPr id="4" name="Picture 3">
            <a:extLst>
              <a:ext uri="{FF2B5EF4-FFF2-40B4-BE49-F238E27FC236}">
                <a16:creationId xmlns:a16="http://schemas.microsoft.com/office/drawing/2014/main" id="{4A7A5C02-62A2-43E3-9353-824625BF25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4698" y="2481190"/>
            <a:ext cx="845446" cy="845446"/>
          </a:xfrm>
          <a:prstGeom prst="rect">
            <a:avLst/>
          </a:prstGeom>
        </p:spPr>
      </p:pic>
      <p:pic>
        <p:nvPicPr>
          <p:cNvPr id="5" name="Picture 4">
            <a:extLst>
              <a:ext uri="{FF2B5EF4-FFF2-40B4-BE49-F238E27FC236}">
                <a16:creationId xmlns:a16="http://schemas.microsoft.com/office/drawing/2014/main" id="{8F14DECB-1E49-48B9-88A6-52395ED95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332" y="2481190"/>
            <a:ext cx="845446" cy="845446"/>
          </a:xfrm>
          <a:prstGeom prst="rect">
            <a:avLst/>
          </a:prstGeom>
        </p:spPr>
      </p:pic>
      <p:pic>
        <p:nvPicPr>
          <p:cNvPr id="6" name="Picture 5">
            <a:extLst>
              <a:ext uri="{FF2B5EF4-FFF2-40B4-BE49-F238E27FC236}">
                <a16:creationId xmlns:a16="http://schemas.microsoft.com/office/drawing/2014/main" id="{E4B2E418-C59B-44F7-84A1-2B120CB7E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1967" y="2481190"/>
            <a:ext cx="845446" cy="845446"/>
          </a:xfrm>
          <a:prstGeom prst="rect">
            <a:avLst/>
          </a:prstGeom>
        </p:spPr>
      </p:pic>
      <p:pic>
        <p:nvPicPr>
          <p:cNvPr id="7" name="Picture 6">
            <a:extLst>
              <a:ext uri="{FF2B5EF4-FFF2-40B4-BE49-F238E27FC236}">
                <a16:creationId xmlns:a16="http://schemas.microsoft.com/office/drawing/2014/main" id="{067E9B44-B6DC-42B1-99F7-0E868AA9BD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5602" y="2481190"/>
            <a:ext cx="845446" cy="845446"/>
          </a:xfrm>
          <a:prstGeom prst="rect">
            <a:avLst/>
          </a:prstGeom>
        </p:spPr>
      </p:pic>
    </p:spTree>
    <p:extLst>
      <p:ext uri="{BB962C8B-B14F-4D97-AF65-F5344CB8AC3E}">
        <p14:creationId xmlns:p14="http://schemas.microsoft.com/office/powerpoint/2010/main" val="2188514948"/>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4"/>
                                        </p:tgtEl>
                                      </p:cBhvr>
                                    </p:animEffect>
                                    <p:animScale>
                                      <p:cBhvr>
                                        <p:cTn id="7" dur="375"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5"/>
                                        </p:tgtEl>
                                      </p:cBhvr>
                                    </p:animEffect>
                                    <p:animScale>
                                      <p:cBhvr>
                                        <p:cTn id="12" dur="375"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750" tmFilter="0, 0; .2, .5; .8, .5; 1, 0"/>
                                        <p:tgtEl>
                                          <p:spTgt spid="6"/>
                                        </p:tgtEl>
                                      </p:cBhvr>
                                    </p:animEffect>
                                    <p:animScale>
                                      <p:cBhvr>
                                        <p:cTn id="17" dur="375" autoRev="1" fill="hold"/>
                                        <p:tgtEl>
                                          <p:spTgt spid="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750" tmFilter="0, 0; .2, .5; .8, .5; 1, 0"/>
                                        <p:tgtEl>
                                          <p:spTgt spid="7"/>
                                        </p:tgtEl>
                                      </p:cBhvr>
                                    </p:animEffect>
                                    <p:animScale>
                                      <p:cBhvr>
                                        <p:cTn id="22" dur="375"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3:2</a:t>
            </a:r>
          </a:p>
        </p:txBody>
      </p:sp>
      <p:sp>
        <p:nvSpPr>
          <p:cNvPr id="3" name="TextBox 2">
            <a:extLst>
              <a:ext uri="{FF2B5EF4-FFF2-40B4-BE49-F238E27FC236}">
                <a16:creationId xmlns:a16="http://schemas.microsoft.com/office/drawing/2014/main" id="{C261BEE9-641E-4A73-A807-93F3B7C6080E}"/>
              </a:ext>
            </a:extLst>
          </p:cNvPr>
          <p:cNvSpPr txBox="1"/>
          <p:nvPr/>
        </p:nvSpPr>
        <p:spPr bwMode="auto">
          <a:xfrm>
            <a:off x="3721830" y="1079948"/>
            <a:ext cx="4748351"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How many hedgehogs are there?</a:t>
            </a:r>
          </a:p>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Count in groups of five.</a:t>
            </a:r>
          </a:p>
        </p:txBody>
      </p:sp>
      <p:pic>
        <p:nvPicPr>
          <p:cNvPr id="4" name="Picture 3">
            <a:extLst>
              <a:ext uri="{FF2B5EF4-FFF2-40B4-BE49-F238E27FC236}">
                <a16:creationId xmlns:a16="http://schemas.microsoft.com/office/drawing/2014/main" id="{88657381-31C5-4024-8669-9CBEA63B38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325" y="2630738"/>
            <a:ext cx="1213716" cy="1172152"/>
          </a:xfrm>
          <a:prstGeom prst="rect">
            <a:avLst/>
          </a:prstGeom>
        </p:spPr>
      </p:pic>
      <p:pic>
        <p:nvPicPr>
          <p:cNvPr id="5" name="Picture 4">
            <a:extLst>
              <a:ext uri="{FF2B5EF4-FFF2-40B4-BE49-F238E27FC236}">
                <a16:creationId xmlns:a16="http://schemas.microsoft.com/office/drawing/2014/main" id="{025D1CC1-2C57-4CDF-95B5-E8354CFC1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8733" y="2630738"/>
            <a:ext cx="1213716" cy="1172152"/>
          </a:xfrm>
          <a:prstGeom prst="rect">
            <a:avLst/>
          </a:prstGeom>
        </p:spPr>
      </p:pic>
      <p:pic>
        <p:nvPicPr>
          <p:cNvPr id="6" name="Picture 5">
            <a:extLst>
              <a:ext uri="{FF2B5EF4-FFF2-40B4-BE49-F238E27FC236}">
                <a16:creationId xmlns:a16="http://schemas.microsoft.com/office/drawing/2014/main" id="{99889FAD-9D82-45EC-9F44-D6FC90809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9142" y="2630738"/>
            <a:ext cx="1213716" cy="1172152"/>
          </a:xfrm>
          <a:prstGeom prst="rect">
            <a:avLst/>
          </a:prstGeom>
        </p:spPr>
      </p:pic>
      <p:pic>
        <p:nvPicPr>
          <p:cNvPr id="7" name="Picture 6">
            <a:extLst>
              <a:ext uri="{FF2B5EF4-FFF2-40B4-BE49-F238E27FC236}">
                <a16:creationId xmlns:a16="http://schemas.microsoft.com/office/drawing/2014/main" id="{483B2CE7-493F-4DE0-8C44-74308A3DF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9551" y="2630738"/>
            <a:ext cx="1213716" cy="1172152"/>
          </a:xfrm>
          <a:prstGeom prst="rect">
            <a:avLst/>
          </a:prstGeom>
        </p:spPr>
      </p:pic>
      <p:pic>
        <p:nvPicPr>
          <p:cNvPr id="8" name="Picture 7">
            <a:extLst>
              <a:ext uri="{FF2B5EF4-FFF2-40B4-BE49-F238E27FC236}">
                <a16:creationId xmlns:a16="http://schemas.microsoft.com/office/drawing/2014/main" id="{F76C1B95-5FA6-420A-A0C9-E2B7BB695A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9959" y="2630737"/>
            <a:ext cx="1213716" cy="1172152"/>
          </a:xfrm>
          <a:prstGeom prst="rect">
            <a:avLst/>
          </a:prstGeom>
        </p:spPr>
      </p:pic>
      <p:pic>
        <p:nvPicPr>
          <p:cNvPr id="9" name="Picture 8">
            <a:extLst>
              <a:ext uri="{FF2B5EF4-FFF2-40B4-BE49-F238E27FC236}">
                <a16:creationId xmlns:a16="http://schemas.microsoft.com/office/drawing/2014/main" id="{A395B929-B8EC-4019-A4C7-F76813AF8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325" y="4080963"/>
            <a:ext cx="1213716" cy="1172152"/>
          </a:xfrm>
          <a:prstGeom prst="rect">
            <a:avLst/>
          </a:prstGeom>
        </p:spPr>
      </p:pic>
      <p:sp>
        <p:nvSpPr>
          <p:cNvPr id="11" name="TextBox 10">
            <a:extLst>
              <a:ext uri="{FF2B5EF4-FFF2-40B4-BE49-F238E27FC236}">
                <a16:creationId xmlns:a16="http://schemas.microsoft.com/office/drawing/2014/main" id="{D2508AD6-A9DA-4121-8692-57949B032AD3}"/>
              </a:ext>
            </a:extLst>
          </p:cNvPr>
          <p:cNvSpPr txBox="1"/>
          <p:nvPr/>
        </p:nvSpPr>
        <p:spPr bwMode="auto">
          <a:xfrm>
            <a:off x="5836954" y="56155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p>
        </p:txBody>
      </p:sp>
      <p:sp>
        <p:nvSpPr>
          <p:cNvPr id="12" name="TextBox 11">
            <a:extLst>
              <a:ext uri="{FF2B5EF4-FFF2-40B4-BE49-F238E27FC236}">
                <a16:creationId xmlns:a16="http://schemas.microsoft.com/office/drawing/2014/main" id="{DCFEF948-01EA-4FFA-8AB2-DB1CC1991F45}"/>
              </a:ext>
            </a:extLst>
          </p:cNvPr>
          <p:cNvSpPr txBox="1"/>
          <p:nvPr/>
        </p:nvSpPr>
        <p:spPr bwMode="auto">
          <a:xfrm>
            <a:off x="5836954" y="56155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25</a:t>
            </a:r>
          </a:p>
        </p:txBody>
      </p:sp>
      <p:sp>
        <p:nvSpPr>
          <p:cNvPr id="13" name="TextBox 12">
            <a:extLst>
              <a:ext uri="{FF2B5EF4-FFF2-40B4-BE49-F238E27FC236}">
                <a16:creationId xmlns:a16="http://schemas.microsoft.com/office/drawing/2014/main" id="{45EEF444-B9F4-4D1D-8D34-E20EFBE6C1BC}"/>
              </a:ext>
            </a:extLst>
          </p:cNvPr>
          <p:cNvSpPr txBox="1"/>
          <p:nvPr/>
        </p:nvSpPr>
        <p:spPr bwMode="auto">
          <a:xfrm>
            <a:off x="5836954" y="56155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20</a:t>
            </a:r>
          </a:p>
        </p:txBody>
      </p:sp>
      <p:sp>
        <p:nvSpPr>
          <p:cNvPr id="14" name="TextBox 13">
            <a:extLst>
              <a:ext uri="{FF2B5EF4-FFF2-40B4-BE49-F238E27FC236}">
                <a16:creationId xmlns:a16="http://schemas.microsoft.com/office/drawing/2014/main" id="{4AA2CB4F-D223-4FB4-8369-9411EA540A41}"/>
              </a:ext>
            </a:extLst>
          </p:cNvPr>
          <p:cNvSpPr txBox="1"/>
          <p:nvPr/>
        </p:nvSpPr>
        <p:spPr bwMode="auto">
          <a:xfrm>
            <a:off x="5836954" y="56155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15</a:t>
            </a:r>
          </a:p>
        </p:txBody>
      </p:sp>
      <p:sp>
        <p:nvSpPr>
          <p:cNvPr id="15" name="TextBox 14">
            <a:extLst>
              <a:ext uri="{FF2B5EF4-FFF2-40B4-BE49-F238E27FC236}">
                <a16:creationId xmlns:a16="http://schemas.microsoft.com/office/drawing/2014/main" id="{B963FB7D-42E6-4A2C-9BF4-14C8C86CA21F}"/>
              </a:ext>
            </a:extLst>
          </p:cNvPr>
          <p:cNvSpPr txBox="1"/>
          <p:nvPr/>
        </p:nvSpPr>
        <p:spPr bwMode="auto">
          <a:xfrm>
            <a:off x="5836954" y="56155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16" name="TextBox 15">
            <a:extLst>
              <a:ext uri="{FF2B5EF4-FFF2-40B4-BE49-F238E27FC236}">
                <a16:creationId xmlns:a16="http://schemas.microsoft.com/office/drawing/2014/main" id="{7ADB4BFE-D3C3-4C22-B725-1537F2744A40}"/>
              </a:ext>
            </a:extLst>
          </p:cNvPr>
          <p:cNvSpPr txBox="1"/>
          <p:nvPr/>
        </p:nvSpPr>
        <p:spPr bwMode="auto">
          <a:xfrm>
            <a:off x="5920311" y="562619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17" name="TextBox 16">
            <a:extLst>
              <a:ext uri="{FF2B5EF4-FFF2-40B4-BE49-F238E27FC236}">
                <a16:creationId xmlns:a16="http://schemas.microsoft.com/office/drawing/2014/main" id="{1EE81B9C-2F56-48C7-B640-0745A64D3F14}"/>
              </a:ext>
            </a:extLst>
          </p:cNvPr>
          <p:cNvSpPr txBox="1"/>
          <p:nvPr/>
        </p:nvSpPr>
        <p:spPr bwMode="auto">
          <a:xfrm>
            <a:off x="5764917" y="5186571"/>
            <a:ext cx="662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five</a:t>
            </a:r>
          </a:p>
        </p:txBody>
      </p:sp>
      <p:sp>
        <p:nvSpPr>
          <p:cNvPr id="18" name="TextBox 17">
            <a:extLst>
              <a:ext uri="{FF2B5EF4-FFF2-40B4-BE49-F238E27FC236}">
                <a16:creationId xmlns:a16="http://schemas.microsoft.com/office/drawing/2014/main" id="{3DF4BBFD-1D64-43CA-844D-B02E39A40CD1}"/>
              </a:ext>
            </a:extLst>
          </p:cNvPr>
          <p:cNvSpPr txBox="1"/>
          <p:nvPr/>
        </p:nvSpPr>
        <p:spPr bwMode="auto">
          <a:xfrm>
            <a:off x="5785276" y="5186571"/>
            <a:ext cx="621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ten</a:t>
            </a:r>
          </a:p>
        </p:txBody>
      </p:sp>
      <p:sp>
        <p:nvSpPr>
          <p:cNvPr id="19" name="TextBox 18">
            <a:extLst>
              <a:ext uri="{FF2B5EF4-FFF2-40B4-BE49-F238E27FC236}">
                <a16:creationId xmlns:a16="http://schemas.microsoft.com/office/drawing/2014/main" id="{170153E8-4E45-4FBF-98A2-2943082184C4}"/>
              </a:ext>
            </a:extLst>
          </p:cNvPr>
          <p:cNvSpPr txBox="1"/>
          <p:nvPr/>
        </p:nvSpPr>
        <p:spPr bwMode="auto">
          <a:xfrm>
            <a:off x="5568489" y="5186571"/>
            <a:ext cx="10550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fifteen</a:t>
            </a:r>
          </a:p>
        </p:txBody>
      </p:sp>
      <p:sp>
        <p:nvSpPr>
          <p:cNvPr id="20" name="TextBox 19">
            <a:extLst>
              <a:ext uri="{FF2B5EF4-FFF2-40B4-BE49-F238E27FC236}">
                <a16:creationId xmlns:a16="http://schemas.microsoft.com/office/drawing/2014/main" id="{08D0F82A-7F06-4E7B-A6BA-03465A47DA2E}"/>
              </a:ext>
            </a:extLst>
          </p:cNvPr>
          <p:cNvSpPr txBox="1"/>
          <p:nvPr/>
        </p:nvSpPr>
        <p:spPr bwMode="auto">
          <a:xfrm>
            <a:off x="5546752" y="5186571"/>
            <a:ext cx="1098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twenty</a:t>
            </a:r>
          </a:p>
        </p:txBody>
      </p:sp>
      <p:sp>
        <p:nvSpPr>
          <p:cNvPr id="21" name="TextBox 20">
            <a:extLst>
              <a:ext uri="{FF2B5EF4-FFF2-40B4-BE49-F238E27FC236}">
                <a16:creationId xmlns:a16="http://schemas.microsoft.com/office/drawing/2014/main" id="{581DB6BC-2B2E-418F-B83F-6531FAC76F36}"/>
              </a:ext>
            </a:extLst>
          </p:cNvPr>
          <p:cNvSpPr txBox="1"/>
          <p:nvPr/>
        </p:nvSpPr>
        <p:spPr bwMode="auto">
          <a:xfrm>
            <a:off x="5246283" y="5186571"/>
            <a:ext cx="16994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twenty-five</a:t>
            </a:r>
          </a:p>
        </p:txBody>
      </p:sp>
      <p:sp>
        <p:nvSpPr>
          <p:cNvPr id="22" name="TextBox 21">
            <a:extLst>
              <a:ext uri="{FF2B5EF4-FFF2-40B4-BE49-F238E27FC236}">
                <a16:creationId xmlns:a16="http://schemas.microsoft.com/office/drawing/2014/main" id="{E399DF2D-55AD-4444-A930-5EAC42FDEA81}"/>
              </a:ext>
            </a:extLst>
          </p:cNvPr>
          <p:cNvSpPr txBox="1"/>
          <p:nvPr/>
        </p:nvSpPr>
        <p:spPr bwMode="auto">
          <a:xfrm>
            <a:off x="5641774" y="5186571"/>
            <a:ext cx="908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thirty</a:t>
            </a:r>
          </a:p>
        </p:txBody>
      </p:sp>
    </p:spTree>
    <p:extLst>
      <p:ext uri="{BB962C8B-B14F-4D97-AF65-F5344CB8AC3E}">
        <p14:creationId xmlns:p14="http://schemas.microsoft.com/office/powerpoint/2010/main" val="2558042568"/>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4"/>
                                        </p:tgtEl>
                                      </p:cBhvr>
                                    </p:animEffect>
                                    <p:animScale>
                                      <p:cBhvr>
                                        <p:cTn id="12" dur="375" autoRev="1" fill="hold"/>
                                        <p:tgtEl>
                                          <p:spTgt spid="4"/>
                                        </p:tgtEl>
                                      </p:cBhvr>
                                      <p:by x="105000" y="105000"/>
                                    </p:animScale>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750" tmFilter="0, 0; .2, .5; .8, .5; 1, 0"/>
                                        <p:tgtEl>
                                          <p:spTgt spid="5"/>
                                        </p:tgtEl>
                                      </p:cBhvr>
                                    </p:animEffect>
                                    <p:animScale>
                                      <p:cBhvr>
                                        <p:cTn id="23" dur="375" autoRev="1" fill="hold"/>
                                        <p:tgtEl>
                                          <p:spTgt spid="5"/>
                                        </p:tgtEl>
                                      </p:cBhvr>
                                      <p:by x="105000" y="105000"/>
                                    </p:animScale>
                                  </p:childTnLst>
                                </p:cTn>
                              </p:par>
                              <p:par>
                                <p:cTn id="24" presetID="10" presetClass="exit" presetSubtype="0" fill="hold" grpId="1" nodeType="with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par>
                                <p:cTn id="30" presetID="10" presetClass="entr" presetSubtype="0"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750" tmFilter="0, 0; .2, .5; .8, .5; 1, 0"/>
                                        <p:tgtEl>
                                          <p:spTgt spid="6"/>
                                        </p:tgtEl>
                                      </p:cBhvr>
                                    </p:animEffect>
                                    <p:animScale>
                                      <p:cBhvr>
                                        <p:cTn id="40" dur="375" autoRev="1" fill="hold"/>
                                        <p:tgtEl>
                                          <p:spTgt spid="6"/>
                                        </p:tgtEl>
                                      </p:cBhvr>
                                      <p:by x="105000" y="105000"/>
                                    </p:animScale>
                                  </p:childTnLst>
                                </p:cTn>
                              </p:par>
                              <p:par>
                                <p:cTn id="41" presetID="10" presetClass="exit" presetSubtype="0" fill="hold" grpId="1" nodeType="with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par>
                                <p:cTn id="47" presetID="10" presetClass="entr" presetSubtype="0" fill="hold" grpId="0" nodeType="withEffect">
                                  <p:stCondLst>
                                    <p:cond delay="50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750" tmFilter="0, 0; .2, .5; .8, .5; 1, 0"/>
                                        <p:tgtEl>
                                          <p:spTgt spid="7"/>
                                        </p:tgtEl>
                                      </p:cBhvr>
                                    </p:animEffect>
                                    <p:animScale>
                                      <p:cBhvr>
                                        <p:cTn id="57" dur="375" autoRev="1" fill="hold"/>
                                        <p:tgtEl>
                                          <p:spTgt spid="7"/>
                                        </p:tgtEl>
                                      </p:cBhvr>
                                      <p:by x="105000" y="105000"/>
                                    </p:animScale>
                                  </p:childTnLst>
                                </p:cTn>
                              </p:par>
                              <p:par>
                                <p:cTn id="58" presetID="10" presetClass="exit" presetSubtype="0" fill="hold" grpId="1" nodeType="withEffect">
                                  <p:stCondLst>
                                    <p:cond delay="0"/>
                                  </p:stCondLst>
                                  <p:childTnLst>
                                    <p:animEffect transition="out" filter="fade">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par>
                                <p:cTn id="64" presetID="10" presetClass="entr" presetSubtype="0" fill="hold" grpId="0" nodeType="withEffect">
                                  <p:stCondLst>
                                    <p:cond delay="50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mph" presetSubtype="0" fill="hold" nodeType="clickEffect">
                                  <p:stCondLst>
                                    <p:cond delay="0"/>
                                  </p:stCondLst>
                                  <p:childTnLst>
                                    <p:animEffect transition="out" filter="fade">
                                      <p:cBhvr>
                                        <p:cTn id="73" dur="750" tmFilter="0, 0; .2, .5; .8, .5; 1, 0"/>
                                        <p:tgtEl>
                                          <p:spTgt spid="8"/>
                                        </p:tgtEl>
                                      </p:cBhvr>
                                    </p:animEffect>
                                    <p:animScale>
                                      <p:cBhvr>
                                        <p:cTn id="74" dur="375" autoRev="1" fill="hold"/>
                                        <p:tgtEl>
                                          <p:spTgt spid="8"/>
                                        </p:tgtEl>
                                      </p:cBhvr>
                                      <p:by x="105000" y="105000"/>
                                    </p:animScale>
                                  </p:childTnLst>
                                </p:cTn>
                              </p:par>
                              <p:par>
                                <p:cTn id="75" presetID="10" presetClass="exit" presetSubtype="0" fill="hold" grpId="1" nodeType="withEffect">
                                  <p:stCondLst>
                                    <p:cond delay="0"/>
                                  </p:stCondLst>
                                  <p:childTnLst>
                                    <p:animEffect transition="out" filter="fade">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3"/>
                                        </p:tgtEl>
                                      </p:cBhvr>
                                    </p:animEffect>
                                    <p:set>
                                      <p:cBhvr>
                                        <p:cTn id="80" dur="1" fill="hold">
                                          <p:stCondLst>
                                            <p:cond delay="499"/>
                                          </p:stCondLst>
                                        </p:cTn>
                                        <p:tgtEl>
                                          <p:spTgt spid="13"/>
                                        </p:tgtEl>
                                        <p:attrNameLst>
                                          <p:attrName>style.visibility</p:attrName>
                                        </p:attrNameLst>
                                      </p:cBhvr>
                                      <p:to>
                                        <p:strVal val="hidden"/>
                                      </p:to>
                                    </p:set>
                                  </p:childTnLst>
                                </p:cTn>
                              </p:par>
                              <p:par>
                                <p:cTn id="81" presetID="10" presetClass="entr" presetSubtype="0" fill="hold" grpId="0" nodeType="withEffect">
                                  <p:stCondLst>
                                    <p:cond delay="50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500"/>
                                        <p:tgtEl>
                                          <p:spTgt spid="21"/>
                                        </p:tgtEl>
                                      </p:cBhvr>
                                    </p:animEffect>
                                  </p:childTnLst>
                                </p:cTn>
                              </p:par>
                              <p:par>
                                <p:cTn id="84" presetID="10" presetClass="entr" presetSubtype="0" fill="hold" grpId="0" nodeType="withEffect">
                                  <p:stCondLst>
                                    <p:cond delay="50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5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mph" presetSubtype="0" fill="hold" nodeType="clickEffect">
                                  <p:stCondLst>
                                    <p:cond delay="0"/>
                                  </p:stCondLst>
                                  <p:childTnLst>
                                    <p:animEffect transition="out" filter="fade">
                                      <p:cBhvr>
                                        <p:cTn id="90" dur="750" tmFilter="0, 0; .2, .5; .8, .5; 1, 0"/>
                                        <p:tgtEl>
                                          <p:spTgt spid="9"/>
                                        </p:tgtEl>
                                      </p:cBhvr>
                                    </p:animEffect>
                                    <p:animScale>
                                      <p:cBhvr>
                                        <p:cTn id="91" dur="375" autoRev="1" fill="hold"/>
                                        <p:tgtEl>
                                          <p:spTgt spid="9"/>
                                        </p:tgtEl>
                                      </p:cBhvr>
                                      <p:by x="105000" y="105000"/>
                                    </p:animScale>
                                  </p:childTnLst>
                                </p:cTn>
                              </p:par>
                              <p:par>
                                <p:cTn id="92" presetID="10" presetClass="exit" presetSubtype="0" fill="hold" grpId="1" nodeType="withEffect">
                                  <p:stCondLst>
                                    <p:cond delay="0"/>
                                  </p:stCondLst>
                                  <p:childTnLst>
                                    <p:animEffect transition="out" filter="fade">
                                      <p:cBhvr>
                                        <p:cTn id="93" dur="500"/>
                                        <p:tgtEl>
                                          <p:spTgt spid="21"/>
                                        </p:tgtEl>
                                      </p:cBhvr>
                                    </p:animEffect>
                                    <p:set>
                                      <p:cBhvr>
                                        <p:cTn id="94" dur="1" fill="hold">
                                          <p:stCondLst>
                                            <p:cond delay="499"/>
                                          </p:stCondLst>
                                        </p:cTn>
                                        <p:tgtEl>
                                          <p:spTgt spid="21"/>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12"/>
                                        </p:tgtEl>
                                      </p:cBhvr>
                                    </p:animEffect>
                                    <p:set>
                                      <p:cBhvr>
                                        <p:cTn id="97" dur="1" fill="hold">
                                          <p:stCondLst>
                                            <p:cond delay="499"/>
                                          </p:stCondLst>
                                        </p:cTn>
                                        <p:tgtEl>
                                          <p:spTgt spid="12"/>
                                        </p:tgtEl>
                                        <p:attrNameLst>
                                          <p:attrName>style.visibility</p:attrName>
                                        </p:attrNameLst>
                                      </p:cBhvr>
                                      <p:to>
                                        <p:strVal val="hidden"/>
                                      </p:to>
                                    </p:set>
                                  </p:childTnLst>
                                </p:cTn>
                              </p:par>
                              <p:par>
                                <p:cTn id="98" presetID="10" presetClass="entr" presetSubtype="0" fill="hold" grpId="0" nodeType="withEffect">
                                  <p:stCondLst>
                                    <p:cond delay="50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500"/>
                                        <p:tgtEl>
                                          <p:spTgt spid="22"/>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9, Learning Outcome 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5131AE85-6CDF-46DB-8B0F-6E6B6E0BB9D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86" b="4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 Counting, unitising and coins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16472195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1:1-1:5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955767"/>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3:2</a:t>
            </a:r>
          </a:p>
        </p:txBody>
      </p:sp>
      <p:sp>
        <p:nvSpPr>
          <p:cNvPr id="3" name="TextBox 2">
            <a:extLst>
              <a:ext uri="{FF2B5EF4-FFF2-40B4-BE49-F238E27FC236}">
                <a16:creationId xmlns:a16="http://schemas.microsoft.com/office/drawing/2014/main" id="{C7895070-5CF2-44F7-94D6-00A815D5DD61}"/>
              </a:ext>
            </a:extLst>
          </p:cNvPr>
          <p:cNvSpPr txBox="1"/>
          <p:nvPr/>
        </p:nvSpPr>
        <p:spPr bwMode="auto">
          <a:xfrm>
            <a:off x="3721830" y="1079948"/>
            <a:ext cx="4748351"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How many hedgehogs are there?</a:t>
            </a:r>
          </a:p>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Count in groups of five.</a:t>
            </a:r>
          </a:p>
        </p:txBody>
      </p:sp>
      <p:pic>
        <p:nvPicPr>
          <p:cNvPr id="10" name="Picture 9">
            <a:extLst>
              <a:ext uri="{FF2B5EF4-FFF2-40B4-BE49-F238E27FC236}">
                <a16:creationId xmlns:a16="http://schemas.microsoft.com/office/drawing/2014/main" id="{489351F6-3609-4F7A-A904-3B68214A3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8325" y="2630738"/>
            <a:ext cx="1213716" cy="1172152"/>
          </a:xfrm>
          <a:prstGeom prst="rect">
            <a:avLst/>
          </a:prstGeom>
        </p:spPr>
      </p:pic>
      <p:pic>
        <p:nvPicPr>
          <p:cNvPr id="11" name="Picture 10">
            <a:extLst>
              <a:ext uri="{FF2B5EF4-FFF2-40B4-BE49-F238E27FC236}">
                <a16:creationId xmlns:a16="http://schemas.microsoft.com/office/drawing/2014/main" id="{A70E0842-20EE-4CEA-AA4A-2FD3CBA53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733" y="2630738"/>
            <a:ext cx="1213716" cy="1172152"/>
          </a:xfrm>
          <a:prstGeom prst="rect">
            <a:avLst/>
          </a:prstGeom>
        </p:spPr>
      </p:pic>
      <p:pic>
        <p:nvPicPr>
          <p:cNvPr id="12" name="Picture 11">
            <a:extLst>
              <a:ext uri="{FF2B5EF4-FFF2-40B4-BE49-F238E27FC236}">
                <a16:creationId xmlns:a16="http://schemas.microsoft.com/office/drawing/2014/main" id="{F36B318F-5CEF-4BBA-9570-F8CB986E1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9142" y="2630738"/>
            <a:ext cx="1213716" cy="1172152"/>
          </a:xfrm>
          <a:prstGeom prst="rect">
            <a:avLst/>
          </a:prstGeom>
        </p:spPr>
      </p:pic>
      <p:pic>
        <p:nvPicPr>
          <p:cNvPr id="13" name="Picture 12">
            <a:extLst>
              <a:ext uri="{FF2B5EF4-FFF2-40B4-BE49-F238E27FC236}">
                <a16:creationId xmlns:a16="http://schemas.microsoft.com/office/drawing/2014/main" id="{088BE6F1-2DC5-404A-B73F-B7495198D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9551" y="2630738"/>
            <a:ext cx="1213716" cy="1172152"/>
          </a:xfrm>
          <a:prstGeom prst="rect">
            <a:avLst/>
          </a:prstGeom>
        </p:spPr>
      </p:pic>
      <p:pic>
        <p:nvPicPr>
          <p:cNvPr id="14" name="Picture 13">
            <a:extLst>
              <a:ext uri="{FF2B5EF4-FFF2-40B4-BE49-F238E27FC236}">
                <a16:creationId xmlns:a16="http://schemas.microsoft.com/office/drawing/2014/main" id="{7270C609-D146-4975-850C-5D3A347FC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9959" y="2630737"/>
            <a:ext cx="1213716" cy="1172152"/>
          </a:xfrm>
          <a:prstGeom prst="rect">
            <a:avLst/>
          </a:prstGeom>
        </p:spPr>
      </p:pic>
      <p:pic>
        <p:nvPicPr>
          <p:cNvPr id="15" name="Picture 14">
            <a:extLst>
              <a:ext uri="{FF2B5EF4-FFF2-40B4-BE49-F238E27FC236}">
                <a16:creationId xmlns:a16="http://schemas.microsoft.com/office/drawing/2014/main" id="{221C5CA2-D9B1-4960-9F3D-E1C41683E5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8325" y="4080963"/>
            <a:ext cx="1213716" cy="1172152"/>
          </a:xfrm>
          <a:prstGeom prst="rect">
            <a:avLst/>
          </a:prstGeom>
        </p:spPr>
      </p:pic>
    </p:spTree>
    <p:extLst>
      <p:ext uri="{BB962C8B-B14F-4D97-AF65-F5344CB8AC3E}">
        <p14:creationId xmlns:p14="http://schemas.microsoft.com/office/powerpoint/2010/main" val="594464691"/>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10"/>
                                        </p:tgtEl>
                                      </p:cBhvr>
                                    </p:animEffect>
                                    <p:animScale>
                                      <p:cBhvr>
                                        <p:cTn id="7" dur="375" autoRev="1" fill="hold"/>
                                        <p:tgtEl>
                                          <p:spTgt spid="1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11"/>
                                        </p:tgtEl>
                                      </p:cBhvr>
                                    </p:animEffect>
                                    <p:animScale>
                                      <p:cBhvr>
                                        <p:cTn id="12" dur="375" autoRev="1" fill="hold"/>
                                        <p:tgtEl>
                                          <p:spTgt spid="11"/>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750" tmFilter="0, 0; .2, .5; .8, .5; 1, 0"/>
                                        <p:tgtEl>
                                          <p:spTgt spid="12"/>
                                        </p:tgtEl>
                                      </p:cBhvr>
                                    </p:animEffect>
                                    <p:animScale>
                                      <p:cBhvr>
                                        <p:cTn id="17" dur="375" autoRev="1" fill="hold"/>
                                        <p:tgtEl>
                                          <p:spTgt spid="12"/>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750" tmFilter="0, 0; .2, .5; .8, .5; 1, 0"/>
                                        <p:tgtEl>
                                          <p:spTgt spid="13"/>
                                        </p:tgtEl>
                                      </p:cBhvr>
                                    </p:animEffect>
                                    <p:animScale>
                                      <p:cBhvr>
                                        <p:cTn id="22" dur="375" autoRev="1" fill="hold"/>
                                        <p:tgtEl>
                                          <p:spTgt spid="13"/>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750" tmFilter="0, 0; .2, .5; .8, .5; 1, 0"/>
                                        <p:tgtEl>
                                          <p:spTgt spid="14"/>
                                        </p:tgtEl>
                                      </p:cBhvr>
                                    </p:animEffect>
                                    <p:animScale>
                                      <p:cBhvr>
                                        <p:cTn id="27" dur="375" autoRev="1" fill="hold"/>
                                        <p:tgtEl>
                                          <p:spTgt spid="14"/>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750" tmFilter="0, 0; .2, .5; .8, .5; 1, 0"/>
                                        <p:tgtEl>
                                          <p:spTgt spid="15"/>
                                        </p:tgtEl>
                                      </p:cBhvr>
                                    </p:animEffect>
                                    <p:animScale>
                                      <p:cBhvr>
                                        <p:cTn id="32" dur="375"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allette, toiletry, cosmetic&#10;&#10;Description automatically generated">
            <a:extLst>
              <a:ext uri="{FF2B5EF4-FFF2-40B4-BE49-F238E27FC236}">
                <a16:creationId xmlns:a16="http://schemas.microsoft.com/office/drawing/2014/main" id="{99D206DD-3B0F-4E2F-ACC9-E65C0EE2D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6070" y="2009417"/>
            <a:ext cx="891584" cy="835470"/>
          </a:xfrm>
          <a:prstGeom prst="rect">
            <a:avLst/>
          </a:prstGeom>
        </p:spPr>
      </p:pic>
      <p:pic>
        <p:nvPicPr>
          <p:cNvPr id="43" name="Picture 42" descr="A picture containing pallette, toiletry, cosmetic&#10;&#10;Description automatically generated">
            <a:extLst>
              <a:ext uri="{FF2B5EF4-FFF2-40B4-BE49-F238E27FC236}">
                <a16:creationId xmlns:a16="http://schemas.microsoft.com/office/drawing/2014/main" id="{78E16E59-3073-455A-9945-039DF0523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5302" y="3148979"/>
            <a:ext cx="891584" cy="835470"/>
          </a:xfrm>
          <a:prstGeom prst="rect">
            <a:avLst/>
          </a:prstGeom>
        </p:spPr>
      </p:pic>
      <p:pic>
        <p:nvPicPr>
          <p:cNvPr id="44" name="Picture 43" descr="A picture containing pallette, toiletry, cosmetic&#10;&#10;Description automatically generated">
            <a:extLst>
              <a:ext uri="{FF2B5EF4-FFF2-40B4-BE49-F238E27FC236}">
                <a16:creationId xmlns:a16="http://schemas.microsoft.com/office/drawing/2014/main" id="{B5FA93CD-386E-40F7-BE2D-B07FC9EB5C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5302" y="2009417"/>
            <a:ext cx="891584" cy="835470"/>
          </a:xfrm>
          <a:prstGeom prst="rect">
            <a:avLst/>
          </a:prstGeom>
        </p:spPr>
      </p:pic>
      <p:pic>
        <p:nvPicPr>
          <p:cNvPr id="45" name="Picture 44" descr="A picture containing pallette, toiletry, cosmetic&#10;&#10;Description automatically generated">
            <a:extLst>
              <a:ext uri="{FF2B5EF4-FFF2-40B4-BE49-F238E27FC236}">
                <a16:creationId xmlns:a16="http://schemas.microsoft.com/office/drawing/2014/main" id="{D14B1185-6FA5-4D48-9C4C-A5584B68C6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4534" y="2009417"/>
            <a:ext cx="891584" cy="835470"/>
          </a:xfrm>
          <a:prstGeom prst="rect">
            <a:avLst/>
          </a:prstGeom>
        </p:spPr>
      </p:pic>
      <p:pic>
        <p:nvPicPr>
          <p:cNvPr id="46" name="Picture 45" descr="A picture containing pallette, toiletry, cosmetic&#10;&#10;Description automatically generated">
            <a:extLst>
              <a:ext uri="{FF2B5EF4-FFF2-40B4-BE49-F238E27FC236}">
                <a16:creationId xmlns:a16="http://schemas.microsoft.com/office/drawing/2014/main" id="{A856D097-2A34-42E9-8D0C-75B006BC22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3766" y="2009417"/>
            <a:ext cx="891584" cy="835470"/>
          </a:xfrm>
          <a:prstGeom prst="rect">
            <a:avLst/>
          </a:prstGeom>
        </p:spPr>
      </p:pic>
      <p:pic>
        <p:nvPicPr>
          <p:cNvPr id="47" name="Picture 46" descr="A picture containing pallette, toiletry, cosmetic&#10;&#10;Description automatically generated">
            <a:extLst>
              <a:ext uri="{FF2B5EF4-FFF2-40B4-BE49-F238E27FC236}">
                <a16:creationId xmlns:a16="http://schemas.microsoft.com/office/drawing/2014/main" id="{65749774-41B6-419C-A8BD-9273E34214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998" y="2009417"/>
            <a:ext cx="891584" cy="835470"/>
          </a:xfrm>
          <a:prstGeom prst="rect">
            <a:avLst/>
          </a:prstGeom>
        </p:spPr>
      </p:pic>
      <p:pic>
        <p:nvPicPr>
          <p:cNvPr id="48" name="Picture 47" descr="A picture containing pallette, toiletry, cosmetic&#10;&#10;Description automatically generated">
            <a:extLst>
              <a:ext uri="{FF2B5EF4-FFF2-40B4-BE49-F238E27FC236}">
                <a16:creationId xmlns:a16="http://schemas.microsoft.com/office/drawing/2014/main" id="{C693E50D-AAA9-46CC-AA39-F334B6DC8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6070" y="3148979"/>
            <a:ext cx="891584" cy="835470"/>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3:3</a:t>
            </a:r>
          </a:p>
        </p:txBody>
      </p:sp>
      <p:pic>
        <p:nvPicPr>
          <p:cNvPr id="7" name="Picture 6" descr="A picture containing cosmetic, toiletry&#10;&#10;Description automatically generated">
            <a:extLst>
              <a:ext uri="{FF2B5EF4-FFF2-40B4-BE49-F238E27FC236}">
                <a16:creationId xmlns:a16="http://schemas.microsoft.com/office/drawing/2014/main" id="{70E1E39B-E8A9-4FF7-83CA-228894D0B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6071" y="1917832"/>
            <a:ext cx="374091" cy="374091"/>
          </a:xfrm>
          <a:prstGeom prst="rect">
            <a:avLst/>
          </a:prstGeom>
        </p:spPr>
      </p:pic>
      <p:pic>
        <p:nvPicPr>
          <p:cNvPr id="8" name="Picture 7" descr="A picture containing cosmetic, toiletry&#10;&#10;Description automatically generated">
            <a:extLst>
              <a:ext uri="{FF2B5EF4-FFF2-40B4-BE49-F238E27FC236}">
                <a16:creationId xmlns:a16="http://schemas.microsoft.com/office/drawing/2014/main" id="{DA0C2C1F-5DD0-481C-BF97-FBDC729101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156" y="2808036"/>
            <a:ext cx="374091" cy="374091"/>
          </a:xfrm>
          <a:prstGeom prst="rect">
            <a:avLst/>
          </a:prstGeom>
        </p:spPr>
      </p:pic>
      <p:pic>
        <p:nvPicPr>
          <p:cNvPr id="10" name="Picture 9" descr="A picture containing cosmetic, toiletry&#10;&#10;Description automatically generated">
            <a:extLst>
              <a:ext uri="{FF2B5EF4-FFF2-40B4-BE49-F238E27FC236}">
                <a16:creationId xmlns:a16="http://schemas.microsoft.com/office/drawing/2014/main" id="{F687A648-93AC-4920-8755-17D7BFA0A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8790" y="3532203"/>
            <a:ext cx="374091" cy="374091"/>
          </a:xfrm>
          <a:prstGeom prst="rect">
            <a:avLst/>
          </a:prstGeom>
        </p:spPr>
      </p:pic>
      <p:pic>
        <p:nvPicPr>
          <p:cNvPr id="22" name="Picture 21" descr="A picture containing cosmetic, toiletry&#10;&#10;Description automatically generated">
            <a:extLst>
              <a:ext uri="{FF2B5EF4-FFF2-40B4-BE49-F238E27FC236}">
                <a16:creationId xmlns:a16="http://schemas.microsoft.com/office/drawing/2014/main" id="{173EE155-8D74-4832-95D0-575A6C898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5056" y="2529606"/>
            <a:ext cx="374091" cy="374091"/>
          </a:xfrm>
          <a:prstGeom prst="rect">
            <a:avLst/>
          </a:prstGeom>
        </p:spPr>
      </p:pic>
      <p:pic>
        <p:nvPicPr>
          <p:cNvPr id="11" name="Picture 10" descr="A picture containing cosmetic, toiletry&#10;&#10;Description automatically generated">
            <a:extLst>
              <a:ext uri="{FF2B5EF4-FFF2-40B4-BE49-F238E27FC236}">
                <a16:creationId xmlns:a16="http://schemas.microsoft.com/office/drawing/2014/main" id="{B17C697B-BA07-4BA5-97F3-2E9343B47C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6674" y="3318216"/>
            <a:ext cx="374091" cy="374091"/>
          </a:xfrm>
          <a:prstGeom prst="rect">
            <a:avLst/>
          </a:prstGeom>
        </p:spPr>
      </p:pic>
      <p:pic>
        <p:nvPicPr>
          <p:cNvPr id="15" name="Picture 14" descr="A picture containing cosmetic, toiletry&#10;&#10;Description automatically generated">
            <a:extLst>
              <a:ext uri="{FF2B5EF4-FFF2-40B4-BE49-F238E27FC236}">
                <a16:creationId xmlns:a16="http://schemas.microsoft.com/office/drawing/2014/main" id="{73FA945F-AE0E-4187-B2F9-9453BB455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1724" y="4676488"/>
            <a:ext cx="374091" cy="374091"/>
          </a:xfrm>
          <a:prstGeom prst="rect">
            <a:avLst/>
          </a:prstGeom>
        </p:spPr>
      </p:pic>
      <p:pic>
        <p:nvPicPr>
          <p:cNvPr id="14" name="Picture 13" descr="A picture containing cosmetic, toiletry&#10;&#10;Description automatically generated">
            <a:extLst>
              <a:ext uri="{FF2B5EF4-FFF2-40B4-BE49-F238E27FC236}">
                <a16:creationId xmlns:a16="http://schemas.microsoft.com/office/drawing/2014/main" id="{66B7DCD2-422A-4EF4-9873-E2B4B81187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865" y="4556931"/>
            <a:ext cx="374091" cy="374091"/>
          </a:xfrm>
          <a:prstGeom prst="rect">
            <a:avLst/>
          </a:prstGeom>
        </p:spPr>
      </p:pic>
      <p:pic>
        <p:nvPicPr>
          <p:cNvPr id="12" name="Picture 11" descr="A picture containing cosmetic, toiletry&#10;&#10;Description automatically generated">
            <a:extLst>
              <a:ext uri="{FF2B5EF4-FFF2-40B4-BE49-F238E27FC236}">
                <a16:creationId xmlns:a16="http://schemas.microsoft.com/office/drawing/2014/main" id="{D8528B18-4D6B-433F-B1AB-322671584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534" y="4213385"/>
            <a:ext cx="374091" cy="374091"/>
          </a:xfrm>
          <a:prstGeom prst="rect">
            <a:avLst/>
          </a:prstGeom>
        </p:spPr>
      </p:pic>
      <p:pic>
        <p:nvPicPr>
          <p:cNvPr id="21" name="Picture 20" descr="A picture containing cosmetic, toiletry&#10;&#10;Description automatically generated">
            <a:extLst>
              <a:ext uri="{FF2B5EF4-FFF2-40B4-BE49-F238E27FC236}">
                <a16:creationId xmlns:a16="http://schemas.microsoft.com/office/drawing/2014/main" id="{00E01986-87AD-4CC8-AADE-77ADEE32A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7210" y="2903697"/>
            <a:ext cx="374091" cy="374091"/>
          </a:xfrm>
          <a:prstGeom prst="rect">
            <a:avLst/>
          </a:prstGeom>
        </p:spPr>
      </p:pic>
      <p:pic>
        <p:nvPicPr>
          <p:cNvPr id="27" name="Picture 26" descr="A picture containing cosmetic, toiletry&#10;&#10;Description automatically generated">
            <a:extLst>
              <a:ext uri="{FF2B5EF4-FFF2-40B4-BE49-F238E27FC236}">
                <a16:creationId xmlns:a16="http://schemas.microsoft.com/office/drawing/2014/main" id="{ADFAEAEC-7973-4ED5-8B55-0BA3F91E58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338" y="3066584"/>
            <a:ext cx="374091" cy="374091"/>
          </a:xfrm>
          <a:prstGeom prst="rect">
            <a:avLst/>
          </a:prstGeom>
        </p:spPr>
      </p:pic>
      <p:pic>
        <p:nvPicPr>
          <p:cNvPr id="23" name="Picture 22" descr="A picture containing cosmetic, toiletry&#10;&#10;Description automatically generated">
            <a:extLst>
              <a:ext uri="{FF2B5EF4-FFF2-40B4-BE49-F238E27FC236}">
                <a16:creationId xmlns:a16="http://schemas.microsoft.com/office/drawing/2014/main" id="{B3A94404-F48B-4B53-979A-05FE8B6DB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3659" y="1739935"/>
            <a:ext cx="374091" cy="374091"/>
          </a:xfrm>
          <a:prstGeom prst="rect">
            <a:avLst/>
          </a:prstGeom>
        </p:spPr>
      </p:pic>
      <p:pic>
        <p:nvPicPr>
          <p:cNvPr id="20" name="Picture 19" descr="A picture containing cosmetic, toiletry&#10;&#10;Description automatically generated">
            <a:extLst>
              <a:ext uri="{FF2B5EF4-FFF2-40B4-BE49-F238E27FC236}">
                <a16:creationId xmlns:a16="http://schemas.microsoft.com/office/drawing/2014/main" id="{3CC08E17-DEA0-4DF9-84BD-2DB429F84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339" y="1765402"/>
            <a:ext cx="374091" cy="374091"/>
          </a:xfrm>
          <a:prstGeom prst="rect">
            <a:avLst/>
          </a:prstGeom>
        </p:spPr>
      </p:pic>
      <p:pic>
        <p:nvPicPr>
          <p:cNvPr id="13" name="Picture 12" descr="A picture containing cosmetic, toiletry&#10;&#10;Description automatically generated">
            <a:extLst>
              <a:ext uri="{FF2B5EF4-FFF2-40B4-BE49-F238E27FC236}">
                <a16:creationId xmlns:a16="http://schemas.microsoft.com/office/drawing/2014/main" id="{27EDECB8-4DC0-46C0-8930-5566511F3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0737" y="4732532"/>
            <a:ext cx="374091" cy="374091"/>
          </a:xfrm>
          <a:prstGeom prst="rect">
            <a:avLst/>
          </a:prstGeom>
        </p:spPr>
      </p:pic>
      <p:pic>
        <p:nvPicPr>
          <p:cNvPr id="35" name="Picture 34" descr="A picture containing cosmetic, toiletry&#10;&#10;Description automatically generated">
            <a:extLst>
              <a:ext uri="{FF2B5EF4-FFF2-40B4-BE49-F238E27FC236}">
                <a16:creationId xmlns:a16="http://schemas.microsoft.com/office/drawing/2014/main" id="{B6FC9635-9EC7-47B9-8744-18BB6E16A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7210" y="4585394"/>
            <a:ext cx="374091" cy="374091"/>
          </a:xfrm>
          <a:prstGeom prst="rect">
            <a:avLst/>
          </a:prstGeom>
        </p:spPr>
      </p:pic>
      <p:pic>
        <p:nvPicPr>
          <p:cNvPr id="33" name="Picture 32" descr="A picture containing cosmetic, toiletry&#10;&#10;Description automatically generated">
            <a:extLst>
              <a:ext uri="{FF2B5EF4-FFF2-40B4-BE49-F238E27FC236}">
                <a16:creationId xmlns:a16="http://schemas.microsoft.com/office/drawing/2014/main" id="{748EBCA5-4D7C-4F82-AF1B-33F6D3247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4761" y="4026339"/>
            <a:ext cx="374091" cy="374091"/>
          </a:xfrm>
          <a:prstGeom prst="rect">
            <a:avLst/>
          </a:prstGeom>
        </p:spPr>
      </p:pic>
      <p:pic>
        <p:nvPicPr>
          <p:cNvPr id="31" name="Picture 30" descr="A picture containing cosmetic, toiletry&#10;&#10;Description automatically generated">
            <a:extLst>
              <a:ext uri="{FF2B5EF4-FFF2-40B4-BE49-F238E27FC236}">
                <a16:creationId xmlns:a16="http://schemas.microsoft.com/office/drawing/2014/main" id="{B0D8BDC6-45CB-4ABF-A10E-9DD462C77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216" y="3557499"/>
            <a:ext cx="374091" cy="374091"/>
          </a:xfrm>
          <a:prstGeom prst="rect">
            <a:avLst/>
          </a:prstGeom>
        </p:spPr>
      </p:pic>
      <p:pic>
        <p:nvPicPr>
          <p:cNvPr id="32" name="Picture 31" descr="A picture containing cosmetic, toiletry&#10;&#10;Description automatically generated">
            <a:extLst>
              <a:ext uri="{FF2B5EF4-FFF2-40B4-BE49-F238E27FC236}">
                <a16:creationId xmlns:a16="http://schemas.microsoft.com/office/drawing/2014/main" id="{2301871F-147C-4F2F-82E6-5F06450E4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7850" y="2602030"/>
            <a:ext cx="374091" cy="374091"/>
          </a:xfrm>
          <a:prstGeom prst="rect">
            <a:avLst/>
          </a:prstGeom>
        </p:spPr>
      </p:pic>
      <p:pic>
        <p:nvPicPr>
          <p:cNvPr id="38" name="Picture 37" descr="A picture containing cosmetic, toiletry&#10;&#10;Description automatically generated">
            <a:extLst>
              <a:ext uri="{FF2B5EF4-FFF2-40B4-BE49-F238E27FC236}">
                <a16:creationId xmlns:a16="http://schemas.microsoft.com/office/drawing/2014/main" id="{9F7F3210-C651-4229-88B7-E4AACAC06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0325" y="3021810"/>
            <a:ext cx="374091" cy="374091"/>
          </a:xfrm>
          <a:prstGeom prst="rect">
            <a:avLst/>
          </a:prstGeom>
        </p:spPr>
      </p:pic>
      <p:pic>
        <p:nvPicPr>
          <p:cNvPr id="18" name="Picture 17" descr="A picture containing cosmetic, toiletry&#10;&#10;Description automatically generated">
            <a:extLst>
              <a:ext uri="{FF2B5EF4-FFF2-40B4-BE49-F238E27FC236}">
                <a16:creationId xmlns:a16="http://schemas.microsoft.com/office/drawing/2014/main" id="{43182C9C-2343-408A-B7AF-BB8005CB3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3412" y="1739935"/>
            <a:ext cx="374091" cy="374091"/>
          </a:xfrm>
          <a:prstGeom prst="rect">
            <a:avLst/>
          </a:prstGeom>
        </p:spPr>
      </p:pic>
      <p:pic>
        <p:nvPicPr>
          <p:cNvPr id="24" name="Picture 23" descr="A picture containing cosmetic, toiletry&#10;&#10;Description automatically generated">
            <a:extLst>
              <a:ext uri="{FF2B5EF4-FFF2-40B4-BE49-F238E27FC236}">
                <a16:creationId xmlns:a16="http://schemas.microsoft.com/office/drawing/2014/main" id="{87F38E55-BEDA-4C06-AA87-B2C4B121B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1563" y="2052632"/>
            <a:ext cx="374091" cy="374091"/>
          </a:xfrm>
          <a:prstGeom prst="rect">
            <a:avLst/>
          </a:prstGeom>
        </p:spPr>
      </p:pic>
      <p:pic>
        <p:nvPicPr>
          <p:cNvPr id="17" name="Picture 16" descr="A picture containing cosmetic, toiletry&#10;&#10;Description automatically generated">
            <a:extLst>
              <a:ext uri="{FF2B5EF4-FFF2-40B4-BE49-F238E27FC236}">
                <a16:creationId xmlns:a16="http://schemas.microsoft.com/office/drawing/2014/main" id="{487AB577-F804-42D1-9642-E287A888AD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0870" y="1823701"/>
            <a:ext cx="374091" cy="374091"/>
          </a:xfrm>
          <a:prstGeom prst="rect">
            <a:avLst/>
          </a:prstGeom>
        </p:spPr>
      </p:pic>
      <p:pic>
        <p:nvPicPr>
          <p:cNvPr id="30" name="Picture 29" descr="A picture containing cosmetic, toiletry&#10;&#10;Description automatically generated">
            <a:extLst>
              <a:ext uri="{FF2B5EF4-FFF2-40B4-BE49-F238E27FC236}">
                <a16:creationId xmlns:a16="http://schemas.microsoft.com/office/drawing/2014/main" id="{1E310889-00EB-4828-AD9F-04C7EAA87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3065" y="3505261"/>
            <a:ext cx="374091" cy="374091"/>
          </a:xfrm>
          <a:prstGeom prst="rect">
            <a:avLst/>
          </a:prstGeom>
        </p:spPr>
      </p:pic>
      <p:pic>
        <p:nvPicPr>
          <p:cNvPr id="37" name="Picture 36" descr="A picture containing cosmetic, toiletry&#10;&#10;Description automatically generated">
            <a:extLst>
              <a:ext uri="{FF2B5EF4-FFF2-40B4-BE49-F238E27FC236}">
                <a16:creationId xmlns:a16="http://schemas.microsoft.com/office/drawing/2014/main" id="{6A49B3D4-0E75-4FF1-92C4-E28EFEF62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5755" y="2769775"/>
            <a:ext cx="374091" cy="374091"/>
          </a:xfrm>
          <a:prstGeom prst="rect">
            <a:avLst/>
          </a:prstGeom>
        </p:spPr>
      </p:pic>
      <p:pic>
        <p:nvPicPr>
          <p:cNvPr id="40" name="Picture 39" descr="A picture containing cosmetic, toiletry&#10;&#10;Description automatically generated">
            <a:extLst>
              <a:ext uri="{FF2B5EF4-FFF2-40B4-BE49-F238E27FC236}">
                <a16:creationId xmlns:a16="http://schemas.microsoft.com/office/drawing/2014/main" id="{DE5750FF-4C09-4EE4-AF4D-5923D60B1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0346" y="3403425"/>
            <a:ext cx="374091" cy="374091"/>
          </a:xfrm>
          <a:prstGeom prst="rect">
            <a:avLst/>
          </a:prstGeom>
        </p:spPr>
      </p:pic>
      <p:pic>
        <p:nvPicPr>
          <p:cNvPr id="36" name="Picture 35" descr="A picture containing cosmetic, toiletry&#10;&#10;Description automatically generated">
            <a:extLst>
              <a:ext uri="{FF2B5EF4-FFF2-40B4-BE49-F238E27FC236}">
                <a16:creationId xmlns:a16="http://schemas.microsoft.com/office/drawing/2014/main" id="{9BF9D7E6-2CAD-4DE4-A93A-BCE4623E33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6455" y="4676489"/>
            <a:ext cx="374091" cy="374091"/>
          </a:xfrm>
          <a:prstGeom prst="rect">
            <a:avLst/>
          </a:prstGeom>
        </p:spPr>
      </p:pic>
      <p:pic>
        <p:nvPicPr>
          <p:cNvPr id="28" name="Picture 27" descr="A picture containing cosmetic, toiletry&#10;&#10;Description automatically generated">
            <a:extLst>
              <a:ext uri="{FF2B5EF4-FFF2-40B4-BE49-F238E27FC236}">
                <a16:creationId xmlns:a16="http://schemas.microsoft.com/office/drawing/2014/main" id="{E004E037-832B-491D-96D0-117CEB645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5423" y="3604471"/>
            <a:ext cx="374091" cy="374091"/>
          </a:xfrm>
          <a:prstGeom prst="rect">
            <a:avLst/>
          </a:prstGeom>
        </p:spPr>
      </p:pic>
      <p:pic>
        <p:nvPicPr>
          <p:cNvPr id="39" name="Picture 38" descr="A picture containing cosmetic, toiletry&#10;&#10;Description automatically generated">
            <a:extLst>
              <a:ext uri="{FF2B5EF4-FFF2-40B4-BE49-F238E27FC236}">
                <a16:creationId xmlns:a16="http://schemas.microsoft.com/office/drawing/2014/main" id="{FDEAE643-E873-4FE9-B946-F1626DAAC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6042" y="4269040"/>
            <a:ext cx="374091" cy="374091"/>
          </a:xfrm>
          <a:prstGeom prst="rect">
            <a:avLst/>
          </a:prstGeom>
        </p:spPr>
      </p:pic>
      <p:pic>
        <p:nvPicPr>
          <p:cNvPr id="29" name="Picture 28" descr="A picture containing cosmetic, toiletry&#10;&#10;Description automatically generated">
            <a:extLst>
              <a:ext uri="{FF2B5EF4-FFF2-40B4-BE49-F238E27FC236}">
                <a16:creationId xmlns:a16="http://schemas.microsoft.com/office/drawing/2014/main" id="{733CE265-C6B8-439F-8F6D-1B67A78CD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4955" y="4224305"/>
            <a:ext cx="374091" cy="374091"/>
          </a:xfrm>
          <a:prstGeom prst="rect">
            <a:avLst/>
          </a:prstGeom>
        </p:spPr>
      </p:pic>
      <p:pic>
        <p:nvPicPr>
          <p:cNvPr id="9" name="Picture 8" descr="A picture containing cosmetic, toiletry&#10;&#10;Description automatically generated">
            <a:extLst>
              <a:ext uri="{FF2B5EF4-FFF2-40B4-BE49-F238E27FC236}">
                <a16:creationId xmlns:a16="http://schemas.microsoft.com/office/drawing/2014/main" id="{544A4692-6C53-4474-9875-ABCD6CD03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1108" y="2491699"/>
            <a:ext cx="374091" cy="374091"/>
          </a:xfrm>
          <a:prstGeom prst="rect">
            <a:avLst/>
          </a:prstGeom>
        </p:spPr>
      </p:pic>
      <p:pic>
        <p:nvPicPr>
          <p:cNvPr id="16" name="Picture 15" descr="A picture containing cosmetic, toiletry&#10;&#10;Description automatically generated">
            <a:extLst>
              <a:ext uri="{FF2B5EF4-FFF2-40B4-BE49-F238E27FC236}">
                <a16:creationId xmlns:a16="http://schemas.microsoft.com/office/drawing/2014/main" id="{6739AD0D-71FC-40C9-952F-B28522887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4814" y="3924916"/>
            <a:ext cx="374091" cy="374091"/>
          </a:xfrm>
          <a:prstGeom prst="rect">
            <a:avLst/>
          </a:prstGeom>
        </p:spPr>
      </p:pic>
      <p:pic>
        <p:nvPicPr>
          <p:cNvPr id="19" name="Picture 18" descr="A picture containing cosmetic, toiletry&#10;&#10;Description automatically generated">
            <a:extLst>
              <a:ext uri="{FF2B5EF4-FFF2-40B4-BE49-F238E27FC236}">
                <a16:creationId xmlns:a16="http://schemas.microsoft.com/office/drawing/2014/main" id="{10F0F300-4A2D-4CB8-A89F-9CEA022F3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533" y="2342560"/>
            <a:ext cx="374091" cy="374091"/>
          </a:xfrm>
          <a:prstGeom prst="rect">
            <a:avLst/>
          </a:prstGeom>
        </p:spPr>
      </p:pic>
      <p:pic>
        <p:nvPicPr>
          <p:cNvPr id="34" name="Picture 33" descr="A picture containing cosmetic, toiletry&#10;&#10;Description automatically generated">
            <a:extLst>
              <a:ext uri="{FF2B5EF4-FFF2-40B4-BE49-F238E27FC236}">
                <a16:creationId xmlns:a16="http://schemas.microsoft.com/office/drawing/2014/main" id="{B3F983A9-E445-4623-9C76-5F7F1483A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845" y="3930084"/>
            <a:ext cx="374091" cy="374091"/>
          </a:xfrm>
          <a:prstGeom prst="rect">
            <a:avLst/>
          </a:prstGeom>
        </p:spPr>
      </p:pic>
      <p:pic>
        <p:nvPicPr>
          <p:cNvPr id="25" name="Picture 24" descr="A picture containing cosmetic, toiletry&#10;&#10;Description automatically generated">
            <a:extLst>
              <a:ext uri="{FF2B5EF4-FFF2-40B4-BE49-F238E27FC236}">
                <a16:creationId xmlns:a16="http://schemas.microsoft.com/office/drawing/2014/main" id="{C3B1BCAA-A922-4E91-A4C0-F71818650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422" y="2239678"/>
            <a:ext cx="374091" cy="374091"/>
          </a:xfrm>
          <a:prstGeom prst="rect">
            <a:avLst/>
          </a:prstGeom>
        </p:spPr>
      </p:pic>
      <p:pic>
        <p:nvPicPr>
          <p:cNvPr id="26" name="Picture 25" descr="A picture containing cosmetic, toiletry&#10;&#10;Description automatically generated">
            <a:extLst>
              <a:ext uri="{FF2B5EF4-FFF2-40B4-BE49-F238E27FC236}">
                <a16:creationId xmlns:a16="http://schemas.microsoft.com/office/drawing/2014/main" id="{F2C082B5-33D0-42A7-8609-46168A4C8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9686" y="2678744"/>
            <a:ext cx="374091" cy="374091"/>
          </a:xfrm>
          <a:prstGeom prst="rect">
            <a:avLst/>
          </a:prstGeom>
        </p:spPr>
      </p:pic>
      <p:pic>
        <p:nvPicPr>
          <p:cNvPr id="41" name="Picture 40" descr="A picture containing cosmetic, toiletry&#10;&#10;Description automatically generated">
            <a:extLst>
              <a:ext uri="{FF2B5EF4-FFF2-40B4-BE49-F238E27FC236}">
                <a16:creationId xmlns:a16="http://schemas.microsoft.com/office/drawing/2014/main" id="{B3018050-E500-4355-AF08-1EA945A3D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9372" y="4743977"/>
            <a:ext cx="374091" cy="374091"/>
          </a:xfrm>
          <a:prstGeom prst="rect">
            <a:avLst/>
          </a:prstGeom>
        </p:spPr>
      </p:pic>
      <p:sp>
        <p:nvSpPr>
          <p:cNvPr id="49" name="TextBox 48">
            <a:extLst>
              <a:ext uri="{FF2B5EF4-FFF2-40B4-BE49-F238E27FC236}">
                <a16:creationId xmlns:a16="http://schemas.microsoft.com/office/drawing/2014/main" id="{0B7C6E50-46DB-4217-851B-2617DE140123}"/>
              </a:ext>
            </a:extLst>
          </p:cNvPr>
          <p:cNvSpPr txBox="1"/>
          <p:nvPr/>
        </p:nvSpPr>
        <p:spPr bwMode="auto">
          <a:xfrm>
            <a:off x="1524002" y="622983"/>
            <a:ext cx="9143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How many counters are there?</a:t>
            </a:r>
          </a:p>
        </p:txBody>
      </p:sp>
    </p:spTree>
    <p:extLst>
      <p:ext uri="{BB962C8B-B14F-4D97-AF65-F5344CB8AC3E}">
        <p14:creationId xmlns:p14="http://schemas.microsoft.com/office/powerpoint/2010/main" val="566259892"/>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fill="hold" nodeType="clickEffect">
                                  <p:stCondLst>
                                    <p:cond delay="0"/>
                                  </p:stCondLst>
                                  <p:childTnLst>
                                    <p:animMotion origin="layout" path="M 2.22222E-6 -4.07407E-6 L 0.00469 -0.11157 " pathEditMode="relative" rAng="0" ptsTypes="AA">
                                      <p:cBhvr>
                                        <p:cTn id="11" dur="1250" fill="hold"/>
                                        <p:tgtEl>
                                          <p:spTgt spid="8"/>
                                        </p:tgtEl>
                                        <p:attrNameLst>
                                          <p:attrName>ppt_x</p:attrName>
                                          <p:attrName>ppt_y</p:attrName>
                                        </p:attrNameLst>
                                      </p:cBhvr>
                                      <p:rCtr x="226" y="-5579"/>
                                    </p:animMotion>
                                  </p:childTnLst>
                                </p:cTn>
                              </p:par>
                              <p:par>
                                <p:cTn id="12" presetID="64" presetClass="path" presetSubtype="0" accel="50000" fill="hold" nodeType="withEffect">
                                  <p:stCondLst>
                                    <p:cond delay="0"/>
                                  </p:stCondLst>
                                  <p:childTnLst>
                                    <p:animMotion origin="layout" path="M -1.38889E-6 7.40741E-7 L -0.06059 -0.03889 " pathEditMode="relative" rAng="0" ptsTypes="AA">
                                      <p:cBhvr>
                                        <p:cTn id="13" dur="1250" fill="hold"/>
                                        <p:tgtEl>
                                          <p:spTgt spid="9"/>
                                        </p:tgtEl>
                                        <p:attrNameLst>
                                          <p:attrName>ppt_x</p:attrName>
                                          <p:attrName>ppt_y</p:attrName>
                                        </p:attrNameLst>
                                      </p:cBhvr>
                                      <p:rCtr x="-3038" y="-1944"/>
                                    </p:animMotion>
                                  </p:childTnLst>
                                </p:cTn>
                              </p:par>
                              <p:par>
                                <p:cTn id="14" presetID="64" presetClass="path" presetSubtype="0" accel="50000" fill="hold" nodeType="withEffect">
                                  <p:stCondLst>
                                    <p:cond delay="0"/>
                                  </p:stCondLst>
                                  <p:childTnLst>
                                    <p:animMotion origin="layout" path="M -2.22222E-6 -4.44444E-6 L -0.07656 0.01389 " pathEditMode="relative" rAng="0" ptsTypes="AA">
                                      <p:cBhvr>
                                        <p:cTn id="15" dur="1250" fill="hold"/>
                                        <p:tgtEl>
                                          <p:spTgt spid="7"/>
                                        </p:tgtEl>
                                        <p:attrNameLst>
                                          <p:attrName>ppt_x</p:attrName>
                                          <p:attrName>ppt_y</p:attrName>
                                        </p:attrNameLst>
                                      </p:cBhvr>
                                      <p:rCtr x="-3837" y="694"/>
                                    </p:animMotion>
                                  </p:childTnLst>
                                </p:cTn>
                              </p:par>
                              <p:par>
                                <p:cTn id="16" presetID="64" presetClass="path" presetSubtype="0" accel="50000" fill="hold" nodeType="withEffect">
                                  <p:stCondLst>
                                    <p:cond delay="0"/>
                                  </p:stCondLst>
                                  <p:childTnLst>
                                    <p:animMotion origin="layout" path="M 1.11111E-6 -4.81481E-6 L -0.12622 -0.00902 " pathEditMode="relative" rAng="0" ptsTypes="AA">
                                      <p:cBhvr>
                                        <p:cTn id="17" dur="1250" fill="hold"/>
                                        <p:tgtEl>
                                          <p:spTgt spid="22"/>
                                        </p:tgtEl>
                                        <p:attrNameLst>
                                          <p:attrName>ppt_x</p:attrName>
                                          <p:attrName>ppt_y</p:attrName>
                                        </p:attrNameLst>
                                      </p:cBhvr>
                                      <p:rCtr x="-6319" y="-463"/>
                                    </p:animMotion>
                                  </p:childTnLst>
                                </p:cTn>
                              </p:par>
                              <p:par>
                                <p:cTn id="18" presetID="64" presetClass="path" presetSubtype="0" accel="50000" fill="hold" nodeType="withEffect">
                                  <p:stCondLst>
                                    <p:cond delay="0"/>
                                  </p:stCondLst>
                                  <p:childTnLst>
                                    <p:animMotion origin="layout" path="M -8.33333E-7 -1.11111E-6 L -0.04358 -0.15486 " pathEditMode="relative" rAng="0" ptsTypes="AA">
                                      <p:cBhvr>
                                        <p:cTn id="19" dur="1250" fill="hold"/>
                                        <p:tgtEl>
                                          <p:spTgt spid="10"/>
                                        </p:tgtEl>
                                        <p:attrNameLst>
                                          <p:attrName>ppt_x</p:attrName>
                                          <p:attrName>ppt_y</p:attrName>
                                        </p:attrNameLst>
                                      </p:cBhvr>
                                      <p:rCtr x="-2187" y="-7755"/>
                                    </p:animMotion>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5" presetClass="path" presetSubtype="0" accel="50000" fill="hold" nodeType="clickEffect">
                                  <p:stCondLst>
                                    <p:cond delay="0"/>
                                  </p:stCondLst>
                                  <p:childTnLst>
                                    <p:animMotion origin="layout" path="M -4.16667E-6 -2.22222E-6 L -0.06822 0.04005 " pathEditMode="relative" rAng="0" ptsTypes="AA">
                                      <p:cBhvr>
                                        <p:cTn id="36" dur="1250" fill="hold"/>
                                        <p:tgtEl>
                                          <p:spTgt spid="20"/>
                                        </p:tgtEl>
                                        <p:attrNameLst>
                                          <p:attrName>ppt_x</p:attrName>
                                          <p:attrName>ppt_y</p:attrName>
                                        </p:attrNameLst>
                                      </p:cBhvr>
                                      <p:rCtr x="-3420" y="1991"/>
                                    </p:animMotion>
                                  </p:childTnLst>
                                </p:cTn>
                              </p:par>
                              <p:par>
                                <p:cTn id="37" presetID="35" presetClass="path" presetSubtype="0" accel="50000" fill="hold" nodeType="withEffect">
                                  <p:stCondLst>
                                    <p:cond delay="0"/>
                                  </p:stCondLst>
                                  <p:childTnLst>
                                    <p:animMotion origin="layout" path="M -4.16667E-6 4.44444E-6 L -0.06979 -0.08658 " pathEditMode="relative" rAng="0" ptsTypes="AA">
                                      <p:cBhvr>
                                        <p:cTn id="38" dur="1250" fill="hold"/>
                                        <p:tgtEl>
                                          <p:spTgt spid="27"/>
                                        </p:tgtEl>
                                        <p:attrNameLst>
                                          <p:attrName>ppt_x</p:attrName>
                                          <p:attrName>ppt_y</p:attrName>
                                        </p:attrNameLst>
                                      </p:cBhvr>
                                      <p:rCtr x="-3490" y="-4329"/>
                                    </p:animMotion>
                                  </p:childTnLst>
                                </p:cTn>
                              </p:par>
                              <p:par>
                                <p:cTn id="39" presetID="35" presetClass="path" presetSubtype="0" accel="50000" fill="hold" nodeType="withEffect">
                                  <p:stCondLst>
                                    <p:cond delay="0"/>
                                  </p:stCondLst>
                                  <p:childTnLst>
                                    <p:animMotion origin="layout" path="M -4.72222E-6 0 L -0.10486 -0.01667 " pathEditMode="relative" rAng="0" ptsTypes="AA">
                                      <p:cBhvr>
                                        <p:cTn id="40" dur="1250" fill="hold"/>
                                        <p:tgtEl>
                                          <p:spTgt spid="19"/>
                                        </p:tgtEl>
                                        <p:attrNameLst>
                                          <p:attrName>ppt_x</p:attrName>
                                          <p:attrName>ppt_y</p:attrName>
                                        </p:attrNameLst>
                                      </p:cBhvr>
                                      <p:rCtr x="-5243" y="-833"/>
                                    </p:animMotion>
                                  </p:childTnLst>
                                </p:cTn>
                              </p:par>
                              <p:par>
                                <p:cTn id="41" presetID="35" presetClass="path" presetSubtype="0" accel="50000" fill="hold" nodeType="withEffect">
                                  <p:stCondLst>
                                    <p:cond delay="0"/>
                                  </p:stCondLst>
                                  <p:childTnLst>
                                    <p:animMotion origin="layout" path="M -3.05556E-6 1.48148E-6 L -0.13836 0.03912 " pathEditMode="relative" rAng="0" ptsTypes="AA">
                                      <p:cBhvr>
                                        <p:cTn id="42" dur="1250" fill="hold"/>
                                        <p:tgtEl>
                                          <p:spTgt spid="23"/>
                                        </p:tgtEl>
                                        <p:attrNameLst>
                                          <p:attrName>ppt_x</p:attrName>
                                          <p:attrName>ppt_y</p:attrName>
                                        </p:attrNameLst>
                                      </p:cBhvr>
                                      <p:rCtr x="-6927" y="1944"/>
                                    </p:animMotion>
                                  </p:childTnLst>
                                </p:cTn>
                              </p:par>
                              <p:par>
                                <p:cTn id="43" presetID="35" presetClass="path" presetSubtype="0" accel="50000" fill="hold" nodeType="withEffect">
                                  <p:stCondLst>
                                    <p:cond delay="0"/>
                                  </p:stCondLst>
                                  <p:childTnLst>
                                    <p:animMotion origin="layout" path="M 1.94444E-6 -4.44444E-6 L -0.12986 -0.06365 " pathEditMode="relative" rAng="0" ptsTypes="AA">
                                      <p:cBhvr>
                                        <p:cTn id="44" dur="1250" fill="hold"/>
                                        <p:tgtEl>
                                          <p:spTgt spid="21"/>
                                        </p:tgtEl>
                                        <p:attrNameLst>
                                          <p:attrName>ppt_x</p:attrName>
                                          <p:attrName>ppt_y</p:attrName>
                                        </p:attrNameLst>
                                      </p:cBhvr>
                                      <p:rCtr x="-6493" y="-3194"/>
                                    </p:animMotion>
                                  </p:childTnLst>
                                </p:cTn>
                              </p:par>
                            </p:childTnLst>
                          </p:cTn>
                        </p:par>
                        <p:par>
                          <p:cTn id="45" fill="hold">
                            <p:stCondLst>
                              <p:cond delay="1250"/>
                            </p:stCondLst>
                            <p:childTnLst>
                              <p:par>
                                <p:cTn id="46" presetID="1" presetClass="exit" presetSubtype="0" fill="hold" nodeType="afterEffect">
                                  <p:stCondLst>
                                    <p:cond delay="0"/>
                                  </p:stCondLst>
                                  <p:childTnLst>
                                    <p:set>
                                      <p:cBhvr>
                                        <p:cTn id="47" dur="1" fill="hold">
                                          <p:stCondLst>
                                            <p:cond delay="0"/>
                                          </p:stCondLst>
                                        </p:cTn>
                                        <p:tgtEl>
                                          <p:spTgt spid="20"/>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27"/>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9"/>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23"/>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21"/>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63" presetClass="path" presetSubtype="0" accel="50000" fill="hold" nodeType="clickEffect">
                                  <p:stCondLst>
                                    <p:cond delay="0"/>
                                  </p:stCondLst>
                                  <p:childTnLst>
                                    <p:animMotion origin="layout" path="M -4.72222E-6 1.48148E-6 L -0.17048 0.04421 " pathEditMode="relative" rAng="0" ptsTypes="AA">
                                      <p:cBhvr>
                                        <p:cTn id="61" dur="1250" fill="hold"/>
                                        <p:tgtEl>
                                          <p:spTgt spid="18"/>
                                        </p:tgtEl>
                                        <p:attrNameLst>
                                          <p:attrName>ppt_x</p:attrName>
                                          <p:attrName>ppt_y</p:attrName>
                                        </p:attrNameLst>
                                      </p:cBhvr>
                                      <p:rCtr x="-8524" y="2199"/>
                                    </p:animMotion>
                                  </p:childTnLst>
                                </p:cTn>
                              </p:par>
                              <p:par>
                                <p:cTn id="62" presetID="63" presetClass="path" presetSubtype="0" accel="50000" fill="hold" nodeType="withEffect">
                                  <p:stCondLst>
                                    <p:cond delay="0"/>
                                  </p:stCondLst>
                                  <p:childTnLst>
                                    <p:animMotion origin="layout" path="M -1.94444E-6 -3.7037E-6 L -0.08038 -0.00115 " pathEditMode="relative" rAng="0" ptsTypes="AA">
                                      <p:cBhvr>
                                        <p:cTn id="63" dur="1250" fill="hold"/>
                                        <p:tgtEl>
                                          <p:spTgt spid="25"/>
                                        </p:tgtEl>
                                        <p:attrNameLst>
                                          <p:attrName>ppt_x</p:attrName>
                                          <p:attrName>ppt_y</p:attrName>
                                        </p:attrNameLst>
                                      </p:cBhvr>
                                      <p:rCtr x="-4028" y="-69"/>
                                    </p:animMotion>
                                  </p:childTnLst>
                                </p:cTn>
                              </p:par>
                              <p:par>
                                <p:cTn id="64" presetID="63" presetClass="path" presetSubtype="0" accel="50000" fill="hold" nodeType="withEffect">
                                  <p:stCondLst>
                                    <p:cond delay="0"/>
                                  </p:stCondLst>
                                  <p:childTnLst>
                                    <p:animMotion origin="layout" path="M -4.72222E-6 -4.07407E-6 L -0.1144 -0.07939 " pathEditMode="relative" rAng="0" ptsTypes="AA">
                                      <p:cBhvr>
                                        <p:cTn id="65" dur="1250" fill="hold"/>
                                        <p:tgtEl>
                                          <p:spTgt spid="38"/>
                                        </p:tgtEl>
                                        <p:attrNameLst>
                                          <p:attrName>ppt_x</p:attrName>
                                          <p:attrName>ppt_y</p:attrName>
                                        </p:attrNameLst>
                                      </p:cBhvr>
                                      <p:rCtr x="-5729" y="-3981"/>
                                    </p:animMotion>
                                  </p:childTnLst>
                                </p:cTn>
                              </p:par>
                              <p:par>
                                <p:cTn id="66" presetID="63" presetClass="path" presetSubtype="0" accel="50000" fill="hold" nodeType="withEffect">
                                  <p:stCondLst>
                                    <p:cond delay="0"/>
                                  </p:stCondLst>
                                  <p:childTnLst>
                                    <p:animMotion origin="layout" path="M -1.38889E-6 -2.96296E-6 L -0.15035 -0.01921 " pathEditMode="relative" rAng="0" ptsTypes="AA">
                                      <p:cBhvr>
                                        <p:cTn id="67" dur="1250" fill="hold"/>
                                        <p:tgtEl>
                                          <p:spTgt spid="32"/>
                                        </p:tgtEl>
                                        <p:attrNameLst>
                                          <p:attrName>ppt_x</p:attrName>
                                          <p:attrName>ppt_y</p:attrName>
                                        </p:attrNameLst>
                                      </p:cBhvr>
                                      <p:rCtr x="-7517" y="-972"/>
                                    </p:animMotion>
                                  </p:childTnLst>
                                </p:cTn>
                              </p:par>
                              <p:par>
                                <p:cTn id="68" presetID="63" presetClass="path" presetSubtype="0" accel="50000" fill="hold" nodeType="withEffect">
                                  <p:stCondLst>
                                    <p:cond delay="0"/>
                                  </p:stCondLst>
                                  <p:childTnLst>
                                    <p:animMotion origin="layout" path="M 3.33333E-6 -3.7037E-7 L -0.18733 -0.00625 " pathEditMode="relative" rAng="0" ptsTypes="AA">
                                      <p:cBhvr>
                                        <p:cTn id="69" dur="1250" fill="hold"/>
                                        <p:tgtEl>
                                          <p:spTgt spid="24"/>
                                        </p:tgtEl>
                                        <p:attrNameLst>
                                          <p:attrName>ppt_x</p:attrName>
                                          <p:attrName>ppt_y</p:attrName>
                                        </p:attrNameLst>
                                      </p:cBhvr>
                                      <p:rCtr x="-9375" y="-324"/>
                                    </p:animMotion>
                                  </p:childTnLst>
                                </p:cTn>
                              </p:par>
                            </p:childTnLst>
                          </p:cTn>
                        </p:par>
                        <p:par>
                          <p:cTn id="70" fill="hold">
                            <p:stCondLst>
                              <p:cond delay="1250"/>
                            </p:stCondLst>
                            <p:childTnLst>
                              <p:par>
                                <p:cTn id="71" presetID="1" presetClass="exit" presetSubtype="0" fill="hold" nodeType="afterEffect">
                                  <p:stCondLst>
                                    <p:cond delay="0"/>
                                  </p:stCondLst>
                                  <p:childTnLst>
                                    <p:set>
                                      <p:cBhvr>
                                        <p:cTn id="72" dur="1" fill="hold">
                                          <p:stCondLst>
                                            <p:cond delay="0"/>
                                          </p:stCondLst>
                                        </p:cTn>
                                        <p:tgtEl>
                                          <p:spTgt spid="18"/>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25"/>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38"/>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32"/>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24"/>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64" presetClass="path" presetSubtype="0" accel="50000" fill="hold" nodeType="clickEffect">
                                  <p:stCondLst>
                                    <p:cond delay="0"/>
                                  </p:stCondLst>
                                  <p:childTnLst>
                                    <p:animMotion origin="layout" path="M 2.77778E-6 4.44444E-6 L -0.10816 0.02708 " pathEditMode="relative" rAng="0" ptsTypes="AA">
                                      <p:cBhvr>
                                        <p:cTn id="86" dur="1250" fill="hold"/>
                                        <p:tgtEl>
                                          <p:spTgt spid="17"/>
                                        </p:tgtEl>
                                        <p:attrNameLst>
                                          <p:attrName>ppt_x</p:attrName>
                                          <p:attrName>ppt_y</p:attrName>
                                        </p:attrNameLst>
                                      </p:cBhvr>
                                      <p:rCtr x="-5417" y="1343"/>
                                    </p:animMotion>
                                  </p:childTnLst>
                                </p:cTn>
                              </p:par>
                              <p:par>
                                <p:cTn id="87" presetID="64" presetClass="path" presetSubtype="0" accel="50000" fill="hold" nodeType="withEffect">
                                  <p:stCondLst>
                                    <p:cond delay="0"/>
                                  </p:stCondLst>
                                  <p:childTnLst>
                                    <p:animMotion origin="layout" path="M 1.94444E-6 -4.07407E-6 L -0.08681 -0.06551 " pathEditMode="relative" rAng="0" ptsTypes="AA">
                                      <p:cBhvr>
                                        <p:cTn id="88" dur="1250" fill="hold"/>
                                        <p:tgtEl>
                                          <p:spTgt spid="26"/>
                                        </p:tgtEl>
                                        <p:attrNameLst>
                                          <p:attrName>ppt_x</p:attrName>
                                          <p:attrName>ppt_y</p:attrName>
                                        </p:attrNameLst>
                                      </p:cBhvr>
                                      <p:rCtr x="-4340" y="-3287"/>
                                    </p:animMotion>
                                  </p:childTnLst>
                                </p:cTn>
                              </p:par>
                              <p:par>
                                <p:cTn id="89" presetID="64" presetClass="path" presetSubtype="0" accel="50000" fill="hold" nodeType="withEffect">
                                  <p:stCondLst>
                                    <p:cond delay="0"/>
                                  </p:stCondLst>
                                  <p:childTnLst>
                                    <p:animMotion origin="layout" path="M -2.22222E-6 1.48148E-6 L -0.14253 -0.04352 " pathEditMode="relative" rAng="0" ptsTypes="AA">
                                      <p:cBhvr>
                                        <p:cTn id="90" dur="1250" fill="hold"/>
                                        <p:tgtEl>
                                          <p:spTgt spid="37"/>
                                        </p:tgtEl>
                                        <p:attrNameLst>
                                          <p:attrName>ppt_x</p:attrName>
                                          <p:attrName>ppt_y</p:attrName>
                                        </p:attrNameLst>
                                      </p:cBhvr>
                                      <p:rCtr x="-7135" y="-2176"/>
                                    </p:animMotion>
                                  </p:childTnLst>
                                </p:cTn>
                              </p:par>
                              <p:par>
                                <p:cTn id="91" presetID="64" presetClass="path" presetSubtype="0" accel="50000" fill="hold" nodeType="withEffect">
                                  <p:stCondLst>
                                    <p:cond delay="0"/>
                                  </p:stCondLst>
                                  <p:childTnLst>
                                    <p:animMotion origin="layout" path="M 3.33333E-6 4.07407E-6 L 3.33333E-6 -0.1507 " pathEditMode="relative" rAng="0" ptsTypes="AA">
                                      <p:cBhvr>
                                        <p:cTn id="92" dur="1250" fill="hold"/>
                                        <p:tgtEl>
                                          <p:spTgt spid="30"/>
                                        </p:tgtEl>
                                        <p:attrNameLst>
                                          <p:attrName>ppt_x</p:attrName>
                                          <p:attrName>ppt_y</p:attrName>
                                        </p:attrNameLst>
                                      </p:cBhvr>
                                      <p:rCtr x="0" y="-7546"/>
                                    </p:animMotion>
                                  </p:childTnLst>
                                </p:cTn>
                              </p:par>
                              <p:par>
                                <p:cTn id="93" presetID="64" presetClass="path" presetSubtype="0" accel="50000" fill="hold" nodeType="withEffect">
                                  <p:stCondLst>
                                    <p:cond delay="0"/>
                                  </p:stCondLst>
                                  <p:childTnLst>
                                    <p:animMotion origin="layout" path="M 1.94444E-6 -1.11111E-6 L -0.09045 -0.1993 " pathEditMode="relative" rAng="0" ptsTypes="AA">
                                      <p:cBhvr>
                                        <p:cTn id="94" dur="1250" fill="hold"/>
                                        <p:tgtEl>
                                          <p:spTgt spid="40"/>
                                        </p:tgtEl>
                                        <p:attrNameLst>
                                          <p:attrName>ppt_x</p:attrName>
                                          <p:attrName>ppt_y</p:attrName>
                                        </p:attrNameLst>
                                      </p:cBhvr>
                                      <p:rCtr x="-4531" y="-9977"/>
                                    </p:animMotion>
                                  </p:childTnLst>
                                </p:cTn>
                              </p:par>
                            </p:childTnLst>
                          </p:cTn>
                        </p:par>
                        <p:par>
                          <p:cTn id="95" fill="hold">
                            <p:stCondLst>
                              <p:cond delay="1250"/>
                            </p:stCondLst>
                            <p:childTnLst>
                              <p:par>
                                <p:cTn id="96" presetID="1" presetClass="exit" presetSubtype="0" fill="hold" nodeType="afterEffect">
                                  <p:stCondLst>
                                    <p:cond delay="0"/>
                                  </p:stCondLst>
                                  <p:childTnLst>
                                    <p:set>
                                      <p:cBhvr>
                                        <p:cTn id="97" dur="1" fill="hold">
                                          <p:stCondLst>
                                            <p:cond delay="0"/>
                                          </p:stCondLst>
                                        </p:cTn>
                                        <p:tgtEl>
                                          <p:spTgt spid="17"/>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26"/>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37"/>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30"/>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40"/>
                                        </p:tgtEl>
                                        <p:attrNameLst>
                                          <p:attrName>style.visibility</p:attrName>
                                        </p:attrNameLst>
                                      </p:cBhvr>
                                      <p:to>
                                        <p:strVal val="hidden"/>
                                      </p:to>
                                    </p:set>
                                  </p:childTnLst>
                                </p:cTn>
                              </p:par>
                              <p:par>
                                <p:cTn id="106" presetID="1" presetClass="entr" presetSubtype="0" fill="hold" nodeType="withEffect">
                                  <p:stCondLst>
                                    <p:cond delay="0"/>
                                  </p:stCondLst>
                                  <p:childTnLst>
                                    <p:set>
                                      <p:cBhvr>
                                        <p:cTn id="107" dur="1" fill="hold">
                                          <p:stCondLst>
                                            <p:cond delay="0"/>
                                          </p:stCondLst>
                                        </p:cTn>
                                        <p:tgtEl>
                                          <p:spTgt spid="46"/>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64" presetClass="path" presetSubtype="0" accel="50000" fill="hold" nodeType="clickEffect">
                                  <p:stCondLst>
                                    <p:cond delay="0"/>
                                  </p:stCondLst>
                                  <p:childTnLst>
                                    <p:animMotion origin="layout" path="M 8.33333E-7 1.48148E-6 L 0.15017 -0.32431 " pathEditMode="relative" rAng="0" ptsTypes="AA">
                                      <p:cBhvr>
                                        <p:cTn id="111" dur="1250" fill="hold"/>
                                        <p:tgtEl>
                                          <p:spTgt spid="39"/>
                                        </p:tgtEl>
                                        <p:attrNameLst>
                                          <p:attrName>ppt_x</p:attrName>
                                          <p:attrName>ppt_y</p:attrName>
                                        </p:attrNameLst>
                                      </p:cBhvr>
                                      <p:rCtr x="7500" y="-16227"/>
                                    </p:animMotion>
                                  </p:childTnLst>
                                </p:cTn>
                              </p:par>
                              <p:par>
                                <p:cTn id="112" presetID="64" presetClass="path" presetSubtype="0" accel="50000" fill="hold" nodeType="withEffect">
                                  <p:stCondLst>
                                    <p:cond delay="0"/>
                                  </p:stCondLst>
                                  <p:childTnLst>
                                    <p:animMotion origin="layout" path="M 2.77778E-7 -1.48148E-6 L 0.11267 -0.36643 " pathEditMode="relative" rAng="0" ptsTypes="AA">
                                      <p:cBhvr>
                                        <p:cTn id="113" dur="1250" fill="hold"/>
                                        <p:tgtEl>
                                          <p:spTgt spid="41"/>
                                        </p:tgtEl>
                                        <p:attrNameLst>
                                          <p:attrName>ppt_x</p:attrName>
                                          <p:attrName>ppt_y</p:attrName>
                                        </p:attrNameLst>
                                      </p:cBhvr>
                                      <p:rCtr x="5625" y="-18333"/>
                                    </p:animMotion>
                                  </p:childTnLst>
                                </p:cTn>
                              </p:par>
                              <p:par>
                                <p:cTn id="114" presetID="35" presetClass="path" presetSubtype="0" accel="50000" fill="hold" nodeType="withEffect">
                                  <p:stCondLst>
                                    <p:cond delay="0"/>
                                  </p:stCondLst>
                                  <p:childTnLst>
                                    <p:animMotion origin="layout" path="M -2.22222E-6 2.22222E-6 L 0.22031 -0.32084 " pathEditMode="relative" rAng="0" ptsTypes="AA">
                                      <p:cBhvr>
                                        <p:cTn id="115" dur="1250" fill="hold"/>
                                        <p:tgtEl>
                                          <p:spTgt spid="36"/>
                                        </p:tgtEl>
                                        <p:attrNameLst>
                                          <p:attrName>ppt_x</p:attrName>
                                          <p:attrName>ppt_y</p:attrName>
                                        </p:attrNameLst>
                                      </p:cBhvr>
                                      <p:rCtr x="11007" y="-16042"/>
                                    </p:animMotion>
                                  </p:childTnLst>
                                </p:cTn>
                              </p:par>
                              <p:par>
                                <p:cTn id="116" presetID="64" presetClass="path" presetSubtype="0" accel="50000" fill="hold" nodeType="withEffect">
                                  <p:stCondLst>
                                    <p:cond delay="0"/>
                                  </p:stCondLst>
                                  <p:childTnLst>
                                    <p:animMotion origin="layout" path="M 3.33333E-6 2.96296E-6 L 0.08177 -0.25718 " pathEditMode="relative" rAng="0" ptsTypes="AA">
                                      <p:cBhvr>
                                        <p:cTn id="117" dur="1250" fill="hold"/>
                                        <p:tgtEl>
                                          <p:spTgt spid="29"/>
                                        </p:tgtEl>
                                        <p:attrNameLst>
                                          <p:attrName>ppt_x</p:attrName>
                                          <p:attrName>ppt_y</p:attrName>
                                        </p:attrNameLst>
                                      </p:cBhvr>
                                      <p:rCtr x="4080" y="-12870"/>
                                    </p:animMotion>
                                  </p:childTnLst>
                                </p:cTn>
                              </p:par>
                              <p:par>
                                <p:cTn id="118" presetID="64" presetClass="path" presetSubtype="0" accel="50000" fill="hold" nodeType="withEffect">
                                  <p:stCondLst>
                                    <p:cond delay="0"/>
                                  </p:stCondLst>
                                  <p:childTnLst>
                                    <p:animMotion origin="layout" path="M 4.72222E-6 2.22222E-6 L 0.03576 -0.23264 " pathEditMode="relative" rAng="0" ptsTypes="AA">
                                      <p:cBhvr>
                                        <p:cTn id="119" dur="1250" fill="hold"/>
                                        <p:tgtEl>
                                          <p:spTgt spid="28"/>
                                        </p:tgtEl>
                                        <p:attrNameLst>
                                          <p:attrName>ppt_x</p:attrName>
                                          <p:attrName>ppt_y</p:attrName>
                                        </p:attrNameLst>
                                      </p:cBhvr>
                                      <p:rCtr x="1788" y="-11644"/>
                                    </p:animMotion>
                                  </p:childTnLst>
                                </p:cTn>
                              </p:par>
                            </p:childTnLst>
                          </p:cTn>
                        </p:par>
                        <p:par>
                          <p:cTn id="120" fill="hold">
                            <p:stCondLst>
                              <p:cond delay="1250"/>
                            </p:stCondLst>
                            <p:childTnLst>
                              <p:par>
                                <p:cTn id="121" presetID="1" presetClass="exit" presetSubtype="0" fill="hold" nodeType="afterEffect">
                                  <p:stCondLst>
                                    <p:cond delay="0"/>
                                  </p:stCondLst>
                                  <p:childTnLst>
                                    <p:set>
                                      <p:cBhvr>
                                        <p:cTn id="122" dur="1" fill="hold">
                                          <p:stCondLst>
                                            <p:cond delay="0"/>
                                          </p:stCondLst>
                                        </p:cTn>
                                        <p:tgtEl>
                                          <p:spTgt spid="39"/>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41"/>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29"/>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28"/>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36"/>
                                        </p:tgtEl>
                                        <p:attrNameLst>
                                          <p:attrName>style.visibility</p:attrName>
                                        </p:attrNameLst>
                                      </p:cBhvr>
                                      <p:to>
                                        <p:strVal val="hidden"/>
                                      </p:to>
                                    </p:set>
                                  </p:childTnLst>
                                </p:cTn>
                              </p:par>
                              <p:par>
                                <p:cTn id="131" presetID="1" presetClass="entr" presetSubtype="0" fill="hold" nodeType="withEffect">
                                  <p:stCondLst>
                                    <p:cond delay="0"/>
                                  </p:stCondLst>
                                  <p:childTnLst>
                                    <p:set>
                                      <p:cBhvr>
                                        <p:cTn id="132" dur="1" fill="hold">
                                          <p:stCondLst>
                                            <p:cond delay="0"/>
                                          </p:stCondLst>
                                        </p:cTn>
                                        <p:tgtEl>
                                          <p:spTgt spid="47"/>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35" presetClass="path" presetSubtype="0" accel="50000" fill="hold" nodeType="clickEffect">
                                  <p:stCondLst>
                                    <p:cond delay="0"/>
                                  </p:stCondLst>
                                  <p:childTnLst>
                                    <p:animMotion origin="layout" path="M -1.11111E-6 3.33333E-6 L -0.00278 -0.1375 " pathEditMode="relative" rAng="0" ptsTypes="AA">
                                      <p:cBhvr>
                                        <p:cTn id="136" dur="1250" fill="hold"/>
                                        <p:tgtEl>
                                          <p:spTgt spid="14"/>
                                        </p:tgtEl>
                                        <p:attrNameLst>
                                          <p:attrName>ppt_x</p:attrName>
                                          <p:attrName>ppt_y</p:attrName>
                                        </p:attrNameLst>
                                      </p:cBhvr>
                                      <p:rCtr x="-139" y="-6875"/>
                                    </p:animMotion>
                                  </p:childTnLst>
                                </p:cTn>
                              </p:par>
                              <p:par>
                                <p:cTn id="137" presetID="35" presetClass="path" presetSubtype="0" accel="50000" fill="hold" nodeType="withEffect">
                                  <p:stCondLst>
                                    <p:cond delay="0"/>
                                  </p:stCondLst>
                                  <p:childTnLst>
                                    <p:animMotion origin="layout" path="M 3.61111E-6 3.33333E-6 L -0.07309 -0.15116 " pathEditMode="relative" rAng="0" ptsTypes="AA">
                                      <p:cBhvr>
                                        <p:cTn id="138" dur="1250" fill="hold"/>
                                        <p:tgtEl>
                                          <p:spTgt spid="12"/>
                                        </p:tgtEl>
                                        <p:attrNameLst>
                                          <p:attrName>ppt_x</p:attrName>
                                          <p:attrName>ppt_y</p:attrName>
                                        </p:attrNameLst>
                                      </p:cBhvr>
                                      <p:rCtr x="-3663" y="-7569"/>
                                    </p:animMotion>
                                  </p:childTnLst>
                                </p:cTn>
                              </p:par>
                              <p:par>
                                <p:cTn id="139" presetID="35" presetClass="path" presetSubtype="0" accel="50000" fill="hold" nodeType="withEffect">
                                  <p:stCondLst>
                                    <p:cond delay="0"/>
                                  </p:stCondLst>
                                  <p:childTnLst>
                                    <p:animMotion origin="layout" path="M -8.33333E-7 -1.11111E-6 L -0.08055 -0.02477 " pathEditMode="relative" rAng="0" ptsTypes="AA">
                                      <p:cBhvr>
                                        <p:cTn id="140" dur="1250" fill="hold"/>
                                        <p:tgtEl>
                                          <p:spTgt spid="11"/>
                                        </p:tgtEl>
                                        <p:attrNameLst>
                                          <p:attrName>ppt_x</p:attrName>
                                          <p:attrName>ppt_y</p:attrName>
                                        </p:attrNameLst>
                                      </p:cBhvr>
                                      <p:rCtr x="-4028" y="-1250"/>
                                    </p:animMotion>
                                  </p:childTnLst>
                                </p:cTn>
                              </p:par>
                              <p:par>
                                <p:cTn id="141" presetID="35" presetClass="path" presetSubtype="0" accel="50000" fill="hold" nodeType="withEffect">
                                  <p:stCondLst>
                                    <p:cond delay="0"/>
                                  </p:stCondLst>
                                  <p:childTnLst>
                                    <p:animMotion origin="layout" path="M -4.16667E-6 2.22222E-6 L -0.07031 -0.15602 " pathEditMode="relative" rAng="0" ptsTypes="AA">
                                      <p:cBhvr>
                                        <p:cTn id="142" dur="1250" fill="hold"/>
                                        <p:tgtEl>
                                          <p:spTgt spid="15"/>
                                        </p:tgtEl>
                                        <p:attrNameLst>
                                          <p:attrName>ppt_x</p:attrName>
                                          <p:attrName>ppt_y</p:attrName>
                                        </p:attrNameLst>
                                      </p:cBhvr>
                                      <p:rCtr x="-3524" y="-7801"/>
                                    </p:animMotion>
                                  </p:childTnLst>
                                </p:cTn>
                              </p:par>
                              <p:par>
                                <p:cTn id="143" presetID="35" presetClass="path" presetSubtype="0" accel="50000" fill="hold" nodeType="withEffect">
                                  <p:stCondLst>
                                    <p:cond delay="0"/>
                                  </p:stCondLst>
                                  <p:childTnLst>
                                    <p:animMotion origin="layout" path="M -3.05556E-6 2.96296E-6 L -0.16232 -0.08125 " pathEditMode="relative" rAng="0" ptsTypes="AA">
                                      <p:cBhvr>
                                        <p:cTn id="144" dur="1250" fill="hold"/>
                                        <p:tgtEl>
                                          <p:spTgt spid="16"/>
                                        </p:tgtEl>
                                        <p:attrNameLst>
                                          <p:attrName>ppt_x</p:attrName>
                                          <p:attrName>ppt_y</p:attrName>
                                        </p:attrNameLst>
                                      </p:cBhvr>
                                      <p:rCtr x="-8125" y="-4074"/>
                                    </p:animMotion>
                                  </p:childTnLst>
                                </p:cTn>
                              </p:par>
                            </p:childTnLst>
                          </p:cTn>
                        </p:par>
                        <p:par>
                          <p:cTn id="145" fill="hold">
                            <p:stCondLst>
                              <p:cond delay="1250"/>
                            </p:stCondLst>
                            <p:childTnLst>
                              <p:par>
                                <p:cTn id="146" presetID="1" presetClass="exit" presetSubtype="0" fill="hold" nodeType="afterEffect">
                                  <p:stCondLst>
                                    <p:cond delay="0"/>
                                  </p:stCondLst>
                                  <p:childTnLst>
                                    <p:set>
                                      <p:cBhvr>
                                        <p:cTn id="147" dur="1" fill="hold">
                                          <p:stCondLst>
                                            <p:cond delay="0"/>
                                          </p:stCondLst>
                                        </p:cTn>
                                        <p:tgtEl>
                                          <p:spTgt spid="14"/>
                                        </p:tgtEl>
                                        <p:attrNameLst>
                                          <p:attrName>style.visibility</p:attrName>
                                        </p:attrNameLst>
                                      </p:cBhvr>
                                      <p:to>
                                        <p:strVal val="hidden"/>
                                      </p:to>
                                    </p:set>
                                  </p:childTnLst>
                                </p:cTn>
                              </p:par>
                              <p:par>
                                <p:cTn id="148" presetID="1" presetClass="exit" presetSubtype="0" fill="hold" nodeType="withEffect">
                                  <p:stCondLst>
                                    <p:cond delay="0"/>
                                  </p:stCondLst>
                                  <p:childTnLst>
                                    <p:set>
                                      <p:cBhvr>
                                        <p:cTn id="149" dur="1" fill="hold">
                                          <p:stCondLst>
                                            <p:cond delay="0"/>
                                          </p:stCondLst>
                                        </p:cTn>
                                        <p:tgtEl>
                                          <p:spTgt spid="12"/>
                                        </p:tgtEl>
                                        <p:attrNameLst>
                                          <p:attrName>style.visibility</p:attrName>
                                        </p:attrNameLst>
                                      </p:cBhvr>
                                      <p:to>
                                        <p:strVal val="hidden"/>
                                      </p:to>
                                    </p:set>
                                  </p:childTnLst>
                                </p:cTn>
                              </p:par>
                              <p:par>
                                <p:cTn id="150" presetID="1" presetClass="exit" presetSubtype="0" fill="hold" nodeType="withEffect">
                                  <p:stCondLst>
                                    <p:cond delay="0"/>
                                  </p:stCondLst>
                                  <p:childTnLst>
                                    <p:set>
                                      <p:cBhvr>
                                        <p:cTn id="151" dur="1" fill="hold">
                                          <p:stCondLst>
                                            <p:cond delay="0"/>
                                          </p:stCondLst>
                                        </p:cTn>
                                        <p:tgtEl>
                                          <p:spTgt spid="11"/>
                                        </p:tgtEl>
                                        <p:attrNameLst>
                                          <p:attrName>style.visibility</p:attrName>
                                        </p:attrNameLst>
                                      </p:cBhvr>
                                      <p:to>
                                        <p:strVal val="hidden"/>
                                      </p:to>
                                    </p:set>
                                  </p:childTnLst>
                                </p:cTn>
                              </p:par>
                              <p:par>
                                <p:cTn id="152" presetID="1" presetClass="exit" presetSubtype="0" fill="hold" nodeType="withEffect">
                                  <p:stCondLst>
                                    <p:cond delay="0"/>
                                  </p:stCondLst>
                                  <p:childTnLst>
                                    <p:set>
                                      <p:cBhvr>
                                        <p:cTn id="153" dur="1" fill="hold">
                                          <p:stCondLst>
                                            <p:cond delay="0"/>
                                          </p:stCondLst>
                                        </p:cTn>
                                        <p:tgtEl>
                                          <p:spTgt spid="15"/>
                                        </p:tgtEl>
                                        <p:attrNameLst>
                                          <p:attrName>style.visibility</p:attrName>
                                        </p:attrNameLst>
                                      </p:cBhvr>
                                      <p:to>
                                        <p:strVal val="hidden"/>
                                      </p:to>
                                    </p:set>
                                  </p:childTnLst>
                                </p:cTn>
                              </p:par>
                              <p:par>
                                <p:cTn id="154" presetID="1" presetClass="exit" presetSubtype="0" fill="hold" nodeType="withEffect">
                                  <p:stCondLst>
                                    <p:cond delay="0"/>
                                  </p:stCondLst>
                                  <p:childTnLst>
                                    <p:set>
                                      <p:cBhvr>
                                        <p:cTn id="155" dur="1" fill="hold">
                                          <p:stCondLst>
                                            <p:cond delay="0"/>
                                          </p:stCondLst>
                                        </p:cTn>
                                        <p:tgtEl>
                                          <p:spTgt spid="16"/>
                                        </p:tgtEl>
                                        <p:attrNameLst>
                                          <p:attrName>style.visibility</p:attrName>
                                        </p:attrNameLst>
                                      </p:cBhvr>
                                      <p:to>
                                        <p:strVal val="hidden"/>
                                      </p:to>
                                    </p:set>
                                  </p:childTnLst>
                                </p:cTn>
                              </p:par>
                              <p:par>
                                <p:cTn id="156" presetID="1" presetClass="entr" presetSubtype="0" fill="hold" nodeType="withEffect">
                                  <p:stCondLst>
                                    <p:cond delay="0"/>
                                  </p:stCondLst>
                                  <p:childTnLst>
                                    <p:set>
                                      <p:cBhvr>
                                        <p:cTn id="157" dur="1" fill="hold">
                                          <p:stCondLst>
                                            <p:cond delay="0"/>
                                          </p:stCondLst>
                                        </p:cTn>
                                        <p:tgtEl>
                                          <p:spTgt spid="48"/>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35" presetClass="path" presetSubtype="0" accel="50000" fill="hold" nodeType="clickEffect">
                                  <p:stCondLst>
                                    <p:cond delay="0"/>
                                  </p:stCondLst>
                                  <p:childTnLst>
                                    <p:animMotion origin="layout" path="M -1.94444E-6 -1.85185E-6 L -0.10885 -0.12338 " pathEditMode="relative" rAng="0" ptsTypes="AA">
                                      <p:cBhvr>
                                        <p:cTn id="161" dur="1250" fill="hold"/>
                                        <p:tgtEl>
                                          <p:spTgt spid="33"/>
                                        </p:tgtEl>
                                        <p:attrNameLst>
                                          <p:attrName>ppt_x</p:attrName>
                                          <p:attrName>ppt_y</p:attrName>
                                        </p:attrNameLst>
                                      </p:cBhvr>
                                      <p:rCtr x="-5451" y="-6181"/>
                                    </p:animMotion>
                                  </p:childTnLst>
                                </p:cTn>
                              </p:par>
                              <p:par>
                                <p:cTn id="162" presetID="35" presetClass="path" presetSubtype="0" accel="50000" fill="hold" nodeType="withEffect">
                                  <p:stCondLst>
                                    <p:cond delay="0"/>
                                  </p:stCondLst>
                                  <p:childTnLst>
                                    <p:animMotion origin="layout" path="M 2.5E-6 -4.81481E-6 L -0.10799 -0.05995 " pathEditMode="relative" rAng="0" ptsTypes="AA">
                                      <p:cBhvr>
                                        <p:cTn id="163" dur="1250" fill="hold"/>
                                        <p:tgtEl>
                                          <p:spTgt spid="31"/>
                                        </p:tgtEl>
                                        <p:attrNameLst>
                                          <p:attrName>ppt_x</p:attrName>
                                          <p:attrName>ppt_y</p:attrName>
                                        </p:attrNameLst>
                                      </p:cBhvr>
                                      <p:rCtr x="-5399" y="-3009"/>
                                    </p:animMotion>
                                  </p:childTnLst>
                                </p:cTn>
                              </p:par>
                              <p:par>
                                <p:cTn id="164" presetID="64" presetClass="path" presetSubtype="0" accel="50000" fill="hold" nodeType="withEffect">
                                  <p:stCondLst>
                                    <p:cond delay="0"/>
                                  </p:stCondLst>
                                  <p:childTnLst>
                                    <p:animMotion origin="layout" path="M -2.5E-6 -1.11111E-6 L -0.0618 -0.16296 " pathEditMode="relative" rAng="0" ptsTypes="AA">
                                      <p:cBhvr>
                                        <p:cTn id="165" dur="1250" fill="hold"/>
                                        <p:tgtEl>
                                          <p:spTgt spid="13"/>
                                        </p:tgtEl>
                                        <p:attrNameLst>
                                          <p:attrName>ppt_x</p:attrName>
                                          <p:attrName>ppt_y</p:attrName>
                                        </p:attrNameLst>
                                      </p:cBhvr>
                                      <p:rCtr x="-3090" y="-8148"/>
                                    </p:animMotion>
                                  </p:childTnLst>
                                </p:cTn>
                              </p:par>
                              <p:par>
                                <p:cTn id="166" presetID="35" presetClass="path" presetSubtype="0" accel="50000" fill="hold" nodeType="withEffect">
                                  <p:stCondLst>
                                    <p:cond delay="0"/>
                                  </p:stCondLst>
                                  <p:childTnLst>
                                    <p:animMotion origin="layout" path="M 1.94444E-6 -3.33333E-6 L -0.13038 -0.14305 " pathEditMode="relative" rAng="0" ptsTypes="AA">
                                      <p:cBhvr>
                                        <p:cTn id="167" dur="1250" fill="hold"/>
                                        <p:tgtEl>
                                          <p:spTgt spid="35"/>
                                        </p:tgtEl>
                                        <p:attrNameLst>
                                          <p:attrName>ppt_x</p:attrName>
                                          <p:attrName>ppt_y</p:attrName>
                                        </p:attrNameLst>
                                      </p:cBhvr>
                                      <p:rCtr x="-6528" y="-7153"/>
                                    </p:animMotion>
                                  </p:childTnLst>
                                </p:cTn>
                              </p:par>
                              <p:par>
                                <p:cTn id="168" presetID="35" presetClass="path" presetSubtype="0" accel="50000" fill="hold" nodeType="withEffect">
                                  <p:stCondLst>
                                    <p:cond delay="0"/>
                                  </p:stCondLst>
                                  <p:childTnLst>
                                    <p:animMotion origin="layout" path="M 1.66667E-6 -1.48148E-6 L -0.23073 -0.08148 " pathEditMode="relative" rAng="0" ptsTypes="AA">
                                      <p:cBhvr>
                                        <p:cTn id="169" dur="1250" fill="hold"/>
                                        <p:tgtEl>
                                          <p:spTgt spid="34"/>
                                        </p:tgtEl>
                                        <p:attrNameLst>
                                          <p:attrName>ppt_x</p:attrName>
                                          <p:attrName>ppt_y</p:attrName>
                                        </p:attrNameLst>
                                      </p:cBhvr>
                                      <p:rCtr x="-11545" y="-4074"/>
                                    </p:animMotion>
                                  </p:childTnLst>
                                </p:cTn>
                              </p:par>
                            </p:childTnLst>
                          </p:cTn>
                        </p:par>
                        <p:par>
                          <p:cTn id="170" fill="hold">
                            <p:stCondLst>
                              <p:cond delay="1250"/>
                            </p:stCondLst>
                            <p:childTnLst>
                              <p:par>
                                <p:cTn id="171" presetID="1" presetClass="exit" presetSubtype="0" fill="hold" nodeType="afterEffect">
                                  <p:stCondLst>
                                    <p:cond delay="0"/>
                                  </p:stCondLst>
                                  <p:childTnLst>
                                    <p:set>
                                      <p:cBhvr>
                                        <p:cTn id="172" dur="1" fill="hold">
                                          <p:stCondLst>
                                            <p:cond delay="0"/>
                                          </p:stCondLst>
                                        </p:cTn>
                                        <p:tgtEl>
                                          <p:spTgt spid="33"/>
                                        </p:tgtEl>
                                        <p:attrNameLst>
                                          <p:attrName>style.visibility</p:attrName>
                                        </p:attrNameLst>
                                      </p:cBhvr>
                                      <p:to>
                                        <p:strVal val="hidden"/>
                                      </p:to>
                                    </p:set>
                                  </p:childTnLst>
                                </p:cTn>
                              </p:par>
                              <p:par>
                                <p:cTn id="173" presetID="1" presetClass="exit" presetSubtype="0" fill="hold" nodeType="withEffect">
                                  <p:stCondLst>
                                    <p:cond delay="0"/>
                                  </p:stCondLst>
                                  <p:childTnLst>
                                    <p:set>
                                      <p:cBhvr>
                                        <p:cTn id="174" dur="1" fill="hold">
                                          <p:stCondLst>
                                            <p:cond delay="0"/>
                                          </p:stCondLst>
                                        </p:cTn>
                                        <p:tgtEl>
                                          <p:spTgt spid="13"/>
                                        </p:tgtEl>
                                        <p:attrNameLst>
                                          <p:attrName>style.visibility</p:attrName>
                                        </p:attrNameLst>
                                      </p:cBhvr>
                                      <p:to>
                                        <p:strVal val="hidden"/>
                                      </p:to>
                                    </p:set>
                                  </p:childTnLst>
                                </p:cTn>
                              </p:par>
                              <p:par>
                                <p:cTn id="175" presetID="1" presetClass="exit" presetSubtype="0" fill="hold" nodeType="withEffect">
                                  <p:stCondLst>
                                    <p:cond delay="0"/>
                                  </p:stCondLst>
                                  <p:childTnLst>
                                    <p:set>
                                      <p:cBhvr>
                                        <p:cTn id="176" dur="1" fill="hold">
                                          <p:stCondLst>
                                            <p:cond delay="0"/>
                                          </p:stCondLst>
                                        </p:cTn>
                                        <p:tgtEl>
                                          <p:spTgt spid="31"/>
                                        </p:tgtEl>
                                        <p:attrNameLst>
                                          <p:attrName>style.visibility</p:attrName>
                                        </p:attrNameLst>
                                      </p:cBhvr>
                                      <p:to>
                                        <p:strVal val="hidden"/>
                                      </p:to>
                                    </p:set>
                                  </p:childTnLst>
                                </p:cTn>
                              </p:par>
                              <p:par>
                                <p:cTn id="177" presetID="1" presetClass="exit" presetSubtype="0" fill="hold" nodeType="withEffect">
                                  <p:stCondLst>
                                    <p:cond delay="0"/>
                                  </p:stCondLst>
                                  <p:childTnLst>
                                    <p:set>
                                      <p:cBhvr>
                                        <p:cTn id="178" dur="1" fill="hold">
                                          <p:stCondLst>
                                            <p:cond delay="0"/>
                                          </p:stCondLst>
                                        </p:cTn>
                                        <p:tgtEl>
                                          <p:spTgt spid="35"/>
                                        </p:tgtEl>
                                        <p:attrNameLst>
                                          <p:attrName>style.visibility</p:attrName>
                                        </p:attrNameLst>
                                      </p:cBhvr>
                                      <p:to>
                                        <p:strVal val="hidden"/>
                                      </p:to>
                                    </p:set>
                                  </p:childTnLst>
                                </p:cTn>
                              </p:par>
                              <p:par>
                                <p:cTn id="179" presetID="1" presetClass="exit" presetSubtype="0" fill="hold" nodeType="withEffect">
                                  <p:stCondLst>
                                    <p:cond delay="0"/>
                                  </p:stCondLst>
                                  <p:childTnLst>
                                    <p:set>
                                      <p:cBhvr>
                                        <p:cTn id="180" dur="1" fill="hold">
                                          <p:stCondLst>
                                            <p:cond delay="0"/>
                                          </p:stCondLst>
                                        </p:cTn>
                                        <p:tgtEl>
                                          <p:spTgt spid="34"/>
                                        </p:tgtEl>
                                        <p:attrNameLst>
                                          <p:attrName>style.visibility</p:attrName>
                                        </p:attrNameLst>
                                      </p:cBhvr>
                                      <p:to>
                                        <p:strVal val="hidden"/>
                                      </p:to>
                                    </p:set>
                                  </p:childTnLst>
                                </p:cTn>
                              </p:par>
                              <p:par>
                                <p:cTn id="181" presetID="1" presetClass="entr" presetSubtype="0" fill="hold" nodeType="withEffect">
                                  <p:stCondLst>
                                    <p:cond delay="0"/>
                                  </p:stCondLst>
                                  <p:childTnLst>
                                    <p:set>
                                      <p:cBhvr>
                                        <p:cTn id="18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 shot of a computer&#10;&#10;Description automatically generated">
            <a:extLst>
              <a:ext uri="{FF2B5EF4-FFF2-40B4-BE49-F238E27FC236}">
                <a16:creationId xmlns:a16="http://schemas.microsoft.com/office/drawing/2014/main" id="{E5DAA147-F0AD-4AB2-A624-8DB33B845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7947" y="2140940"/>
            <a:ext cx="5006582" cy="2599931"/>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3:4</a:t>
            </a:r>
          </a:p>
        </p:txBody>
      </p:sp>
      <p:pic>
        <p:nvPicPr>
          <p:cNvPr id="9" name="Picture 8" descr="A close up of a necklace&#10;&#10;Description automatically generated">
            <a:extLst>
              <a:ext uri="{FF2B5EF4-FFF2-40B4-BE49-F238E27FC236}">
                <a16:creationId xmlns:a16="http://schemas.microsoft.com/office/drawing/2014/main" id="{2119B517-7573-41B2-A745-4082313BA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6092" y="2195709"/>
            <a:ext cx="1290614" cy="1970211"/>
          </a:xfrm>
          <a:prstGeom prst="rect">
            <a:avLst/>
          </a:prstGeom>
        </p:spPr>
      </p:pic>
      <p:pic>
        <p:nvPicPr>
          <p:cNvPr id="11" name="Picture 10" descr="A close up of a necklace&#10;&#10;Description automatically generated">
            <a:extLst>
              <a:ext uri="{FF2B5EF4-FFF2-40B4-BE49-F238E27FC236}">
                <a16:creationId xmlns:a16="http://schemas.microsoft.com/office/drawing/2014/main" id="{71F2F0EF-C922-4C6E-9984-D1E8DBBB7C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1450" y="2003600"/>
            <a:ext cx="1720818" cy="1770696"/>
          </a:xfrm>
          <a:prstGeom prst="rect">
            <a:avLst/>
          </a:prstGeom>
        </p:spPr>
      </p:pic>
      <p:pic>
        <p:nvPicPr>
          <p:cNvPr id="13" name="Picture 12">
            <a:extLst>
              <a:ext uri="{FF2B5EF4-FFF2-40B4-BE49-F238E27FC236}">
                <a16:creationId xmlns:a16="http://schemas.microsoft.com/office/drawing/2014/main" id="{B069392E-70F9-4CBF-A225-A0041483C7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9623" y="3467267"/>
            <a:ext cx="2481468" cy="1377214"/>
          </a:xfrm>
          <a:prstGeom prst="rect">
            <a:avLst/>
          </a:prstGeom>
        </p:spPr>
      </p:pic>
      <p:pic>
        <p:nvPicPr>
          <p:cNvPr id="15" name="Picture 14">
            <a:extLst>
              <a:ext uri="{FF2B5EF4-FFF2-40B4-BE49-F238E27FC236}">
                <a16:creationId xmlns:a16="http://schemas.microsoft.com/office/drawing/2014/main" id="{C61412AC-824C-4D9D-97BA-A35B95CE43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6522" y="2370758"/>
            <a:ext cx="1497155" cy="2319363"/>
          </a:xfrm>
          <a:prstGeom prst="rect">
            <a:avLst/>
          </a:prstGeom>
        </p:spPr>
      </p:pic>
      <p:pic>
        <p:nvPicPr>
          <p:cNvPr id="17" name="Picture 16">
            <a:extLst>
              <a:ext uri="{FF2B5EF4-FFF2-40B4-BE49-F238E27FC236}">
                <a16:creationId xmlns:a16="http://schemas.microsoft.com/office/drawing/2014/main" id="{986E0640-73D2-43D4-9733-7EEFB6AC36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30223" y="2677636"/>
            <a:ext cx="1390371" cy="1727052"/>
          </a:xfrm>
          <a:prstGeom prst="rect">
            <a:avLst/>
          </a:prstGeom>
        </p:spPr>
      </p:pic>
      <p:sp>
        <p:nvSpPr>
          <p:cNvPr id="10" name="TextBox 9">
            <a:extLst>
              <a:ext uri="{FF2B5EF4-FFF2-40B4-BE49-F238E27FC236}">
                <a16:creationId xmlns:a16="http://schemas.microsoft.com/office/drawing/2014/main" id="{1D1F9263-B063-4117-AC86-100DA26D8C13}"/>
              </a:ext>
            </a:extLst>
          </p:cNvPr>
          <p:cNvSpPr txBox="1"/>
          <p:nvPr/>
        </p:nvSpPr>
        <p:spPr bwMode="auto">
          <a:xfrm>
            <a:off x="4155411" y="805628"/>
            <a:ext cx="38811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How many stars are there?</a:t>
            </a:r>
          </a:p>
        </p:txBody>
      </p:sp>
    </p:spTree>
    <p:extLst>
      <p:ext uri="{BB962C8B-B14F-4D97-AF65-F5344CB8AC3E}">
        <p14:creationId xmlns:p14="http://schemas.microsoft.com/office/powerpoint/2010/main" val="3352532540"/>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3:5</a:t>
            </a:r>
          </a:p>
        </p:txBody>
      </p:sp>
      <p:pic>
        <p:nvPicPr>
          <p:cNvPr id="3" name="Picture 2">
            <a:extLst>
              <a:ext uri="{FF2B5EF4-FFF2-40B4-BE49-F238E27FC236}">
                <a16:creationId xmlns:a16="http://schemas.microsoft.com/office/drawing/2014/main" id="{971FCCEE-8430-4BD4-A783-393393EBD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012" y="2509622"/>
            <a:ext cx="565721" cy="788583"/>
          </a:xfrm>
          <a:prstGeom prst="rect">
            <a:avLst/>
          </a:prstGeom>
        </p:spPr>
      </p:pic>
      <p:pic>
        <p:nvPicPr>
          <p:cNvPr id="4" name="Picture 3">
            <a:extLst>
              <a:ext uri="{FF2B5EF4-FFF2-40B4-BE49-F238E27FC236}">
                <a16:creationId xmlns:a16="http://schemas.microsoft.com/office/drawing/2014/main" id="{50A23672-51DB-40DE-A6EE-C74FCE2A5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2420" y="2509622"/>
            <a:ext cx="565721" cy="788583"/>
          </a:xfrm>
          <a:prstGeom prst="rect">
            <a:avLst/>
          </a:prstGeom>
        </p:spPr>
      </p:pic>
      <p:pic>
        <p:nvPicPr>
          <p:cNvPr id="5" name="Picture 4">
            <a:extLst>
              <a:ext uri="{FF2B5EF4-FFF2-40B4-BE49-F238E27FC236}">
                <a16:creationId xmlns:a16="http://schemas.microsoft.com/office/drawing/2014/main" id="{939C2364-4CF4-452A-A679-56BE0BBFAF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2829" y="2509622"/>
            <a:ext cx="565721" cy="788583"/>
          </a:xfrm>
          <a:prstGeom prst="rect">
            <a:avLst/>
          </a:prstGeom>
        </p:spPr>
      </p:pic>
      <p:pic>
        <p:nvPicPr>
          <p:cNvPr id="6" name="Picture 5">
            <a:extLst>
              <a:ext uri="{FF2B5EF4-FFF2-40B4-BE49-F238E27FC236}">
                <a16:creationId xmlns:a16="http://schemas.microsoft.com/office/drawing/2014/main" id="{F6F5D1C2-BEC5-4180-BA44-B3A36319D3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3238" y="2509622"/>
            <a:ext cx="565721" cy="788583"/>
          </a:xfrm>
          <a:prstGeom prst="rect">
            <a:avLst/>
          </a:prstGeom>
        </p:spPr>
      </p:pic>
      <p:pic>
        <p:nvPicPr>
          <p:cNvPr id="7" name="Picture 6">
            <a:extLst>
              <a:ext uri="{FF2B5EF4-FFF2-40B4-BE49-F238E27FC236}">
                <a16:creationId xmlns:a16="http://schemas.microsoft.com/office/drawing/2014/main" id="{623315CF-8D8D-42E4-A571-F1D1D8226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3646" y="2509622"/>
            <a:ext cx="565721" cy="788583"/>
          </a:xfrm>
          <a:prstGeom prst="rect">
            <a:avLst/>
          </a:prstGeom>
        </p:spPr>
      </p:pic>
      <p:pic>
        <p:nvPicPr>
          <p:cNvPr id="8" name="Picture 7">
            <a:extLst>
              <a:ext uri="{FF2B5EF4-FFF2-40B4-BE49-F238E27FC236}">
                <a16:creationId xmlns:a16="http://schemas.microsoft.com/office/drawing/2014/main" id="{56443611-E935-4BE0-9D30-E739F88A7C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2012" y="3655047"/>
            <a:ext cx="565721" cy="788583"/>
          </a:xfrm>
          <a:prstGeom prst="rect">
            <a:avLst/>
          </a:prstGeom>
        </p:spPr>
      </p:pic>
      <p:pic>
        <p:nvPicPr>
          <p:cNvPr id="9" name="Picture 8">
            <a:extLst>
              <a:ext uri="{FF2B5EF4-FFF2-40B4-BE49-F238E27FC236}">
                <a16:creationId xmlns:a16="http://schemas.microsoft.com/office/drawing/2014/main" id="{5BD99086-F9C9-466C-BF94-8D13854267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2420" y="3655047"/>
            <a:ext cx="565721" cy="788583"/>
          </a:xfrm>
          <a:prstGeom prst="rect">
            <a:avLst/>
          </a:prstGeom>
        </p:spPr>
      </p:pic>
      <p:sp>
        <p:nvSpPr>
          <p:cNvPr id="13" name="TextBox 12">
            <a:extLst>
              <a:ext uri="{FF2B5EF4-FFF2-40B4-BE49-F238E27FC236}">
                <a16:creationId xmlns:a16="http://schemas.microsoft.com/office/drawing/2014/main" id="{DE4C57AD-D1AD-4902-8DEB-B4F3FC3E6A27}"/>
              </a:ext>
            </a:extLst>
          </p:cNvPr>
          <p:cNvSpPr txBox="1"/>
          <p:nvPr/>
        </p:nvSpPr>
        <p:spPr bwMode="auto">
          <a:xfrm>
            <a:off x="3892186" y="4881771"/>
            <a:ext cx="2796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‘Four groups of five.’</a:t>
            </a:r>
          </a:p>
        </p:txBody>
      </p:sp>
      <p:sp>
        <p:nvSpPr>
          <p:cNvPr id="14" name="TextBox 13">
            <a:extLst>
              <a:ext uri="{FF2B5EF4-FFF2-40B4-BE49-F238E27FC236}">
                <a16:creationId xmlns:a16="http://schemas.microsoft.com/office/drawing/2014/main" id="{7A03DABC-A9D9-4201-A2FC-118F33CC3E90}"/>
              </a:ext>
            </a:extLst>
          </p:cNvPr>
          <p:cNvSpPr txBox="1"/>
          <p:nvPr/>
        </p:nvSpPr>
        <p:spPr bwMode="auto">
          <a:xfrm>
            <a:off x="4733419" y="4881771"/>
            <a:ext cx="2725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‘Five groups of five.’</a:t>
            </a:r>
          </a:p>
        </p:txBody>
      </p:sp>
      <p:sp>
        <p:nvSpPr>
          <p:cNvPr id="15" name="TextBox 14">
            <a:extLst>
              <a:ext uri="{FF2B5EF4-FFF2-40B4-BE49-F238E27FC236}">
                <a16:creationId xmlns:a16="http://schemas.microsoft.com/office/drawing/2014/main" id="{974306B2-869F-404D-887E-D2D113606FDF}"/>
              </a:ext>
            </a:extLst>
          </p:cNvPr>
          <p:cNvSpPr txBox="1"/>
          <p:nvPr/>
        </p:nvSpPr>
        <p:spPr bwMode="auto">
          <a:xfrm>
            <a:off x="4809914" y="4881771"/>
            <a:ext cx="2572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‘Six groups of five.’</a:t>
            </a:r>
          </a:p>
        </p:txBody>
      </p:sp>
      <p:sp>
        <p:nvSpPr>
          <p:cNvPr id="16" name="TextBox 15">
            <a:extLst>
              <a:ext uri="{FF2B5EF4-FFF2-40B4-BE49-F238E27FC236}">
                <a16:creationId xmlns:a16="http://schemas.microsoft.com/office/drawing/2014/main" id="{9AF10D4C-2477-4D4F-A0E4-A392194D43C5}"/>
              </a:ext>
            </a:extLst>
          </p:cNvPr>
          <p:cNvSpPr txBox="1"/>
          <p:nvPr/>
        </p:nvSpPr>
        <p:spPr bwMode="auto">
          <a:xfrm>
            <a:off x="4611596" y="4892465"/>
            <a:ext cx="2968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‘Seven groups of five.’</a:t>
            </a:r>
          </a:p>
        </p:txBody>
      </p:sp>
      <p:pic>
        <p:nvPicPr>
          <p:cNvPr id="17" name="Picture 16">
            <a:extLst>
              <a:ext uri="{FF2B5EF4-FFF2-40B4-BE49-F238E27FC236}">
                <a16:creationId xmlns:a16="http://schemas.microsoft.com/office/drawing/2014/main" id="{CCA58B67-8BB9-4F45-BC2F-B5B293E11C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3238" y="3655046"/>
            <a:ext cx="565721" cy="788583"/>
          </a:xfrm>
          <a:prstGeom prst="rect">
            <a:avLst/>
          </a:prstGeom>
        </p:spPr>
      </p:pic>
      <p:pic>
        <p:nvPicPr>
          <p:cNvPr id="18" name="Picture 17">
            <a:extLst>
              <a:ext uri="{FF2B5EF4-FFF2-40B4-BE49-F238E27FC236}">
                <a16:creationId xmlns:a16="http://schemas.microsoft.com/office/drawing/2014/main" id="{4132F8A5-217D-4996-9190-B44B2887F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2828" y="3695696"/>
            <a:ext cx="565721" cy="788583"/>
          </a:xfrm>
          <a:prstGeom prst="rect">
            <a:avLst/>
          </a:prstGeom>
        </p:spPr>
      </p:pic>
      <p:sp>
        <p:nvSpPr>
          <p:cNvPr id="19" name="TextBox 18">
            <a:extLst>
              <a:ext uri="{FF2B5EF4-FFF2-40B4-BE49-F238E27FC236}">
                <a16:creationId xmlns:a16="http://schemas.microsoft.com/office/drawing/2014/main" id="{5DB09F89-A67E-4051-AD61-C1F73E3D306F}"/>
              </a:ext>
            </a:extLst>
          </p:cNvPr>
          <p:cNvSpPr txBox="1"/>
          <p:nvPr/>
        </p:nvSpPr>
        <p:spPr bwMode="auto">
          <a:xfrm>
            <a:off x="4660030" y="4892465"/>
            <a:ext cx="28719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‘Eight groups of five.’</a:t>
            </a:r>
          </a:p>
        </p:txBody>
      </p:sp>
      <p:sp>
        <p:nvSpPr>
          <p:cNvPr id="20" name="TextBox 19">
            <a:extLst>
              <a:ext uri="{FF2B5EF4-FFF2-40B4-BE49-F238E27FC236}">
                <a16:creationId xmlns:a16="http://schemas.microsoft.com/office/drawing/2014/main" id="{DF38C86E-11BD-478C-99C9-C99F012FA2B3}"/>
              </a:ext>
            </a:extLst>
          </p:cNvPr>
          <p:cNvSpPr txBox="1"/>
          <p:nvPr/>
        </p:nvSpPr>
        <p:spPr bwMode="auto">
          <a:xfrm>
            <a:off x="4679267" y="4892465"/>
            <a:ext cx="28334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‘Nine groups of five.’</a:t>
            </a:r>
          </a:p>
        </p:txBody>
      </p:sp>
    </p:spTree>
    <p:extLst>
      <p:ext uri="{BB962C8B-B14F-4D97-AF65-F5344CB8AC3E}">
        <p14:creationId xmlns:p14="http://schemas.microsoft.com/office/powerpoint/2010/main" val="2013252085"/>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xit" presetSubtype="0" fill="hold" grpId="1" nodeType="with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xit" presetSubtype="0" fill="hold" grpId="1" nodeType="with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xit" presetSubtype="0" fill="hold" grpId="1" nodeType="with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xit" presetSubtype="0" fill="hold" grpId="1" nodeType="withEffect">
                                  <p:stCondLst>
                                    <p:cond delay="0"/>
                                  </p:stCondLst>
                                  <p:childTnLst>
                                    <p:animEffect transition="out" filter="fade">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xit" presetSubtype="0" fill="hold" grpId="1" nodeType="withEffect">
                                  <p:stCondLst>
                                    <p:cond delay="0"/>
                                  </p:stCondLst>
                                  <p:childTnLst>
                                    <p:animEffect transition="out" filter="fade">
                                      <p:cBhvr>
                                        <p:cTn id="62" dur="500"/>
                                        <p:tgtEl>
                                          <p:spTgt spid="19"/>
                                        </p:tgtEl>
                                      </p:cBhvr>
                                    </p:animEffect>
                                    <p:set>
                                      <p:cBhvr>
                                        <p:cTn id="63" dur="1" fill="hold">
                                          <p:stCondLst>
                                            <p:cond delay="499"/>
                                          </p:stCondLst>
                                        </p:cTn>
                                        <p:tgtEl>
                                          <p:spTgt spid="19"/>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p:bldP spid="15" grpId="1"/>
      <p:bldP spid="16" grpId="0"/>
      <p:bldP spid="16" grpId="1"/>
      <p:bldP spid="19" grpId="0"/>
      <p:bldP spid="19" grpId="1"/>
      <p:bldP spid="2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3:5</a:t>
            </a:r>
          </a:p>
        </p:txBody>
      </p:sp>
      <p:pic>
        <p:nvPicPr>
          <p:cNvPr id="3" name="Picture 2">
            <a:extLst>
              <a:ext uri="{FF2B5EF4-FFF2-40B4-BE49-F238E27FC236}">
                <a16:creationId xmlns:a16="http://schemas.microsoft.com/office/drawing/2014/main" id="{1340F347-5D6F-4927-8AD0-A7E5D18A71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012" y="2509622"/>
            <a:ext cx="565721" cy="788583"/>
          </a:xfrm>
          <a:prstGeom prst="rect">
            <a:avLst/>
          </a:prstGeom>
        </p:spPr>
      </p:pic>
      <p:pic>
        <p:nvPicPr>
          <p:cNvPr id="4" name="Picture 3">
            <a:extLst>
              <a:ext uri="{FF2B5EF4-FFF2-40B4-BE49-F238E27FC236}">
                <a16:creationId xmlns:a16="http://schemas.microsoft.com/office/drawing/2014/main" id="{4744A1BE-79A8-42E9-949A-A365B056A8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2420" y="2509622"/>
            <a:ext cx="565721" cy="788583"/>
          </a:xfrm>
          <a:prstGeom prst="rect">
            <a:avLst/>
          </a:prstGeom>
        </p:spPr>
      </p:pic>
      <p:pic>
        <p:nvPicPr>
          <p:cNvPr id="5" name="Picture 4">
            <a:extLst>
              <a:ext uri="{FF2B5EF4-FFF2-40B4-BE49-F238E27FC236}">
                <a16:creationId xmlns:a16="http://schemas.microsoft.com/office/drawing/2014/main" id="{4EBAD1B4-5E56-4566-BF9A-FD5F276711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2829" y="2509622"/>
            <a:ext cx="565721" cy="788583"/>
          </a:xfrm>
          <a:prstGeom prst="rect">
            <a:avLst/>
          </a:prstGeom>
        </p:spPr>
      </p:pic>
      <p:pic>
        <p:nvPicPr>
          <p:cNvPr id="6" name="Picture 5">
            <a:extLst>
              <a:ext uri="{FF2B5EF4-FFF2-40B4-BE49-F238E27FC236}">
                <a16:creationId xmlns:a16="http://schemas.microsoft.com/office/drawing/2014/main" id="{0D987E5A-123B-4B9E-BCF6-C2B053E507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3238" y="2509622"/>
            <a:ext cx="565721" cy="788583"/>
          </a:xfrm>
          <a:prstGeom prst="rect">
            <a:avLst/>
          </a:prstGeom>
        </p:spPr>
      </p:pic>
      <p:pic>
        <p:nvPicPr>
          <p:cNvPr id="7" name="Picture 6">
            <a:extLst>
              <a:ext uri="{FF2B5EF4-FFF2-40B4-BE49-F238E27FC236}">
                <a16:creationId xmlns:a16="http://schemas.microsoft.com/office/drawing/2014/main" id="{BC4E9375-C386-49BB-B07E-641676B03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646" y="2509622"/>
            <a:ext cx="565721" cy="788583"/>
          </a:xfrm>
          <a:prstGeom prst="rect">
            <a:avLst/>
          </a:prstGeom>
        </p:spPr>
      </p:pic>
      <p:pic>
        <p:nvPicPr>
          <p:cNvPr id="8" name="Picture 7">
            <a:extLst>
              <a:ext uri="{FF2B5EF4-FFF2-40B4-BE49-F238E27FC236}">
                <a16:creationId xmlns:a16="http://schemas.microsoft.com/office/drawing/2014/main" id="{46E259AE-E2CE-445E-A212-9930CFCF70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2012" y="3655047"/>
            <a:ext cx="565721" cy="788583"/>
          </a:xfrm>
          <a:prstGeom prst="rect">
            <a:avLst/>
          </a:prstGeom>
        </p:spPr>
      </p:pic>
      <p:pic>
        <p:nvPicPr>
          <p:cNvPr id="9" name="Picture 8">
            <a:extLst>
              <a:ext uri="{FF2B5EF4-FFF2-40B4-BE49-F238E27FC236}">
                <a16:creationId xmlns:a16="http://schemas.microsoft.com/office/drawing/2014/main" id="{2BA9584E-E33C-43C6-A63B-3EE68046B8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2420" y="3655047"/>
            <a:ext cx="565721" cy="788583"/>
          </a:xfrm>
          <a:prstGeom prst="rect">
            <a:avLst/>
          </a:prstGeom>
        </p:spPr>
      </p:pic>
      <p:pic>
        <p:nvPicPr>
          <p:cNvPr id="10" name="Picture 9">
            <a:extLst>
              <a:ext uri="{FF2B5EF4-FFF2-40B4-BE49-F238E27FC236}">
                <a16:creationId xmlns:a16="http://schemas.microsoft.com/office/drawing/2014/main" id="{24A7AEC8-13D6-4836-93B3-A9432BC3A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3238" y="3655046"/>
            <a:ext cx="565721" cy="788583"/>
          </a:xfrm>
          <a:prstGeom prst="rect">
            <a:avLst/>
          </a:prstGeom>
        </p:spPr>
      </p:pic>
      <p:pic>
        <p:nvPicPr>
          <p:cNvPr id="11" name="Picture 10">
            <a:extLst>
              <a:ext uri="{FF2B5EF4-FFF2-40B4-BE49-F238E27FC236}">
                <a16:creationId xmlns:a16="http://schemas.microsoft.com/office/drawing/2014/main" id="{F0FB85D8-5E44-4C7B-B98D-3717EC2A80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2828" y="3695696"/>
            <a:ext cx="565721" cy="788583"/>
          </a:xfrm>
          <a:prstGeom prst="rect">
            <a:avLst/>
          </a:prstGeom>
        </p:spPr>
      </p:pic>
    </p:spTree>
    <p:extLst>
      <p:ext uri="{BB962C8B-B14F-4D97-AF65-F5344CB8AC3E}">
        <p14:creationId xmlns:p14="http://schemas.microsoft.com/office/powerpoint/2010/main" val="3351460425"/>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3:5</a:t>
            </a:r>
          </a:p>
        </p:txBody>
      </p:sp>
      <p:pic>
        <p:nvPicPr>
          <p:cNvPr id="3" name="Picture 2">
            <a:extLst>
              <a:ext uri="{FF2B5EF4-FFF2-40B4-BE49-F238E27FC236}">
                <a16:creationId xmlns:a16="http://schemas.microsoft.com/office/drawing/2014/main" id="{2912E35D-453E-40BF-88FB-332966ACFC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573" y="2481190"/>
            <a:ext cx="845446" cy="845446"/>
          </a:xfrm>
          <a:prstGeom prst="rect">
            <a:avLst/>
          </a:prstGeom>
        </p:spPr>
      </p:pic>
      <p:pic>
        <p:nvPicPr>
          <p:cNvPr id="4" name="Picture 3">
            <a:extLst>
              <a:ext uri="{FF2B5EF4-FFF2-40B4-BE49-F238E27FC236}">
                <a16:creationId xmlns:a16="http://schemas.microsoft.com/office/drawing/2014/main" id="{31B681D3-9F27-48B6-8B12-4EE8AAF28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207" y="2481190"/>
            <a:ext cx="845446" cy="845446"/>
          </a:xfrm>
          <a:prstGeom prst="rect">
            <a:avLst/>
          </a:prstGeom>
        </p:spPr>
      </p:pic>
      <p:pic>
        <p:nvPicPr>
          <p:cNvPr id="5" name="Picture 4">
            <a:extLst>
              <a:ext uri="{FF2B5EF4-FFF2-40B4-BE49-F238E27FC236}">
                <a16:creationId xmlns:a16="http://schemas.microsoft.com/office/drawing/2014/main" id="{EE6A9215-1474-4F70-A2FC-4BD77B002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842" y="2481190"/>
            <a:ext cx="845446" cy="845446"/>
          </a:xfrm>
          <a:prstGeom prst="rect">
            <a:avLst/>
          </a:prstGeom>
        </p:spPr>
      </p:pic>
      <p:pic>
        <p:nvPicPr>
          <p:cNvPr id="6" name="Picture 5">
            <a:extLst>
              <a:ext uri="{FF2B5EF4-FFF2-40B4-BE49-F238E27FC236}">
                <a16:creationId xmlns:a16="http://schemas.microsoft.com/office/drawing/2014/main" id="{C6964D1F-0EFF-4143-8B7F-901AD7726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6477" y="2481190"/>
            <a:ext cx="845446" cy="845446"/>
          </a:xfrm>
          <a:prstGeom prst="rect">
            <a:avLst/>
          </a:prstGeom>
        </p:spPr>
      </p:pic>
      <p:pic>
        <p:nvPicPr>
          <p:cNvPr id="7" name="Picture 6">
            <a:extLst>
              <a:ext uri="{FF2B5EF4-FFF2-40B4-BE49-F238E27FC236}">
                <a16:creationId xmlns:a16="http://schemas.microsoft.com/office/drawing/2014/main" id="{380F1155-A615-4C01-B6C2-F2F00DE68E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111" y="2481190"/>
            <a:ext cx="845446" cy="845446"/>
          </a:xfrm>
          <a:prstGeom prst="rect">
            <a:avLst/>
          </a:prstGeom>
        </p:spPr>
      </p:pic>
      <p:pic>
        <p:nvPicPr>
          <p:cNvPr id="8" name="Picture 7">
            <a:extLst>
              <a:ext uri="{FF2B5EF4-FFF2-40B4-BE49-F238E27FC236}">
                <a16:creationId xmlns:a16="http://schemas.microsoft.com/office/drawing/2014/main" id="{FBDAF4D8-B2E3-410F-93BA-2D1F305AA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573" y="3531365"/>
            <a:ext cx="845446" cy="845446"/>
          </a:xfrm>
          <a:prstGeom prst="rect">
            <a:avLst/>
          </a:prstGeom>
        </p:spPr>
      </p:pic>
      <p:pic>
        <p:nvPicPr>
          <p:cNvPr id="9" name="Picture 8">
            <a:extLst>
              <a:ext uri="{FF2B5EF4-FFF2-40B4-BE49-F238E27FC236}">
                <a16:creationId xmlns:a16="http://schemas.microsoft.com/office/drawing/2014/main" id="{2661459C-C8D8-493E-A753-F94F2AECE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207" y="3531365"/>
            <a:ext cx="845446" cy="845446"/>
          </a:xfrm>
          <a:prstGeom prst="rect">
            <a:avLst/>
          </a:prstGeom>
        </p:spPr>
      </p:pic>
      <p:sp>
        <p:nvSpPr>
          <p:cNvPr id="10" name="TextBox 9">
            <a:extLst>
              <a:ext uri="{FF2B5EF4-FFF2-40B4-BE49-F238E27FC236}">
                <a16:creationId xmlns:a16="http://schemas.microsoft.com/office/drawing/2014/main" id="{754EC52D-6BDB-4E2F-9EDA-D6F9E970FD01}"/>
              </a:ext>
            </a:extLst>
          </p:cNvPr>
          <p:cNvSpPr txBox="1"/>
          <p:nvPr/>
        </p:nvSpPr>
        <p:spPr bwMode="auto">
          <a:xfrm>
            <a:off x="4611590" y="4881771"/>
            <a:ext cx="2968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‘Seven groups of five.’</a:t>
            </a:r>
          </a:p>
        </p:txBody>
      </p:sp>
      <p:sp>
        <p:nvSpPr>
          <p:cNvPr id="11" name="TextBox 10">
            <a:extLst>
              <a:ext uri="{FF2B5EF4-FFF2-40B4-BE49-F238E27FC236}">
                <a16:creationId xmlns:a16="http://schemas.microsoft.com/office/drawing/2014/main" id="{ABAA8BC5-E41E-4AC8-889C-DCB491ED80B2}"/>
              </a:ext>
            </a:extLst>
          </p:cNvPr>
          <p:cNvSpPr txBox="1"/>
          <p:nvPr/>
        </p:nvSpPr>
        <p:spPr bwMode="auto">
          <a:xfrm>
            <a:off x="4809477" y="4881771"/>
            <a:ext cx="2572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‘Six groups of five.’</a:t>
            </a:r>
          </a:p>
        </p:txBody>
      </p:sp>
      <p:sp>
        <p:nvSpPr>
          <p:cNvPr id="12" name="TextBox 11">
            <a:extLst>
              <a:ext uri="{FF2B5EF4-FFF2-40B4-BE49-F238E27FC236}">
                <a16:creationId xmlns:a16="http://schemas.microsoft.com/office/drawing/2014/main" id="{944C1441-81DF-4549-81B5-9E86394490F1}"/>
              </a:ext>
            </a:extLst>
          </p:cNvPr>
          <p:cNvSpPr txBox="1"/>
          <p:nvPr/>
        </p:nvSpPr>
        <p:spPr bwMode="auto">
          <a:xfrm>
            <a:off x="4732981" y="4881771"/>
            <a:ext cx="2725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‘Five groups of five.’</a:t>
            </a:r>
          </a:p>
        </p:txBody>
      </p:sp>
      <p:sp>
        <p:nvSpPr>
          <p:cNvPr id="13" name="TextBox 12">
            <a:extLst>
              <a:ext uri="{FF2B5EF4-FFF2-40B4-BE49-F238E27FC236}">
                <a16:creationId xmlns:a16="http://schemas.microsoft.com/office/drawing/2014/main" id="{C1430579-0371-42B5-9D8B-578AE8B5C745}"/>
              </a:ext>
            </a:extLst>
          </p:cNvPr>
          <p:cNvSpPr txBox="1"/>
          <p:nvPr/>
        </p:nvSpPr>
        <p:spPr bwMode="auto">
          <a:xfrm>
            <a:off x="4075450" y="4881771"/>
            <a:ext cx="2796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‘Four groups of five.’</a:t>
            </a:r>
          </a:p>
        </p:txBody>
      </p:sp>
      <p:sp>
        <p:nvSpPr>
          <p:cNvPr id="14" name="TextBox 13">
            <a:extLst>
              <a:ext uri="{FF2B5EF4-FFF2-40B4-BE49-F238E27FC236}">
                <a16:creationId xmlns:a16="http://schemas.microsoft.com/office/drawing/2014/main" id="{14818443-F618-49A9-A825-7BCD4DFE6A7D}"/>
              </a:ext>
            </a:extLst>
          </p:cNvPr>
          <p:cNvSpPr txBox="1"/>
          <p:nvPr/>
        </p:nvSpPr>
        <p:spPr bwMode="auto">
          <a:xfrm>
            <a:off x="3337893" y="4881771"/>
            <a:ext cx="2955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‘Three groups of five.’</a:t>
            </a:r>
          </a:p>
        </p:txBody>
      </p:sp>
    </p:spTree>
    <p:extLst>
      <p:ext uri="{BB962C8B-B14F-4D97-AF65-F5344CB8AC3E}">
        <p14:creationId xmlns:p14="http://schemas.microsoft.com/office/powerpoint/2010/main" val="3907726710"/>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xit" presetSubtype="0" fill="hold" grpId="1" nodeType="with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xit" presetSubtype="0" fill="hold" grpId="1" nodeType="with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xit" presetSubtype="0" fill="hold" grpId="1" nodeType="with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xit" presetSubtype="0" fill="hold" grpId="1" nodeType="with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P spid="12" grpId="0"/>
      <p:bldP spid="12" grpId="1"/>
      <p:bldP spid="13" grpId="0"/>
      <p:bldP spid="13" grpId="1"/>
      <p:bldP spid="14" grpId="0"/>
      <p:bldP spid="14" grpId="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3:5</a:t>
            </a:r>
          </a:p>
        </p:txBody>
      </p:sp>
      <p:pic>
        <p:nvPicPr>
          <p:cNvPr id="3" name="Picture 2">
            <a:extLst>
              <a:ext uri="{FF2B5EF4-FFF2-40B4-BE49-F238E27FC236}">
                <a16:creationId xmlns:a16="http://schemas.microsoft.com/office/drawing/2014/main" id="{E98F023A-8749-4C17-8C02-E86A1F1834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5573" y="2481190"/>
            <a:ext cx="845446" cy="845446"/>
          </a:xfrm>
          <a:prstGeom prst="rect">
            <a:avLst/>
          </a:prstGeom>
        </p:spPr>
      </p:pic>
      <p:pic>
        <p:nvPicPr>
          <p:cNvPr id="4" name="Picture 3">
            <a:extLst>
              <a:ext uri="{FF2B5EF4-FFF2-40B4-BE49-F238E27FC236}">
                <a16:creationId xmlns:a16="http://schemas.microsoft.com/office/drawing/2014/main" id="{416E5FC4-AF51-4777-A8E2-7E9949432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207" y="2481190"/>
            <a:ext cx="845446" cy="845446"/>
          </a:xfrm>
          <a:prstGeom prst="rect">
            <a:avLst/>
          </a:prstGeom>
        </p:spPr>
      </p:pic>
      <p:pic>
        <p:nvPicPr>
          <p:cNvPr id="5" name="Picture 4">
            <a:extLst>
              <a:ext uri="{FF2B5EF4-FFF2-40B4-BE49-F238E27FC236}">
                <a16:creationId xmlns:a16="http://schemas.microsoft.com/office/drawing/2014/main" id="{9449AB63-82FA-4FA1-A23F-01AD276E0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842" y="2481190"/>
            <a:ext cx="845446" cy="845446"/>
          </a:xfrm>
          <a:prstGeom prst="rect">
            <a:avLst/>
          </a:prstGeom>
        </p:spPr>
      </p:pic>
      <p:pic>
        <p:nvPicPr>
          <p:cNvPr id="6" name="Picture 5">
            <a:extLst>
              <a:ext uri="{FF2B5EF4-FFF2-40B4-BE49-F238E27FC236}">
                <a16:creationId xmlns:a16="http://schemas.microsoft.com/office/drawing/2014/main" id="{AAAAEE6B-874B-4C49-BB78-3651F2DA5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6477" y="2481190"/>
            <a:ext cx="845446" cy="845446"/>
          </a:xfrm>
          <a:prstGeom prst="rect">
            <a:avLst/>
          </a:prstGeom>
        </p:spPr>
      </p:pic>
      <p:pic>
        <p:nvPicPr>
          <p:cNvPr id="7" name="Picture 6">
            <a:extLst>
              <a:ext uri="{FF2B5EF4-FFF2-40B4-BE49-F238E27FC236}">
                <a16:creationId xmlns:a16="http://schemas.microsoft.com/office/drawing/2014/main" id="{153CC172-455B-4AD1-A174-F7F328497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0111" y="2481190"/>
            <a:ext cx="845446" cy="845446"/>
          </a:xfrm>
          <a:prstGeom prst="rect">
            <a:avLst/>
          </a:prstGeom>
        </p:spPr>
      </p:pic>
      <p:pic>
        <p:nvPicPr>
          <p:cNvPr id="8" name="Picture 7">
            <a:extLst>
              <a:ext uri="{FF2B5EF4-FFF2-40B4-BE49-F238E27FC236}">
                <a16:creationId xmlns:a16="http://schemas.microsoft.com/office/drawing/2014/main" id="{611656D9-BE5B-40FE-84E3-8E46E0252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5573" y="3531365"/>
            <a:ext cx="845446" cy="845446"/>
          </a:xfrm>
          <a:prstGeom prst="rect">
            <a:avLst/>
          </a:prstGeom>
        </p:spPr>
      </p:pic>
      <p:pic>
        <p:nvPicPr>
          <p:cNvPr id="9" name="Picture 8">
            <a:extLst>
              <a:ext uri="{FF2B5EF4-FFF2-40B4-BE49-F238E27FC236}">
                <a16:creationId xmlns:a16="http://schemas.microsoft.com/office/drawing/2014/main" id="{9DAF748D-7D4B-44D5-A44B-783C08D8D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207" y="3531365"/>
            <a:ext cx="845446" cy="845446"/>
          </a:xfrm>
          <a:prstGeom prst="rect">
            <a:avLst/>
          </a:prstGeom>
        </p:spPr>
      </p:pic>
    </p:spTree>
    <p:extLst>
      <p:ext uri="{BB962C8B-B14F-4D97-AF65-F5344CB8AC3E}">
        <p14:creationId xmlns:p14="http://schemas.microsoft.com/office/powerpoint/2010/main" val="3844086318"/>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3:5</a:t>
            </a:r>
          </a:p>
        </p:txBody>
      </p:sp>
      <p:pic>
        <p:nvPicPr>
          <p:cNvPr id="3" name="Picture 2">
            <a:extLst>
              <a:ext uri="{FF2B5EF4-FFF2-40B4-BE49-F238E27FC236}">
                <a16:creationId xmlns:a16="http://schemas.microsoft.com/office/drawing/2014/main" id="{177F1A95-FC82-4E7E-97D3-FD708D604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325" y="2041105"/>
            <a:ext cx="1213716" cy="1172152"/>
          </a:xfrm>
          <a:prstGeom prst="rect">
            <a:avLst/>
          </a:prstGeom>
        </p:spPr>
      </p:pic>
      <p:pic>
        <p:nvPicPr>
          <p:cNvPr id="4" name="Picture 3">
            <a:extLst>
              <a:ext uri="{FF2B5EF4-FFF2-40B4-BE49-F238E27FC236}">
                <a16:creationId xmlns:a16="http://schemas.microsoft.com/office/drawing/2014/main" id="{72B98CB5-A215-4B91-8E5B-C04308D5A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8733" y="2041105"/>
            <a:ext cx="1213716" cy="1172152"/>
          </a:xfrm>
          <a:prstGeom prst="rect">
            <a:avLst/>
          </a:prstGeom>
        </p:spPr>
      </p:pic>
      <p:pic>
        <p:nvPicPr>
          <p:cNvPr id="5" name="Picture 4">
            <a:extLst>
              <a:ext uri="{FF2B5EF4-FFF2-40B4-BE49-F238E27FC236}">
                <a16:creationId xmlns:a16="http://schemas.microsoft.com/office/drawing/2014/main" id="{0A927DEC-FDCB-4F73-86F2-71282ED10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9141" y="2041105"/>
            <a:ext cx="1213716" cy="1172152"/>
          </a:xfrm>
          <a:prstGeom prst="rect">
            <a:avLst/>
          </a:prstGeom>
        </p:spPr>
      </p:pic>
      <p:pic>
        <p:nvPicPr>
          <p:cNvPr id="6" name="Picture 5">
            <a:extLst>
              <a:ext uri="{FF2B5EF4-FFF2-40B4-BE49-F238E27FC236}">
                <a16:creationId xmlns:a16="http://schemas.microsoft.com/office/drawing/2014/main" id="{2E2F2ED1-EEB1-429B-8B84-3CD936701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9549" y="2041105"/>
            <a:ext cx="1213716" cy="1172152"/>
          </a:xfrm>
          <a:prstGeom prst="rect">
            <a:avLst/>
          </a:prstGeom>
        </p:spPr>
      </p:pic>
      <p:pic>
        <p:nvPicPr>
          <p:cNvPr id="7" name="Picture 6">
            <a:extLst>
              <a:ext uri="{FF2B5EF4-FFF2-40B4-BE49-F238E27FC236}">
                <a16:creationId xmlns:a16="http://schemas.microsoft.com/office/drawing/2014/main" id="{EE8986D8-EBC1-4DE3-9C7B-912C49324E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9959" y="2041105"/>
            <a:ext cx="1213716" cy="1172152"/>
          </a:xfrm>
          <a:prstGeom prst="rect">
            <a:avLst/>
          </a:prstGeom>
        </p:spPr>
      </p:pic>
      <p:pic>
        <p:nvPicPr>
          <p:cNvPr id="8" name="Picture 7">
            <a:extLst>
              <a:ext uri="{FF2B5EF4-FFF2-40B4-BE49-F238E27FC236}">
                <a16:creationId xmlns:a16="http://schemas.microsoft.com/office/drawing/2014/main" id="{D03FC0A8-FDBE-41D3-9A5B-33EC52B7A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325" y="3491330"/>
            <a:ext cx="1213716" cy="1172152"/>
          </a:xfrm>
          <a:prstGeom prst="rect">
            <a:avLst/>
          </a:prstGeom>
        </p:spPr>
      </p:pic>
      <p:sp>
        <p:nvSpPr>
          <p:cNvPr id="10" name="TextBox 9">
            <a:extLst>
              <a:ext uri="{FF2B5EF4-FFF2-40B4-BE49-F238E27FC236}">
                <a16:creationId xmlns:a16="http://schemas.microsoft.com/office/drawing/2014/main" id="{97B9C35E-C8CA-49A7-8AAC-835C148797A5}"/>
              </a:ext>
            </a:extLst>
          </p:cNvPr>
          <p:cNvSpPr txBox="1"/>
          <p:nvPr/>
        </p:nvSpPr>
        <p:spPr bwMode="auto">
          <a:xfrm>
            <a:off x="2475004" y="4881771"/>
            <a:ext cx="27462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‘Two groups of five.’</a:t>
            </a:r>
          </a:p>
        </p:txBody>
      </p:sp>
      <p:sp>
        <p:nvSpPr>
          <p:cNvPr id="11" name="TextBox 10">
            <a:extLst>
              <a:ext uri="{FF2B5EF4-FFF2-40B4-BE49-F238E27FC236}">
                <a16:creationId xmlns:a16="http://schemas.microsoft.com/office/drawing/2014/main" id="{2CF0377B-B5AF-487B-897F-0D4E3DC346FE}"/>
              </a:ext>
            </a:extLst>
          </p:cNvPr>
          <p:cNvSpPr txBox="1"/>
          <p:nvPr/>
        </p:nvSpPr>
        <p:spPr bwMode="auto">
          <a:xfrm>
            <a:off x="3179915" y="4881771"/>
            <a:ext cx="2955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‘Three groups of five.’</a:t>
            </a:r>
          </a:p>
        </p:txBody>
      </p:sp>
      <p:sp>
        <p:nvSpPr>
          <p:cNvPr id="12" name="TextBox 11">
            <a:extLst>
              <a:ext uri="{FF2B5EF4-FFF2-40B4-BE49-F238E27FC236}">
                <a16:creationId xmlns:a16="http://schemas.microsoft.com/office/drawing/2014/main" id="{38738346-5053-4FA6-8FF4-697CB4BF753F}"/>
              </a:ext>
            </a:extLst>
          </p:cNvPr>
          <p:cNvSpPr txBox="1"/>
          <p:nvPr/>
        </p:nvSpPr>
        <p:spPr bwMode="auto">
          <a:xfrm>
            <a:off x="4064469" y="4881771"/>
            <a:ext cx="2796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‘Four groups of five.’</a:t>
            </a:r>
          </a:p>
        </p:txBody>
      </p:sp>
      <p:sp>
        <p:nvSpPr>
          <p:cNvPr id="13" name="TextBox 12">
            <a:extLst>
              <a:ext uri="{FF2B5EF4-FFF2-40B4-BE49-F238E27FC236}">
                <a16:creationId xmlns:a16="http://schemas.microsoft.com/office/drawing/2014/main" id="{E119A3EC-96BD-42D0-8607-A3E55FAAC1C1}"/>
              </a:ext>
            </a:extLst>
          </p:cNvPr>
          <p:cNvSpPr txBox="1"/>
          <p:nvPr/>
        </p:nvSpPr>
        <p:spPr bwMode="auto">
          <a:xfrm>
            <a:off x="4905388" y="4881771"/>
            <a:ext cx="2725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‘Five groups of five.’</a:t>
            </a:r>
          </a:p>
        </p:txBody>
      </p:sp>
      <p:sp>
        <p:nvSpPr>
          <p:cNvPr id="14" name="TextBox 13">
            <a:extLst>
              <a:ext uri="{FF2B5EF4-FFF2-40B4-BE49-F238E27FC236}">
                <a16:creationId xmlns:a16="http://schemas.microsoft.com/office/drawing/2014/main" id="{6EF1C07B-F7C6-44AB-B0B7-9C2215E1771F}"/>
              </a:ext>
            </a:extLst>
          </p:cNvPr>
          <p:cNvSpPr txBox="1"/>
          <p:nvPr/>
        </p:nvSpPr>
        <p:spPr bwMode="auto">
          <a:xfrm>
            <a:off x="4981882" y="4881771"/>
            <a:ext cx="2572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i="1" dirty="0">
                <a:solidFill>
                  <a:srgbClr val="000000"/>
                </a:solidFill>
                <a:latin typeface="Myriad Pro Semibold" charset="0"/>
                <a:ea typeface="Myriad Pro Semibold" charset="0"/>
                <a:cs typeface="Myriad Pro Semibold" charset="0"/>
              </a:rPr>
              <a:t>‘Six groups of five.’</a:t>
            </a:r>
          </a:p>
        </p:txBody>
      </p:sp>
    </p:spTree>
    <p:extLst>
      <p:ext uri="{BB962C8B-B14F-4D97-AF65-F5344CB8AC3E}">
        <p14:creationId xmlns:p14="http://schemas.microsoft.com/office/powerpoint/2010/main" val="2540447363"/>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xit" presetSubtype="0" fill="hold" grpId="1" nodeType="with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xit" presetSubtype="0" fill="hold" grpId="1" nodeType="with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xit" presetSubtype="0" fill="hold" grpId="1" nodeType="with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xit" presetSubtype="0" fill="hold" grpId="1" nodeType="withEffect">
                                  <p:stCondLst>
                                    <p:cond delay="0"/>
                                  </p:stCondLst>
                                  <p:childTnLst>
                                    <p:animEffect transition="out" filter="fad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3" grpId="0"/>
      <p:bldP spid="13" grpId="1"/>
      <p:bldP spid="1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3:5</a:t>
            </a:r>
          </a:p>
        </p:txBody>
      </p:sp>
      <p:pic>
        <p:nvPicPr>
          <p:cNvPr id="9" name="Picture 8">
            <a:extLst>
              <a:ext uri="{FF2B5EF4-FFF2-40B4-BE49-F238E27FC236}">
                <a16:creationId xmlns:a16="http://schemas.microsoft.com/office/drawing/2014/main" id="{5E2671D1-1E42-49DC-AD49-CB94F19382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8325" y="2041105"/>
            <a:ext cx="1213716" cy="1172152"/>
          </a:xfrm>
          <a:prstGeom prst="rect">
            <a:avLst/>
          </a:prstGeom>
        </p:spPr>
      </p:pic>
      <p:pic>
        <p:nvPicPr>
          <p:cNvPr id="10" name="Picture 9">
            <a:extLst>
              <a:ext uri="{FF2B5EF4-FFF2-40B4-BE49-F238E27FC236}">
                <a16:creationId xmlns:a16="http://schemas.microsoft.com/office/drawing/2014/main" id="{6F7DB497-0F18-4CF9-92ED-A1F6BDEF5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733" y="2041105"/>
            <a:ext cx="1213716" cy="1172152"/>
          </a:xfrm>
          <a:prstGeom prst="rect">
            <a:avLst/>
          </a:prstGeom>
        </p:spPr>
      </p:pic>
      <p:pic>
        <p:nvPicPr>
          <p:cNvPr id="11" name="Picture 10">
            <a:extLst>
              <a:ext uri="{FF2B5EF4-FFF2-40B4-BE49-F238E27FC236}">
                <a16:creationId xmlns:a16="http://schemas.microsoft.com/office/drawing/2014/main" id="{DEBED6D2-B673-47BA-BED9-9A3320B76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9141" y="2041105"/>
            <a:ext cx="1213716" cy="1172152"/>
          </a:xfrm>
          <a:prstGeom prst="rect">
            <a:avLst/>
          </a:prstGeom>
        </p:spPr>
      </p:pic>
      <p:pic>
        <p:nvPicPr>
          <p:cNvPr id="12" name="Picture 11">
            <a:extLst>
              <a:ext uri="{FF2B5EF4-FFF2-40B4-BE49-F238E27FC236}">
                <a16:creationId xmlns:a16="http://schemas.microsoft.com/office/drawing/2014/main" id="{85536303-8A8E-40AD-8BCE-F214A8A64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9549" y="2041105"/>
            <a:ext cx="1213716" cy="1172152"/>
          </a:xfrm>
          <a:prstGeom prst="rect">
            <a:avLst/>
          </a:prstGeom>
        </p:spPr>
      </p:pic>
      <p:pic>
        <p:nvPicPr>
          <p:cNvPr id="13" name="Picture 12">
            <a:extLst>
              <a:ext uri="{FF2B5EF4-FFF2-40B4-BE49-F238E27FC236}">
                <a16:creationId xmlns:a16="http://schemas.microsoft.com/office/drawing/2014/main" id="{5364E889-BB80-4329-B940-16F6F721F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9959" y="2041105"/>
            <a:ext cx="1213716" cy="1172152"/>
          </a:xfrm>
          <a:prstGeom prst="rect">
            <a:avLst/>
          </a:prstGeom>
        </p:spPr>
      </p:pic>
      <p:pic>
        <p:nvPicPr>
          <p:cNvPr id="14" name="Picture 13">
            <a:extLst>
              <a:ext uri="{FF2B5EF4-FFF2-40B4-BE49-F238E27FC236}">
                <a16:creationId xmlns:a16="http://schemas.microsoft.com/office/drawing/2014/main" id="{56EEF2EC-21FF-4062-AF20-3BD8F1A17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8325" y="3491330"/>
            <a:ext cx="1213716" cy="1172152"/>
          </a:xfrm>
          <a:prstGeom prst="rect">
            <a:avLst/>
          </a:prstGeom>
        </p:spPr>
      </p:pic>
    </p:spTree>
    <p:extLst>
      <p:ext uri="{BB962C8B-B14F-4D97-AF65-F5344CB8AC3E}">
        <p14:creationId xmlns:p14="http://schemas.microsoft.com/office/powerpoint/2010/main" val="3749564444"/>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a16="http://schemas.microsoft.com/office/drawing/2014/main" id="{AAE9B3B2-8977-431E-A07C-3AC7CE61B8DC}"/>
              </a:ext>
            </a:extLst>
          </p:cNvPr>
          <p:cNvSpPr/>
          <p:nvPr/>
        </p:nvSpPr>
        <p:spPr bwMode="auto">
          <a:xfrm>
            <a:off x="2907226"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158" name="Rectangle 157">
            <a:extLst>
              <a:ext uri="{FF2B5EF4-FFF2-40B4-BE49-F238E27FC236}">
                <a16:creationId xmlns:a16="http://schemas.microsoft.com/office/drawing/2014/main" id="{F4D7205D-E29E-4B13-BE02-10EDF85B752D}"/>
              </a:ext>
            </a:extLst>
          </p:cNvPr>
          <p:cNvSpPr/>
          <p:nvPr/>
        </p:nvSpPr>
        <p:spPr bwMode="auto">
          <a:xfrm>
            <a:off x="2907226"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168" name="Rectangle 167">
            <a:extLst>
              <a:ext uri="{FF2B5EF4-FFF2-40B4-BE49-F238E27FC236}">
                <a16:creationId xmlns:a16="http://schemas.microsoft.com/office/drawing/2014/main" id="{DF8D7D78-DD40-43F4-9761-F776BF23F6B8}"/>
              </a:ext>
            </a:extLst>
          </p:cNvPr>
          <p:cNvSpPr/>
          <p:nvPr/>
        </p:nvSpPr>
        <p:spPr bwMode="auto">
          <a:xfrm>
            <a:off x="2907226"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80" name="Rectangle 279">
            <a:extLst>
              <a:ext uri="{FF2B5EF4-FFF2-40B4-BE49-F238E27FC236}">
                <a16:creationId xmlns:a16="http://schemas.microsoft.com/office/drawing/2014/main" id="{2978BDF3-1475-48AC-A502-BC239A729B24}"/>
              </a:ext>
            </a:extLst>
          </p:cNvPr>
          <p:cNvSpPr/>
          <p:nvPr/>
        </p:nvSpPr>
        <p:spPr bwMode="auto">
          <a:xfrm>
            <a:off x="2907226"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153" name="Rectangle 152">
            <a:extLst>
              <a:ext uri="{FF2B5EF4-FFF2-40B4-BE49-F238E27FC236}">
                <a16:creationId xmlns:a16="http://schemas.microsoft.com/office/drawing/2014/main" id="{538DBA11-4005-4A84-9551-C127A54FA46E}"/>
              </a:ext>
            </a:extLst>
          </p:cNvPr>
          <p:cNvSpPr/>
          <p:nvPr/>
        </p:nvSpPr>
        <p:spPr bwMode="auto">
          <a:xfrm>
            <a:off x="5158248"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163" name="Rectangle 162">
            <a:extLst>
              <a:ext uri="{FF2B5EF4-FFF2-40B4-BE49-F238E27FC236}">
                <a16:creationId xmlns:a16="http://schemas.microsoft.com/office/drawing/2014/main" id="{CCC8A529-E589-4D10-B70D-9141B347E9BF}"/>
              </a:ext>
            </a:extLst>
          </p:cNvPr>
          <p:cNvSpPr/>
          <p:nvPr/>
        </p:nvSpPr>
        <p:spPr bwMode="auto">
          <a:xfrm>
            <a:off x="5158248"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75" name="Rectangle 274">
            <a:extLst>
              <a:ext uri="{FF2B5EF4-FFF2-40B4-BE49-F238E27FC236}">
                <a16:creationId xmlns:a16="http://schemas.microsoft.com/office/drawing/2014/main" id="{11BCDC5F-650A-498F-8EF3-85DEFCA367B4}"/>
              </a:ext>
            </a:extLst>
          </p:cNvPr>
          <p:cNvSpPr/>
          <p:nvPr/>
        </p:nvSpPr>
        <p:spPr bwMode="auto">
          <a:xfrm>
            <a:off x="5158248"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85" name="Rectangle 284">
            <a:extLst>
              <a:ext uri="{FF2B5EF4-FFF2-40B4-BE49-F238E27FC236}">
                <a16:creationId xmlns:a16="http://schemas.microsoft.com/office/drawing/2014/main" id="{10AE5F70-96B3-40F4-B49B-A88E2643B0A1}"/>
              </a:ext>
            </a:extLst>
          </p:cNvPr>
          <p:cNvSpPr/>
          <p:nvPr/>
        </p:nvSpPr>
        <p:spPr bwMode="auto">
          <a:xfrm>
            <a:off x="5158248"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90" name="Rectangle 289">
            <a:extLst>
              <a:ext uri="{FF2B5EF4-FFF2-40B4-BE49-F238E27FC236}">
                <a16:creationId xmlns:a16="http://schemas.microsoft.com/office/drawing/2014/main" id="{B7059703-A78B-45D4-903D-76C7D5F1F0B0}"/>
              </a:ext>
            </a:extLst>
          </p:cNvPr>
          <p:cNvSpPr/>
          <p:nvPr/>
        </p:nvSpPr>
        <p:spPr bwMode="auto">
          <a:xfrm>
            <a:off x="2907226"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00" name="Rectangle 299">
            <a:extLst>
              <a:ext uri="{FF2B5EF4-FFF2-40B4-BE49-F238E27FC236}">
                <a16:creationId xmlns:a16="http://schemas.microsoft.com/office/drawing/2014/main" id="{8A167186-FFDE-482B-B8FE-AAB0E77930E5}"/>
              </a:ext>
            </a:extLst>
          </p:cNvPr>
          <p:cNvSpPr/>
          <p:nvPr/>
        </p:nvSpPr>
        <p:spPr bwMode="auto">
          <a:xfrm>
            <a:off x="2907226"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10" name="Rectangle 309">
            <a:extLst>
              <a:ext uri="{FF2B5EF4-FFF2-40B4-BE49-F238E27FC236}">
                <a16:creationId xmlns:a16="http://schemas.microsoft.com/office/drawing/2014/main" id="{3782681D-587B-4344-B866-67689CBF597F}"/>
              </a:ext>
            </a:extLst>
          </p:cNvPr>
          <p:cNvSpPr/>
          <p:nvPr/>
        </p:nvSpPr>
        <p:spPr bwMode="auto">
          <a:xfrm>
            <a:off x="2907226"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20" name="Rectangle 319">
            <a:extLst>
              <a:ext uri="{FF2B5EF4-FFF2-40B4-BE49-F238E27FC236}">
                <a16:creationId xmlns:a16="http://schemas.microsoft.com/office/drawing/2014/main" id="{E243D4BA-4253-497D-95D6-15AD0A0F8BEE}"/>
              </a:ext>
            </a:extLst>
          </p:cNvPr>
          <p:cNvSpPr/>
          <p:nvPr/>
        </p:nvSpPr>
        <p:spPr bwMode="auto">
          <a:xfrm>
            <a:off x="2907226"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40" name="Rectangle 339">
            <a:extLst>
              <a:ext uri="{FF2B5EF4-FFF2-40B4-BE49-F238E27FC236}">
                <a16:creationId xmlns:a16="http://schemas.microsoft.com/office/drawing/2014/main" id="{DED9C876-B14B-4269-80AF-E043FB18CD35}"/>
              </a:ext>
            </a:extLst>
          </p:cNvPr>
          <p:cNvSpPr/>
          <p:nvPr/>
        </p:nvSpPr>
        <p:spPr bwMode="auto">
          <a:xfrm>
            <a:off x="2907226"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50" name="Rectangle 349">
            <a:extLst>
              <a:ext uri="{FF2B5EF4-FFF2-40B4-BE49-F238E27FC236}">
                <a16:creationId xmlns:a16="http://schemas.microsoft.com/office/drawing/2014/main" id="{A04B0D96-A074-4285-BE8D-190BAA58C984}"/>
              </a:ext>
            </a:extLst>
          </p:cNvPr>
          <p:cNvSpPr/>
          <p:nvPr/>
        </p:nvSpPr>
        <p:spPr bwMode="auto">
          <a:xfrm>
            <a:off x="2907226"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95" name="Rectangle 294">
            <a:extLst>
              <a:ext uri="{FF2B5EF4-FFF2-40B4-BE49-F238E27FC236}">
                <a16:creationId xmlns:a16="http://schemas.microsoft.com/office/drawing/2014/main" id="{57752327-5796-4C2C-A09E-851ADC7CE8C0}"/>
              </a:ext>
            </a:extLst>
          </p:cNvPr>
          <p:cNvSpPr/>
          <p:nvPr/>
        </p:nvSpPr>
        <p:spPr bwMode="auto">
          <a:xfrm>
            <a:off x="5158248"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05" name="Rectangle 304">
            <a:extLst>
              <a:ext uri="{FF2B5EF4-FFF2-40B4-BE49-F238E27FC236}">
                <a16:creationId xmlns:a16="http://schemas.microsoft.com/office/drawing/2014/main" id="{6CECEDA4-EA50-4AB6-8A15-195B2162ACAC}"/>
              </a:ext>
            </a:extLst>
          </p:cNvPr>
          <p:cNvSpPr/>
          <p:nvPr/>
        </p:nvSpPr>
        <p:spPr bwMode="auto">
          <a:xfrm>
            <a:off x="5158248"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15" name="Rectangle 314">
            <a:extLst>
              <a:ext uri="{FF2B5EF4-FFF2-40B4-BE49-F238E27FC236}">
                <a16:creationId xmlns:a16="http://schemas.microsoft.com/office/drawing/2014/main" id="{D65AE1AB-A811-4B00-A707-D9752BEC07A2}"/>
              </a:ext>
            </a:extLst>
          </p:cNvPr>
          <p:cNvSpPr/>
          <p:nvPr/>
        </p:nvSpPr>
        <p:spPr bwMode="auto">
          <a:xfrm>
            <a:off x="5158248"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25" name="Rectangle 324">
            <a:extLst>
              <a:ext uri="{FF2B5EF4-FFF2-40B4-BE49-F238E27FC236}">
                <a16:creationId xmlns:a16="http://schemas.microsoft.com/office/drawing/2014/main" id="{FC04F155-FCA0-4039-B802-3FFE89CF9391}"/>
              </a:ext>
            </a:extLst>
          </p:cNvPr>
          <p:cNvSpPr/>
          <p:nvPr/>
        </p:nvSpPr>
        <p:spPr bwMode="auto">
          <a:xfrm>
            <a:off x="5158248"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45" name="Rectangle 344">
            <a:extLst>
              <a:ext uri="{FF2B5EF4-FFF2-40B4-BE49-F238E27FC236}">
                <a16:creationId xmlns:a16="http://schemas.microsoft.com/office/drawing/2014/main" id="{404E5E3D-C06C-4C24-B8D6-40173B8E962D}"/>
              </a:ext>
            </a:extLst>
          </p:cNvPr>
          <p:cNvSpPr/>
          <p:nvPr/>
        </p:nvSpPr>
        <p:spPr bwMode="auto">
          <a:xfrm>
            <a:off x="5158248"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55" name="Rectangle 354">
            <a:extLst>
              <a:ext uri="{FF2B5EF4-FFF2-40B4-BE49-F238E27FC236}">
                <a16:creationId xmlns:a16="http://schemas.microsoft.com/office/drawing/2014/main" id="{D325DACE-E265-49C4-9910-D6CA7513B97D}"/>
              </a:ext>
            </a:extLst>
          </p:cNvPr>
          <p:cNvSpPr/>
          <p:nvPr/>
        </p:nvSpPr>
        <p:spPr bwMode="auto">
          <a:xfrm>
            <a:off x="5158248"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 name="Title 2">
            <a:extLst>
              <a:ext uri="{FF2B5EF4-FFF2-40B4-BE49-F238E27FC236}">
                <a16:creationId xmlns:a16="http://schemas.microsoft.com/office/drawing/2014/main" id="{A387FC18-9126-4995-B93C-3774E9182D36}"/>
              </a:ext>
            </a:extLst>
          </p:cNvPr>
          <p:cNvSpPr>
            <a:spLocks noGrp="1"/>
          </p:cNvSpPr>
          <p:nvPr>
            <p:ph type="title"/>
          </p:nvPr>
        </p:nvSpPr>
        <p:spPr/>
        <p:txBody>
          <a:bodyPr/>
          <a:lstStyle/>
          <a:p>
            <a:r>
              <a:rPr lang="en-GB" dirty="0"/>
              <a:t>1NF-2 Count forwards and backwards in multiples of 2, 5 and 10</a:t>
            </a:r>
          </a:p>
        </p:txBody>
      </p:sp>
      <p:grpSp>
        <p:nvGrpSpPr>
          <p:cNvPr id="7" name="Group 6">
            <a:extLst>
              <a:ext uri="{FF2B5EF4-FFF2-40B4-BE49-F238E27FC236}">
                <a16:creationId xmlns:a16="http://schemas.microsoft.com/office/drawing/2014/main" id="{30DF46D0-2618-4F5C-B81C-1B8528A62A21}"/>
              </a:ext>
            </a:extLst>
          </p:cNvPr>
          <p:cNvGrpSpPr/>
          <p:nvPr/>
        </p:nvGrpSpPr>
        <p:grpSpPr>
          <a:xfrm>
            <a:off x="1095804" y="1550914"/>
            <a:ext cx="4508879" cy="4499619"/>
            <a:chOff x="1095804" y="1550914"/>
            <a:chExt cx="4508879" cy="4499619"/>
          </a:xfrm>
        </p:grpSpPr>
        <p:grpSp>
          <p:nvGrpSpPr>
            <p:cNvPr id="44" name="Group 43">
              <a:extLst>
                <a:ext uri="{FF2B5EF4-FFF2-40B4-BE49-F238E27FC236}">
                  <a16:creationId xmlns:a16="http://schemas.microsoft.com/office/drawing/2014/main" id="{790E2A57-A83C-4A9D-AE7B-DA81D5D52D09}"/>
                </a:ext>
              </a:extLst>
            </p:cNvPr>
            <p:cNvGrpSpPr/>
            <p:nvPr/>
          </p:nvGrpSpPr>
          <p:grpSpPr>
            <a:xfrm>
              <a:off x="1102158" y="1550914"/>
              <a:ext cx="4499620" cy="4499619"/>
              <a:chOff x="3575720" y="1124744"/>
              <a:chExt cx="4968552" cy="4968552"/>
            </a:xfrm>
          </p:grpSpPr>
          <p:cxnSp>
            <p:nvCxnSpPr>
              <p:cNvPr id="21" name="Straight Connector 20">
                <a:extLst>
                  <a:ext uri="{FF2B5EF4-FFF2-40B4-BE49-F238E27FC236}">
                    <a16:creationId xmlns:a16="http://schemas.microsoft.com/office/drawing/2014/main" id="{4F360A9C-1EF1-42E3-9B26-63134EBFD0E5}"/>
                  </a:ext>
                </a:extLst>
              </p:cNvPr>
              <p:cNvCxnSpPr>
                <a:cxnSpLocks/>
              </p:cNvCxnSpPr>
              <p:nvPr/>
            </p:nvCxnSpPr>
            <p:spPr bwMode="auto">
              <a:xfrm>
                <a:off x="357572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B218712-C0CC-4DDD-8C6D-DCDD742E6AB3}"/>
                  </a:ext>
                </a:extLst>
              </p:cNvPr>
              <p:cNvCxnSpPr>
                <a:cxnSpLocks/>
              </p:cNvCxnSpPr>
              <p:nvPr/>
            </p:nvCxnSpPr>
            <p:spPr bwMode="auto">
              <a:xfrm>
                <a:off x="407257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347A3FE-4B3B-4D75-BF15-45E769E68FB1}"/>
                  </a:ext>
                </a:extLst>
              </p:cNvPr>
              <p:cNvCxnSpPr>
                <a:cxnSpLocks/>
              </p:cNvCxnSpPr>
              <p:nvPr/>
            </p:nvCxnSpPr>
            <p:spPr bwMode="auto">
              <a:xfrm>
                <a:off x="456943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23441D3-6CB5-4206-8B25-01B593A725EE}"/>
                  </a:ext>
                </a:extLst>
              </p:cNvPr>
              <p:cNvCxnSpPr>
                <a:cxnSpLocks/>
              </p:cNvCxnSpPr>
              <p:nvPr/>
            </p:nvCxnSpPr>
            <p:spPr bwMode="auto">
              <a:xfrm>
                <a:off x="506628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1F55105-3D9D-4D97-A6EF-BD14100D9B4C}"/>
                  </a:ext>
                </a:extLst>
              </p:cNvPr>
              <p:cNvCxnSpPr>
                <a:cxnSpLocks/>
              </p:cNvCxnSpPr>
              <p:nvPr/>
            </p:nvCxnSpPr>
            <p:spPr bwMode="auto">
              <a:xfrm>
                <a:off x="556314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45C28AB-E2A7-43C8-9A96-F22A13A12776}"/>
                  </a:ext>
                </a:extLst>
              </p:cNvPr>
              <p:cNvCxnSpPr>
                <a:cxnSpLocks/>
              </p:cNvCxnSpPr>
              <p:nvPr/>
            </p:nvCxnSpPr>
            <p:spPr bwMode="auto">
              <a:xfrm>
                <a:off x="605999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1858335-A491-44DA-B5F1-3FFF003974E5}"/>
                  </a:ext>
                </a:extLst>
              </p:cNvPr>
              <p:cNvCxnSpPr>
                <a:cxnSpLocks/>
              </p:cNvCxnSpPr>
              <p:nvPr/>
            </p:nvCxnSpPr>
            <p:spPr bwMode="auto">
              <a:xfrm>
                <a:off x="655685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8A095DD-D982-406A-884A-AD284030E011}"/>
                  </a:ext>
                </a:extLst>
              </p:cNvPr>
              <p:cNvCxnSpPr>
                <a:cxnSpLocks/>
              </p:cNvCxnSpPr>
              <p:nvPr/>
            </p:nvCxnSpPr>
            <p:spPr bwMode="auto">
              <a:xfrm>
                <a:off x="705370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584FBC8E-7358-4FAD-8F35-F5027E81EB7D}"/>
                  </a:ext>
                </a:extLst>
              </p:cNvPr>
              <p:cNvCxnSpPr>
                <a:cxnSpLocks/>
              </p:cNvCxnSpPr>
              <p:nvPr/>
            </p:nvCxnSpPr>
            <p:spPr bwMode="auto">
              <a:xfrm>
                <a:off x="755056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BEF5B96-3ACC-46E1-8D5E-067BFBDC65D0}"/>
                  </a:ext>
                </a:extLst>
              </p:cNvPr>
              <p:cNvCxnSpPr>
                <a:cxnSpLocks/>
              </p:cNvCxnSpPr>
              <p:nvPr/>
            </p:nvCxnSpPr>
            <p:spPr bwMode="auto">
              <a:xfrm>
                <a:off x="804741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B947829A-22E3-4CF3-9DEA-0DA5D5D42DB4}"/>
                  </a:ext>
                </a:extLst>
              </p:cNvPr>
              <p:cNvCxnSpPr>
                <a:cxnSpLocks/>
              </p:cNvCxnSpPr>
              <p:nvPr/>
            </p:nvCxnSpPr>
            <p:spPr bwMode="auto">
              <a:xfrm>
                <a:off x="8544272"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nvGrpSpPr>
            <p:cNvPr id="6" name="Group 5">
              <a:extLst>
                <a:ext uri="{FF2B5EF4-FFF2-40B4-BE49-F238E27FC236}">
                  <a16:creationId xmlns:a16="http://schemas.microsoft.com/office/drawing/2014/main" id="{2F359558-8813-4714-8691-0E465A5E38AA}"/>
                </a:ext>
              </a:extLst>
            </p:cNvPr>
            <p:cNvGrpSpPr/>
            <p:nvPr/>
          </p:nvGrpSpPr>
          <p:grpSpPr>
            <a:xfrm>
              <a:off x="1095804" y="1556724"/>
              <a:ext cx="4508879" cy="4487999"/>
              <a:chOff x="1095804" y="1556724"/>
              <a:chExt cx="4508879" cy="4487999"/>
            </a:xfrm>
          </p:grpSpPr>
          <p:cxnSp>
            <p:nvCxnSpPr>
              <p:cNvPr id="34" name="Straight Connector 33">
                <a:extLst>
                  <a:ext uri="{FF2B5EF4-FFF2-40B4-BE49-F238E27FC236}">
                    <a16:creationId xmlns:a16="http://schemas.microsoft.com/office/drawing/2014/main" id="{3065741F-9349-44CC-87A1-CF2A74D10DCE}"/>
                  </a:ext>
                </a:extLst>
              </p:cNvPr>
              <p:cNvCxnSpPr>
                <a:cxnSpLocks/>
              </p:cNvCxnSpPr>
              <p:nvPr/>
            </p:nvCxnSpPr>
            <p:spPr bwMode="auto">
              <a:xfrm>
                <a:off x="1102158" y="6044723"/>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529B709-D56E-420C-BFCD-F0F2B4D38AB1}"/>
                  </a:ext>
                </a:extLst>
              </p:cNvPr>
              <p:cNvCxnSpPr>
                <a:cxnSpLocks/>
              </p:cNvCxnSpPr>
              <p:nvPr/>
            </p:nvCxnSpPr>
            <p:spPr bwMode="auto">
              <a:xfrm>
                <a:off x="1102158" y="5600569"/>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CDE5B808-8527-43E3-B04D-FC8C179B87BA}"/>
                  </a:ext>
                </a:extLst>
              </p:cNvPr>
              <p:cNvCxnSpPr>
                <a:cxnSpLocks/>
              </p:cNvCxnSpPr>
              <p:nvPr/>
            </p:nvCxnSpPr>
            <p:spPr bwMode="auto">
              <a:xfrm>
                <a:off x="1102157" y="5150608"/>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F0AE6B63-4C68-4BFB-B046-DEAC9377D25D}"/>
                  </a:ext>
                </a:extLst>
              </p:cNvPr>
              <p:cNvCxnSpPr>
                <a:cxnSpLocks/>
              </p:cNvCxnSpPr>
              <p:nvPr/>
            </p:nvCxnSpPr>
            <p:spPr bwMode="auto">
              <a:xfrm>
                <a:off x="1102158" y="4250684"/>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1544BAC9-4C20-408D-991F-A858EDD527C6}"/>
                  </a:ext>
                </a:extLst>
              </p:cNvPr>
              <p:cNvCxnSpPr>
                <a:cxnSpLocks/>
              </p:cNvCxnSpPr>
              <p:nvPr/>
            </p:nvCxnSpPr>
            <p:spPr bwMode="auto">
              <a:xfrm>
                <a:off x="1102158" y="3350761"/>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27F40CD4-D7E8-4D9A-8F90-E6A4F9BF5EC5}"/>
                  </a:ext>
                </a:extLst>
              </p:cNvPr>
              <p:cNvCxnSpPr>
                <a:cxnSpLocks/>
              </p:cNvCxnSpPr>
              <p:nvPr/>
            </p:nvCxnSpPr>
            <p:spPr bwMode="auto">
              <a:xfrm>
                <a:off x="1102158" y="2450837"/>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965254B7-A137-444C-9B6A-B0274B6F0154}"/>
                  </a:ext>
                </a:extLst>
              </p:cNvPr>
              <p:cNvCxnSpPr>
                <a:cxnSpLocks/>
              </p:cNvCxnSpPr>
              <p:nvPr/>
            </p:nvCxnSpPr>
            <p:spPr bwMode="auto">
              <a:xfrm>
                <a:off x="1102157" y="2000876"/>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3FFE04C-3154-41BA-9A24-6BFB9C613B4C}"/>
                  </a:ext>
                </a:extLst>
              </p:cNvPr>
              <p:cNvCxnSpPr>
                <a:cxnSpLocks/>
              </p:cNvCxnSpPr>
              <p:nvPr/>
            </p:nvCxnSpPr>
            <p:spPr bwMode="auto">
              <a:xfrm>
                <a:off x="1095804" y="1556724"/>
                <a:ext cx="4508879" cy="1"/>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835F6772-3FAA-47BD-954D-B80C5C186356}"/>
                  </a:ext>
                </a:extLst>
              </p:cNvPr>
              <p:cNvCxnSpPr>
                <a:cxnSpLocks/>
              </p:cNvCxnSpPr>
              <p:nvPr/>
            </p:nvCxnSpPr>
            <p:spPr bwMode="auto">
              <a:xfrm>
                <a:off x="1102158" y="4700646"/>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F6D34B8-E25D-4E89-AC4A-E97A8C782B11}"/>
                  </a:ext>
                </a:extLst>
              </p:cNvPr>
              <p:cNvCxnSpPr>
                <a:cxnSpLocks/>
              </p:cNvCxnSpPr>
              <p:nvPr/>
            </p:nvCxnSpPr>
            <p:spPr bwMode="auto">
              <a:xfrm>
                <a:off x="1102157" y="3800723"/>
                <a:ext cx="4499621"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9911E3C0-7BD1-4FC3-B42B-B2FA181677BF}"/>
                  </a:ext>
                </a:extLst>
              </p:cNvPr>
              <p:cNvCxnSpPr>
                <a:cxnSpLocks/>
              </p:cNvCxnSpPr>
              <p:nvPr/>
            </p:nvCxnSpPr>
            <p:spPr bwMode="auto">
              <a:xfrm>
                <a:off x="1102158" y="2900799"/>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grpSp>
        <p:nvGrpSpPr>
          <p:cNvPr id="16" name="Group 15">
            <a:extLst>
              <a:ext uri="{FF2B5EF4-FFF2-40B4-BE49-F238E27FC236}">
                <a16:creationId xmlns:a16="http://schemas.microsoft.com/office/drawing/2014/main" id="{6E89C769-1AA4-41E8-8069-12FA93B95F80}"/>
              </a:ext>
            </a:extLst>
          </p:cNvPr>
          <p:cNvGrpSpPr/>
          <p:nvPr/>
        </p:nvGrpSpPr>
        <p:grpSpPr>
          <a:xfrm>
            <a:off x="1151139" y="1626383"/>
            <a:ext cx="4475893" cy="4376050"/>
            <a:chOff x="1151139" y="1626383"/>
            <a:chExt cx="4475893" cy="4376050"/>
          </a:xfrm>
        </p:grpSpPr>
        <p:grpSp>
          <p:nvGrpSpPr>
            <p:cNvPr id="15" name="Group 14">
              <a:extLst>
                <a:ext uri="{FF2B5EF4-FFF2-40B4-BE49-F238E27FC236}">
                  <a16:creationId xmlns:a16="http://schemas.microsoft.com/office/drawing/2014/main" id="{4CBAEA4A-08D2-4AA5-AACB-F2D1F3297856}"/>
                </a:ext>
              </a:extLst>
            </p:cNvPr>
            <p:cNvGrpSpPr/>
            <p:nvPr/>
          </p:nvGrpSpPr>
          <p:grpSpPr>
            <a:xfrm>
              <a:off x="1151139" y="1626383"/>
              <a:ext cx="422454" cy="4376050"/>
              <a:chOff x="1151139" y="1626383"/>
              <a:chExt cx="422454" cy="4376050"/>
            </a:xfrm>
          </p:grpSpPr>
          <p:sp>
            <p:nvSpPr>
              <p:cNvPr id="49" name="TextBox 48">
                <a:extLst>
                  <a:ext uri="{FF2B5EF4-FFF2-40B4-BE49-F238E27FC236}">
                    <a16:creationId xmlns:a16="http://schemas.microsoft.com/office/drawing/2014/main" id="{C8BB400B-9BAA-40DA-8F0F-71AA90A69324}"/>
                  </a:ext>
                </a:extLst>
              </p:cNvPr>
              <p:cNvSpPr txBox="1"/>
              <p:nvPr/>
            </p:nvSpPr>
            <p:spPr>
              <a:xfrm>
                <a:off x="1275113"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a:t>
                </a:r>
              </a:p>
            </p:txBody>
          </p:sp>
          <p:sp>
            <p:nvSpPr>
              <p:cNvPr id="51" name="TextBox 50">
                <a:extLst>
                  <a:ext uri="{FF2B5EF4-FFF2-40B4-BE49-F238E27FC236}">
                    <a16:creationId xmlns:a16="http://schemas.microsoft.com/office/drawing/2014/main" id="{2E6AC5D2-4A13-4ADD-9F10-6E21E9513AC2}"/>
                  </a:ext>
                </a:extLst>
              </p:cNvPr>
              <p:cNvSpPr txBox="1"/>
              <p:nvPr/>
            </p:nvSpPr>
            <p:spPr>
              <a:xfrm>
                <a:off x="1166399" y="2074994"/>
                <a:ext cx="397033"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11</a:t>
                </a:r>
              </a:p>
            </p:txBody>
          </p:sp>
          <p:sp>
            <p:nvSpPr>
              <p:cNvPr id="52" name="TextBox 51">
                <a:extLst>
                  <a:ext uri="{FF2B5EF4-FFF2-40B4-BE49-F238E27FC236}">
                    <a16:creationId xmlns:a16="http://schemas.microsoft.com/office/drawing/2014/main" id="{6E64E62E-8676-443D-B1EF-C899EA3EFE8D}"/>
                  </a:ext>
                </a:extLst>
              </p:cNvPr>
              <p:cNvSpPr txBox="1"/>
              <p:nvPr/>
            </p:nvSpPr>
            <p:spPr>
              <a:xfrm>
                <a:off x="1151139"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21</a:t>
                </a:r>
              </a:p>
            </p:txBody>
          </p:sp>
          <p:sp>
            <p:nvSpPr>
              <p:cNvPr id="53" name="TextBox 52">
                <a:extLst>
                  <a:ext uri="{FF2B5EF4-FFF2-40B4-BE49-F238E27FC236}">
                    <a16:creationId xmlns:a16="http://schemas.microsoft.com/office/drawing/2014/main" id="{E09BD71F-2C74-4356-9514-0A6FD65A4BC4}"/>
                  </a:ext>
                </a:extLst>
              </p:cNvPr>
              <p:cNvSpPr txBox="1"/>
              <p:nvPr/>
            </p:nvSpPr>
            <p:spPr>
              <a:xfrm>
                <a:off x="1151139"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31</a:t>
                </a:r>
              </a:p>
            </p:txBody>
          </p:sp>
          <p:sp>
            <p:nvSpPr>
              <p:cNvPr id="54" name="TextBox 53">
                <a:extLst>
                  <a:ext uri="{FF2B5EF4-FFF2-40B4-BE49-F238E27FC236}">
                    <a16:creationId xmlns:a16="http://schemas.microsoft.com/office/drawing/2014/main" id="{FC4FEE03-1AD1-41AA-A55A-80753FAF65E4}"/>
                  </a:ext>
                </a:extLst>
              </p:cNvPr>
              <p:cNvSpPr txBox="1"/>
              <p:nvPr/>
            </p:nvSpPr>
            <p:spPr>
              <a:xfrm>
                <a:off x="1151139"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41</a:t>
                </a:r>
              </a:p>
            </p:txBody>
          </p:sp>
          <p:sp>
            <p:nvSpPr>
              <p:cNvPr id="55" name="TextBox 54">
                <a:extLst>
                  <a:ext uri="{FF2B5EF4-FFF2-40B4-BE49-F238E27FC236}">
                    <a16:creationId xmlns:a16="http://schemas.microsoft.com/office/drawing/2014/main" id="{070A6B7B-1425-4342-8D8C-D041177A8FAF}"/>
                  </a:ext>
                </a:extLst>
              </p:cNvPr>
              <p:cNvSpPr txBox="1"/>
              <p:nvPr/>
            </p:nvSpPr>
            <p:spPr>
              <a:xfrm>
                <a:off x="1151139"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51</a:t>
                </a:r>
              </a:p>
            </p:txBody>
          </p:sp>
          <p:sp>
            <p:nvSpPr>
              <p:cNvPr id="56" name="TextBox 55">
                <a:extLst>
                  <a:ext uri="{FF2B5EF4-FFF2-40B4-BE49-F238E27FC236}">
                    <a16:creationId xmlns:a16="http://schemas.microsoft.com/office/drawing/2014/main" id="{AF223DF7-5BBC-4CBB-857A-3E9010A9F35C}"/>
                  </a:ext>
                </a:extLst>
              </p:cNvPr>
              <p:cNvSpPr txBox="1"/>
              <p:nvPr/>
            </p:nvSpPr>
            <p:spPr>
              <a:xfrm>
                <a:off x="1151139"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61</a:t>
                </a:r>
              </a:p>
            </p:txBody>
          </p:sp>
          <p:sp>
            <p:nvSpPr>
              <p:cNvPr id="57" name="TextBox 56">
                <a:extLst>
                  <a:ext uri="{FF2B5EF4-FFF2-40B4-BE49-F238E27FC236}">
                    <a16:creationId xmlns:a16="http://schemas.microsoft.com/office/drawing/2014/main" id="{CA13533D-FF68-4361-819B-8F77D5D08056}"/>
                  </a:ext>
                </a:extLst>
              </p:cNvPr>
              <p:cNvSpPr txBox="1"/>
              <p:nvPr/>
            </p:nvSpPr>
            <p:spPr>
              <a:xfrm>
                <a:off x="1151139"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71</a:t>
                </a:r>
              </a:p>
            </p:txBody>
          </p:sp>
          <p:sp>
            <p:nvSpPr>
              <p:cNvPr id="58" name="TextBox 57">
                <a:extLst>
                  <a:ext uri="{FF2B5EF4-FFF2-40B4-BE49-F238E27FC236}">
                    <a16:creationId xmlns:a16="http://schemas.microsoft.com/office/drawing/2014/main" id="{BD6BE062-67DC-43FC-B687-D92E9F6BBABD}"/>
                  </a:ext>
                </a:extLst>
              </p:cNvPr>
              <p:cNvSpPr txBox="1"/>
              <p:nvPr/>
            </p:nvSpPr>
            <p:spPr>
              <a:xfrm>
                <a:off x="1151139"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81</a:t>
                </a:r>
              </a:p>
            </p:txBody>
          </p:sp>
          <p:sp>
            <p:nvSpPr>
              <p:cNvPr id="59" name="TextBox 58">
                <a:extLst>
                  <a:ext uri="{FF2B5EF4-FFF2-40B4-BE49-F238E27FC236}">
                    <a16:creationId xmlns:a16="http://schemas.microsoft.com/office/drawing/2014/main" id="{3206775F-F5AF-4AF3-900A-AFA02BCC1073}"/>
                  </a:ext>
                </a:extLst>
              </p:cNvPr>
              <p:cNvSpPr txBox="1"/>
              <p:nvPr/>
            </p:nvSpPr>
            <p:spPr>
              <a:xfrm>
                <a:off x="1151139"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91</a:t>
                </a:r>
              </a:p>
            </p:txBody>
          </p:sp>
        </p:grpSp>
        <p:grpSp>
          <p:nvGrpSpPr>
            <p:cNvPr id="14" name="Group 13">
              <a:extLst>
                <a:ext uri="{FF2B5EF4-FFF2-40B4-BE49-F238E27FC236}">
                  <a16:creationId xmlns:a16="http://schemas.microsoft.com/office/drawing/2014/main" id="{2A884209-3B21-415F-B6BF-6D0F2C7119C7}"/>
                </a:ext>
              </a:extLst>
            </p:cNvPr>
            <p:cNvGrpSpPr/>
            <p:nvPr/>
          </p:nvGrpSpPr>
          <p:grpSpPr>
            <a:xfrm>
              <a:off x="1601521" y="1626383"/>
              <a:ext cx="422454" cy="4376050"/>
              <a:chOff x="1601521" y="1626383"/>
              <a:chExt cx="422454" cy="4376050"/>
            </a:xfrm>
          </p:grpSpPr>
          <p:sp>
            <p:nvSpPr>
              <p:cNvPr id="172" name="TextBox 171">
                <a:extLst>
                  <a:ext uri="{FF2B5EF4-FFF2-40B4-BE49-F238E27FC236}">
                    <a16:creationId xmlns:a16="http://schemas.microsoft.com/office/drawing/2014/main" id="{F0EBEC18-50DC-4CFA-9D09-E40AF51AB65C}"/>
                  </a:ext>
                </a:extLst>
              </p:cNvPr>
              <p:cNvSpPr txBox="1"/>
              <p:nvPr/>
            </p:nvSpPr>
            <p:spPr>
              <a:xfrm>
                <a:off x="1725495"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a:t>
                </a:r>
              </a:p>
            </p:txBody>
          </p:sp>
          <p:sp>
            <p:nvSpPr>
              <p:cNvPr id="173" name="TextBox 172">
                <a:extLst>
                  <a:ext uri="{FF2B5EF4-FFF2-40B4-BE49-F238E27FC236}">
                    <a16:creationId xmlns:a16="http://schemas.microsoft.com/office/drawing/2014/main" id="{CE5B9BB2-C42B-4041-8046-096463F87B16}"/>
                  </a:ext>
                </a:extLst>
              </p:cNvPr>
              <p:cNvSpPr txBox="1"/>
              <p:nvPr/>
            </p:nvSpPr>
            <p:spPr>
              <a:xfrm>
                <a:off x="1601521"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12</a:t>
                </a:r>
              </a:p>
            </p:txBody>
          </p:sp>
          <p:sp>
            <p:nvSpPr>
              <p:cNvPr id="174" name="TextBox 173">
                <a:extLst>
                  <a:ext uri="{FF2B5EF4-FFF2-40B4-BE49-F238E27FC236}">
                    <a16:creationId xmlns:a16="http://schemas.microsoft.com/office/drawing/2014/main" id="{1C64645F-5A87-4FA2-85CF-940CB2A94EA0}"/>
                  </a:ext>
                </a:extLst>
              </p:cNvPr>
              <p:cNvSpPr txBox="1"/>
              <p:nvPr/>
            </p:nvSpPr>
            <p:spPr>
              <a:xfrm>
                <a:off x="1601521"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22</a:t>
                </a:r>
              </a:p>
            </p:txBody>
          </p:sp>
          <p:sp>
            <p:nvSpPr>
              <p:cNvPr id="175" name="TextBox 174">
                <a:extLst>
                  <a:ext uri="{FF2B5EF4-FFF2-40B4-BE49-F238E27FC236}">
                    <a16:creationId xmlns:a16="http://schemas.microsoft.com/office/drawing/2014/main" id="{7DAD3BD8-6F26-4D7A-BC0C-3A31C2040BFC}"/>
                  </a:ext>
                </a:extLst>
              </p:cNvPr>
              <p:cNvSpPr txBox="1"/>
              <p:nvPr/>
            </p:nvSpPr>
            <p:spPr>
              <a:xfrm>
                <a:off x="1601521"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32</a:t>
                </a:r>
              </a:p>
            </p:txBody>
          </p:sp>
          <p:sp>
            <p:nvSpPr>
              <p:cNvPr id="176" name="TextBox 175">
                <a:extLst>
                  <a:ext uri="{FF2B5EF4-FFF2-40B4-BE49-F238E27FC236}">
                    <a16:creationId xmlns:a16="http://schemas.microsoft.com/office/drawing/2014/main" id="{A6733249-1BA7-467A-AB7C-562FE2F38B9D}"/>
                  </a:ext>
                </a:extLst>
              </p:cNvPr>
              <p:cNvSpPr txBox="1"/>
              <p:nvPr/>
            </p:nvSpPr>
            <p:spPr>
              <a:xfrm>
                <a:off x="1601521"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42</a:t>
                </a:r>
              </a:p>
            </p:txBody>
          </p:sp>
          <p:sp>
            <p:nvSpPr>
              <p:cNvPr id="177" name="TextBox 176">
                <a:extLst>
                  <a:ext uri="{FF2B5EF4-FFF2-40B4-BE49-F238E27FC236}">
                    <a16:creationId xmlns:a16="http://schemas.microsoft.com/office/drawing/2014/main" id="{75DE2E80-B3C4-4766-B6F4-9E2D5C65F0FF}"/>
                  </a:ext>
                </a:extLst>
              </p:cNvPr>
              <p:cNvSpPr txBox="1"/>
              <p:nvPr/>
            </p:nvSpPr>
            <p:spPr>
              <a:xfrm>
                <a:off x="1601521"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52</a:t>
                </a:r>
              </a:p>
            </p:txBody>
          </p:sp>
          <p:sp>
            <p:nvSpPr>
              <p:cNvPr id="180" name="TextBox 179">
                <a:extLst>
                  <a:ext uri="{FF2B5EF4-FFF2-40B4-BE49-F238E27FC236}">
                    <a16:creationId xmlns:a16="http://schemas.microsoft.com/office/drawing/2014/main" id="{DFFFF867-D2BB-4FCB-B52C-002E1BC7B0D2}"/>
                  </a:ext>
                </a:extLst>
              </p:cNvPr>
              <p:cNvSpPr txBox="1"/>
              <p:nvPr/>
            </p:nvSpPr>
            <p:spPr>
              <a:xfrm>
                <a:off x="1601521"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62</a:t>
                </a:r>
              </a:p>
            </p:txBody>
          </p:sp>
          <p:sp>
            <p:nvSpPr>
              <p:cNvPr id="182" name="TextBox 181">
                <a:extLst>
                  <a:ext uri="{FF2B5EF4-FFF2-40B4-BE49-F238E27FC236}">
                    <a16:creationId xmlns:a16="http://schemas.microsoft.com/office/drawing/2014/main" id="{F0081DF6-F7F5-4ADB-AB30-458027932275}"/>
                  </a:ext>
                </a:extLst>
              </p:cNvPr>
              <p:cNvSpPr txBox="1"/>
              <p:nvPr/>
            </p:nvSpPr>
            <p:spPr>
              <a:xfrm>
                <a:off x="1601521"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72</a:t>
                </a:r>
              </a:p>
            </p:txBody>
          </p:sp>
          <p:sp>
            <p:nvSpPr>
              <p:cNvPr id="183" name="TextBox 182">
                <a:extLst>
                  <a:ext uri="{FF2B5EF4-FFF2-40B4-BE49-F238E27FC236}">
                    <a16:creationId xmlns:a16="http://schemas.microsoft.com/office/drawing/2014/main" id="{A324AD07-723A-4F37-8798-B155D122F296}"/>
                  </a:ext>
                </a:extLst>
              </p:cNvPr>
              <p:cNvSpPr txBox="1"/>
              <p:nvPr/>
            </p:nvSpPr>
            <p:spPr>
              <a:xfrm>
                <a:off x="1601521"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82</a:t>
                </a:r>
              </a:p>
            </p:txBody>
          </p:sp>
          <p:sp>
            <p:nvSpPr>
              <p:cNvPr id="184" name="TextBox 183">
                <a:extLst>
                  <a:ext uri="{FF2B5EF4-FFF2-40B4-BE49-F238E27FC236}">
                    <a16:creationId xmlns:a16="http://schemas.microsoft.com/office/drawing/2014/main" id="{B60B39AF-AE8C-4014-BEF8-458BA18D3BCB}"/>
                  </a:ext>
                </a:extLst>
              </p:cNvPr>
              <p:cNvSpPr txBox="1"/>
              <p:nvPr/>
            </p:nvSpPr>
            <p:spPr>
              <a:xfrm>
                <a:off x="1601521"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92</a:t>
                </a:r>
              </a:p>
            </p:txBody>
          </p:sp>
        </p:grpSp>
        <p:grpSp>
          <p:nvGrpSpPr>
            <p:cNvPr id="13" name="Group 12">
              <a:extLst>
                <a:ext uri="{FF2B5EF4-FFF2-40B4-BE49-F238E27FC236}">
                  <a16:creationId xmlns:a16="http://schemas.microsoft.com/office/drawing/2014/main" id="{43C12390-63F5-4579-A1CB-E352DE14B069}"/>
                </a:ext>
              </a:extLst>
            </p:cNvPr>
            <p:cNvGrpSpPr/>
            <p:nvPr/>
          </p:nvGrpSpPr>
          <p:grpSpPr>
            <a:xfrm>
              <a:off x="2051903" y="1626383"/>
              <a:ext cx="422454" cy="4376050"/>
              <a:chOff x="2051903" y="1626383"/>
              <a:chExt cx="422454" cy="4376050"/>
            </a:xfrm>
          </p:grpSpPr>
          <p:sp>
            <p:nvSpPr>
              <p:cNvPr id="186" name="TextBox 185">
                <a:extLst>
                  <a:ext uri="{FF2B5EF4-FFF2-40B4-BE49-F238E27FC236}">
                    <a16:creationId xmlns:a16="http://schemas.microsoft.com/office/drawing/2014/main" id="{95894491-DFC1-4D93-891F-2A5520CBA1BA}"/>
                  </a:ext>
                </a:extLst>
              </p:cNvPr>
              <p:cNvSpPr txBox="1"/>
              <p:nvPr/>
            </p:nvSpPr>
            <p:spPr>
              <a:xfrm>
                <a:off x="2175877"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a:t>
                </a:r>
              </a:p>
            </p:txBody>
          </p:sp>
          <p:sp>
            <p:nvSpPr>
              <p:cNvPr id="187" name="TextBox 186">
                <a:extLst>
                  <a:ext uri="{FF2B5EF4-FFF2-40B4-BE49-F238E27FC236}">
                    <a16:creationId xmlns:a16="http://schemas.microsoft.com/office/drawing/2014/main" id="{449C0D66-C8C1-4402-A948-A03A9386AE13}"/>
                  </a:ext>
                </a:extLst>
              </p:cNvPr>
              <p:cNvSpPr txBox="1"/>
              <p:nvPr/>
            </p:nvSpPr>
            <p:spPr>
              <a:xfrm>
                <a:off x="2051903"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13</a:t>
                </a:r>
              </a:p>
            </p:txBody>
          </p:sp>
          <p:sp>
            <p:nvSpPr>
              <p:cNvPr id="188" name="TextBox 187">
                <a:extLst>
                  <a:ext uri="{FF2B5EF4-FFF2-40B4-BE49-F238E27FC236}">
                    <a16:creationId xmlns:a16="http://schemas.microsoft.com/office/drawing/2014/main" id="{C989CE4F-98B2-448D-9211-A229A8C10C05}"/>
                  </a:ext>
                </a:extLst>
              </p:cNvPr>
              <p:cNvSpPr txBox="1"/>
              <p:nvPr/>
            </p:nvSpPr>
            <p:spPr>
              <a:xfrm>
                <a:off x="2051903"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23</a:t>
                </a:r>
              </a:p>
            </p:txBody>
          </p:sp>
          <p:sp>
            <p:nvSpPr>
              <p:cNvPr id="189" name="TextBox 188">
                <a:extLst>
                  <a:ext uri="{FF2B5EF4-FFF2-40B4-BE49-F238E27FC236}">
                    <a16:creationId xmlns:a16="http://schemas.microsoft.com/office/drawing/2014/main" id="{8AEC35D9-D49A-48F0-8651-5B8B435F050E}"/>
                  </a:ext>
                </a:extLst>
              </p:cNvPr>
              <p:cNvSpPr txBox="1"/>
              <p:nvPr/>
            </p:nvSpPr>
            <p:spPr>
              <a:xfrm>
                <a:off x="2051903"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33</a:t>
                </a:r>
              </a:p>
            </p:txBody>
          </p:sp>
          <p:sp>
            <p:nvSpPr>
              <p:cNvPr id="190" name="TextBox 189">
                <a:extLst>
                  <a:ext uri="{FF2B5EF4-FFF2-40B4-BE49-F238E27FC236}">
                    <a16:creationId xmlns:a16="http://schemas.microsoft.com/office/drawing/2014/main" id="{5E403AEC-5023-4160-A3CC-D975602649A8}"/>
                  </a:ext>
                </a:extLst>
              </p:cNvPr>
              <p:cNvSpPr txBox="1"/>
              <p:nvPr/>
            </p:nvSpPr>
            <p:spPr>
              <a:xfrm>
                <a:off x="2051903"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42</a:t>
                </a:r>
              </a:p>
            </p:txBody>
          </p:sp>
          <p:sp>
            <p:nvSpPr>
              <p:cNvPr id="191" name="TextBox 190">
                <a:extLst>
                  <a:ext uri="{FF2B5EF4-FFF2-40B4-BE49-F238E27FC236}">
                    <a16:creationId xmlns:a16="http://schemas.microsoft.com/office/drawing/2014/main" id="{424C7D63-45F5-4EB1-BBC2-E4E62664AD49}"/>
                  </a:ext>
                </a:extLst>
              </p:cNvPr>
              <p:cNvSpPr txBox="1"/>
              <p:nvPr/>
            </p:nvSpPr>
            <p:spPr>
              <a:xfrm>
                <a:off x="2051903"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53</a:t>
                </a:r>
              </a:p>
            </p:txBody>
          </p:sp>
          <p:sp>
            <p:nvSpPr>
              <p:cNvPr id="192" name="TextBox 191">
                <a:extLst>
                  <a:ext uri="{FF2B5EF4-FFF2-40B4-BE49-F238E27FC236}">
                    <a16:creationId xmlns:a16="http://schemas.microsoft.com/office/drawing/2014/main" id="{C62FB799-F6C2-4C4A-8929-D1FBCE50C3E8}"/>
                  </a:ext>
                </a:extLst>
              </p:cNvPr>
              <p:cNvSpPr txBox="1"/>
              <p:nvPr/>
            </p:nvSpPr>
            <p:spPr>
              <a:xfrm>
                <a:off x="2051903"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63</a:t>
                </a:r>
              </a:p>
            </p:txBody>
          </p:sp>
          <p:sp>
            <p:nvSpPr>
              <p:cNvPr id="193" name="TextBox 192">
                <a:extLst>
                  <a:ext uri="{FF2B5EF4-FFF2-40B4-BE49-F238E27FC236}">
                    <a16:creationId xmlns:a16="http://schemas.microsoft.com/office/drawing/2014/main" id="{171BA373-8DDB-42BF-B800-F5B950C7956E}"/>
                  </a:ext>
                </a:extLst>
              </p:cNvPr>
              <p:cNvSpPr txBox="1"/>
              <p:nvPr/>
            </p:nvSpPr>
            <p:spPr>
              <a:xfrm>
                <a:off x="2051903"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73</a:t>
                </a:r>
              </a:p>
            </p:txBody>
          </p:sp>
          <p:sp>
            <p:nvSpPr>
              <p:cNvPr id="194" name="TextBox 193">
                <a:extLst>
                  <a:ext uri="{FF2B5EF4-FFF2-40B4-BE49-F238E27FC236}">
                    <a16:creationId xmlns:a16="http://schemas.microsoft.com/office/drawing/2014/main" id="{F093857C-20B6-47EF-9DFB-497D544B2CB8}"/>
                  </a:ext>
                </a:extLst>
              </p:cNvPr>
              <p:cNvSpPr txBox="1"/>
              <p:nvPr/>
            </p:nvSpPr>
            <p:spPr>
              <a:xfrm>
                <a:off x="2051903"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83</a:t>
                </a:r>
              </a:p>
            </p:txBody>
          </p:sp>
          <p:sp>
            <p:nvSpPr>
              <p:cNvPr id="195" name="TextBox 194">
                <a:extLst>
                  <a:ext uri="{FF2B5EF4-FFF2-40B4-BE49-F238E27FC236}">
                    <a16:creationId xmlns:a16="http://schemas.microsoft.com/office/drawing/2014/main" id="{D6347A64-E997-4DCD-8001-A207C07E440B}"/>
                  </a:ext>
                </a:extLst>
              </p:cNvPr>
              <p:cNvSpPr txBox="1"/>
              <p:nvPr/>
            </p:nvSpPr>
            <p:spPr>
              <a:xfrm>
                <a:off x="2051903"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93</a:t>
                </a:r>
              </a:p>
            </p:txBody>
          </p:sp>
        </p:grpSp>
        <p:grpSp>
          <p:nvGrpSpPr>
            <p:cNvPr id="12" name="Group 11">
              <a:extLst>
                <a:ext uri="{FF2B5EF4-FFF2-40B4-BE49-F238E27FC236}">
                  <a16:creationId xmlns:a16="http://schemas.microsoft.com/office/drawing/2014/main" id="{85DF037F-98FB-4D41-914E-E5097A271135}"/>
                </a:ext>
              </a:extLst>
            </p:cNvPr>
            <p:cNvGrpSpPr/>
            <p:nvPr/>
          </p:nvGrpSpPr>
          <p:grpSpPr>
            <a:xfrm>
              <a:off x="2502285" y="1626383"/>
              <a:ext cx="422454" cy="4376050"/>
              <a:chOff x="2502285" y="1626383"/>
              <a:chExt cx="422454" cy="4376050"/>
            </a:xfrm>
          </p:grpSpPr>
          <p:sp>
            <p:nvSpPr>
              <p:cNvPr id="197" name="TextBox 196">
                <a:extLst>
                  <a:ext uri="{FF2B5EF4-FFF2-40B4-BE49-F238E27FC236}">
                    <a16:creationId xmlns:a16="http://schemas.microsoft.com/office/drawing/2014/main" id="{C4DDF71A-B2C2-44C6-9FA8-15E7B2DFC572}"/>
                  </a:ext>
                </a:extLst>
              </p:cNvPr>
              <p:cNvSpPr txBox="1"/>
              <p:nvPr/>
            </p:nvSpPr>
            <p:spPr>
              <a:xfrm>
                <a:off x="2626259"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a:t>
                </a:r>
              </a:p>
            </p:txBody>
          </p:sp>
          <p:sp>
            <p:nvSpPr>
              <p:cNvPr id="198" name="TextBox 197">
                <a:extLst>
                  <a:ext uri="{FF2B5EF4-FFF2-40B4-BE49-F238E27FC236}">
                    <a16:creationId xmlns:a16="http://schemas.microsoft.com/office/drawing/2014/main" id="{EAEC43FA-17B6-421B-8350-F1FEB227DF78}"/>
                  </a:ext>
                </a:extLst>
              </p:cNvPr>
              <p:cNvSpPr txBox="1"/>
              <p:nvPr/>
            </p:nvSpPr>
            <p:spPr>
              <a:xfrm>
                <a:off x="2502285"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14</a:t>
                </a:r>
              </a:p>
            </p:txBody>
          </p:sp>
          <p:sp>
            <p:nvSpPr>
              <p:cNvPr id="199" name="TextBox 198">
                <a:extLst>
                  <a:ext uri="{FF2B5EF4-FFF2-40B4-BE49-F238E27FC236}">
                    <a16:creationId xmlns:a16="http://schemas.microsoft.com/office/drawing/2014/main" id="{DF3C3F62-5AA5-4074-9580-0E8ADA8E931B}"/>
                  </a:ext>
                </a:extLst>
              </p:cNvPr>
              <p:cNvSpPr txBox="1"/>
              <p:nvPr/>
            </p:nvSpPr>
            <p:spPr>
              <a:xfrm>
                <a:off x="2502285"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24</a:t>
                </a:r>
              </a:p>
            </p:txBody>
          </p:sp>
          <p:sp>
            <p:nvSpPr>
              <p:cNvPr id="200" name="TextBox 199">
                <a:extLst>
                  <a:ext uri="{FF2B5EF4-FFF2-40B4-BE49-F238E27FC236}">
                    <a16:creationId xmlns:a16="http://schemas.microsoft.com/office/drawing/2014/main" id="{46941551-2813-4786-B034-24D06A15CDF8}"/>
                  </a:ext>
                </a:extLst>
              </p:cNvPr>
              <p:cNvSpPr txBox="1"/>
              <p:nvPr/>
            </p:nvSpPr>
            <p:spPr>
              <a:xfrm>
                <a:off x="2502285"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34</a:t>
                </a:r>
              </a:p>
            </p:txBody>
          </p:sp>
          <p:sp>
            <p:nvSpPr>
              <p:cNvPr id="201" name="TextBox 200">
                <a:extLst>
                  <a:ext uri="{FF2B5EF4-FFF2-40B4-BE49-F238E27FC236}">
                    <a16:creationId xmlns:a16="http://schemas.microsoft.com/office/drawing/2014/main" id="{9767EDFF-C562-4674-8472-248D44981A1B}"/>
                  </a:ext>
                </a:extLst>
              </p:cNvPr>
              <p:cNvSpPr txBox="1"/>
              <p:nvPr/>
            </p:nvSpPr>
            <p:spPr>
              <a:xfrm>
                <a:off x="2502285"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44</a:t>
                </a:r>
              </a:p>
            </p:txBody>
          </p:sp>
          <p:sp>
            <p:nvSpPr>
              <p:cNvPr id="202" name="TextBox 201">
                <a:extLst>
                  <a:ext uri="{FF2B5EF4-FFF2-40B4-BE49-F238E27FC236}">
                    <a16:creationId xmlns:a16="http://schemas.microsoft.com/office/drawing/2014/main" id="{A9F0C2E8-8CAB-4659-850B-54BFB798572A}"/>
                  </a:ext>
                </a:extLst>
              </p:cNvPr>
              <p:cNvSpPr txBox="1"/>
              <p:nvPr/>
            </p:nvSpPr>
            <p:spPr>
              <a:xfrm>
                <a:off x="2502285"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54</a:t>
                </a:r>
              </a:p>
            </p:txBody>
          </p:sp>
          <p:sp>
            <p:nvSpPr>
              <p:cNvPr id="203" name="TextBox 202">
                <a:extLst>
                  <a:ext uri="{FF2B5EF4-FFF2-40B4-BE49-F238E27FC236}">
                    <a16:creationId xmlns:a16="http://schemas.microsoft.com/office/drawing/2014/main" id="{72E4BFE6-B0C2-40D2-91BA-04D311A8D82D}"/>
                  </a:ext>
                </a:extLst>
              </p:cNvPr>
              <p:cNvSpPr txBox="1"/>
              <p:nvPr/>
            </p:nvSpPr>
            <p:spPr>
              <a:xfrm>
                <a:off x="2502285"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64</a:t>
                </a:r>
              </a:p>
            </p:txBody>
          </p:sp>
          <p:sp>
            <p:nvSpPr>
              <p:cNvPr id="204" name="TextBox 203">
                <a:extLst>
                  <a:ext uri="{FF2B5EF4-FFF2-40B4-BE49-F238E27FC236}">
                    <a16:creationId xmlns:a16="http://schemas.microsoft.com/office/drawing/2014/main" id="{1E136FF4-AF86-4B26-A030-7CEABAC832AC}"/>
                  </a:ext>
                </a:extLst>
              </p:cNvPr>
              <p:cNvSpPr txBox="1"/>
              <p:nvPr/>
            </p:nvSpPr>
            <p:spPr>
              <a:xfrm>
                <a:off x="2502285"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74</a:t>
                </a:r>
              </a:p>
            </p:txBody>
          </p:sp>
          <p:sp>
            <p:nvSpPr>
              <p:cNvPr id="205" name="TextBox 204">
                <a:extLst>
                  <a:ext uri="{FF2B5EF4-FFF2-40B4-BE49-F238E27FC236}">
                    <a16:creationId xmlns:a16="http://schemas.microsoft.com/office/drawing/2014/main" id="{1A3C2558-33C7-483C-A318-B5F6CD5EB2F9}"/>
                  </a:ext>
                </a:extLst>
              </p:cNvPr>
              <p:cNvSpPr txBox="1"/>
              <p:nvPr/>
            </p:nvSpPr>
            <p:spPr>
              <a:xfrm>
                <a:off x="2502285"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84</a:t>
                </a:r>
              </a:p>
            </p:txBody>
          </p:sp>
          <p:sp>
            <p:nvSpPr>
              <p:cNvPr id="206" name="TextBox 205">
                <a:extLst>
                  <a:ext uri="{FF2B5EF4-FFF2-40B4-BE49-F238E27FC236}">
                    <a16:creationId xmlns:a16="http://schemas.microsoft.com/office/drawing/2014/main" id="{C83D8173-F175-4999-BA9E-CAE27810AD1C}"/>
                  </a:ext>
                </a:extLst>
              </p:cNvPr>
              <p:cNvSpPr txBox="1"/>
              <p:nvPr/>
            </p:nvSpPr>
            <p:spPr>
              <a:xfrm>
                <a:off x="2502285"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94</a:t>
                </a:r>
              </a:p>
            </p:txBody>
          </p:sp>
        </p:grpSp>
        <p:grpSp>
          <p:nvGrpSpPr>
            <p:cNvPr id="11" name="Group 10">
              <a:extLst>
                <a:ext uri="{FF2B5EF4-FFF2-40B4-BE49-F238E27FC236}">
                  <a16:creationId xmlns:a16="http://schemas.microsoft.com/office/drawing/2014/main" id="{6621CB3E-8CEC-470D-8AA8-F96042E41A14}"/>
                </a:ext>
              </a:extLst>
            </p:cNvPr>
            <p:cNvGrpSpPr/>
            <p:nvPr/>
          </p:nvGrpSpPr>
          <p:grpSpPr>
            <a:xfrm>
              <a:off x="2952667" y="1626383"/>
              <a:ext cx="422454" cy="4376050"/>
              <a:chOff x="2952667" y="1626383"/>
              <a:chExt cx="422454" cy="4376050"/>
            </a:xfrm>
          </p:grpSpPr>
          <p:sp>
            <p:nvSpPr>
              <p:cNvPr id="208" name="TextBox 207">
                <a:extLst>
                  <a:ext uri="{FF2B5EF4-FFF2-40B4-BE49-F238E27FC236}">
                    <a16:creationId xmlns:a16="http://schemas.microsoft.com/office/drawing/2014/main" id="{73ACFDA9-6A54-4E6E-8ECB-D449C5238F44}"/>
                  </a:ext>
                </a:extLst>
              </p:cNvPr>
              <p:cNvSpPr txBox="1"/>
              <p:nvPr/>
            </p:nvSpPr>
            <p:spPr>
              <a:xfrm>
                <a:off x="3076641"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a:t>
                </a:r>
              </a:p>
            </p:txBody>
          </p:sp>
          <p:sp>
            <p:nvSpPr>
              <p:cNvPr id="209" name="TextBox 208">
                <a:extLst>
                  <a:ext uri="{FF2B5EF4-FFF2-40B4-BE49-F238E27FC236}">
                    <a16:creationId xmlns:a16="http://schemas.microsoft.com/office/drawing/2014/main" id="{69DBE97C-996B-466E-A9AA-04206713BAD7}"/>
                  </a:ext>
                </a:extLst>
              </p:cNvPr>
              <p:cNvSpPr txBox="1"/>
              <p:nvPr/>
            </p:nvSpPr>
            <p:spPr>
              <a:xfrm>
                <a:off x="2952667"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15</a:t>
                </a:r>
              </a:p>
            </p:txBody>
          </p:sp>
          <p:sp>
            <p:nvSpPr>
              <p:cNvPr id="210" name="TextBox 209">
                <a:extLst>
                  <a:ext uri="{FF2B5EF4-FFF2-40B4-BE49-F238E27FC236}">
                    <a16:creationId xmlns:a16="http://schemas.microsoft.com/office/drawing/2014/main" id="{6CA41F28-E99A-43FA-BFF5-19E6A2558053}"/>
                  </a:ext>
                </a:extLst>
              </p:cNvPr>
              <p:cNvSpPr txBox="1"/>
              <p:nvPr/>
            </p:nvSpPr>
            <p:spPr>
              <a:xfrm>
                <a:off x="2952667"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25</a:t>
                </a:r>
              </a:p>
            </p:txBody>
          </p:sp>
          <p:sp>
            <p:nvSpPr>
              <p:cNvPr id="211" name="TextBox 210">
                <a:extLst>
                  <a:ext uri="{FF2B5EF4-FFF2-40B4-BE49-F238E27FC236}">
                    <a16:creationId xmlns:a16="http://schemas.microsoft.com/office/drawing/2014/main" id="{95CFFE26-FF27-4B93-A6F7-9C0498A7C4AB}"/>
                  </a:ext>
                </a:extLst>
              </p:cNvPr>
              <p:cNvSpPr txBox="1"/>
              <p:nvPr/>
            </p:nvSpPr>
            <p:spPr>
              <a:xfrm>
                <a:off x="2952667"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35</a:t>
                </a:r>
              </a:p>
            </p:txBody>
          </p:sp>
          <p:sp>
            <p:nvSpPr>
              <p:cNvPr id="212" name="TextBox 211">
                <a:extLst>
                  <a:ext uri="{FF2B5EF4-FFF2-40B4-BE49-F238E27FC236}">
                    <a16:creationId xmlns:a16="http://schemas.microsoft.com/office/drawing/2014/main" id="{1D1E4600-311B-4BC8-A9C3-2A778DDD05CD}"/>
                  </a:ext>
                </a:extLst>
              </p:cNvPr>
              <p:cNvSpPr txBox="1"/>
              <p:nvPr/>
            </p:nvSpPr>
            <p:spPr>
              <a:xfrm>
                <a:off x="2952667"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45</a:t>
                </a:r>
              </a:p>
            </p:txBody>
          </p:sp>
          <p:sp>
            <p:nvSpPr>
              <p:cNvPr id="213" name="TextBox 212">
                <a:extLst>
                  <a:ext uri="{FF2B5EF4-FFF2-40B4-BE49-F238E27FC236}">
                    <a16:creationId xmlns:a16="http://schemas.microsoft.com/office/drawing/2014/main" id="{4E562097-0709-466A-A270-B4C40A8BC092}"/>
                  </a:ext>
                </a:extLst>
              </p:cNvPr>
              <p:cNvSpPr txBox="1"/>
              <p:nvPr/>
            </p:nvSpPr>
            <p:spPr>
              <a:xfrm>
                <a:off x="2952667"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55</a:t>
                </a:r>
              </a:p>
            </p:txBody>
          </p:sp>
          <p:sp>
            <p:nvSpPr>
              <p:cNvPr id="214" name="TextBox 213">
                <a:extLst>
                  <a:ext uri="{FF2B5EF4-FFF2-40B4-BE49-F238E27FC236}">
                    <a16:creationId xmlns:a16="http://schemas.microsoft.com/office/drawing/2014/main" id="{32F10B64-5699-4035-AB80-22A6A6FC0FFC}"/>
                  </a:ext>
                </a:extLst>
              </p:cNvPr>
              <p:cNvSpPr txBox="1"/>
              <p:nvPr/>
            </p:nvSpPr>
            <p:spPr>
              <a:xfrm>
                <a:off x="2952667"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65</a:t>
                </a:r>
              </a:p>
            </p:txBody>
          </p:sp>
          <p:sp>
            <p:nvSpPr>
              <p:cNvPr id="215" name="TextBox 214">
                <a:extLst>
                  <a:ext uri="{FF2B5EF4-FFF2-40B4-BE49-F238E27FC236}">
                    <a16:creationId xmlns:a16="http://schemas.microsoft.com/office/drawing/2014/main" id="{609FD492-13AE-4368-BEFA-442247E06BC9}"/>
                  </a:ext>
                </a:extLst>
              </p:cNvPr>
              <p:cNvSpPr txBox="1"/>
              <p:nvPr/>
            </p:nvSpPr>
            <p:spPr>
              <a:xfrm>
                <a:off x="2952667"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75</a:t>
                </a:r>
              </a:p>
            </p:txBody>
          </p:sp>
          <p:sp>
            <p:nvSpPr>
              <p:cNvPr id="216" name="TextBox 215">
                <a:extLst>
                  <a:ext uri="{FF2B5EF4-FFF2-40B4-BE49-F238E27FC236}">
                    <a16:creationId xmlns:a16="http://schemas.microsoft.com/office/drawing/2014/main" id="{9CFCDA4C-C3F5-4DA2-B3E9-430E361F87C5}"/>
                  </a:ext>
                </a:extLst>
              </p:cNvPr>
              <p:cNvSpPr txBox="1"/>
              <p:nvPr/>
            </p:nvSpPr>
            <p:spPr>
              <a:xfrm>
                <a:off x="2952667"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85</a:t>
                </a:r>
              </a:p>
            </p:txBody>
          </p:sp>
          <p:sp>
            <p:nvSpPr>
              <p:cNvPr id="217" name="TextBox 216">
                <a:extLst>
                  <a:ext uri="{FF2B5EF4-FFF2-40B4-BE49-F238E27FC236}">
                    <a16:creationId xmlns:a16="http://schemas.microsoft.com/office/drawing/2014/main" id="{ADB7948D-8699-4716-BDB3-3A05723AAAF4}"/>
                  </a:ext>
                </a:extLst>
              </p:cNvPr>
              <p:cNvSpPr txBox="1"/>
              <p:nvPr/>
            </p:nvSpPr>
            <p:spPr>
              <a:xfrm>
                <a:off x="2952667"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95</a:t>
                </a:r>
              </a:p>
            </p:txBody>
          </p:sp>
        </p:grpSp>
        <p:grpSp>
          <p:nvGrpSpPr>
            <p:cNvPr id="10" name="Group 9">
              <a:extLst>
                <a:ext uri="{FF2B5EF4-FFF2-40B4-BE49-F238E27FC236}">
                  <a16:creationId xmlns:a16="http://schemas.microsoft.com/office/drawing/2014/main" id="{F1238F7F-2FCC-4034-A99A-514CCA8D8DE6}"/>
                </a:ext>
              </a:extLst>
            </p:cNvPr>
            <p:cNvGrpSpPr/>
            <p:nvPr/>
          </p:nvGrpSpPr>
          <p:grpSpPr>
            <a:xfrm>
              <a:off x="3403049" y="1626383"/>
              <a:ext cx="422454" cy="4376050"/>
              <a:chOff x="3403049" y="1626383"/>
              <a:chExt cx="422454" cy="4376050"/>
            </a:xfrm>
          </p:grpSpPr>
          <p:sp>
            <p:nvSpPr>
              <p:cNvPr id="219" name="TextBox 218">
                <a:extLst>
                  <a:ext uri="{FF2B5EF4-FFF2-40B4-BE49-F238E27FC236}">
                    <a16:creationId xmlns:a16="http://schemas.microsoft.com/office/drawing/2014/main" id="{8AFDA290-55F0-4EA7-8C31-D8FC195C3AB4}"/>
                  </a:ext>
                </a:extLst>
              </p:cNvPr>
              <p:cNvSpPr txBox="1"/>
              <p:nvPr/>
            </p:nvSpPr>
            <p:spPr>
              <a:xfrm>
                <a:off x="3527023"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a:t>
                </a:r>
              </a:p>
            </p:txBody>
          </p:sp>
          <p:sp>
            <p:nvSpPr>
              <p:cNvPr id="220" name="TextBox 219">
                <a:extLst>
                  <a:ext uri="{FF2B5EF4-FFF2-40B4-BE49-F238E27FC236}">
                    <a16:creationId xmlns:a16="http://schemas.microsoft.com/office/drawing/2014/main" id="{8D7D9B97-F542-4611-BDD7-19B27951CFC2}"/>
                  </a:ext>
                </a:extLst>
              </p:cNvPr>
              <p:cNvSpPr txBox="1"/>
              <p:nvPr/>
            </p:nvSpPr>
            <p:spPr>
              <a:xfrm>
                <a:off x="3403049"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16</a:t>
                </a:r>
              </a:p>
            </p:txBody>
          </p:sp>
          <p:sp>
            <p:nvSpPr>
              <p:cNvPr id="221" name="TextBox 220">
                <a:extLst>
                  <a:ext uri="{FF2B5EF4-FFF2-40B4-BE49-F238E27FC236}">
                    <a16:creationId xmlns:a16="http://schemas.microsoft.com/office/drawing/2014/main" id="{25714EBA-7F7C-4BEF-92CF-431763C4C981}"/>
                  </a:ext>
                </a:extLst>
              </p:cNvPr>
              <p:cNvSpPr txBox="1"/>
              <p:nvPr/>
            </p:nvSpPr>
            <p:spPr>
              <a:xfrm>
                <a:off x="3403049"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26</a:t>
                </a:r>
              </a:p>
            </p:txBody>
          </p:sp>
          <p:sp>
            <p:nvSpPr>
              <p:cNvPr id="222" name="TextBox 221">
                <a:extLst>
                  <a:ext uri="{FF2B5EF4-FFF2-40B4-BE49-F238E27FC236}">
                    <a16:creationId xmlns:a16="http://schemas.microsoft.com/office/drawing/2014/main" id="{B2E3F371-3E54-40BE-B362-AF023AE14504}"/>
                  </a:ext>
                </a:extLst>
              </p:cNvPr>
              <p:cNvSpPr txBox="1"/>
              <p:nvPr/>
            </p:nvSpPr>
            <p:spPr>
              <a:xfrm>
                <a:off x="3403049"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36</a:t>
                </a:r>
              </a:p>
            </p:txBody>
          </p:sp>
          <p:sp>
            <p:nvSpPr>
              <p:cNvPr id="223" name="TextBox 222">
                <a:extLst>
                  <a:ext uri="{FF2B5EF4-FFF2-40B4-BE49-F238E27FC236}">
                    <a16:creationId xmlns:a16="http://schemas.microsoft.com/office/drawing/2014/main" id="{43B999AE-4699-41C3-AB8B-C7D1A3A19358}"/>
                  </a:ext>
                </a:extLst>
              </p:cNvPr>
              <p:cNvSpPr txBox="1"/>
              <p:nvPr/>
            </p:nvSpPr>
            <p:spPr>
              <a:xfrm>
                <a:off x="3403049"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46</a:t>
                </a:r>
              </a:p>
            </p:txBody>
          </p:sp>
          <p:sp>
            <p:nvSpPr>
              <p:cNvPr id="224" name="TextBox 223">
                <a:extLst>
                  <a:ext uri="{FF2B5EF4-FFF2-40B4-BE49-F238E27FC236}">
                    <a16:creationId xmlns:a16="http://schemas.microsoft.com/office/drawing/2014/main" id="{10A7E247-9168-44FB-9875-23E2016EB107}"/>
                  </a:ext>
                </a:extLst>
              </p:cNvPr>
              <p:cNvSpPr txBox="1"/>
              <p:nvPr/>
            </p:nvSpPr>
            <p:spPr>
              <a:xfrm>
                <a:off x="3403049"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56</a:t>
                </a:r>
              </a:p>
            </p:txBody>
          </p:sp>
          <p:sp>
            <p:nvSpPr>
              <p:cNvPr id="225" name="TextBox 224">
                <a:extLst>
                  <a:ext uri="{FF2B5EF4-FFF2-40B4-BE49-F238E27FC236}">
                    <a16:creationId xmlns:a16="http://schemas.microsoft.com/office/drawing/2014/main" id="{EBD349E5-7062-4B7F-B66B-6F5832FCC474}"/>
                  </a:ext>
                </a:extLst>
              </p:cNvPr>
              <p:cNvSpPr txBox="1"/>
              <p:nvPr/>
            </p:nvSpPr>
            <p:spPr>
              <a:xfrm>
                <a:off x="3403049"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66</a:t>
                </a:r>
              </a:p>
            </p:txBody>
          </p:sp>
          <p:sp>
            <p:nvSpPr>
              <p:cNvPr id="226" name="TextBox 225">
                <a:extLst>
                  <a:ext uri="{FF2B5EF4-FFF2-40B4-BE49-F238E27FC236}">
                    <a16:creationId xmlns:a16="http://schemas.microsoft.com/office/drawing/2014/main" id="{CDAA6259-6BE6-47D1-B4B5-C79E5C0CA26F}"/>
                  </a:ext>
                </a:extLst>
              </p:cNvPr>
              <p:cNvSpPr txBox="1"/>
              <p:nvPr/>
            </p:nvSpPr>
            <p:spPr>
              <a:xfrm>
                <a:off x="3403049"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76</a:t>
                </a:r>
              </a:p>
            </p:txBody>
          </p:sp>
          <p:sp>
            <p:nvSpPr>
              <p:cNvPr id="227" name="TextBox 226">
                <a:extLst>
                  <a:ext uri="{FF2B5EF4-FFF2-40B4-BE49-F238E27FC236}">
                    <a16:creationId xmlns:a16="http://schemas.microsoft.com/office/drawing/2014/main" id="{A8CCCE9C-9413-4E66-857B-88EE4C4448C3}"/>
                  </a:ext>
                </a:extLst>
              </p:cNvPr>
              <p:cNvSpPr txBox="1"/>
              <p:nvPr/>
            </p:nvSpPr>
            <p:spPr>
              <a:xfrm>
                <a:off x="3403049"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86</a:t>
                </a:r>
              </a:p>
            </p:txBody>
          </p:sp>
          <p:sp>
            <p:nvSpPr>
              <p:cNvPr id="228" name="TextBox 227">
                <a:extLst>
                  <a:ext uri="{FF2B5EF4-FFF2-40B4-BE49-F238E27FC236}">
                    <a16:creationId xmlns:a16="http://schemas.microsoft.com/office/drawing/2014/main" id="{CC1A19F7-6D5A-4DE7-BA25-D7A2CB39D155}"/>
                  </a:ext>
                </a:extLst>
              </p:cNvPr>
              <p:cNvSpPr txBox="1"/>
              <p:nvPr/>
            </p:nvSpPr>
            <p:spPr>
              <a:xfrm>
                <a:off x="3403049"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96</a:t>
                </a:r>
              </a:p>
            </p:txBody>
          </p:sp>
        </p:grpSp>
        <p:grpSp>
          <p:nvGrpSpPr>
            <p:cNvPr id="9" name="Group 8">
              <a:extLst>
                <a:ext uri="{FF2B5EF4-FFF2-40B4-BE49-F238E27FC236}">
                  <a16:creationId xmlns:a16="http://schemas.microsoft.com/office/drawing/2014/main" id="{D27057DC-053B-4CEC-B928-522397F5DA46}"/>
                </a:ext>
              </a:extLst>
            </p:cNvPr>
            <p:cNvGrpSpPr/>
            <p:nvPr/>
          </p:nvGrpSpPr>
          <p:grpSpPr>
            <a:xfrm>
              <a:off x="3853431" y="1626383"/>
              <a:ext cx="422454" cy="4376050"/>
              <a:chOff x="3853431" y="1626383"/>
              <a:chExt cx="422454" cy="4376050"/>
            </a:xfrm>
          </p:grpSpPr>
          <p:sp>
            <p:nvSpPr>
              <p:cNvPr id="230" name="TextBox 229">
                <a:extLst>
                  <a:ext uri="{FF2B5EF4-FFF2-40B4-BE49-F238E27FC236}">
                    <a16:creationId xmlns:a16="http://schemas.microsoft.com/office/drawing/2014/main" id="{4A6E8738-D05F-4613-9DD4-A69891AD231E}"/>
                  </a:ext>
                </a:extLst>
              </p:cNvPr>
              <p:cNvSpPr txBox="1"/>
              <p:nvPr/>
            </p:nvSpPr>
            <p:spPr>
              <a:xfrm>
                <a:off x="3977405"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a:t>
                </a:r>
              </a:p>
            </p:txBody>
          </p:sp>
          <p:sp>
            <p:nvSpPr>
              <p:cNvPr id="231" name="TextBox 230">
                <a:extLst>
                  <a:ext uri="{FF2B5EF4-FFF2-40B4-BE49-F238E27FC236}">
                    <a16:creationId xmlns:a16="http://schemas.microsoft.com/office/drawing/2014/main" id="{C1C89BEC-CBE2-4051-B42A-4F93E46DEAA5}"/>
                  </a:ext>
                </a:extLst>
              </p:cNvPr>
              <p:cNvSpPr txBox="1"/>
              <p:nvPr/>
            </p:nvSpPr>
            <p:spPr>
              <a:xfrm>
                <a:off x="3853431"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17</a:t>
                </a:r>
              </a:p>
            </p:txBody>
          </p:sp>
          <p:sp>
            <p:nvSpPr>
              <p:cNvPr id="232" name="TextBox 231">
                <a:extLst>
                  <a:ext uri="{FF2B5EF4-FFF2-40B4-BE49-F238E27FC236}">
                    <a16:creationId xmlns:a16="http://schemas.microsoft.com/office/drawing/2014/main" id="{EB495743-C6F1-4C99-A0E5-2A8BF1BF3952}"/>
                  </a:ext>
                </a:extLst>
              </p:cNvPr>
              <p:cNvSpPr txBox="1"/>
              <p:nvPr/>
            </p:nvSpPr>
            <p:spPr>
              <a:xfrm>
                <a:off x="3853431"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27</a:t>
                </a:r>
              </a:p>
            </p:txBody>
          </p:sp>
          <p:sp>
            <p:nvSpPr>
              <p:cNvPr id="233" name="TextBox 232">
                <a:extLst>
                  <a:ext uri="{FF2B5EF4-FFF2-40B4-BE49-F238E27FC236}">
                    <a16:creationId xmlns:a16="http://schemas.microsoft.com/office/drawing/2014/main" id="{C66CACCB-BF38-4FB9-B0AB-3BB81C9FC13A}"/>
                  </a:ext>
                </a:extLst>
              </p:cNvPr>
              <p:cNvSpPr txBox="1"/>
              <p:nvPr/>
            </p:nvSpPr>
            <p:spPr>
              <a:xfrm>
                <a:off x="3853431"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37</a:t>
                </a:r>
              </a:p>
            </p:txBody>
          </p:sp>
          <p:sp>
            <p:nvSpPr>
              <p:cNvPr id="234" name="TextBox 233">
                <a:extLst>
                  <a:ext uri="{FF2B5EF4-FFF2-40B4-BE49-F238E27FC236}">
                    <a16:creationId xmlns:a16="http://schemas.microsoft.com/office/drawing/2014/main" id="{7148215C-C109-4BF5-BB7E-DD9D30A0B8DA}"/>
                  </a:ext>
                </a:extLst>
              </p:cNvPr>
              <p:cNvSpPr txBox="1"/>
              <p:nvPr/>
            </p:nvSpPr>
            <p:spPr>
              <a:xfrm>
                <a:off x="3853431"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47</a:t>
                </a:r>
              </a:p>
            </p:txBody>
          </p:sp>
          <p:sp>
            <p:nvSpPr>
              <p:cNvPr id="235" name="TextBox 234">
                <a:extLst>
                  <a:ext uri="{FF2B5EF4-FFF2-40B4-BE49-F238E27FC236}">
                    <a16:creationId xmlns:a16="http://schemas.microsoft.com/office/drawing/2014/main" id="{3A7A0A0C-8A22-445B-836B-7DA7B55B7C62}"/>
                  </a:ext>
                </a:extLst>
              </p:cNvPr>
              <p:cNvSpPr txBox="1"/>
              <p:nvPr/>
            </p:nvSpPr>
            <p:spPr>
              <a:xfrm>
                <a:off x="3853431"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57</a:t>
                </a:r>
              </a:p>
            </p:txBody>
          </p:sp>
          <p:sp>
            <p:nvSpPr>
              <p:cNvPr id="236" name="TextBox 235">
                <a:extLst>
                  <a:ext uri="{FF2B5EF4-FFF2-40B4-BE49-F238E27FC236}">
                    <a16:creationId xmlns:a16="http://schemas.microsoft.com/office/drawing/2014/main" id="{43B9EEFB-DCD8-4271-B876-3E68F340D218}"/>
                  </a:ext>
                </a:extLst>
              </p:cNvPr>
              <p:cNvSpPr txBox="1"/>
              <p:nvPr/>
            </p:nvSpPr>
            <p:spPr>
              <a:xfrm>
                <a:off x="3853431"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67</a:t>
                </a:r>
              </a:p>
            </p:txBody>
          </p:sp>
          <p:sp>
            <p:nvSpPr>
              <p:cNvPr id="237" name="TextBox 236">
                <a:extLst>
                  <a:ext uri="{FF2B5EF4-FFF2-40B4-BE49-F238E27FC236}">
                    <a16:creationId xmlns:a16="http://schemas.microsoft.com/office/drawing/2014/main" id="{ABA39653-F46E-4471-853E-9DE59F1ADCE5}"/>
                  </a:ext>
                </a:extLst>
              </p:cNvPr>
              <p:cNvSpPr txBox="1"/>
              <p:nvPr/>
            </p:nvSpPr>
            <p:spPr>
              <a:xfrm>
                <a:off x="3853431"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77</a:t>
                </a:r>
              </a:p>
            </p:txBody>
          </p:sp>
          <p:sp>
            <p:nvSpPr>
              <p:cNvPr id="238" name="TextBox 237">
                <a:extLst>
                  <a:ext uri="{FF2B5EF4-FFF2-40B4-BE49-F238E27FC236}">
                    <a16:creationId xmlns:a16="http://schemas.microsoft.com/office/drawing/2014/main" id="{764F472D-6289-4593-BF29-C01AF3BCC71A}"/>
                  </a:ext>
                </a:extLst>
              </p:cNvPr>
              <p:cNvSpPr txBox="1"/>
              <p:nvPr/>
            </p:nvSpPr>
            <p:spPr>
              <a:xfrm>
                <a:off x="3853431"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87</a:t>
                </a:r>
              </a:p>
            </p:txBody>
          </p:sp>
          <p:sp>
            <p:nvSpPr>
              <p:cNvPr id="239" name="TextBox 238">
                <a:extLst>
                  <a:ext uri="{FF2B5EF4-FFF2-40B4-BE49-F238E27FC236}">
                    <a16:creationId xmlns:a16="http://schemas.microsoft.com/office/drawing/2014/main" id="{804B688D-13DC-4438-9A52-D2CB4FF9FF95}"/>
                  </a:ext>
                </a:extLst>
              </p:cNvPr>
              <p:cNvSpPr txBox="1"/>
              <p:nvPr/>
            </p:nvSpPr>
            <p:spPr>
              <a:xfrm>
                <a:off x="3853431"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97</a:t>
                </a:r>
              </a:p>
            </p:txBody>
          </p:sp>
        </p:grpSp>
        <p:grpSp>
          <p:nvGrpSpPr>
            <p:cNvPr id="8" name="Group 7">
              <a:extLst>
                <a:ext uri="{FF2B5EF4-FFF2-40B4-BE49-F238E27FC236}">
                  <a16:creationId xmlns:a16="http://schemas.microsoft.com/office/drawing/2014/main" id="{2276648C-2FCA-4B6F-9429-C0D7B205CB3B}"/>
                </a:ext>
              </a:extLst>
            </p:cNvPr>
            <p:cNvGrpSpPr/>
            <p:nvPr/>
          </p:nvGrpSpPr>
          <p:grpSpPr>
            <a:xfrm>
              <a:off x="4303813" y="1626383"/>
              <a:ext cx="422454" cy="4376050"/>
              <a:chOff x="4303813" y="1626383"/>
              <a:chExt cx="422454" cy="4376050"/>
            </a:xfrm>
          </p:grpSpPr>
          <p:sp>
            <p:nvSpPr>
              <p:cNvPr id="241" name="TextBox 240">
                <a:extLst>
                  <a:ext uri="{FF2B5EF4-FFF2-40B4-BE49-F238E27FC236}">
                    <a16:creationId xmlns:a16="http://schemas.microsoft.com/office/drawing/2014/main" id="{1FC86049-991D-4860-8132-62F1FA37A1FE}"/>
                  </a:ext>
                </a:extLst>
              </p:cNvPr>
              <p:cNvSpPr txBox="1"/>
              <p:nvPr/>
            </p:nvSpPr>
            <p:spPr>
              <a:xfrm>
                <a:off x="4427787"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a:t>
                </a:r>
              </a:p>
            </p:txBody>
          </p:sp>
          <p:sp>
            <p:nvSpPr>
              <p:cNvPr id="242" name="TextBox 241">
                <a:extLst>
                  <a:ext uri="{FF2B5EF4-FFF2-40B4-BE49-F238E27FC236}">
                    <a16:creationId xmlns:a16="http://schemas.microsoft.com/office/drawing/2014/main" id="{9A0A4E33-F038-4DE0-A21B-7BDF1EF5883E}"/>
                  </a:ext>
                </a:extLst>
              </p:cNvPr>
              <p:cNvSpPr txBox="1"/>
              <p:nvPr/>
            </p:nvSpPr>
            <p:spPr>
              <a:xfrm>
                <a:off x="4303813"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18</a:t>
                </a:r>
              </a:p>
            </p:txBody>
          </p:sp>
          <p:sp>
            <p:nvSpPr>
              <p:cNvPr id="243" name="TextBox 242">
                <a:extLst>
                  <a:ext uri="{FF2B5EF4-FFF2-40B4-BE49-F238E27FC236}">
                    <a16:creationId xmlns:a16="http://schemas.microsoft.com/office/drawing/2014/main" id="{ED77EDEE-7BAB-4A8D-BFCF-66D007B0963F}"/>
                  </a:ext>
                </a:extLst>
              </p:cNvPr>
              <p:cNvSpPr txBox="1"/>
              <p:nvPr/>
            </p:nvSpPr>
            <p:spPr>
              <a:xfrm>
                <a:off x="4303813"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28</a:t>
                </a:r>
              </a:p>
            </p:txBody>
          </p:sp>
          <p:sp>
            <p:nvSpPr>
              <p:cNvPr id="244" name="TextBox 243">
                <a:extLst>
                  <a:ext uri="{FF2B5EF4-FFF2-40B4-BE49-F238E27FC236}">
                    <a16:creationId xmlns:a16="http://schemas.microsoft.com/office/drawing/2014/main" id="{5B8FDA47-6A6A-4204-AB03-E57102E65781}"/>
                  </a:ext>
                </a:extLst>
              </p:cNvPr>
              <p:cNvSpPr txBox="1"/>
              <p:nvPr/>
            </p:nvSpPr>
            <p:spPr>
              <a:xfrm>
                <a:off x="4303813"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38</a:t>
                </a:r>
              </a:p>
            </p:txBody>
          </p:sp>
          <p:sp>
            <p:nvSpPr>
              <p:cNvPr id="245" name="TextBox 244">
                <a:extLst>
                  <a:ext uri="{FF2B5EF4-FFF2-40B4-BE49-F238E27FC236}">
                    <a16:creationId xmlns:a16="http://schemas.microsoft.com/office/drawing/2014/main" id="{522B83A6-20D9-493C-A6BF-D4B690AA1DA5}"/>
                  </a:ext>
                </a:extLst>
              </p:cNvPr>
              <p:cNvSpPr txBox="1"/>
              <p:nvPr/>
            </p:nvSpPr>
            <p:spPr>
              <a:xfrm>
                <a:off x="4303813"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48</a:t>
                </a:r>
              </a:p>
            </p:txBody>
          </p:sp>
          <p:sp>
            <p:nvSpPr>
              <p:cNvPr id="246" name="TextBox 245">
                <a:extLst>
                  <a:ext uri="{FF2B5EF4-FFF2-40B4-BE49-F238E27FC236}">
                    <a16:creationId xmlns:a16="http://schemas.microsoft.com/office/drawing/2014/main" id="{BBA85314-66CC-4E7C-A960-75337A8691C6}"/>
                  </a:ext>
                </a:extLst>
              </p:cNvPr>
              <p:cNvSpPr txBox="1"/>
              <p:nvPr/>
            </p:nvSpPr>
            <p:spPr>
              <a:xfrm>
                <a:off x="4303813"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58</a:t>
                </a:r>
              </a:p>
            </p:txBody>
          </p:sp>
          <p:sp>
            <p:nvSpPr>
              <p:cNvPr id="247" name="TextBox 246">
                <a:extLst>
                  <a:ext uri="{FF2B5EF4-FFF2-40B4-BE49-F238E27FC236}">
                    <a16:creationId xmlns:a16="http://schemas.microsoft.com/office/drawing/2014/main" id="{67D0B041-4A85-4BEA-B7CA-35C540711B54}"/>
                  </a:ext>
                </a:extLst>
              </p:cNvPr>
              <p:cNvSpPr txBox="1"/>
              <p:nvPr/>
            </p:nvSpPr>
            <p:spPr>
              <a:xfrm>
                <a:off x="4303813"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68</a:t>
                </a:r>
              </a:p>
            </p:txBody>
          </p:sp>
          <p:sp>
            <p:nvSpPr>
              <p:cNvPr id="248" name="TextBox 247">
                <a:extLst>
                  <a:ext uri="{FF2B5EF4-FFF2-40B4-BE49-F238E27FC236}">
                    <a16:creationId xmlns:a16="http://schemas.microsoft.com/office/drawing/2014/main" id="{3C5CBE0D-95E1-46F5-8086-A64463A9831A}"/>
                  </a:ext>
                </a:extLst>
              </p:cNvPr>
              <p:cNvSpPr txBox="1"/>
              <p:nvPr/>
            </p:nvSpPr>
            <p:spPr>
              <a:xfrm>
                <a:off x="4303813"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78</a:t>
                </a:r>
              </a:p>
            </p:txBody>
          </p:sp>
          <p:sp>
            <p:nvSpPr>
              <p:cNvPr id="249" name="TextBox 248">
                <a:extLst>
                  <a:ext uri="{FF2B5EF4-FFF2-40B4-BE49-F238E27FC236}">
                    <a16:creationId xmlns:a16="http://schemas.microsoft.com/office/drawing/2014/main" id="{84CD0663-0644-4ABD-A309-CFDA4E006BEC}"/>
                  </a:ext>
                </a:extLst>
              </p:cNvPr>
              <p:cNvSpPr txBox="1"/>
              <p:nvPr/>
            </p:nvSpPr>
            <p:spPr>
              <a:xfrm>
                <a:off x="4303813"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88</a:t>
                </a:r>
              </a:p>
            </p:txBody>
          </p:sp>
          <p:sp>
            <p:nvSpPr>
              <p:cNvPr id="250" name="TextBox 249">
                <a:extLst>
                  <a:ext uri="{FF2B5EF4-FFF2-40B4-BE49-F238E27FC236}">
                    <a16:creationId xmlns:a16="http://schemas.microsoft.com/office/drawing/2014/main" id="{B430B45E-2E19-4EFA-8EE3-94E68AFDC5B8}"/>
                  </a:ext>
                </a:extLst>
              </p:cNvPr>
              <p:cNvSpPr txBox="1"/>
              <p:nvPr/>
            </p:nvSpPr>
            <p:spPr>
              <a:xfrm>
                <a:off x="4303813"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98</a:t>
                </a:r>
              </a:p>
            </p:txBody>
          </p:sp>
        </p:grpSp>
        <p:grpSp>
          <p:nvGrpSpPr>
            <p:cNvPr id="4" name="Group 3">
              <a:extLst>
                <a:ext uri="{FF2B5EF4-FFF2-40B4-BE49-F238E27FC236}">
                  <a16:creationId xmlns:a16="http://schemas.microsoft.com/office/drawing/2014/main" id="{D1A19E33-6BFA-43B1-A791-E54230A8B886}"/>
                </a:ext>
              </a:extLst>
            </p:cNvPr>
            <p:cNvGrpSpPr/>
            <p:nvPr/>
          </p:nvGrpSpPr>
          <p:grpSpPr>
            <a:xfrm>
              <a:off x="4754195" y="1626383"/>
              <a:ext cx="422454" cy="4376050"/>
              <a:chOff x="4754195" y="1626383"/>
              <a:chExt cx="422454" cy="4376050"/>
            </a:xfrm>
          </p:grpSpPr>
          <p:sp>
            <p:nvSpPr>
              <p:cNvPr id="252" name="TextBox 251">
                <a:extLst>
                  <a:ext uri="{FF2B5EF4-FFF2-40B4-BE49-F238E27FC236}">
                    <a16:creationId xmlns:a16="http://schemas.microsoft.com/office/drawing/2014/main" id="{4EC664F4-5D68-4E46-B369-EC960AF20DDA}"/>
                  </a:ext>
                </a:extLst>
              </p:cNvPr>
              <p:cNvSpPr txBox="1"/>
              <p:nvPr/>
            </p:nvSpPr>
            <p:spPr>
              <a:xfrm>
                <a:off x="4878169"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a:t>
                </a:r>
              </a:p>
            </p:txBody>
          </p:sp>
          <p:sp>
            <p:nvSpPr>
              <p:cNvPr id="253" name="TextBox 252">
                <a:extLst>
                  <a:ext uri="{FF2B5EF4-FFF2-40B4-BE49-F238E27FC236}">
                    <a16:creationId xmlns:a16="http://schemas.microsoft.com/office/drawing/2014/main" id="{044509A1-480C-44E0-B460-BB88CB8F6035}"/>
                  </a:ext>
                </a:extLst>
              </p:cNvPr>
              <p:cNvSpPr txBox="1"/>
              <p:nvPr/>
            </p:nvSpPr>
            <p:spPr>
              <a:xfrm>
                <a:off x="4754195"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19</a:t>
                </a:r>
              </a:p>
            </p:txBody>
          </p:sp>
          <p:sp>
            <p:nvSpPr>
              <p:cNvPr id="254" name="TextBox 253">
                <a:extLst>
                  <a:ext uri="{FF2B5EF4-FFF2-40B4-BE49-F238E27FC236}">
                    <a16:creationId xmlns:a16="http://schemas.microsoft.com/office/drawing/2014/main" id="{7BB23EB1-176F-42EB-B6FF-338FD4151EF0}"/>
                  </a:ext>
                </a:extLst>
              </p:cNvPr>
              <p:cNvSpPr txBox="1"/>
              <p:nvPr/>
            </p:nvSpPr>
            <p:spPr>
              <a:xfrm>
                <a:off x="4754195"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29</a:t>
                </a:r>
              </a:p>
            </p:txBody>
          </p:sp>
          <p:sp>
            <p:nvSpPr>
              <p:cNvPr id="255" name="TextBox 254">
                <a:extLst>
                  <a:ext uri="{FF2B5EF4-FFF2-40B4-BE49-F238E27FC236}">
                    <a16:creationId xmlns:a16="http://schemas.microsoft.com/office/drawing/2014/main" id="{AEE71E43-D4C3-412F-801E-E5F70493EC6E}"/>
                  </a:ext>
                </a:extLst>
              </p:cNvPr>
              <p:cNvSpPr txBox="1"/>
              <p:nvPr/>
            </p:nvSpPr>
            <p:spPr>
              <a:xfrm>
                <a:off x="4754195"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39</a:t>
                </a:r>
              </a:p>
            </p:txBody>
          </p:sp>
          <p:sp>
            <p:nvSpPr>
              <p:cNvPr id="256" name="TextBox 255">
                <a:extLst>
                  <a:ext uri="{FF2B5EF4-FFF2-40B4-BE49-F238E27FC236}">
                    <a16:creationId xmlns:a16="http://schemas.microsoft.com/office/drawing/2014/main" id="{13D582D8-7533-4C14-963E-39FC173F3DE4}"/>
                  </a:ext>
                </a:extLst>
              </p:cNvPr>
              <p:cNvSpPr txBox="1"/>
              <p:nvPr/>
            </p:nvSpPr>
            <p:spPr>
              <a:xfrm>
                <a:off x="4754195"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49</a:t>
                </a:r>
              </a:p>
            </p:txBody>
          </p:sp>
          <p:sp>
            <p:nvSpPr>
              <p:cNvPr id="257" name="TextBox 256">
                <a:extLst>
                  <a:ext uri="{FF2B5EF4-FFF2-40B4-BE49-F238E27FC236}">
                    <a16:creationId xmlns:a16="http://schemas.microsoft.com/office/drawing/2014/main" id="{DF3D2B05-D811-4925-96D3-AF1A1899A259}"/>
                  </a:ext>
                </a:extLst>
              </p:cNvPr>
              <p:cNvSpPr txBox="1"/>
              <p:nvPr/>
            </p:nvSpPr>
            <p:spPr>
              <a:xfrm>
                <a:off x="4754195"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59</a:t>
                </a:r>
              </a:p>
            </p:txBody>
          </p:sp>
          <p:sp>
            <p:nvSpPr>
              <p:cNvPr id="258" name="TextBox 257">
                <a:extLst>
                  <a:ext uri="{FF2B5EF4-FFF2-40B4-BE49-F238E27FC236}">
                    <a16:creationId xmlns:a16="http://schemas.microsoft.com/office/drawing/2014/main" id="{E0D2E1F9-3BD3-416A-967E-E1103FE0EC0D}"/>
                  </a:ext>
                </a:extLst>
              </p:cNvPr>
              <p:cNvSpPr txBox="1"/>
              <p:nvPr/>
            </p:nvSpPr>
            <p:spPr>
              <a:xfrm>
                <a:off x="4754195"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69</a:t>
                </a:r>
              </a:p>
            </p:txBody>
          </p:sp>
          <p:sp>
            <p:nvSpPr>
              <p:cNvPr id="259" name="TextBox 258">
                <a:extLst>
                  <a:ext uri="{FF2B5EF4-FFF2-40B4-BE49-F238E27FC236}">
                    <a16:creationId xmlns:a16="http://schemas.microsoft.com/office/drawing/2014/main" id="{0EA04C49-D60B-49E4-9E05-5362046886F3}"/>
                  </a:ext>
                </a:extLst>
              </p:cNvPr>
              <p:cNvSpPr txBox="1"/>
              <p:nvPr/>
            </p:nvSpPr>
            <p:spPr>
              <a:xfrm>
                <a:off x="4754195"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79</a:t>
                </a:r>
              </a:p>
            </p:txBody>
          </p:sp>
          <p:sp>
            <p:nvSpPr>
              <p:cNvPr id="260" name="TextBox 259">
                <a:extLst>
                  <a:ext uri="{FF2B5EF4-FFF2-40B4-BE49-F238E27FC236}">
                    <a16:creationId xmlns:a16="http://schemas.microsoft.com/office/drawing/2014/main" id="{2F26CD7F-F9E0-4F75-A583-9789CF719117}"/>
                  </a:ext>
                </a:extLst>
              </p:cNvPr>
              <p:cNvSpPr txBox="1"/>
              <p:nvPr/>
            </p:nvSpPr>
            <p:spPr>
              <a:xfrm>
                <a:off x="4754195"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89</a:t>
                </a:r>
              </a:p>
            </p:txBody>
          </p:sp>
          <p:sp>
            <p:nvSpPr>
              <p:cNvPr id="261" name="TextBox 260">
                <a:extLst>
                  <a:ext uri="{FF2B5EF4-FFF2-40B4-BE49-F238E27FC236}">
                    <a16:creationId xmlns:a16="http://schemas.microsoft.com/office/drawing/2014/main" id="{BC6128F3-ED64-48C1-85D8-8CB3FCE9DD9A}"/>
                  </a:ext>
                </a:extLst>
              </p:cNvPr>
              <p:cNvSpPr txBox="1"/>
              <p:nvPr/>
            </p:nvSpPr>
            <p:spPr>
              <a:xfrm>
                <a:off x="4754195"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99</a:t>
                </a:r>
              </a:p>
            </p:txBody>
          </p:sp>
        </p:grpSp>
        <p:grpSp>
          <p:nvGrpSpPr>
            <p:cNvPr id="2" name="Group 1">
              <a:extLst>
                <a:ext uri="{FF2B5EF4-FFF2-40B4-BE49-F238E27FC236}">
                  <a16:creationId xmlns:a16="http://schemas.microsoft.com/office/drawing/2014/main" id="{CE982925-9981-4EEA-8EA6-72E78B4E20A7}"/>
                </a:ext>
              </a:extLst>
            </p:cNvPr>
            <p:cNvGrpSpPr/>
            <p:nvPr/>
          </p:nvGrpSpPr>
          <p:grpSpPr>
            <a:xfrm>
              <a:off x="5090764" y="1626383"/>
              <a:ext cx="536268" cy="4376050"/>
              <a:chOff x="5090764" y="1626383"/>
              <a:chExt cx="536268" cy="4376050"/>
            </a:xfrm>
          </p:grpSpPr>
          <p:sp>
            <p:nvSpPr>
              <p:cNvPr id="263" name="TextBox 262">
                <a:extLst>
                  <a:ext uri="{FF2B5EF4-FFF2-40B4-BE49-F238E27FC236}">
                    <a16:creationId xmlns:a16="http://schemas.microsoft.com/office/drawing/2014/main" id="{B5667CAF-5ECE-4A9A-A9F7-06DD56466116}"/>
                  </a:ext>
                </a:extLst>
              </p:cNvPr>
              <p:cNvSpPr txBox="1"/>
              <p:nvPr/>
            </p:nvSpPr>
            <p:spPr>
              <a:xfrm>
                <a:off x="5214740" y="1626383"/>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10</a:t>
                </a:r>
              </a:p>
            </p:txBody>
          </p:sp>
          <p:sp>
            <p:nvSpPr>
              <p:cNvPr id="264" name="TextBox 263">
                <a:extLst>
                  <a:ext uri="{FF2B5EF4-FFF2-40B4-BE49-F238E27FC236}">
                    <a16:creationId xmlns:a16="http://schemas.microsoft.com/office/drawing/2014/main" id="{983FFD56-B75C-4E8E-A120-66A74CFC9EED}"/>
                  </a:ext>
                </a:extLst>
              </p:cNvPr>
              <p:cNvSpPr txBox="1"/>
              <p:nvPr/>
            </p:nvSpPr>
            <p:spPr>
              <a:xfrm>
                <a:off x="5204578"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20</a:t>
                </a:r>
              </a:p>
            </p:txBody>
          </p:sp>
          <p:sp>
            <p:nvSpPr>
              <p:cNvPr id="265" name="TextBox 264">
                <a:extLst>
                  <a:ext uri="{FF2B5EF4-FFF2-40B4-BE49-F238E27FC236}">
                    <a16:creationId xmlns:a16="http://schemas.microsoft.com/office/drawing/2014/main" id="{F4F3FB12-C7D0-41D3-A0D7-BA1E39E72EB8}"/>
                  </a:ext>
                </a:extLst>
              </p:cNvPr>
              <p:cNvSpPr txBox="1"/>
              <p:nvPr/>
            </p:nvSpPr>
            <p:spPr>
              <a:xfrm>
                <a:off x="5204578"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30</a:t>
                </a:r>
              </a:p>
            </p:txBody>
          </p:sp>
          <p:sp>
            <p:nvSpPr>
              <p:cNvPr id="266" name="TextBox 265">
                <a:extLst>
                  <a:ext uri="{FF2B5EF4-FFF2-40B4-BE49-F238E27FC236}">
                    <a16:creationId xmlns:a16="http://schemas.microsoft.com/office/drawing/2014/main" id="{F92A637D-62EE-4ABF-A513-70AD66943E77}"/>
                  </a:ext>
                </a:extLst>
              </p:cNvPr>
              <p:cNvSpPr txBox="1"/>
              <p:nvPr/>
            </p:nvSpPr>
            <p:spPr>
              <a:xfrm>
                <a:off x="5204578"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40</a:t>
                </a:r>
              </a:p>
            </p:txBody>
          </p:sp>
          <p:sp>
            <p:nvSpPr>
              <p:cNvPr id="267" name="TextBox 266">
                <a:extLst>
                  <a:ext uri="{FF2B5EF4-FFF2-40B4-BE49-F238E27FC236}">
                    <a16:creationId xmlns:a16="http://schemas.microsoft.com/office/drawing/2014/main" id="{09E3D9D3-D1FD-44B5-8829-861AAE21BD0C}"/>
                  </a:ext>
                </a:extLst>
              </p:cNvPr>
              <p:cNvSpPr txBox="1"/>
              <p:nvPr/>
            </p:nvSpPr>
            <p:spPr>
              <a:xfrm>
                <a:off x="5204578"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50</a:t>
                </a:r>
              </a:p>
            </p:txBody>
          </p:sp>
          <p:sp>
            <p:nvSpPr>
              <p:cNvPr id="268" name="TextBox 267">
                <a:extLst>
                  <a:ext uri="{FF2B5EF4-FFF2-40B4-BE49-F238E27FC236}">
                    <a16:creationId xmlns:a16="http://schemas.microsoft.com/office/drawing/2014/main" id="{1F35A0CD-8FE2-40E5-B5E9-0B72EFE3A80C}"/>
                  </a:ext>
                </a:extLst>
              </p:cNvPr>
              <p:cNvSpPr txBox="1"/>
              <p:nvPr/>
            </p:nvSpPr>
            <p:spPr>
              <a:xfrm>
                <a:off x="5204578"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60</a:t>
                </a:r>
              </a:p>
            </p:txBody>
          </p:sp>
          <p:sp>
            <p:nvSpPr>
              <p:cNvPr id="269" name="TextBox 268">
                <a:extLst>
                  <a:ext uri="{FF2B5EF4-FFF2-40B4-BE49-F238E27FC236}">
                    <a16:creationId xmlns:a16="http://schemas.microsoft.com/office/drawing/2014/main" id="{B9054553-87A9-434D-8AD4-F65481F0EB6A}"/>
                  </a:ext>
                </a:extLst>
              </p:cNvPr>
              <p:cNvSpPr txBox="1"/>
              <p:nvPr/>
            </p:nvSpPr>
            <p:spPr>
              <a:xfrm>
                <a:off x="5204578"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70</a:t>
                </a:r>
              </a:p>
            </p:txBody>
          </p:sp>
          <p:sp>
            <p:nvSpPr>
              <p:cNvPr id="270" name="TextBox 269">
                <a:extLst>
                  <a:ext uri="{FF2B5EF4-FFF2-40B4-BE49-F238E27FC236}">
                    <a16:creationId xmlns:a16="http://schemas.microsoft.com/office/drawing/2014/main" id="{1FD2B65C-839D-403D-93A4-C429EDB7C841}"/>
                  </a:ext>
                </a:extLst>
              </p:cNvPr>
              <p:cNvSpPr txBox="1"/>
              <p:nvPr/>
            </p:nvSpPr>
            <p:spPr>
              <a:xfrm>
                <a:off x="5204578"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80</a:t>
                </a:r>
              </a:p>
            </p:txBody>
          </p:sp>
          <p:sp>
            <p:nvSpPr>
              <p:cNvPr id="271" name="TextBox 270">
                <a:extLst>
                  <a:ext uri="{FF2B5EF4-FFF2-40B4-BE49-F238E27FC236}">
                    <a16:creationId xmlns:a16="http://schemas.microsoft.com/office/drawing/2014/main" id="{46D6C287-86F1-4348-9AFB-8DB8CB207BA9}"/>
                  </a:ext>
                </a:extLst>
              </p:cNvPr>
              <p:cNvSpPr txBox="1"/>
              <p:nvPr/>
            </p:nvSpPr>
            <p:spPr>
              <a:xfrm>
                <a:off x="5204578"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90</a:t>
                </a:r>
              </a:p>
            </p:txBody>
          </p:sp>
          <p:sp>
            <p:nvSpPr>
              <p:cNvPr id="272" name="TextBox 271">
                <a:extLst>
                  <a:ext uri="{FF2B5EF4-FFF2-40B4-BE49-F238E27FC236}">
                    <a16:creationId xmlns:a16="http://schemas.microsoft.com/office/drawing/2014/main" id="{D8A6221D-192C-44F6-B1D8-919B127025E0}"/>
                  </a:ext>
                </a:extLst>
              </p:cNvPr>
              <p:cNvSpPr txBox="1"/>
              <p:nvPr/>
            </p:nvSpPr>
            <p:spPr>
              <a:xfrm>
                <a:off x="5090764" y="5663879"/>
                <a:ext cx="526106"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100</a:t>
                </a:r>
              </a:p>
            </p:txBody>
          </p:sp>
        </p:grpSp>
      </p:grpSp>
      <p:sp>
        <p:nvSpPr>
          <p:cNvPr id="18" name="Content Placeholder 2">
            <a:extLst>
              <a:ext uri="{FF2B5EF4-FFF2-40B4-BE49-F238E27FC236}">
                <a16:creationId xmlns:a16="http://schemas.microsoft.com/office/drawing/2014/main" id="{FC9A659F-0A11-451D-A9C7-AD25D826325A}"/>
              </a:ext>
            </a:extLst>
          </p:cNvPr>
          <p:cNvSpPr txBox="1">
            <a:spLocks/>
          </p:cNvSpPr>
          <p:nvPr/>
        </p:nvSpPr>
        <p:spPr>
          <a:xfrm>
            <a:off x="6192012" y="1238031"/>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Let’s practise our counting in fives using the hundred square.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Watch the pattern carefully to 50. Can you describe what the pattern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looks</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like?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Move your body to </a:t>
            </a: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feel</a:t>
            </a:r>
            <a:r>
              <a:rPr kumimoji="0" lang="en-US"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the pattern! Point at each number and move your body to follow the numbers as you say them.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think how we can continue the pattern past 50? What will the pattern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look </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like? What will it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feel </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like?</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4400614"/>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5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6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6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7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75"/>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8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80"/>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28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285"/>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29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90"/>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29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295"/>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30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300"/>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30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305"/>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31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310"/>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31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315"/>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32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320"/>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32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325"/>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34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340"/>
                                        </p:tgtEl>
                                        <p:attrNameLst>
                                          <p:attrName>style.visibility</p:attrName>
                                        </p:attrNameLst>
                                      </p:cBhvr>
                                      <p:to>
                                        <p:strVal val="hidden"/>
                                      </p:to>
                                    </p:set>
                                  </p:childTnLst>
                                </p:cTn>
                              </p:par>
                              <p:par>
                                <p:cTn id="107" presetID="1" presetClass="entr" presetSubtype="0" fill="hold" grpId="0" nodeType="withEffect">
                                  <p:stCondLst>
                                    <p:cond delay="0"/>
                                  </p:stCondLst>
                                  <p:childTnLst>
                                    <p:set>
                                      <p:cBhvr>
                                        <p:cTn id="108" dur="1" fill="hold">
                                          <p:stCondLst>
                                            <p:cond delay="0"/>
                                          </p:stCondLst>
                                        </p:cTn>
                                        <p:tgtEl>
                                          <p:spTgt spid="34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345"/>
                                        </p:tgtEl>
                                        <p:attrNameLst>
                                          <p:attrName>style.visibility</p:attrName>
                                        </p:attrNameLst>
                                      </p:cBhvr>
                                      <p:to>
                                        <p:strVal val="hidden"/>
                                      </p:to>
                                    </p:set>
                                  </p:childTnLst>
                                </p:cTn>
                              </p:par>
                              <p:par>
                                <p:cTn id="113" presetID="1" presetClass="entr" presetSubtype="0" fill="hold" grpId="0" nodeType="withEffect">
                                  <p:stCondLst>
                                    <p:cond delay="0"/>
                                  </p:stCondLst>
                                  <p:childTnLst>
                                    <p:set>
                                      <p:cBhvr>
                                        <p:cTn id="114" dur="1" fill="hold">
                                          <p:stCondLst>
                                            <p:cond delay="0"/>
                                          </p:stCondLst>
                                        </p:cTn>
                                        <p:tgtEl>
                                          <p:spTgt spid="35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350"/>
                                        </p:tgtEl>
                                        <p:attrNameLst>
                                          <p:attrName>style.visibility</p:attrName>
                                        </p:attrNameLst>
                                      </p:cBhvr>
                                      <p:to>
                                        <p:strVal val="hidden"/>
                                      </p:to>
                                    </p:set>
                                  </p:childTnLst>
                                </p:cTn>
                              </p:par>
                              <p:par>
                                <p:cTn id="119" presetID="1" presetClass="entr" presetSubtype="0" fill="hold" grpId="0" nodeType="withEffect">
                                  <p:stCondLst>
                                    <p:cond delay="0"/>
                                  </p:stCondLst>
                                  <p:childTnLst>
                                    <p:set>
                                      <p:cBhvr>
                                        <p:cTn id="120" dur="1" fill="hold">
                                          <p:stCondLst>
                                            <p:cond delay="0"/>
                                          </p:stCondLst>
                                        </p:cTn>
                                        <p:tgtEl>
                                          <p:spTgt spid="355"/>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3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48" grpId="1" animBg="1"/>
      <p:bldP spid="158" grpId="0" animBg="1"/>
      <p:bldP spid="158" grpId="1" animBg="1"/>
      <p:bldP spid="168" grpId="0" animBg="1"/>
      <p:bldP spid="168" grpId="1" animBg="1"/>
      <p:bldP spid="280" grpId="0" animBg="1"/>
      <p:bldP spid="280" grpId="1" animBg="1"/>
      <p:bldP spid="153" grpId="0" animBg="1"/>
      <p:bldP spid="153" grpId="1" animBg="1"/>
      <p:bldP spid="163" grpId="0" animBg="1"/>
      <p:bldP spid="163" grpId="1" animBg="1"/>
      <p:bldP spid="275" grpId="0" animBg="1"/>
      <p:bldP spid="275" grpId="1" animBg="1"/>
      <p:bldP spid="285" grpId="0" animBg="1"/>
      <p:bldP spid="285" grpId="1" animBg="1"/>
      <p:bldP spid="290" grpId="0" animBg="1"/>
      <p:bldP spid="290" grpId="1" animBg="1"/>
      <p:bldP spid="300" grpId="0" animBg="1"/>
      <p:bldP spid="300" grpId="1" animBg="1"/>
      <p:bldP spid="310" grpId="0" animBg="1"/>
      <p:bldP spid="310" grpId="1" animBg="1"/>
      <p:bldP spid="320" grpId="0" animBg="1"/>
      <p:bldP spid="320" grpId="1" animBg="1"/>
      <p:bldP spid="340" grpId="0" animBg="1"/>
      <p:bldP spid="340" grpId="1" animBg="1"/>
      <p:bldP spid="350" grpId="0" animBg="1"/>
      <p:bldP spid="350" grpId="1" animBg="1"/>
      <p:bldP spid="295" grpId="0" animBg="1"/>
      <p:bldP spid="295" grpId="1" animBg="1"/>
      <p:bldP spid="305" grpId="0" animBg="1"/>
      <p:bldP spid="305" grpId="1" animBg="1"/>
      <p:bldP spid="315" grpId="0" animBg="1"/>
      <p:bldP spid="315" grpId="1" animBg="1"/>
      <p:bldP spid="325" grpId="0" animBg="1"/>
      <p:bldP spid="325" grpId="1" animBg="1"/>
      <p:bldP spid="345" grpId="0" animBg="1"/>
      <p:bldP spid="345" grpId="1" animBg="1"/>
      <p:bldP spid="355" grpId="0" animBg="1"/>
      <p:bldP spid="35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1:1</a:t>
            </a:r>
          </a:p>
        </p:txBody>
      </p:sp>
      <p:sp>
        <p:nvSpPr>
          <p:cNvPr id="5" name="TextBox 4">
            <a:extLst>
              <a:ext uri="{FF2B5EF4-FFF2-40B4-BE49-F238E27FC236}">
                <a16:creationId xmlns:a16="http://schemas.microsoft.com/office/drawing/2014/main" id="{EF579918-8218-4318-9FEE-129A8E237900}"/>
              </a:ext>
            </a:extLst>
          </p:cNvPr>
          <p:cNvSpPr txBox="1"/>
          <p:nvPr/>
        </p:nvSpPr>
        <p:spPr bwMode="auto">
          <a:xfrm>
            <a:off x="1583382" y="5577503"/>
            <a:ext cx="5269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zero</a:t>
            </a:r>
          </a:p>
        </p:txBody>
      </p:sp>
      <p:sp>
        <p:nvSpPr>
          <p:cNvPr id="6" name="TextBox 5">
            <a:extLst>
              <a:ext uri="{FF2B5EF4-FFF2-40B4-BE49-F238E27FC236}">
                <a16:creationId xmlns:a16="http://schemas.microsoft.com/office/drawing/2014/main" id="{1C1FA915-E39D-4106-9CA1-D4C3C9B9EB9F}"/>
              </a:ext>
            </a:extLst>
          </p:cNvPr>
          <p:cNvSpPr txBox="1"/>
          <p:nvPr/>
        </p:nvSpPr>
        <p:spPr bwMode="auto">
          <a:xfrm>
            <a:off x="2367758" y="5577503"/>
            <a:ext cx="4807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two</a:t>
            </a:r>
          </a:p>
        </p:txBody>
      </p:sp>
      <p:sp>
        <p:nvSpPr>
          <p:cNvPr id="7" name="TextBox 6">
            <a:extLst>
              <a:ext uri="{FF2B5EF4-FFF2-40B4-BE49-F238E27FC236}">
                <a16:creationId xmlns:a16="http://schemas.microsoft.com/office/drawing/2014/main" id="{C143B1AB-9046-4F1C-84F1-6F3E0794D562}"/>
              </a:ext>
            </a:extLst>
          </p:cNvPr>
          <p:cNvSpPr txBox="1"/>
          <p:nvPr/>
        </p:nvSpPr>
        <p:spPr bwMode="auto">
          <a:xfrm>
            <a:off x="3177779" y="5577503"/>
            <a:ext cx="5100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four</a:t>
            </a:r>
          </a:p>
        </p:txBody>
      </p:sp>
      <p:sp>
        <p:nvSpPr>
          <p:cNvPr id="8" name="TextBox 7">
            <a:extLst>
              <a:ext uri="{FF2B5EF4-FFF2-40B4-BE49-F238E27FC236}">
                <a16:creationId xmlns:a16="http://schemas.microsoft.com/office/drawing/2014/main" id="{3DA37D21-6FF5-4FA4-AE51-56F3BCBBCD24}"/>
              </a:ext>
            </a:extLst>
          </p:cNvPr>
          <p:cNvSpPr txBox="1"/>
          <p:nvPr/>
        </p:nvSpPr>
        <p:spPr bwMode="auto">
          <a:xfrm>
            <a:off x="4065173" y="5577503"/>
            <a:ext cx="3866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six</a:t>
            </a:r>
          </a:p>
        </p:txBody>
      </p:sp>
      <p:sp>
        <p:nvSpPr>
          <p:cNvPr id="9" name="TextBox 8">
            <a:extLst>
              <a:ext uri="{FF2B5EF4-FFF2-40B4-BE49-F238E27FC236}">
                <a16:creationId xmlns:a16="http://schemas.microsoft.com/office/drawing/2014/main" id="{B03D3E89-2FAB-4B1C-A1C3-719BECA4FD95}"/>
              </a:ext>
            </a:extLst>
          </p:cNvPr>
          <p:cNvSpPr txBox="1"/>
          <p:nvPr/>
        </p:nvSpPr>
        <p:spPr bwMode="auto">
          <a:xfrm>
            <a:off x="4785449" y="5577503"/>
            <a:ext cx="5902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eight</a:t>
            </a:r>
          </a:p>
        </p:txBody>
      </p:sp>
      <p:sp>
        <p:nvSpPr>
          <p:cNvPr id="10" name="TextBox 9">
            <a:extLst>
              <a:ext uri="{FF2B5EF4-FFF2-40B4-BE49-F238E27FC236}">
                <a16:creationId xmlns:a16="http://schemas.microsoft.com/office/drawing/2014/main" id="{76077C5D-E534-428A-9398-8B9D8A76F897}"/>
              </a:ext>
            </a:extLst>
          </p:cNvPr>
          <p:cNvSpPr txBox="1"/>
          <p:nvPr/>
        </p:nvSpPr>
        <p:spPr bwMode="auto">
          <a:xfrm>
            <a:off x="5685280" y="5577503"/>
            <a:ext cx="4397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ten</a:t>
            </a:r>
          </a:p>
        </p:txBody>
      </p:sp>
      <p:sp>
        <p:nvSpPr>
          <p:cNvPr id="11" name="TextBox 10">
            <a:extLst>
              <a:ext uri="{FF2B5EF4-FFF2-40B4-BE49-F238E27FC236}">
                <a16:creationId xmlns:a16="http://schemas.microsoft.com/office/drawing/2014/main" id="{35632773-8248-419A-BF8A-CC13E7D2D157}"/>
              </a:ext>
            </a:extLst>
          </p:cNvPr>
          <p:cNvSpPr txBox="1"/>
          <p:nvPr/>
        </p:nvSpPr>
        <p:spPr bwMode="auto">
          <a:xfrm>
            <a:off x="6383605" y="5577503"/>
            <a:ext cx="6924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twelve</a:t>
            </a:r>
          </a:p>
        </p:txBody>
      </p:sp>
      <p:sp>
        <p:nvSpPr>
          <p:cNvPr id="12" name="TextBox 11">
            <a:extLst>
              <a:ext uri="{FF2B5EF4-FFF2-40B4-BE49-F238E27FC236}">
                <a16:creationId xmlns:a16="http://schemas.microsoft.com/office/drawing/2014/main" id="{26A254B9-3D65-4182-8E66-B7B7A88D25F5}"/>
              </a:ext>
            </a:extLst>
          </p:cNvPr>
          <p:cNvSpPr txBox="1"/>
          <p:nvPr/>
        </p:nvSpPr>
        <p:spPr bwMode="auto">
          <a:xfrm>
            <a:off x="7123884" y="5577503"/>
            <a:ext cx="8649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fourteen</a:t>
            </a:r>
          </a:p>
        </p:txBody>
      </p:sp>
      <p:sp>
        <p:nvSpPr>
          <p:cNvPr id="13" name="TextBox 12">
            <a:extLst>
              <a:ext uri="{FF2B5EF4-FFF2-40B4-BE49-F238E27FC236}">
                <a16:creationId xmlns:a16="http://schemas.microsoft.com/office/drawing/2014/main" id="{7BAB03F3-736C-4BED-B5ED-0D7FCD5B1501}"/>
              </a:ext>
            </a:extLst>
          </p:cNvPr>
          <p:cNvSpPr txBox="1"/>
          <p:nvPr/>
        </p:nvSpPr>
        <p:spPr bwMode="auto">
          <a:xfrm>
            <a:off x="8013056" y="5577503"/>
            <a:ext cx="7362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sixteen</a:t>
            </a:r>
          </a:p>
        </p:txBody>
      </p:sp>
      <p:sp>
        <p:nvSpPr>
          <p:cNvPr id="14" name="TextBox 13">
            <a:extLst>
              <a:ext uri="{FF2B5EF4-FFF2-40B4-BE49-F238E27FC236}">
                <a16:creationId xmlns:a16="http://schemas.microsoft.com/office/drawing/2014/main" id="{5DD83DC4-C89C-48D9-BC5F-AF46A9D435F2}"/>
              </a:ext>
            </a:extLst>
          </p:cNvPr>
          <p:cNvSpPr txBox="1"/>
          <p:nvPr/>
        </p:nvSpPr>
        <p:spPr bwMode="auto">
          <a:xfrm>
            <a:off x="8766273" y="5577503"/>
            <a:ext cx="8789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eighteen</a:t>
            </a:r>
          </a:p>
        </p:txBody>
      </p:sp>
      <p:sp>
        <p:nvSpPr>
          <p:cNvPr id="15" name="TextBox 14">
            <a:extLst>
              <a:ext uri="{FF2B5EF4-FFF2-40B4-BE49-F238E27FC236}">
                <a16:creationId xmlns:a16="http://schemas.microsoft.com/office/drawing/2014/main" id="{31891D07-5071-4178-9E03-A90E89F2DA07}"/>
              </a:ext>
            </a:extLst>
          </p:cNvPr>
          <p:cNvSpPr txBox="1"/>
          <p:nvPr/>
        </p:nvSpPr>
        <p:spPr bwMode="auto">
          <a:xfrm>
            <a:off x="9671670" y="5577503"/>
            <a:ext cx="7175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twenty</a:t>
            </a:r>
          </a:p>
        </p:txBody>
      </p:sp>
      <p:pic>
        <p:nvPicPr>
          <p:cNvPr id="17" name="Picture 16" descr="A picture containing object, mirror&#10;&#10;Description automatically generated">
            <a:extLst>
              <a:ext uri="{FF2B5EF4-FFF2-40B4-BE49-F238E27FC236}">
                <a16:creationId xmlns:a16="http://schemas.microsoft.com/office/drawing/2014/main" id="{99BB2CE4-B793-4144-AB5F-3086C9785F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7471" y="5304465"/>
            <a:ext cx="501282" cy="254381"/>
          </a:xfrm>
          <a:prstGeom prst="rect">
            <a:avLst/>
          </a:prstGeom>
        </p:spPr>
      </p:pic>
      <p:pic>
        <p:nvPicPr>
          <p:cNvPr id="19" name="Picture 18">
            <a:extLst>
              <a:ext uri="{FF2B5EF4-FFF2-40B4-BE49-F238E27FC236}">
                <a16:creationId xmlns:a16="http://schemas.microsoft.com/office/drawing/2014/main" id="{3D693161-37F0-4710-9C03-3A38F8C449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2176" y="5057563"/>
            <a:ext cx="501282" cy="501282"/>
          </a:xfrm>
          <a:prstGeom prst="rect">
            <a:avLst/>
          </a:prstGeom>
        </p:spPr>
      </p:pic>
      <p:pic>
        <p:nvPicPr>
          <p:cNvPr id="21" name="Picture 20">
            <a:extLst>
              <a:ext uri="{FF2B5EF4-FFF2-40B4-BE49-F238E27FC236}">
                <a16:creationId xmlns:a16="http://schemas.microsoft.com/office/drawing/2014/main" id="{A6273C97-A730-4DEF-A772-DE285C808F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6881" y="4810663"/>
            <a:ext cx="501282" cy="748182"/>
          </a:xfrm>
          <a:prstGeom prst="rect">
            <a:avLst/>
          </a:prstGeom>
        </p:spPr>
      </p:pic>
      <p:pic>
        <p:nvPicPr>
          <p:cNvPr id="23" name="Picture 22">
            <a:extLst>
              <a:ext uri="{FF2B5EF4-FFF2-40B4-BE49-F238E27FC236}">
                <a16:creationId xmlns:a16="http://schemas.microsoft.com/office/drawing/2014/main" id="{6B575F08-D4CE-40FC-9C77-6EFFF2F3FE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1586" y="4563765"/>
            <a:ext cx="501282" cy="995081"/>
          </a:xfrm>
          <a:prstGeom prst="rect">
            <a:avLst/>
          </a:prstGeom>
        </p:spPr>
      </p:pic>
      <p:pic>
        <p:nvPicPr>
          <p:cNvPr id="25" name="Picture 24">
            <a:extLst>
              <a:ext uri="{FF2B5EF4-FFF2-40B4-BE49-F238E27FC236}">
                <a16:creationId xmlns:a16="http://schemas.microsoft.com/office/drawing/2014/main" id="{23EF5530-7C8D-4294-9CE5-8231F7A124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6291" y="4316865"/>
            <a:ext cx="501282" cy="1241981"/>
          </a:xfrm>
          <a:prstGeom prst="rect">
            <a:avLst/>
          </a:prstGeom>
        </p:spPr>
      </p:pic>
      <p:pic>
        <p:nvPicPr>
          <p:cNvPr id="27" name="Picture 26" descr="A close up of a logo&#10;&#10;Description automatically generated">
            <a:extLst>
              <a:ext uri="{FF2B5EF4-FFF2-40B4-BE49-F238E27FC236}">
                <a16:creationId xmlns:a16="http://schemas.microsoft.com/office/drawing/2014/main" id="{38DF5F72-50BF-417E-8A92-0D71A7834B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0996" y="4010111"/>
            <a:ext cx="501282" cy="1548735"/>
          </a:xfrm>
          <a:prstGeom prst="rect">
            <a:avLst/>
          </a:prstGeom>
        </p:spPr>
      </p:pic>
      <p:pic>
        <p:nvPicPr>
          <p:cNvPr id="29" name="Picture 28" descr="A picture containing weapon&#10;&#10;Description automatically generated">
            <a:extLst>
              <a:ext uri="{FF2B5EF4-FFF2-40B4-BE49-F238E27FC236}">
                <a16:creationId xmlns:a16="http://schemas.microsoft.com/office/drawing/2014/main" id="{D01B49DB-69D2-4959-8F42-1A495313978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5701" y="3763209"/>
            <a:ext cx="501282" cy="1795636"/>
          </a:xfrm>
          <a:prstGeom prst="rect">
            <a:avLst/>
          </a:prstGeom>
        </p:spPr>
      </p:pic>
      <p:pic>
        <p:nvPicPr>
          <p:cNvPr id="31" name="Picture 30" descr="A picture containing scissors&#10;&#10;Description automatically generated">
            <a:extLst>
              <a:ext uri="{FF2B5EF4-FFF2-40B4-BE49-F238E27FC236}">
                <a16:creationId xmlns:a16="http://schemas.microsoft.com/office/drawing/2014/main" id="{5731D8F9-73F9-4E3B-B9FA-C1989D38BC7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30406" y="3516309"/>
            <a:ext cx="501282" cy="2042536"/>
          </a:xfrm>
          <a:prstGeom prst="rect">
            <a:avLst/>
          </a:prstGeom>
        </p:spPr>
      </p:pic>
      <p:pic>
        <p:nvPicPr>
          <p:cNvPr id="33" name="Picture 32">
            <a:extLst>
              <a:ext uri="{FF2B5EF4-FFF2-40B4-BE49-F238E27FC236}">
                <a16:creationId xmlns:a16="http://schemas.microsoft.com/office/drawing/2014/main" id="{2F446166-1531-4ED9-8EB5-E1EA8D47B31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55111" y="3269411"/>
            <a:ext cx="501282" cy="2289435"/>
          </a:xfrm>
          <a:prstGeom prst="rect">
            <a:avLst/>
          </a:prstGeom>
        </p:spPr>
      </p:pic>
      <p:pic>
        <p:nvPicPr>
          <p:cNvPr id="35" name="Picture 34" descr="A picture containing scissors, tool&#10;&#10;Description automatically generated">
            <a:extLst>
              <a:ext uri="{FF2B5EF4-FFF2-40B4-BE49-F238E27FC236}">
                <a16:creationId xmlns:a16="http://schemas.microsoft.com/office/drawing/2014/main" id="{3260ADF8-DE01-4517-AF7F-5E39D5E6B1A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79813" y="3018769"/>
            <a:ext cx="501282" cy="2540076"/>
          </a:xfrm>
          <a:prstGeom prst="rect">
            <a:avLst/>
          </a:prstGeom>
        </p:spPr>
      </p:pic>
      <p:sp>
        <p:nvSpPr>
          <p:cNvPr id="36" name="TextBox 35">
            <a:extLst>
              <a:ext uri="{FF2B5EF4-FFF2-40B4-BE49-F238E27FC236}">
                <a16:creationId xmlns:a16="http://schemas.microsoft.com/office/drawing/2014/main" id="{003DCB22-9121-4E15-A759-4F3833E45E88}"/>
              </a:ext>
            </a:extLst>
          </p:cNvPr>
          <p:cNvSpPr txBox="1"/>
          <p:nvPr/>
        </p:nvSpPr>
        <p:spPr bwMode="auto">
          <a:xfrm>
            <a:off x="1706427" y="5805265"/>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0</a:t>
            </a:r>
          </a:p>
        </p:txBody>
      </p:sp>
      <p:sp>
        <p:nvSpPr>
          <p:cNvPr id="37" name="TextBox 36">
            <a:extLst>
              <a:ext uri="{FF2B5EF4-FFF2-40B4-BE49-F238E27FC236}">
                <a16:creationId xmlns:a16="http://schemas.microsoft.com/office/drawing/2014/main" id="{32B65F5C-B5D2-4CC7-B120-FE56175F77FC}"/>
              </a:ext>
            </a:extLst>
          </p:cNvPr>
          <p:cNvSpPr txBox="1"/>
          <p:nvPr/>
        </p:nvSpPr>
        <p:spPr bwMode="auto">
          <a:xfrm>
            <a:off x="2467688" y="5805265"/>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2</a:t>
            </a:r>
          </a:p>
        </p:txBody>
      </p:sp>
      <p:sp>
        <p:nvSpPr>
          <p:cNvPr id="38" name="TextBox 37">
            <a:extLst>
              <a:ext uri="{FF2B5EF4-FFF2-40B4-BE49-F238E27FC236}">
                <a16:creationId xmlns:a16="http://schemas.microsoft.com/office/drawing/2014/main" id="{DAACF62F-2FDF-4ED0-BC74-628AB841FA17}"/>
              </a:ext>
            </a:extLst>
          </p:cNvPr>
          <p:cNvSpPr txBox="1"/>
          <p:nvPr/>
        </p:nvSpPr>
        <p:spPr bwMode="auto">
          <a:xfrm>
            <a:off x="3292394" y="5805265"/>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4</a:t>
            </a:r>
          </a:p>
        </p:txBody>
      </p:sp>
      <p:sp>
        <p:nvSpPr>
          <p:cNvPr id="39" name="TextBox 38">
            <a:extLst>
              <a:ext uri="{FF2B5EF4-FFF2-40B4-BE49-F238E27FC236}">
                <a16:creationId xmlns:a16="http://schemas.microsoft.com/office/drawing/2014/main" id="{E906092D-9615-4D87-B91F-404A4B29111C}"/>
              </a:ext>
            </a:extLst>
          </p:cNvPr>
          <p:cNvSpPr txBox="1"/>
          <p:nvPr/>
        </p:nvSpPr>
        <p:spPr bwMode="auto">
          <a:xfrm>
            <a:off x="4118072" y="5805265"/>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6</a:t>
            </a:r>
          </a:p>
        </p:txBody>
      </p:sp>
      <p:sp>
        <p:nvSpPr>
          <p:cNvPr id="40" name="TextBox 39">
            <a:extLst>
              <a:ext uri="{FF2B5EF4-FFF2-40B4-BE49-F238E27FC236}">
                <a16:creationId xmlns:a16="http://schemas.microsoft.com/office/drawing/2014/main" id="{A2ED101C-070D-4114-86D1-0CFC3851DDA4}"/>
              </a:ext>
            </a:extLst>
          </p:cNvPr>
          <p:cNvSpPr txBox="1"/>
          <p:nvPr/>
        </p:nvSpPr>
        <p:spPr bwMode="auto">
          <a:xfrm>
            <a:off x="4940138" y="5805265"/>
            <a:ext cx="2808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8</a:t>
            </a:r>
          </a:p>
        </p:txBody>
      </p:sp>
      <p:sp>
        <p:nvSpPr>
          <p:cNvPr id="41" name="TextBox 40">
            <a:extLst>
              <a:ext uri="{FF2B5EF4-FFF2-40B4-BE49-F238E27FC236}">
                <a16:creationId xmlns:a16="http://schemas.microsoft.com/office/drawing/2014/main" id="{129078E4-011D-44A3-B08E-B6E2042F4EC1}"/>
              </a:ext>
            </a:extLst>
          </p:cNvPr>
          <p:cNvSpPr txBox="1"/>
          <p:nvPr/>
        </p:nvSpPr>
        <p:spPr bwMode="auto">
          <a:xfrm>
            <a:off x="5716636" y="5805265"/>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10</a:t>
            </a:r>
          </a:p>
        </p:txBody>
      </p:sp>
      <p:sp>
        <p:nvSpPr>
          <p:cNvPr id="42" name="TextBox 41">
            <a:extLst>
              <a:ext uri="{FF2B5EF4-FFF2-40B4-BE49-F238E27FC236}">
                <a16:creationId xmlns:a16="http://schemas.microsoft.com/office/drawing/2014/main" id="{7C21A78E-387E-4CAD-8E09-9B5B4EB74113}"/>
              </a:ext>
            </a:extLst>
          </p:cNvPr>
          <p:cNvSpPr txBox="1"/>
          <p:nvPr/>
        </p:nvSpPr>
        <p:spPr bwMode="auto">
          <a:xfrm>
            <a:off x="6541339" y="5805265"/>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12</a:t>
            </a:r>
          </a:p>
        </p:txBody>
      </p:sp>
      <p:sp>
        <p:nvSpPr>
          <p:cNvPr id="43" name="TextBox 42">
            <a:extLst>
              <a:ext uri="{FF2B5EF4-FFF2-40B4-BE49-F238E27FC236}">
                <a16:creationId xmlns:a16="http://schemas.microsoft.com/office/drawing/2014/main" id="{2F63CDBB-592D-4576-BD2F-B486AB939461}"/>
              </a:ext>
            </a:extLst>
          </p:cNvPr>
          <p:cNvSpPr txBox="1"/>
          <p:nvPr/>
        </p:nvSpPr>
        <p:spPr bwMode="auto">
          <a:xfrm>
            <a:off x="7367829" y="5805265"/>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14</a:t>
            </a:r>
          </a:p>
        </p:txBody>
      </p:sp>
      <p:sp>
        <p:nvSpPr>
          <p:cNvPr id="44" name="TextBox 43">
            <a:extLst>
              <a:ext uri="{FF2B5EF4-FFF2-40B4-BE49-F238E27FC236}">
                <a16:creationId xmlns:a16="http://schemas.microsoft.com/office/drawing/2014/main" id="{87197EB8-2CB0-46D6-971B-134270A3DD4D}"/>
              </a:ext>
            </a:extLst>
          </p:cNvPr>
          <p:cNvSpPr txBox="1"/>
          <p:nvPr/>
        </p:nvSpPr>
        <p:spPr bwMode="auto">
          <a:xfrm>
            <a:off x="8192690" y="5805265"/>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16</a:t>
            </a:r>
          </a:p>
        </p:txBody>
      </p:sp>
      <p:sp>
        <p:nvSpPr>
          <p:cNvPr id="45" name="TextBox 44">
            <a:extLst>
              <a:ext uri="{FF2B5EF4-FFF2-40B4-BE49-F238E27FC236}">
                <a16:creationId xmlns:a16="http://schemas.microsoft.com/office/drawing/2014/main" id="{67C8E93A-961C-4A8D-8D40-A4005F0F2096}"/>
              </a:ext>
            </a:extLst>
          </p:cNvPr>
          <p:cNvSpPr txBox="1"/>
          <p:nvPr/>
        </p:nvSpPr>
        <p:spPr bwMode="auto">
          <a:xfrm>
            <a:off x="9017239" y="5805265"/>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18</a:t>
            </a:r>
          </a:p>
        </p:txBody>
      </p:sp>
      <p:sp>
        <p:nvSpPr>
          <p:cNvPr id="46" name="TextBox 45">
            <a:extLst>
              <a:ext uri="{FF2B5EF4-FFF2-40B4-BE49-F238E27FC236}">
                <a16:creationId xmlns:a16="http://schemas.microsoft.com/office/drawing/2014/main" id="{ECB16EC2-319B-408C-AC6A-D85280AD2433}"/>
              </a:ext>
            </a:extLst>
          </p:cNvPr>
          <p:cNvSpPr txBox="1"/>
          <p:nvPr/>
        </p:nvSpPr>
        <p:spPr bwMode="auto">
          <a:xfrm>
            <a:off x="9841941" y="5805265"/>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20</a:t>
            </a:r>
          </a:p>
        </p:txBody>
      </p:sp>
    </p:spTree>
    <p:extLst>
      <p:ext uri="{BB962C8B-B14F-4D97-AF65-F5344CB8AC3E}">
        <p14:creationId xmlns:p14="http://schemas.microsoft.com/office/powerpoint/2010/main" val="241470110"/>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500"/>
                                        <p:tgtEl>
                                          <p:spTgt spid="4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500"/>
                                        <p:tgtEl>
                                          <p:spTgt spid="1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500"/>
                                        <p:tgtEl>
                                          <p:spTgt spid="4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childTnLst>
                          </p:cTn>
                        </p:par>
                        <p:par>
                          <p:cTn id="92" fill="hold">
                            <p:stCondLst>
                              <p:cond delay="500"/>
                            </p:stCondLst>
                            <p:childTnLst>
                              <p:par>
                                <p:cTn id="93" presetID="10" presetClass="entr" presetSubtype="0"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fade">
                                      <p:cBhvr>
                                        <p:cTn id="95" dur="500"/>
                                        <p:tgtEl>
                                          <p:spTgt spid="1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fade">
                                      <p:cBhvr>
                                        <p:cTn id="98" dur="500"/>
                                        <p:tgtEl>
                                          <p:spTgt spid="44"/>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
                                        <p:tgtEl>
                                          <p:spTgt spid="33"/>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fade">
                                      <p:cBhvr>
                                        <p:cTn id="107" dur="500"/>
                                        <p:tgtEl>
                                          <p:spTgt spid="14"/>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500"/>
                                        <p:tgtEl>
                                          <p:spTgt spid="45"/>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fade">
                                      <p:cBhvr>
                                        <p:cTn id="115" dur="500"/>
                                        <p:tgtEl>
                                          <p:spTgt spid="35"/>
                                        </p:tgtEl>
                                      </p:cBhvr>
                                    </p:animEffect>
                                  </p:childTnLst>
                                </p:cTn>
                              </p:par>
                            </p:childTnLst>
                          </p:cTn>
                        </p:par>
                        <p:par>
                          <p:cTn id="116" fill="hold">
                            <p:stCondLst>
                              <p:cond delay="500"/>
                            </p:stCondLst>
                            <p:childTnLst>
                              <p:par>
                                <p:cTn id="117" presetID="10" presetClass="entr" presetSubtype="0" fill="hold" grpId="0" nodeType="afterEffect">
                                  <p:stCondLst>
                                    <p:cond delay="0"/>
                                  </p:stCondLst>
                                  <p:childTnLst>
                                    <p:set>
                                      <p:cBhvr>
                                        <p:cTn id="118" dur="1" fill="hold">
                                          <p:stCondLst>
                                            <p:cond delay="0"/>
                                          </p:stCondLst>
                                        </p:cTn>
                                        <p:tgtEl>
                                          <p:spTgt spid="15"/>
                                        </p:tgtEl>
                                        <p:attrNameLst>
                                          <p:attrName>style.visibility</p:attrName>
                                        </p:attrNameLst>
                                      </p:cBhvr>
                                      <p:to>
                                        <p:strVal val="visible"/>
                                      </p:to>
                                    </p:set>
                                    <p:animEffect transition="in" filter="fade">
                                      <p:cBhvr>
                                        <p:cTn id="119" dur="500"/>
                                        <p:tgtEl>
                                          <p:spTgt spid="15"/>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46"/>
                                        </p:tgtEl>
                                        <p:attrNameLst>
                                          <p:attrName>style.visibility</p:attrName>
                                        </p:attrNameLst>
                                      </p:cBhvr>
                                      <p:to>
                                        <p:strVal val="visible"/>
                                      </p:to>
                                    </p:set>
                                    <p:animEffect transition="in" filter="fade">
                                      <p:cBhvr>
                                        <p:cTn id="1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37" grpId="0"/>
      <p:bldP spid="38" grpId="0"/>
      <p:bldP spid="39" grpId="0"/>
      <p:bldP spid="40" grpId="0"/>
      <p:bldP spid="41" grpId="0"/>
      <p:bldP spid="42" grpId="0"/>
      <p:bldP spid="43" grpId="0"/>
      <p:bldP spid="44" grpId="0"/>
      <p:bldP spid="45" grpId="0"/>
      <p:bldP spid="4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 supports the teaching of this learning outcome.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9</a:t>
            </a:r>
            <a:r>
              <a:rPr lang="en-GB" sz="2400" b="1" i="0" u="none" strike="noStrike" dirty="0">
                <a:effectLst/>
              </a:rPr>
              <a:t>, Learning Outcome 4</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39646166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count efficiently by counting in groups of two, five and ten</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3485839"/>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9, Learning Outcome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pic>
        <p:nvPicPr>
          <p:cNvPr id="7" name="Picture Placeholder 6" descr="A picture containing graphical user interface&#10;&#10;Description automatically generated">
            <a:extLst>
              <a:ext uri="{FF2B5EF4-FFF2-40B4-BE49-F238E27FC236}">
                <a16:creationId xmlns:a16="http://schemas.microsoft.com/office/drawing/2014/main" id="{5131AE85-6CDF-46DB-8B0F-6E6B6E0BB9D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86" b="4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 Counting, unitising and coins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622235576"/>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12-13</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1126182"/>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B96A52-9470-47A6-A4D3-0F13AC32E9FE}"/>
              </a:ext>
            </a:extLst>
          </p:cNvPr>
          <p:cNvSpPr>
            <a:spLocks noGrp="1"/>
          </p:cNvSpPr>
          <p:nvPr>
            <p:ph type="title"/>
          </p:nvPr>
        </p:nvSpPr>
        <p:spPr/>
        <p:txBody>
          <a:bodyPr/>
          <a:lstStyle/>
          <a:p>
            <a:r>
              <a:rPr lang="en-GB" dirty="0"/>
              <a:t>1NF-2 Count forwards and backwards in multiples of 2, 5 and 10</a:t>
            </a:r>
          </a:p>
        </p:txBody>
      </p:sp>
      <p:grpSp>
        <p:nvGrpSpPr>
          <p:cNvPr id="5" name="Group 4">
            <a:extLst>
              <a:ext uri="{FF2B5EF4-FFF2-40B4-BE49-F238E27FC236}">
                <a16:creationId xmlns:a16="http://schemas.microsoft.com/office/drawing/2014/main" id="{CFDF0351-6F61-4730-90A2-2AAD94093260}"/>
              </a:ext>
            </a:extLst>
          </p:cNvPr>
          <p:cNvGrpSpPr/>
          <p:nvPr/>
        </p:nvGrpSpPr>
        <p:grpSpPr>
          <a:xfrm>
            <a:off x="2171700" y="1453309"/>
            <a:ext cx="8242030" cy="1626263"/>
            <a:chOff x="647700" y="2380338"/>
            <a:chExt cx="8242030" cy="1626263"/>
          </a:xfrm>
        </p:grpSpPr>
        <p:sp>
          <p:nvSpPr>
            <p:cNvPr id="20" name="TextBox 19">
              <a:extLst>
                <a:ext uri="{FF2B5EF4-FFF2-40B4-BE49-F238E27FC236}">
                  <a16:creationId xmlns:a16="http://schemas.microsoft.com/office/drawing/2014/main" id="{6C89566B-40F4-4015-9426-42DA387AA64A}"/>
                </a:ext>
              </a:extLst>
            </p:cNvPr>
            <p:cNvSpPr txBox="1"/>
            <p:nvPr/>
          </p:nvSpPr>
          <p:spPr>
            <a:xfrm>
              <a:off x="2797487" y="2380338"/>
              <a:ext cx="3575757" cy="430887"/>
            </a:xfrm>
            <a:prstGeom prst="rect">
              <a:avLst/>
            </a:prstGeom>
            <a:noFill/>
          </p:spPr>
          <p:txBody>
            <a:bodyPr wrap="square" rtlCol="0">
              <a:spAutoFit/>
            </a:bodyPr>
            <a:lstStyle/>
            <a:p>
              <a:pPr algn="ctr">
                <a:buNone/>
              </a:pPr>
              <a:r>
                <a:rPr lang="en-GB" sz="2200" b="1" dirty="0"/>
                <a:t>Counting in 2s</a:t>
              </a:r>
            </a:p>
          </p:txBody>
        </p:sp>
        <p:grpSp>
          <p:nvGrpSpPr>
            <p:cNvPr id="16" name="Group 15">
              <a:extLst>
                <a:ext uri="{FF2B5EF4-FFF2-40B4-BE49-F238E27FC236}">
                  <a16:creationId xmlns:a16="http://schemas.microsoft.com/office/drawing/2014/main" id="{E11BF88E-7A5C-40C6-9571-5BD36813590D}"/>
                </a:ext>
              </a:extLst>
            </p:cNvPr>
            <p:cNvGrpSpPr/>
            <p:nvPr/>
          </p:nvGrpSpPr>
          <p:grpSpPr>
            <a:xfrm>
              <a:off x="647700" y="3548362"/>
              <a:ext cx="8242030" cy="458239"/>
              <a:chOff x="647700" y="3548362"/>
              <a:chExt cx="8242030" cy="458239"/>
            </a:xfrm>
          </p:grpSpPr>
          <p:grpSp>
            <p:nvGrpSpPr>
              <p:cNvPr id="25" name="Group 24">
                <a:extLst>
                  <a:ext uri="{FF2B5EF4-FFF2-40B4-BE49-F238E27FC236}">
                    <a16:creationId xmlns:a16="http://schemas.microsoft.com/office/drawing/2014/main" id="{779E8B9C-EBB8-4ACA-B697-0468F6938D91}"/>
                  </a:ext>
                </a:extLst>
              </p:cNvPr>
              <p:cNvGrpSpPr/>
              <p:nvPr/>
            </p:nvGrpSpPr>
            <p:grpSpPr>
              <a:xfrm>
                <a:off x="647700" y="3668047"/>
                <a:ext cx="8242030" cy="338554"/>
                <a:chOff x="647700" y="3668047"/>
                <a:chExt cx="8242030" cy="338554"/>
              </a:xfrm>
            </p:grpSpPr>
            <p:sp>
              <p:nvSpPr>
                <p:cNvPr id="39" name="TextBox 38">
                  <a:extLst>
                    <a:ext uri="{FF2B5EF4-FFF2-40B4-BE49-F238E27FC236}">
                      <a16:creationId xmlns:a16="http://schemas.microsoft.com/office/drawing/2014/main" id="{01926E6A-CEF4-40A5-AC61-E5932886906C}"/>
                    </a:ext>
                  </a:extLst>
                </p:cNvPr>
                <p:cNvSpPr txBox="1"/>
                <p:nvPr/>
              </p:nvSpPr>
              <p:spPr>
                <a:xfrm>
                  <a:off x="2716250" y="3668047"/>
                  <a:ext cx="773405" cy="338554"/>
                </a:xfrm>
                <a:prstGeom prst="rect">
                  <a:avLst/>
                </a:prstGeom>
                <a:noFill/>
              </p:spPr>
              <p:txBody>
                <a:bodyPr wrap="square" rtlCol="0">
                  <a:spAutoFit/>
                </a:bodyPr>
                <a:lstStyle/>
                <a:p>
                  <a:pPr algn="ctr">
                    <a:buNone/>
                  </a:pPr>
                  <a:r>
                    <a:rPr lang="en-GB" sz="1600" dirty="0"/>
                    <a:t>6</a:t>
                  </a:r>
                </a:p>
              </p:txBody>
            </p:sp>
            <p:sp>
              <p:nvSpPr>
                <p:cNvPr id="40" name="TextBox 39">
                  <a:extLst>
                    <a:ext uri="{FF2B5EF4-FFF2-40B4-BE49-F238E27FC236}">
                      <a16:creationId xmlns:a16="http://schemas.microsoft.com/office/drawing/2014/main" id="{AA9E396D-C919-4AEC-9BF0-14D106671A14}"/>
                    </a:ext>
                  </a:extLst>
                </p:cNvPr>
                <p:cNvSpPr txBox="1"/>
                <p:nvPr/>
              </p:nvSpPr>
              <p:spPr>
                <a:xfrm>
                  <a:off x="7680702" y="3668047"/>
                  <a:ext cx="1209028" cy="338554"/>
                </a:xfrm>
                <a:prstGeom prst="rect">
                  <a:avLst/>
                </a:prstGeom>
                <a:noFill/>
              </p:spPr>
              <p:txBody>
                <a:bodyPr wrap="square" rtlCol="0">
                  <a:spAutoFit/>
                </a:bodyPr>
                <a:lstStyle/>
                <a:p>
                  <a:pPr algn="ctr">
                    <a:buNone/>
                  </a:pPr>
                  <a:r>
                    <a:rPr lang="en-GB" sz="1600" dirty="0"/>
                    <a:t>20</a:t>
                  </a:r>
                </a:p>
              </p:txBody>
            </p:sp>
            <p:sp>
              <p:nvSpPr>
                <p:cNvPr id="41" name="TextBox 40">
                  <a:extLst>
                    <a:ext uri="{FF2B5EF4-FFF2-40B4-BE49-F238E27FC236}">
                      <a16:creationId xmlns:a16="http://schemas.microsoft.com/office/drawing/2014/main" id="{297616C3-5AEB-41E3-AB25-AEF02C2C454A}"/>
                    </a:ext>
                  </a:extLst>
                </p:cNvPr>
                <p:cNvSpPr txBox="1"/>
                <p:nvPr/>
              </p:nvSpPr>
              <p:spPr>
                <a:xfrm>
                  <a:off x="647700" y="3668047"/>
                  <a:ext cx="475631" cy="338554"/>
                </a:xfrm>
                <a:prstGeom prst="rect">
                  <a:avLst/>
                </a:prstGeom>
                <a:noFill/>
              </p:spPr>
              <p:txBody>
                <a:bodyPr wrap="square" rtlCol="0">
                  <a:spAutoFit/>
                </a:bodyPr>
                <a:lstStyle/>
                <a:p>
                  <a:pPr algn="ctr">
                    <a:buNone/>
                  </a:pPr>
                  <a:r>
                    <a:rPr lang="en-GB" sz="1600" dirty="0"/>
                    <a:t>0</a:t>
                  </a:r>
                </a:p>
              </p:txBody>
            </p:sp>
            <p:sp>
              <p:nvSpPr>
                <p:cNvPr id="42" name="TextBox 41">
                  <a:extLst>
                    <a:ext uri="{FF2B5EF4-FFF2-40B4-BE49-F238E27FC236}">
                      <a16:creationId xmlns:a16="http://schemas.microsoft.com/office/drawing/2014/main" id="{D0DBCE1E-318B-43FB-B6D5-A5DE801BDC07}"/>
                    </a:ext>
                  </a:extLst>
                </p:cNvPr>
                <p:cNvSpPr txBox="1"/>
                <p:nvPr/>
              </p:nvSpPr>
              <p:spPr>
                <a:xfrm>
                  <a:off x="1246446" y="3668047"/>
                  <a:ext cx="773405" cy="338554"/>
                </a:xfrm>
                <a:prstGeom prst="rect">
                  <a:avLst/>
                </a:prstGeom>
                <a:noFill/>
              </p:spPr>
              <p:txBody>
                <a:bodyPr wrap="square" rtlCol="0">
                  <a:spAutoFit/>
                </a:bodyPr>
                <a:lstStyle/>
                <a:p>
                  <a:pPr algn="ctr">
                    <a:buNone/>
                  </a:pPr>
                  <a:r>
                    <a:rPr lang="en-GB" sz="1600" dirty="0"/>
                    <a:t>2</a:t>
                  </a:r>
                </a:p>
              </p:txBody>
            </p:sp>
            <p:sp>
              <p:nvSpPr>
                <p:cNvPr id="43" name="TextBox 42">
                  <a:extLst>
                    <a:ext uri="{FF2B5EF4-FFF2-40B4-BE49-F238E27FC236}">
                      <a16:creationId xmlns:a16="http://schemas.microsoft.com/office/drawing/2014/main" id="{79A03578-130D-455E-80D7-A0D4157D2809}"/>
                    </a:ext>
                  </a:extLst>
                </p:cNvPr>
                <p:cNvSpPr txBox="1"/>
                <p:nvPr/>
              </p:nvSpPr>
              <p:spPr>
                <a:xfrm>
                  <a:off x="1985647" y="3668047"/>
                  <a:ext cx="773405" cy="338554"/>
                </a:xfrm>
                <a:prstGeom prst="rect">
                  <a:avLst/>
                </a:prstGeom>
                <a:noFill/>
              </p:spPr>
              <p:txBody>
                <a:bodyPr wrap="square" rtlCol="0">
                  <a:spAutoFit/>
                </a:bodyPr>
                <a:lstStyle/>
                <a:p>
                  <a:pPr algn="ctr">
                    <a:buNone/>
                  </a:pPr>
                  <a:r>
                    <a:rPr lang="en-GB" sz="1600" dirty="0"/>
                    <a:t>4</a:t>
                  </a:r>
                </a:p>
              </p:txBody>
            </p:sp>
            <p:sp>
              <p:nvSpPr>
                <p:cNvPr id="44" name="TextBox 43">
                  <a:extLst>
                    <a:ext uri="{FF2B5EF4-FFF2-40B4-BE49-F238E27FC236}">
                      <a16:creationId xmlns:a16="http://schemas.microsoft.com/office/drawing/2014/main" id="{70BD5535-2A85-49B2-B2A1-374DE951D9A3}"/>
                    </a:ext>
                  </a:extLst>
                </p:cNvPr>
                <p:cNvSpPr txBox="1"/>
                <p:nvPr/>
              </p:nvSpPr>
              <p:spPr>
                <a:xfrm>
                  <a:off x="3458693" y="3668047"/>
                  <a:ext cx="773405" cy="338554"/>
                </a:xfrm>
                <a:prstGeom prst="rect">
                  <a:avLst/>
                </a:prstGeom>
                <a:noFill/>
              </p:spPr>
              <p:txBody>
                <a:bodyPr wrap="square" rtlCol="0">
                  <a:spAutoFit/>
                </a:bodyPr>
                <a:lstStyle/>
                <a:p>
                  <a:pPr algn="ctr">
                    <a:buNone/>
                  </a:pPr>
                  <a:r>
                    <a:rPr lang="en-GB" sz="1600" dirty="0"/>
                    <a:t>8</a:t>
                  </a:r>
                </a:p>
              </p:txBody>
            </p:sp>
            <p:sp>
              <p:nvSpPr>
                <p:cNvPr id="45" name="TextBox 44">
                  <a:extLst>
                    <a:ext uri="{FF2B5EF4-FFF2-40B4-BE49-F238E27FC236}">
                      <a16:creationId xmlns:a16="http://schemas.microsoft.com/office/drawing/2014/main" id="{EDF4C396-CECF-4C0D-9B0E-CA81E923BAD4}"/>
                    </a:ext>
                  </a:extLst>
                </p:cNvPr>
                <p:cNvSpPr txBox="1"/>
                <p:nvPr/>
              </p:nvSpPr>
              <p:spPr>
                <a:xfrm>
                  <a:off x="4192051" y="3668047"/>
                  <a:ext cx="773405" cy="338554"/>
                </a:xfrm>
                <a:prstGeom prst="rect">
                  <a:avLst/>
                </a:prstGeom>
                <a:noFill/>
              </p:spPr>
              <p:txBody>
                <a:bodyPr wrap="square" rtlCol="0">
                  <a:spAutoFit/>
                </a:bodyPr>
                <a:lstStyle/>
                <a:p>
                  <a:pPr algn="ctr">
                    <a:buNone/>
                  </a:pPr>
                  <a:r>
                    <a:rPr lang="en-GB" sz="1600" dirty="0"/>
                    <a:t>10</a:t>
                  </a:r>
                </a:p>
              </p:txBody>
            </p:sp>
            <p:sp>
              <p:nvSpPr>
                <p:cNvPr id="46" name="TextBox 45">
                  <a:extLst>
                    <a:ext uri="{FF2B5EF4-FFF2-40B4-BE49-F238E27FC236}">
                      <a16:creationId xmlns:a16="http://schemas.microsoft.com/office/drawing/2014/main" id="{0E042EA2-ECA5-497C-A55D-4485F945C739}"/>
                    </a:ext>
                  </a:extLst>
                </p:cNvPr>
                <p:cNvSpPr txBox="1"/>
                <p:nvPr/>
              </p:nvSpPr>
              <p:spPr>
                <a:xfrm>
                  <a:off x="4940384" y="3668047"/>
                  <a:ext cx="773405" cy="338554"/>
                </a:xfrm>
                <a:prstGeom prst="rect">
                  <a:avLst/>
                </a:prstGeom>
                <a:noFill/>
              </p:spPr>
              <p:txBody>
                <a:bodyPr wrap="square" rtlCol="0">
                  <a:spAutoFit/>
                </a:bodyPr>
                <a:lstStyle/>
                <a:p>
                  <a:pPr algn="ctr">
                    <a:buNone/>
                  </a:pPr>
                  <a:r>
                    <a:rPr lang="en-GB" sz="1600" dirty="0"/>
                    <a:t>12</a:t>
                  </a:r>
                </a:p>
              </p:txBody>
            </p:sp>
            <p:sp>
              <p:nvSpPr>
                <p:cNvPr id="47" name="TextBox 46">
                  <a:extLst>
                    <a:ext uri="{FF2B5EF4-FFF2-40B4-BE49-F238E27FC236}">
                      <a16:creationId xmlns:a16="http://schemas.microsoft.com/office/drawing/2014/main" id="{F5C408F2-C0DF-4ACD-9699-171BEF73ED8F}"/>
                    </a:ext>
                  </a:extLst>
                </p:cNvPr>
                <p:cNvSpPr txBox="1"/>
                <p:nvPr/>
              </p:nvSpPr>
              <p:spPr>
                <a:xfrm>
                  <a:off x="5682489" y="3668047"/>
                  <a:ext cx="773405" cy="338554"/>
                </a:xfrm>
                <a:prstGeom prst="rect">
                  <a:avLst/>
                </a:prstGeom>
                <a:noFill/>
              </p:spPr>
              <p:txBody>
                <a:bodyPr wrap="square" rtlCol="0">
                  <a:spAutoFit/>
                </a:bodyPr>
                <a:lstStyle/>
                <a:p>
                  <a:pPr algn="ctr">
                    <a:buNone/>
                  </a:pPr>
                  <a:r>
                    <a:rPr lang="en-GB" sz="1600" dirty="0"/>
                    <a:t>14</a:t>
                  </a:r>
                </a:p>
              </p:txBody>
            </p:sp>
            <p:sp>
              <p:nvSpPr>
                <p:cNvPr id="48" name="TextBox 47">
                  <a:extLst>
                    <a:ext uri="{FF2B5EF4-FFF2-40B4-BE49-F238E27FC236}">
                      <a16:creationId xmlns:a16="http://schemas.microsoft.com/office/drawing/2014/main" id="{0455ED2B-72A7-4F20-B3DE-E2F1F3745944}"/>
                    </a:ext>
                  </a:extLst>
                </p:cNvPr>
                <p:cNvSpPr txBox="1"/>
                <p:nvPr/>
              </p:nvSpPr>
              <p:spPr>
                <a:xfrm>
                  <a:off x="6417560" y="3668047"/>
                  <a:ext cx="773405" cy="338554"/>
                </a:xfrm>
                <a:prstGeom prst="rect">
                  <a:avLst/>
                </a:prstGeom>
                <a:noFill/>
              </p:spPr>
              <p:txBody>
                <a:bodyPr wrap="square" rtlCol="0">
                  <a:spAutoFit/>
                </a:bodyPr>
                <a:lstStyle/>
                <a:p>
                  <a:pPr algn="ctr">
                    <a:buNone/>
                  </a:pPr>
                  <a:r>
                    <a:rPr lang="en-GB" sz="1600" dirty="0"/>
                    <a:t>16</a:t>
                  </a:r>
                </a:p>
              </p:txBody>
            </p:sp>
            <p:sp>
              <p:nvSpPr>
                <p:cNvPr id="49" name="TextBox 48">
                  <a:extLst>
                    <a:ext uri="{FF2B5EF4-FFF2-40B4-BE49-F238E27FC236}">
                      <a16:creationId xmlns:a16="http://schemas.microsoft.com/office/drawing/2014/main" id="{0B15B0FD-8E7B-415B-A9A6-50373C16D48F}"/>
                    </a:ext>
                  </a:extLst>
                </p:cNvPr>
                <p:cNvSpPr txBox="1"/>
                <p:nvPr/>
              </p:nvSpPr>
              <p:spPr>
                <a:xfrm>
                  <a:off x="7158314" y="3668047"/>
                  <a:ext cx="773405" cy="338554"/>
                </a:xfrm>
                <a:prstGeom prst="rect">
                  <a:avLst/>
                </a:prstGeom>
                <a:noFill/>
              </p:spPr>
              <p:txBody>
                <a:bodyPr wrap="square" rtlCol="0">
                  <a:spAutoFit/>
                </a:bodyPr>
                <a:lstStyle/>
                <a:p>
                  <a:pPr algn="ctr">
                    <a:buNone/>
                  </a:pPr>
                  <a:r>
                    <a:rPr lang="en-GB" sz="1600" dirty="0"/>
                    <a:t>18</a:t>
                  </a:r>
                </a:p>
              </p:txBody>
            </p:sp>
          </p:grpSp>
          <p:grpSp>
            <p:nvGrpSpPr>
              <p:cNvPr id="26" name="Group 25">
                <a:extLst>
                  <a:ext uri="{FF2B5EF4-FFF2-40B4-BE49-F238E27FC236}">
                    <a16:creationId xmlns:a16="http://schemas.microsoft.com/office/drawing/2014/main" id="{FDCAF9AF-D34D-4A02-A040-1B857D54383E}"/>
                  </a:ext>
                </a:extLst>
              </p:cNvPr>
              <p:cNvGrpSpPr/>
              <p:nvPr/>
            </p:nvGrpSpPr>
            <p:grpSpPr>
              <a:xfrm>
                <a:off x="885515" y="3548362"/>
                <a:ext cx="7405298" cy="119684"/>
                <a:chOff x="885515" y="3548362"/>
                <a:chExt cx="7405298" cy="119684"/>
              </a:xfrm>
            </p:grpSpPr>
            <p:cxnSp>
              <p:nvCxnSpPr>
                <p:cNvPr id="27" name="Straight Connector 26">
                  <a:extLst>
                    <a:ext uri="{FF2B5EF4-FFF2-40B4-BE49-F238E27FC236}">
                      <a16:creationId xmlns:a16="http://schemas.microsoft.com/office/drawing/2014/main" id="{D7C95110-2FBF-499D-8722-D71BBC107DE4}"/>
                    </a:ext>
                  </a:extLst>
                </p:cNvPr>
                <p:cNvCxnSpPr>
                  <a:cxnSpLocks/>
                </p:cNvCxnSpPr>
                <p:nvPr/>
              </p:nvCxnSpPr>
              <p:spPr>
                <a:xfrm>
                  <a:off x="885515" y="3561027"/>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8183C9E-FD07-494D-847F-086D83D3A1B6}"/>
                    </a:ext>
                  </a:extLst>
                </p:cNvPr>
                <p:cNvCxnSpPr>
                  <a:cxnSpLocks/>
                </p:cNvCxnSpPr>
                <p:nvPr/>
              </p:nvCxnSpPr>
              <p:spPr>
                <a:xfrm>
                  <a:off x="4585366" y="3550083"/>
                  <a:ext cx="0" cy="116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13A9E81-C6DC-4F1F-958D-807AB91966F1}"/>
                    </a:ext>
                  </a:extLst>
                </p:cNvPr>
                <p:cNvCxnSpPr>
                  <a:cxnSpLocks/>
                </p:cNvCxnSpPr>
                <p:nvPr/>
              </p:nvCxnSpPr>
              <p:spPr>
                <a:xfrm>
                  <a:off x="89265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852E375-AFA4-4C39-BD16-1960B7BA9D5B}"/>
                    </a:ext>
                  </a:extLst>
                </p:cNvPr>
                <p:cNvCxnSpPr/>
                <p:nvPr/>
              </p:nvCxnSpPr>
              <p:spPr>
                <a:xfrm>
                  <a:off x="8286024" y="3548362"/>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105BB35-9ADC-4344-9123-673E8E3B98AC}"/>
                    </a:ext>
                  </a:extLst>
                </p:cNvPr>
                <p:cNvCxnSpPr>
                  <a:cxnSpLocks/>
                </p:cNvCxnSpPr>
                <p:nvPr/>
              </p:nvCxnSpPr>
              <p:spPr>
                <a:xfrm>
                  <a:off x="163119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050F506-1EAB-4C20-9364-099FAE1B3D43}"/>
                    </a:ext>
                  </a:extLst>
                </p:cNvPr>
                <p:cNvCxnSpPr>
                  <a:cxnSpLocks/>
                </p:cNvCxnSpPr>
                <p:nvPr/>
              </p:nvCxnSpPr>
              <p:spPr>
                <a:xfrm>
                  <a:off x="236973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09DC2C9-2269-48C6-8FC3-5BB65EE6BDF1}"/>
                    </a:ext>
                  </a:extLst>
                </p:cNvPr>
                <p:cNvCxnSpPr>
                  <a:cxnSpLocks/>
                </p:cNvCxnSpPr>
                <p:nvPr/>
              </p:nvCxnSpPr>
              <p:spPr>
                <a:xfrm>
                  <a:off x="310827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03A2BF7-312A-459D-BD40-D0BF75AD98D6}"/>
                    </a:ext>
                  </a:extLst>
                </p:cNvPr>
                <p:cNvCxnSpPr>
                  <a:cxnSpLocks/>
                </p:cNvCxnSpPr>
                <p:nvPr/>
              </p:nvCxnSpPr>
              <p:spPr>
                <a:xfrm>
                  <a:off x="384681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F613464-E463-4094-A1A5-321F801B5F9B}"/>
                    </a:ext>
                  </a:extLst>
                </p:cNvPr>
                <p:cNvCxnSpPr>
                  <a:cxnSpLocks/>
                </p:cNvCxnSpPr>
                <p:nvPr/>
              </p:nvCxnSpPr>
              <p:spPr>
                <a:xfrm>
                  <a:off x="532876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2AE60B6-DA9F-4B26-930B-15410D6A60DA}"/>
                    </a:ext>
                  </a:extLst>
                </p:cNvPr>
                <p:cNvCxnSpPr>
                  <a:cxnSpLocks/>
                </p:cNvCxnSpPr>
                <p:nvPr/>
              </p:nvCxnSpPr>
              <p:spPr>
                <a:xfrm>
                  <a:off x="606730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D2912AE-963E-48B1-869D-F0BED4F365E7}"/>
                    </a:ext>
                  </a:extLst>
                </p:cNvPr>
                <p:cNvCxnSpPr>
                  <a:cxnSpLocks/>
                </p:cNvCxnSpPr>
                <p:nvPr/>
              </p:nvCxnSpPr>
              <p:spPr>
                <a:xfrm>
                  <a:off x="680584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B9A1165-FDC7-43C2-9226-F6E9CCE37A38}"/>
                    </a:ext>
                  </a:extLst>
                </p:cNvPr>
                <p:cNvCxnSpPr>
                  <a:cxnSpLocks/>
                </p:cNvCxnSpPr>
                <p:nvPr/>
              </p:nvCxnSpPr>
              <p:spPr>
                <a:xfrm>
                  <a:off x="754438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50" name="Group 49">
            <a:extLst>
              <a:ext uri="{FF2B5EF4-FFF2-40B4-BE49-F238E27FC236}">
                <a16:creationId xmlns:a16="http://schemas.microsoft.com/office/drawing/2014/main" id="{02284FFC-C253-464E-8C4E-F3E79E75AEB2}"/>
              </a:ext>
            </a:extLst>
          </p:cNvPr>
          <p:cNvGrpSpPr/>
          <p:nvPr/>
        </p:nvGrpSpPr>
        <p:grpSpPr>
          <a:xfrm>
            <a:off x="2168593" y="1452860"/>
            <a:ext cx="8242030" cy="1626263"/>
            <a:chOff x="647700" y="2380338"/>
            <a:chExt cx="8242030" cy="1626263"/>
          </a:xfrm>
        </p:grpSpPr>
        <p:sp>
          <p:nvSpPr>
            <p:cNvPr id="51" name="TextBox 50">
              <a:extLst>
                <a:ext uri="{FF2B5EF4-FFF2-40B4-BE49-F238E27FC236}">
                  <a16:creationId xmlns:a16="http://schemas.microsoft.com/office/drawing/2014/main" id="{7834D2D1-C0BE-45D8-AC51-8F2A750DE518}"/>
                </a:ext>
              </a:extLst>
            </p:cNvPr>
            <p:cNvSpPr txBox="1"/>
            <p:nvPr/>
          </p:nvSpPr>
          <p:spPr>
            <a:xfrm>
              <a:off x="2797487" y="2380338"/>
              <a:ext cx="3575757" cy="430887"/>
            </a:xfrm>
            <a:prstGeom prst="rect">
              <a:avLst/>
            </a:prstGeom>
            <a:noFill/>
          </p:spPr>
          <p:txBody>
            <a:bodyPr wrap="square" rtlCol="0">
              <a:spAutoFit/>
            </a:bodyPr>
            <a:lstStyle/>
            <a:p>
              <a:pPr algn="ctr">
                <a:buNone/>
              </a:pPr>
              <a:r>
                <a:rPr lang="en-GB" sz="2200" b="1" dirty="0"/>
                <a:t>Counting in 10s</a:t>
              </a:r>
            </a:p>
          </p:txBody>
        </p:sp>
        <p:grpSp>
          <p:nvGrpSpPr>
            <p:cNvPr id="52" name="Group 51">
              <a:extLst>
                <a:ext uri="{FF2B5EF4-FFF2-40B4-BE49-F238E27FC236}">
                  <a16:creationId xmlns:a16="http://schemas.microsoft.com/office/drawing/2014/main" id="{BC913961-7CA7-4EB4-B38E-EB667C471D2D}"/>
                </a:ext>
              </a:extLst>
            </p:cNvPr>
            <p:cNvGrpSpPr/>
            <p:nvPr/>
          </p:nvGrpSpPr>
          <p:grpSpPr>
            <a:xfrm>
              <a:off x="647700" y="3548362"/>
              <a:ext cx="8242030" cy="458239"/>
              <a:chOff x="647700" y="3548362"/>
              <a:chExt cx="8242030" cy="458239"/>
            </a:xfrm>
          </p:grpSpPr>
          <p:grpSp>
            <p:nvGrpSpPr>
              <p:cNvPr id="53" name="Group 52">
                <a:extLst>
                  <a:ext uri="{FF2B5EF4-FFF2-40B4-BE49-F238E27FC236}">
                    <a16:creationId xmlns:a16="http://schemas.microsoft.com/office/drawing/2014/main" id="{80BA08D2-7004-4B8D-B6A3-D160E19A4EC9}"/>
                  </a:ext>
                </a:extLst>
              </p:cNvPr>
              <p:cNvGrpSpPr/>
              <p:nvPr/>
            </p:nvGrpSpPr>
            <p:grpSpPr>
              <a:xfrm>
                <a:off x="647700" y="3668047"/>
                <a:ext cx="8242030" cy="338554"/>
                <a:chOff x="647700" y="3668047"/>
                <a:chExt cx="8242030" cy="338554"/>
              </a:xfrm>
            </p:grpSpPr>
            <p:sp>
              <p:nvSpPr>
                <p:cNvPr id="67" name="TextBox 66">
                  <a:extLst>
                    <a:ext uri="{FF2B5EF4-FFF2-40B4-BE49-F238E27FC236}">
                      <a16:creationId xmlns:a16="http://schemas.microsoft.com/office/drawing/2014/main" id="{8B28F9F4-DC84-4B13-B2D9-9211260FF9AD}"/>
                    </a:ext>
                  </a:extLst>
                </p:cNvPr>
                <p:cNvSpPr txBox="1"/>
                <p:nvPr/>
              </p:nvSpPr>
              <p:spPr>
                <a:xfrm>
                  <a:off x="2716250" y="3668047"/>
                  <a:ext cx="773405" cy="338554"/>
                </a:xfrm>
                <a:prstGeom prst="rect">
                  <a:avLst/>
                </a:prstGeom>
                <a:noFill/>
              </p:spPr>
              <p:txBody>
                <a:bodyPr wrap="square" rtlCol="0">
                  <a:spAutoFit/>
                </a:bodyPr>
                <a:lstStyle/>
                <a:p>
                  <a:pPr algn="ctr">
                    <a:buNone/>
                  </a:pPr>
                  <a:r>
                    <a:rPr lang="en-GB" sz="1600" dirty="0"/>
                    <a:t>30</a:t>
                  </a:r>
                </a:p>
              </p:txBody>
            </p:sp>
            <p:sp>
              <p:nvSpPr>
                <p:cNvPr id="68" name="TextBox 67">
                  <a:extLst>
                    <a:ext uri="{FF2B5EF4-FFF2-40B4-BE49-F238E27FC236}">
                      <a16:creationId xmlns:a16="http://schemas.microsoft.com/office/drawing/2014/main" id="{6114D706-4C17-4D0F-A998-7C716510805F}"/>
                    </a:ext>
                  </a:extLst>
                </p:cNvPr>
                <p:cNvSpPr txBox="1"/>
                <p:nvPr/>
              </p:nvSpPr>
              <p:spPr>
                <a:xfrm>
                  <a:off x="7680702" y="3668047"/>
                  <a:ext cx="1209028" cy="338554"/>
                </a:xfrm>
                <a:prstGeom prst="rect">
                  <a:avLst/>
                </a:prstGeom>
                <a:noFill/>
              </p:spPr>
              <p:txBody>
                <a:bodyPr wrap="square" rtlCol="0">
                  <a:spAutoFit/>
                </a:bodyPr>
                <a:lstStyle/>
                <a:p>
                  <a:pPr algn="ctr">
                    <a:buNone/>
                  </a:pPr>
                  <a:r>
                    <a:rPr lang="en-GB" sz="1600" dirty="0"/>
                    <a:t>100</a:t>
                  </a:r>
                </a:p>
              </p:txBody>
            </p:sp>
            <p:sp>
              <p:nvSpPr>
                <p:cNvPr id="69" name="TextBox 68">
                  <a:extLst>
                    <a:ext uri="{FF2B5EF4-FFF2-40B4-BE49-F238E27FC236}">
                      <a16:creationId xmlns:a16="http://schemas.microsoft.com/office/drawing/2014/main" id="{239C8BEE-735A-4F89-8A0E-7720499974AA}"/>
                    </a:ext>
                  </a:extLst>
                </p:cNvPr>
                <p:cNvSpPr txBox="1"/>
                <p:nvPr/>
              </p:nvSpPr>
              <p:spPr>
                <a:xfrm>
                  <a:off x="647700" y="3668047"/>
                  <a:ext cx="475631" cy="338554"/>
                </a:xfrm>
                <a:prstGeom prst="rect">
                  <a:avLst/>
                </a:prstGeom>
                <a:noFill/>
              </p:spPr>
              <p:txBody>
                <a:bodyPr wrap="square" rtlCol="0">
                  <a:spAutoFit/>
                </a:bodyPr>
                <a:lstStyle/>
                <a:p>
                  <a:pPr algn="ctr">
                    <a:buNone/>
                  </a:pPr>
                  <a:r>
                    <a:rPr lang="en-GB" sz="1600" dirty="0"/>
                    <a:t>0</a:t>
                  </a:r>
                </a:p>
              </p:txBody>
            </p:sp>
            <p:sp>
              <p:nvSpPr>
                <p:cNvPr id="70" name="TextBox 69">
                  <a:extLst>
                    <a:ext uri="{FF2B5EF4-FFF2-40B4-BE49-F238E27FC236}">
                      <a16:creationId xmlns:a16="http://schemas.microsoft.com/office/drawing/2014/main" id="{A0B2A9A8-025B-4F99-9286-9A42EDC22A57}"/>
                    </a:ext>
                  </a:extLst>
                </p:cNvPr>
                <p:cNvSpPr txBox="1"/>
                <p:nvPr/>
              </p:nvSpPr>
              <p:spPr>
                <a:xfrm>
                  <a:off x="1246446" y="3668047"/>
                  <a:ext cx="773405" cy="338554"/>
                </a:xfrm>
                <a:prstGeom prst="rect">
                  <a:avLst/>
                </a:prstGeom>
                <a:noFill/>
              </p:spPr>
              <p:txBody>
                <a:bodyPr wrap="square" rtlCol="0">
                  <a:spAutoFit/>
                </a:bodyPr>
                <a:lstStyle/>
                <a:p>
                  <a:pPr algn="ctr">
                    <a:buNone/>
                  </a:pPr>
                  <a:r>
                    <a:rPr lang="en-GB" sz="1600" dirty="0"/>
                    <a:t>10</a:t>
                  </a:r>
                </a:p>
              </p:txBody>
            </p:sp>
            <p:sp>
              <p:nvSpPr>
                <p:cNvPr id="71" name="TextBox 70">
                  <a:extLst>
                    <a:ext uri="{FF2B5EF4-FFF2-40B4-BE49-F238E27FC236}">
                      <a16:creationId xmlns:a16="http://schemas.microsoft.com/office/drawing/2014/main" id="{68A0C0E5-5918-4D83-9FC0-F4E1C7DF5021}"/>
                    </a:ext>
                  </a:extLst>
                </p:cNvPr>
                <p:cNvSpPr txBox="1"/>
                <p:nvPr/>
              </p:nvSpPr>
              <p:spPr>
                <a:xfrm>
                  <a:off x="1985647" y="3668047"/>
                  <a:ext cx="773405" cy="338554"/>
                </a:xfrm>
                <a:prstGeom prst="rect">
                  <a:avLst/>
                </a:prstGeom>
                <a:noFill/>
              </p:spPr>
              <p:txBody>
                <a:bodyPr wrap="square" rtlCol="0">
                  <a:spAutoFit/>
                </a:bodyPr>
                <a:lstStyle/>
                <a:p>
                  <a:pPr algn="ctr">
                    <a:buNone/>
                  </a:pPr>
                  <a:r>
                    <a:rPr lang="en-GB" sz="1600" dirty="0"/>
                    <a:t>20</a:t>
                  </a:r>
                </a:p>
              </p:txBody>
            </p:sp>
            <p:sp>
              <p:nvSpPr>
                <p:cNvPr id="72" name="TextBox 71">
                  <a:extLst>
                    <a:ext uri="{FF2B5EF4-FFF2-40B4-BE49-F238E27FC236}">
                      <a16:creationId xmlns:a16="http://schemas.microsoft.com/office/drawing/2014/main" id="{05D9B9E2-0EC8-4777-B4E5-6F858A4F5995}"/>
                    </a:ext>
                  </a:extLst>
                </p:cNvPr>
                <p:cNvSpPr txBox="1"/>
                <p:nvPr/>
              </p:nvSpPr>
              <p:spPr>
                <a:xfrm>
                  <a:off x="3458693" y="3668047"/>
                  <a:ext cx="773405" cy="338554"/>
                </a:xfrm>
                <a:prstGeom prst="rect">
                  <a:avLst/>
                </a:prstGeom>
                <a:noFill/>
              </p:spPr>
              <p:txBody>
                <a:bodyPr wrap="square" rtlCol="0">
                  <a:spAutoFit/>
                </a:bodyPr>
                <a:lstStyle/>
                <a:p>
                  <a:pPr algn="ctr">
                    <a:buNone/>
                  </a:pPr>
                  <a:r>
                    <a:rPr lang="en-GB" sz="1600" dirty="0"/>
                    <a:t>40</a:t>
                  </a:r>
                </a:p>
              </p:txBody>
            </p:sp>
            <p:sp>
              <p:nvSpPr>
                <p:cNvPr id="73" name="TextBox 72">
                  <a:extLst>
                    <a:ext uri="{FF2B5EF4-FFF2-40B4-BE49-F238E27FC236}">
                      <a16:creationId xmlns:a16="http://schemas.microsoft.com/office/drawing/2014/main" id="{2D2B2565-E672-4DC5-B0A9-29E71EFD53FC}"/>
                    </a:ext>
                  </a:extLst>
                </p:cNvPr>
                <p:cNvSpPr txBox="1"/>
                <p:nvPr/>
              </p:nvSpPr>
              <p:spPr>
                <a:xfrm>
                  <a:off x="4192051" y="3668047"/>
                  <a:ext cx="773405" cy="338554"/>
                </a:xfrm>
                <a:prstGeom prst="rect">
                  <a:avLst/>
                </a:prstGeom>
                <a:noFill/>
              </p:spPr>
              <p:txBody>
                <a:bodyPr wrap="square" rtlCol="0">
                  <a:spAutoFit/>
                </a:bodyPr>
                <a:lstStyle/>
                <a:p>
                  <a:pPr algn="ctr">
                    <a:buNone/>
                  </a:pPr>
                  <a:r>
                    <a:rPr lang="en-GB" sz="1600" dirty="0"/>
                    <a:t>50</a:t>
                  </a:r>
                </a:p>
              </p:txBody>
            </p:sp>
            <p:sp>
              <p:nvSpPr>
                <p:cNvPr id="74" name="TextBox 73">
                  <a:extLst>
                    <a:ext uri="{FF2B5EF4-FFF2-40B4-BE49-F238E27FC236}">
                      <a16:creationId xmlns:a16="http://schemas.microsoft.com/office/drawing/2014/main" id="{E0B55D3C-5BC3-46EB-8C38-F38A57B01A24}"/>
                    </a:ext>
                  </a:extLst>
                </p:cNvPr>
                <p:cNvSpPr txBox="1"/>
                <p:nvPr/>
              </p:nvSpPr>
              <p:spPr>
                <a:xfrm>
                  <a:off x="4940384" y="3668047"/>
                  <a:ext cx="773405" cy="338554"/>
                </a:xfrm>
                <a:prstGeom prst="rect">
                  <a:avLst/>
                </a:prstGeom>
                <a:noFill/>
              </p:spPr>
              <p:txBody>
                <a:bodyPr wrap="square" rtlCol="0">
                  <a:spAutoFit/>
                </a:bodyPr>
                <a:lstStyle/>
                <a:p>
                  <a:pPr algn="ctr">
                    <a:buNone/>
                  </a:pPr>
                  <a:r>
                    <a:rPr lang="en-GB" sz="1600" dirty="0"/>
                    <a:t>60</a:t>
                  </a:r>
                </a:p>
              </p:txBody>
            </p:sp>
            <p:sp>
              <p:nvSpPr>
                <p:cNvPr id="75" name="TextBox 74">
                  <a:extLst>
                    <a:ext uri="{FF2B5EF4-FFF2-40B4-BE49-F238E27FC236}">
                      <a16:creationId xmlns:a16="http://schemas.microsoft.com/office/drawing/2014/main" id="{582A14E7-66C5-43B2-A340-D1C76EAE9B00}"/>
                    </a:ext>
                  </a:extLst>
                </p:cNvPr>
                <p:cNvSpPr txBox="1"/>
                <p:nvPr/>
              </p:nvSpPr>
              <p:spPr>
                <a:xfrm>
                  <a:off x="5682489" y="3668047"/>
                  <a:ext cx="773405" cy="338554"/>
                </a:xfrm>
                <a:prstGeom prst="rect">
                  <a:avLst/>
                </a:prstGeom>
                <a:noFill/>
              </p:spPr>
              <p:txBody>
                <a:bodyPr wrap="square" rtlCol="0">
                  <a:spAutoFit/>
                </a:bodyPr>
                <a:lstStyle/>
                <a:p>
                  <a:pPr algn="ctr">
                    <a:buNone/>
                  </a:pPr>
                  <a:r>
                    <a:rPr lang="en-GB" sz="1600" dirty="0"/>
                    <a:t>70</a:t>
                  </a:r>
                </a:p>
              </p:txBody>
            </p:sp>
            <p:sp>
              <p:nvSpPr>
                <p:cNvPr id="76" name="TextBox 75">
                  <a:extLst>
                    <a:ext uri="{FF2B5EF4-FFF2-40B4-BE49-F238E27FC236}">
                      <a16:creationId xmlns:a16="http://schemas.microsoft.com/office/drawing/2014/main" id="{0384D006-B5D1-4637-9DF2-8A9C3B5F2E73}"/>
                    </a:ext>
                  </a:extLst>
                </p:cNvPr>
                <p:cNvSpPr txBox="1"/>
                <p:nvPr/>
              </p:nvSpPr>
              <p:spPr>
                <a:xfrm>
                  <a:off x="6417560" y="3668047"/>
                  <a:ext cx="773405" cy="338554"/>
                </a:xfrm>
                <a:prstGeom prst="rect">
                  <a:avLst/>
                </a:prstGeom>
                <a:noFill/>
              </p:spPr>
              <p:txBody>
                <a:bodyPr wrap="square" rtlCol="0">
                  <a:spAutoFit/>
                </a:bodyPr>
                <a:lstStyle/>
                <a:p>
                  <a:pPr algn="ctr">
                    <a:buNone/>
                  </a:pPr>
                  <a:r>
                    <a:rPr lang="en-GB" sz="1600" dirty="0"/>
                    <a:t>80</a:t>
                  </a:r>
                </a:p>
              </p:txBody>
            </p:sp>
            <p:sp>
              <p:nvSpPr>
                <p:cNvPr id="77" name="TextBox 76">
                  <a:extLst>
                    <a:ext uri="{FF2B5EF4-FFF2-40B4-BE49-F238E27FC236}">
                      <a16:creationId xmlns:a16="http://schemas.microsoft.com/office/drawing/2014/main" id="{D2973D6D-7AFC-48C3-8557-0D0124268639}"/>
                    </a:ext>
                  </a:extLst>
                </p:cNvPr>
                <p:cNvSpPr txBox="1"/>
                <p:nvPr/>
              </p:nvSpPr>
              <p:spPr>
                <a:xfrm>
                  <a:off x="7158314" y="3668047"/>
                  <a:ext cx="773405" cy="338554"/>
                </a:xfrm>
                <a:prstGeom prst="rect">
                  <a:avLst/>
                </a:prstGeom>
                <a:noFill/>
              </p:spPr>
              <p:txBody>
                <a:bodyPr wrap="square" rtlCol="0">
                  <a:spAutoFit/>
                </a:bodyPr>
                <a:lstStyle/>
                <a:p>
                  <a:pPr algn="ctr">
                    <a:buNone/>
                  </a:pPr>
                  <a:r>
                    <a:rPr lang="en-GB" sz="1600" dirty="0"/>
                    <a:t>90</a:t>
                  </a:r>
                </a:p>
              </p:txBody>
            </p:sp>
          </p:grpSp>
          <p:grpSp>
            <p:nvGrpSpPr>
              <p:cNvPr id="54" name="Group 53">
                <a:extLst>
                  <a:ext uri="{FF2B5EF4-FFF2-40B4-BE49-F238E27FC236}">
                    <a16:creationId xmlns:a16="http://schemas.microsoft.com/office/drawing/2014/main" id="{0E76823A-172A-4543-AF5C-91A95F37B63F}"/>
                  </a:ext>
                </a:extLst>
              </p:cNvPr>
              <p:cNvGrpSpPr/>
              <p:nvPr/>
            </p:nvGrpSpPr>
            <p:grpSpPr>
              <a:xfrm>
                <a:off x="885515" y="3548362"/>
                <a:ext cx="7405298" cy="119684"/>
                <a:chOff x="885515" y="3548362"/>
                <a:chExt cx="7405298" cy="119684"/>
              </a:xfrm>
            </p:grpSpPr>
            <p:cxnSp>
              <p:nvCxnSpPr>
                <p:cNvPr id="55" name="Straight Connector 54">
                  <a:extLst>
                    <a:ext uri="{FF2B5EF4-FFF2-40B4-BE49-F238E27FC236}">
                      <a16:creationId xmlns:a16="http://schemas.microsoft.com/office/drawing/2014/main" id="{6F13398A-5C18-4108-A728-BBBC212945AB}"/>
                    </a:ext>
                  </a:extLst>
                </p:cNvPr>
                <p:cNvCxnSpPr>
                  <a:cxnSpLocks/>
                </p:cNvCxnSpPr>
                <p:nvPr/>
              </p:nvCxnSpPr>
              <p:spPr>
                <a:xfrm>
                  <a:off x="885515" y="3561027"/>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750AAB3-20D3-4258-884B-EA3F61E60D29}"/>
                    </a:ext>
                  </a:extLst>
                </p:cNvPr>
                <p:cNvCxnSpPr>
                  <a:cxnSpLocks/>
                </p:cNvCxnSpPr>
                <p:nvPr/>
              </p:nvCxnSpPr>
              <p:spPr>
                <a:xfrm>
                  <a:off x="4585366" y="3550083"/>
                  <a:ext cx="0" cy="116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934CEAB-0F3D-42F6-A9C7-75BC69163D7C}"/>
                    </a:ext>
                  </a:extLst>
                </p:cNvPr>
                <p:cNvCxnSpPr>
                  <a:cxnSpLocks/>
                </p:cNvCxnSpPr>
                <p:nvPr/>
              </p:nvCxnSpPr>
              <p:spPr>
                <a:xfrm>
                  <a:off x="89265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820321B-BAB6-4420-8240-3E2B35AC530F}"/>
                    </a:ext>
                  </a:extLst>
                </p:cNvPr>
                <p:cNvCxnSpPr/>
                <p:nvPr/>
              </p:nvCxnSpPr>
              <p:spPr>
                <a:xfrm>
                  <a:off x="8286024" y="3548362"/>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7E5A066-AA3A-443C-BA81-895B80615CC6}"/>
                    </a:ext>
                  </a:extLst>
                </p:cNvPr>
                <p:cNvCxnSpPr>
                  <a:cxnSpLocks/>
                </p:cNvCxnSpPr>
                <p:nvPr/>
              </p:nvCxnSpPr>
              <p:spPr>
                <a:xfrm>
                  <a:off x="163119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38EAE6F-1B8C-4FB0-8CA2-715375BC8F5F}"/>
                    </a:ext>
                  </a:extLst>
                </p:cNvPr>
                <p:cNvCxnSpPr>
                  <a:cxnSpLocks/>
                </p:cNvCxnSpPr>
                <p:nvPr/>
              </p:nvCxnSpPr>
              <p:spPr>
                <a:xfrm>
                  <a:off x="236973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91D2E04-684E-4DA3-A038-5B00F6AB1B7D}"/>
                    </a:ext>
                  </a:extLst>
                </p:cNvPr>
                <p:cNvCxnSpPr>
                  <a:cxnSpLocks/>
                </p:cNvCxnSpPr>
                <p:nvPr/>
              </p:nvCxnSpPr>
              <p:spPr>
                <a:xfrm>
                  <a:off x="310827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C9DC609-61BD-45BF-8061-DE8F0713A92F}"/>
                    </a:ext>
                  </a:extLst>
                </p:cNvPr>
                <p:cNvCxnSpPr>
                  <a:cxnSpLocks/>
                </p:cNvCxnSpPr>
                <p:nvPr/>
              </p:nvCxnSpPr>
              <p:spPr>
                <a:xfrm>
                  <a:off x="384681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56C09FF-A288-4912-AAB8-E1BDB640F21D}"/>
                    </a:ext>
                  </a:extLst>
                </p:cNvPr>
                <p:cNvCxnSpPr>
                  <a:cxnSpLocks/>
                </p:cNvCxnSpPr>
                <p:nvPr/>
              </p:nvCxnSpPr>
              <p:spPr>
                <a:xfrm>
                  <a:off x="532876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12E0F0-4A43-4A81-9F62-F8A22F85CF13}"/>
                    </a:ext>
                  </a:extLst>
                </p:cNvPr>
                <p:cNvCxnSpPr>
                  <a:cxnSpLocks/>
                </p:cNvCxnSpPr>
                <p:nvPr/>
              </p:nvCxnSpPr>
              <p:spPr>
                <a:xfrm>
                  <a:off x="606730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809063F-58EB-41D0-B9B5-279E34D8AE6F}"/>
                    </a:ext>
                  </a:extLst>
                </p:cNvPr>
                <p:cNvCxnSpPr>
                  <a:cxnSpLocks/>
                </p:cNvCxnSpPr>
                <p:nvPr/>
              </p:nvCxnSpPr>
              <p:spPr>
                <a:xfrm>
                  <a:off x="680584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E54F482-AD4D-443C-8C9C-E7F28FD25A09}"/>
                    </a:ext>
                  </a:extLst>
                </p:cNvPr>
                <p:cNvCxnSpPr>
                  <a:cxnSpLocks/>
                </p:cNvCxnSpPr>
                <p:nvPr/>
              </p:nvCxnSpPr>
              <p:spPr>
                <a:xfrm>
                  <a:off x="754438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78" name="Group 77">
            <a:extLst>
              <a:ext uri="{FF2B5EF4-FFF2-40B4-BE49-F238E27FC236}">
                <a16:creationId xmlns:a16="http://schemas.microsoft.com/office/drawing/2014/main" id="{91A87C70-3E81-44A3-AFC1-F55CC5F474C4}"/>
              </a:ext>
            </a:extLst>
          </p:cNvPr>
          <p:cNvGrpSpPr/>
          <p:nvPr/>
        </p:nvGrpSpPr>
        <p:grpSpPr>
          <a:xfrm>
            <a:off x="2171700" y="1456257"/>
            <a:ext cx="8242030" cy="1626263"/>
            <a:chOff x="647700" y="2380338"/>
            <a:chExt cx="8242030" cy="1626263"/>
          </a:xfrm>
        </p:grpSpPr>
        <p:sp>
          <p:nvSpPr>
            <p:cNvPr id="79" name="TextBox 78">
              <a:extLst>
                <a:ext uri="{FF2B5EF4-FFF2-40B4-BE49-F238E27FC236}">
                  <a16:creationId xmlns:a16="http://schemas.microsoft.com/office/drawing/2014/main" id="{EB4B559D-E7F0-4924-8FD3-D44D84F56AC0}"/>
                </a:ext>
              </a:extLst>
            </p:cNvPr>
            <p:cNvSpPr txBox="1"/>
            <p:nvPr/>
          </p:nvSpPr>
          <p:spPr>
            <a:xfrm>
              <a:off x="2797487" y="2380338"/>
              <a:ext cx="3575757" cy="430887"/>
            </a:xfrm>
            <a:prstGeom prst="rect">
              <a:avLst/>
            </a:prstGeom>
            <a:noFill/>
          </p:spPr>
          <p:txBody>
            <a:bodyPr wrap="square" rtlCol="0">
              <a:spAutoFit/>
            </a:bodyPr>
            <a:lstStyle/>
            <a:p>
              <a:pPr algn="ctr">
                <a:buNone/>
              </a:pPr>
              <a:r>
                <a:rPr lang="en-GB" sz="2200" b="1" dirty="0"/>
                <a:t>Counting in 5s</a:t>
              </a:r>
            </a:p>
          </p:txBody>
        </p:sp>
        <p:grpSp>
          <p:nvGrpSpPr>
            <p:cNvPr id="80" name="Group 79">
              <a:extLst>
                <a:ext uri="{FF2B5EF4-FFF2-40B4-BE49-F238E27FC236}">
                  <a16:creationId xmlns:a16="http://schemas.microsoft.com/office/drawing/2014/main" id="{9EDC8E6F-5C50-4D7A-B2F5-DB298640A4E7}"/>
                </a:ext>
              </a:extLst>
            </p:cNvPr>
            <p:cNvGrpSpPr/>
            <p:nvPr/>
          </p:nvGrpSpPr>
          <p:grpSpPr>
            <a:xfrm>
              <a:off x="647700" y="3548362"/>
              <a:ext cx="8242030" cy="458239"/>
              <a:chOff x="647700" y="3548362"/>
              <a:chExt cx="8242030" cy="458239"/>
            </a:xfrm>
          </p:grpSpPr>
          <p:grpSp>
            <p:nvGrpSpPr>
              <p:cNvPr id="81" name="Group 80">
                <a:extLst>
                  <a:ext uri="{FF2B5EF4-FFF2-40B4-BE49-F238E27FC236}">
                    <a16:creationId xmlns:a16="http://schemas.microsoft.com/office/drawing/2014/main" id="{634D7181-2F7C-4F86-AA7F-1E96641DF339}"/>
                  </a:ext>
                </a:extLst>
              </p:cNvPr>
              <p:cNvGrpSpPr/>
              <p:nvPr/>
            </p:nvGrpSpPr>
            <p:grpSpPr>
              <a:xfrm>
                <a:off x="647700" y="3668047"/>
                <a:ext cx="8242030" cy="338554"/>
                <a:chOff x="647700" y="3668047"/>
                <a:chExt cx="8242030" cy="338554"/>
              </a:xfrm>
            </p:grpSpPr>
            <p:sp>
              <p:nvSpPr>
                <p:cNvPr id="95" name="TextBox 94">
                  <a:extLst>
                    <a:ext uri="{FF2B5EF4-FFF2-40B4-BE49-F238E27FC236}">
                      <a16:creationId xmlns:a16="http://schemas.microsoft.com/office/drawing/2014/main" id="{A85CC054-CFD7-422B-8655-F3332A12BB88}"/>
                    </a:ext>
                  </a:extLst>
                </p:cNvPr>
                <p:cNvSpPr txBox="1"/>
                <p:nvPr/>
              </p:nvSpPr>
              <p:spPr>
                <a:xfrm>
                  <a:off x="2716250" y="3668047"/>
                  <a:ext cx="773405" cy="338554"/>
                </a:xfrm>
                <a:prstGeom prst="rect">
                  <a:avLst/>
                </a:prstGeom>
                <a:noFill/>
              </p:spPr>
              <p:txBody>
                <a:bodyPr wrap="square" rtlCol="0">
                  <a:spAutoFit/>
                </a:bodyPr>
                <a:lstStyle/>
                <a:p>
                  <a:pPr algn="ctr">
                    <a:buNone/>
                  </a:pPr>
                  <a:r>
                    <a:rPr lang="en-GB" sz="1600" dirty="0"/>
                    <a:t>15</a:t>
                  </a:r>
                </a:p>
              </p:txBody>
            </p:sp>
            <p:sp>
              <p:nvSpPr>
                <p:cNvPr id="96" name="TextBox 95">
                  <a:extLst>
                    <a:ext uri="{FF2B5EF4-FFF2-40B4-BE49-F238E27FC236}">
                      <a16:creationId xmlns:a16="http://schemas.microsoft.com/office/drawing/2014/main" id="{0FE535F1-F798-4DCA-B932-187EBD5CC22A}"/>
                    </a:ext>
                  </a:extLst>
                </p:cNvPr>
                <p:cNvSpPr txBox="1"/>
                <p:nvPr/>
              </p:nvSpPr>
              <p:spPr>
                <a:xfrm>
                  <a:off x="7680702" y="3668047"/>
                  <a:ext cx="1209028" cy="338554"/>
                </a:xfrm>
                <a:prstGeom prst="rect">
                  <a:avLst/>
                </a:prstGeom>
                <a:noFill/>
              </p:spPr>
              <p:txBody>
                <a:bodyPr wrap="square" rtlCol="0">
                  <a:spAutoFit/>
                </a:bodyPr>
                <a:lstStyle/>
                <a:p>
                  <a:pPr algn="ctr">
                    <a:buNone/>
                  </a:pPr>
                  <a:r>
                    <a:rPr lang="en-GB" sz="1600" dirty="0"/>
                    <a:t>50</a:t>
                  </a:r>
                </a:p>
              </p:txBody>
            </p:sp>
            <p:sp>
              <p:nvSpPr>
                <p:cNvPr id="97" name="TextBox 96">
                  <a:extLst>
                    <a:ext uri="{FF2B5EF4-FFF2-40B4-BE49-F238E27FC236}">
                      <a16:creationId xmlns:a16="http://schemas.microsoft.com/office/drawing/2014/main" id="{51E163D2-5ED9-4E55-888E-E8543D458E0C}"/>
                    </a:ext>
                  </a:extLst>
                </p:cNvPr>
                <p:cNvSpPr txBox="1"/>
                <p:nvPr/>
              </p:nvSpPr>
              <p:spPr>
                <a:xfrm>
                  <a:off x="647700" y="3668047"/>
                  <a:ext cx="475631" cy="338554"/>
                </a:xfrm>
                <a:prstGeom prst="rect">
                  <a:avLst/>
                </a:prstGeom>
                <a:noFill/>
              </p:spPr>
              <p:txBody>
                <a:bodyPr wrap="square" rtlCol="0">
                  <a:spAutoFit/>
                </a:bodyPr>
                <a:lstStyle/>
                <a:p>
                  <a:pPr algn="ctr">
                    <a:buNone/>
                  </a:pPr>
                  <a:r>
                    <a:rPr lang="en-GB" sz="1600" dirty="0"/>
                    <a:t>0</a:t>
                  </a:r>
                </a:p>
              </p:txBody>
            </p:sp>
            <p:sp>
              <p:nvSpPr>
                <p:cNvPr id="98" name="TextBox 97">
                  <a:extLst>
                    <a:ext uri="{FF2B5EF4-FFF2-40B4-BE49-F238E27FC236}">
                      <a16:creationId xmlns:a16="http://schemas.microsoft.com/office/drawing/2014/main" id="{732E5231-B90A-4060-BEBC-C2AC1FD70A11}"/>
                    </a:ext>
                  </a:extLst>
                </p:cNvPr>
                <p:cNvSpPr txBox="1"/>
                <p:nvPr/>
              </p:nvSpPr>
              <p:spPr>
                <a:xfrm>
                  <a:off x="1246446" y="3668047"/>
                  <a:ext cx="773405" cy="338554"/>
                </a:xfrm>
                <a:prstGeom prst="rect">
                  <a:avLst/>
                </a:prstGeom>
                <a:noFill/>
              </p:spPr>
              <p:txBody>
                <a:bodyPr wrap="square" rtlCol="0">
                  <a:spAutoFit/>
                </a:bodyPr>
                <a:lstStyle/>
                <a:p>
                  <a:pPr algn="ctr">
                    <a:buNone/>
                  </a:pPr>
                  <a:r>
                    <a:rPr lang="en-GB" sz="1600" dirty="0"/>
                    <a:t>5</a:t>
                  </a:r>
                </a:p>
              </p:txBody>
            </p:sp>
            <p:sp>
              <p:nvSpPr>
                <p:cNvPr id="99" name="TextBox 98">
                  <a:extLst>
                    <a:ext uri="{FF2B5EF4-FFF2-40B4-BE49-F238E27FC236}">
                      <a16:creationId xmlns:a16="http://schemas.microsoft.com/office/drawing/2014/main" id="{2B51AF95-EC08-4CAF-AB15-8574575C108A}"/>
                    </a:ext>
                  </a:extLst>
                </p:cNvPr>
                <p:cNvSpPr txBox="1"/>
                <p:nvPr/>
              </p:nvSpPr>
              <p:spPr>
                <a:xfrm>
                  <a:off x="1985647" y="3668047"/>
                  <a:ext cx="773405" cy="338554"/>
                </a:xfrm>
                <a:prstGeom prst="rect">
                  <a:avLst/>
                </a:prstGeom>
                <a:noFill/>
              </p:spPr>
              <p:txBody>
                <a:bodyPr wrap="square" rtlCol="0">
                  <a:spAutoFit/>
                </a:bodyPr>
                <a:lstStyle/>
                <a:p>
                  <a:pPr algn="ctr">
                    <a:buNone/>
                  </a:pPr>
                  <a:r>
                    <a:rPr lang="en-GB" sz="1600" dirty="0"/>
                    <a:t>10</a:t>
                  </a:r>
                </a:p>
              </p:txBody>
            </p:sp>
            <p:sp>
              <p:nvSpPr>
                <p:cNvPr id="100" name="TextBox 99">
                  <a:extLst>
                    <a:ext uri="{FF2B5EF4-FFF2-40B4-BE49-F238E27FC236}">
                      <a16:creationId xmlns:a16="http://schemas.microsoft.com/office/drawing/2014/main" id="{B2BD9764-3D38-4ACC-8C90-BF6D13AC1E36}"/>
                    </a:ext>
                  </a:extLst>
                </p:cNvPr>
                <p:cNvSpPr txBox="1"/>
                <p:nvPr/>
              </p:nvSpPr>
              <p:spPr>
                <a:xfrm>
                  <a:off x="3458693" y="3668047"/>
                  <a:ext cx="773405" cy="338554"/>
                </a:xfrm>
                <a:prstGeom prst="rect">
                  <a:avLst/>
                </a:prstGeom>
                <a:noFill/>
              </p:spPr>
              <p:txBody>
                <a:bodyPr wrap="square" rtlCol="0">
                  <a:spAutoFit/>
                </a:bodyPr>
                <a:lstStyle/>
                <a:p>
                  <a:pPr algn="ctr">
                    <a:buNone/>
                  </a:pPr>
                  <a:r>
                    <a:rPr lang="en-GB" sz="1600" dirty="0"/>
                    <a:t>20</a:t>
                  </a:r>
                </a:p>
              </p:txBody>
            </p:sp>
            <p:sp>
              <p:nvSpPr>
                <p:cNvPr id="101" name="TextBox 100">
                  <a:extLst>
                    <a:ext uri="{FF2B5EF4-FFF2-40B4-BE49-F238E27FC236}">
                      <a16:creationId xmlns:a16="http://schemas.microsoft.com/office/drawing/2014/main" id="{29B11E8C-8169-4EB0-B503-3747B38CAEEE}"/>
                    </a:ext>
                  </a:extLst>
                </p:cNvPr>
                <p:cNvSpPr txBox="1"/>
                <p:nvPr/>
              </p:nvSpPr>
              <p:spPr>
                <a:xfrm>
                  <a:off x="4192051" y="3668047"/>
                  <a:ext cx="773405" cy="338554"/>
                </a:xfrm>
                <a:prstGeom prst="rect">
                  <a:avLst/>
                </a:prstGeom>
                <a:noFill/>
              </p:spPr>
              <p:txBody>
                <a:bodyPr wrap="square" rtlCol="0">
                  <a:spAutoFit/>
                </a:bodyPr>
                <a:lstStyle/>
                <a:p>
                  <a:pPr algn="ctr">
                    <a:buNone/>
                  </a:pPr>
                  <a:r>
                    <a:rPr lang="en-GB" sz="1600" dirty="0"/>
                    <a:t>25</a:t>
                  </a:r>
                </a:p>
              </p:txBody>
            </p:sp>
            <p:sp>
              <p:nvSpPr>
                <p:cNvPr id="102" name="TextBox 101">
                  <a:extLst>
                    <a:ext uri="{FF2B5EF4-FFF2-40B4-BE49-F238E27FC236}">
                      <a16:creationId xmlns:a16="http://schemas.microsoft.com/office/drawing/2014/main" id="{6E5B41AC-0ACF-4C16-861C-7A53ED9BDD0C}"/>
                    </a:ext>
                  </a:extLst>
                </p:cNvPr>
                <p:cNvSpPr txBox="1"/>
                <p:nvPr/>
              </p:nvSpPr>
              <p:spPr>
                <a:xfrm>
                  <a:off x="4940384" y="3668047"/>
                  <a:ext cx="773405" cy="338554"/>
                </a:xfrm>
                <a:prstGeom prst="rect">
                  <a:avLst/>
                </a:prstGeom>
                <a:noFill/>
              </p:spPr>
              <p:txBody>
                <a:bodyPr wrap="square" rtlCol="0">
                  <a:spAutoFit/>
                </a:bodyPr>
                <a:lstStyle/>
                <a:p>
                  <a:pPr algn="ctr">
                    <a:buNone/>
                  </a:pPr>
                  <a:r>
                    <a:rPr lang="en-GB" sz="1600" dirty="0"/>
                    <a:t>30</a:t>
                  </a:r>
                </a:p>
              </p:txBody>
            </p:sp>
            <p:sp>
              <p:nvSpPr>
                <p:cNvPr id="103" name="TextBox 102">
                  <a:extLst>
                    <a:ext uri="{FF2B5EF4-FFF2-40B4-BE49-F238E27FC236}">
                      <a16:creationId xmlns:a16="http://schemas.microsoft.com/office/drawing/2014/main" id="{BDEF300A-72E1-4B9F-A9F8-52895A886B71}"/>
                    </a:ext>
                  </a:extLst>
                </p:cNvPr>
                <p:cNvSpPr txBox="1"/>
                <p:nvPr/>
              </p:nvSpPr>
              <p:spPr>
                <a:xfrm>
                  <a:off x="5682489" y="3668047"/>
                  <a:ext cx="773405" cy="338554"/>
                </a:xfrm>
                <a:prstGeom prst="rect">
                  <a:avLst/>
                </a:prstGeom>
                <a:noFill/>
              </p:spPr>
              <p:txBody>
                <a:bodyPr wrap="square" rtlCol="0">
                  <a:spAutoFit/>
                </a:bodyPr>
                <a:lstStyle/>
                <a:p>
                  <a:pPr algn="ctr">
                    <a:buNone/>
                  </a:pPr>
                  <a:r>
                    <a:rPr lang="en-GB" sz="1600" dirty="0"/>
                    <a:t>35</a:t>
                  </a:r>
                </a:p>
              </p:txBody>
            </p:sp>
            <p:sp>
              <p:nvSpPr>
                <p:cNvPr id="104" name="TextBox 103">
                  <a:extLst>
                    <a:ext uri="{FF2B5EF4-FFF2-40B4-BE49-F238E27FC236}">
                      <a16:creationId xmlns:a16="http://schemas.microsoft.com/office/drawing/2014/main" id="{038CB829-EADD-4E39-8474-2797B840175A}"/>
                    </a:ext>
                  </a:extLst>
                </p:cNvPr>
                <p:cNvSpPr txBox="1"/>
                <p:nvPr/>
              </p:nvSpPr>
              <p:spPr>
                <a:xfrm>
                  <a:off x="6417560" y="3668047"/>
                  <a:ext cx="773405" cy="338554"/>
                </a:xfrm>
                <a:prstGeom prst="rect">
                  <a:avLst/>
                </a:prstGeom>
                <a:noFill/>
              </p:spPr>
              <p:txBody>
                <a:bodyPr wrap="square" rtlCol="0">
                  <a:spAutoFit/>
                </a:bodyPr>
                <a:lstStyle/>
                <a:p>
                  <a:pPr algn="ctr">
                    <a:buNone/>
                  </a:pPr>
                  <a:r>
                    <a:rPr lang="en-GB" sz="1600" dirty="0"/>
                    <a:t>40</a:t>
                  </a:r>
                </a:p>
              </p:txBody>
            </p:sp>
            <p:sp>
              <p:nvSpPr>
                <p:cNvPr id="105" name="TextBox 104">
                  <a:extLst>
                    <a:ext uri="{FF2B5EF4-FFF2-40B4-BE49-F238E27FC236}">
                      <a16:creationId xmlns:a16="http://schemas.microsoft.com/office/drawing/2014/main" id="{53E3326F-8772-4E9C-B239-D50CC4DD306A}"/>
                    </a:ext>
                  </a:extLst>
                </p:cNvPr>
                <p:cNvSpPr txBox="1"/>
                <p:nvPr/>
              </p:nvSpPr>
              <p:spPr>
                <a:xfrm>
                  <a:off x="7158314" y="3668047"/>
                  <a:ext cx="773405" cy="338554"/>
                </a:xfrm>
                <a:prstGeom prst="rect">
                  <a:avLst/>
                </a:prstGeom>
                <a:noFill/>
              </p:spPr>
              <p:txBody>
                <a:bodyPr wrap="square" rtlCol="0">
                  <a:spAutoFit/>
                </a:bodyPr>
                <a:lstStyle/>
                <a:p>
                  <a:pPr algn="ctr">
                    <a:buNone/>
                  </a:pPr>
                  <a:r>
                    <a:rPr lang="en-GB" sz="1600" dirty="0"/>
                    <a:t>45</a:t>
                  </a:r>
                </a:p>
              </p:txBody>
            </p:sp>
          </p:grpSp>
          <p:grpSp>
            <p:nvGrpSpPr>
              <p:cNvPr id="82" name="Group 81">
                <a:extLst>
                  <a:ext uri="{FF2B5EF4-FFF2-40B4-BE49-F238E27FC236}">
                    <a16:creationId xmlns:a16="http://schemas.microsoft.com/office/drawing/2014/main" id="{142402C6-F212-4CBF-B584-5ECC4F26E134}"/>
                  </a:ext>
                </a:extLst>
              </p:cNvPr>
              <p:cNvGrpSpPr/>
              <p:nvPr/>
            </p:nvGrpSpPr>
            <p:grpSpPr>
              <a:xfrm>
                <a:off x="885515" y="3548362"/>
                <a:ext cx="7405298" cy="119684"/>
                <a:chOff x="885515" y="3548362"/>
                <a:chExt cx="7405298" cy="119684"/>
              </a:xfrm>
            </p:grpSpPr>
            <p:cxnSp>
              <p:nvCxnSpPr>
                <p:cNvPr id="83" name="Straight Connector 82">
                  <a:extLst>
                    <a:ext uri="{FF2B5EF4-FFF2-40B4-BE49-F238E27FC236}">
                      <a16:creationId xmlns:a16="http://schemas.microsoft.com/office/drawing/2014/main" id="{87844789-F114-4890-9B4F-35EC75AB849C}"/>
                    </a:ext>
                  </a:extLst>
                </p:cNvPr>
                <p:cNvCxnSpPr>
                  <a:cxnSpLocks/>
                </p:cNvCxnSpPr>
                <p:nvPr/>
              </p:nvCxnSpPr>
              <p:spPr>
                <a:xfrm>
                  <a:off x="885515" y="3561027"/>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CA58DE0-5F65-480B-B387-7F96C52F1004}"/>
                    </a:ext>
                  </a:extLst>
                </p:cNvPr>
                <p:cNvCxnSpPr>
                  <a:cxnSpLocks/>
                </p:cNvCxnSpPr>
                <p:nvPr/>
              </p:nvCxnSpPr>
              <p:spPr>
                <a:xfrm>
                  <a:off x="4585366" y="3550083"/>
                  <a:ext cx="0" cy="116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FCEA821-45C6-4C94-A45D-3CDF89AFBA27}"/>
                    </a:ext>
                  </a:extLst>
                </p:cNvPr>
                <p:cNvCxnSpPr>
                  <a:cxnSpLocks/>
                </p:cNvCxnSpPr>
                <p:nvPr/>
              </p:nvCxnSpPr>
              <p:spPr>
                <a:xfrm>
                  <a:off x="89265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4624F94-08B3-48D4-A5F4-302AEC6E1B58}"/>
                    </a:ext>
                  </a:extLst>
                </p:cNvPr>
                <p:cNvCxnSpPr/>
                <p:nvPr/>
              </p:nvCxnSpPr>
              <p:spPr>
                <a:xfrm>
                  <a:off x="8286024" y="3548362"/>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4008DF4-1F80-42FE-AF56-BC18A5B4AAC8}"/>
                    </a:ext>
                  </a:extLst>
                </p:cNvPr>
                <p:cNvCxnSpPr>
                  <a:cxnSpLocks/>
                </p:cNvCxnSpPr>
                <p:nvPr/>
              </p:nvCxnSpPr>
              <p:spPr>
                <a:xfrm>
                  <a:off x="163119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AA100B1-2D5A-46C0-B867-E4BAF592E166}"/>
                    </a:ext>
                  </a:extLst>
                </p:cNvPr>
                <p:cNvCxnSpPr>
                  <a:cxnSpLocks/>
                </p:cNvCxnSpPr>
                <p:nvPr/>
              </p:nvCxnSpPr>
              <p:spPr>
                <a:xfrm>
                  <a:off x="236973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CFC7883-DA88-43D1-B68B-4CC314FF0DF5}"/>
                    </a:ext>
                  </a:extLst>
                </p:cNvPr>
                <p:cNvCxnSpPr>
                  <a:cxnSpLocks/>
                </p:cNvCxnSpPr>
                <p:nvPr/>
              </p:nvCxnSpPr>
              <p:spPr>
                <a:xfrm>
                  <a:off x="310827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00B6C5E-B4DF-4E7C-9E87-46306521EF14}"/>
                    </a:ext>
                  </a:extLst>
                </p:cNvPr>
                <p:cNvCxnSpPr>
                  <a:cxnSpLocks/>
                </p:cNvCxnSpPr>
                <p:nvPr/>
              </p:nvCxnSpPr>
              <p:spPr>
                <a:xfrm>
                  <a:off x="384681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1117C82-EE03-489E-85CB-5BD898F595F9}"/>
                    </a:ext>
                  </a:extLst>
                </p:cNvPr>
                <p:cNvCxnSpPr>
                  <a:cxnSpLocks/>
                </p:cNvCxnSpPr>
                <p:nvPr/>
              </p:nvCxnSpPr>
              <p:spPr>
                <a:xfrm>
                  <a:off x="532876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A860996-252E-49A1-B27F-04469481BC64}"/>
                    </a:ext>
                  </a:extLst>
                </p:cNvPr>
                <p:cNvCxnSpPr>
                  <a:cxnSpLocks/>
                </p:cNvCxnSpPr>
                <p:nvPr/>
              </p:nvCxnSpPr>
              <p:spPr>
                <a:xfrm>
                  <a:off x="606730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F5C0E7C-2255-4EDF-9147-EC813D64A9CB}"/>
                    </a:ext>
                  </a:extLst>
                </p:cNvPr>
                <p:cNvCxnSpPr>
                  <a:cxnSpLocks/>
                </p:cNvCxnSpPr>
                <p:nvPr/>
              </p:nvCxnSpPr>
              <p:spPr>
                <a:xfrm>
                  <a:off x="680584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3091E12-EB74-44FD-B762-0453DDF94175}"/>
                    </a:ext>
                  </a:extLst>
                </p:cNvPr>
                <p:cNvCxnSpPr>
                  <a:cxnSpLocks/>
                </p:cNvCxnSpPr>
                <p:nvPr/>
              </p:nvCxnSpPr>
              <p:spPr>
                <a:xfrm>
                  <a:off x="754438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3" name="Content Placeholder 2">
            <a:extLst>
              <a:ext uri="{FF2B5EF4-FFF2-40B4-BE49-F238E27FC236}">
                <a16:creationId xmlns:a16="http://schemas.microsoft.com/office/drawing/2014/main" id="{D6CA2E7E-4936-47AB-88F6-D0A73F8861DE}"/>
              </a:ext>
            </a:extLst>
          </p:cNvPr>
          <p:cNvSpPr txBox="1">
            <a:spLocks/>
          </p:cNvSpPr>
          <p:nvPr/>
        </p:nvSpPr>
        <p:spPr>
          <a:xfrm>
            <a:off x="629464" y="3439098"/>
            <a:ext cx="10958513" cy="251878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numbers can you see on the number line?</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Let’s count along the number line in multiples of…</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Can you start in different places? </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What’s the next multiple of… after…? What’s the multiple of… before…?</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Can you count backwards as well as forwards?</a:t>
            </a: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3020958228"/>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outcome.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9</a:t>
            </a:r>
            <a:r>
              <a:rPr lang="en-GB" sz="2400" b="1" i="0" u="none" strike="noStrike" dirty="0">
                <a:effectLst/>
              </a:rPr>
              <a:t>, Learning Outcome 5</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86114350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the value of a 1p coin in pence</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849432"/>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9, Learning Outcome 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5131AE85-6CDF-46DB-8B0F-6E6B6E0BB9D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86" b="4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 Counting, unitising and coins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982903075"/>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4:1-4:2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14-15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967699"/>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4:1</a:t>
            </a:r>
          </a:p>
        </p:txBody>
      </p:sp>
      <p:grpSp>
        <p:nvGrpSpPr>
          <p:cNvPr id="3" name="Group 2">
            <a:extLst>
              <a:ext uri="{FF2B5EF4-FFF2-40B4-BE49-F238E27FC236}">
                <a16:creationId xmlns:a16="http://schemas.microsoft.com/office/drawing/2014/main" id="{F0ED2249-3112-4D14-B5E8-72713DFDAF6F}"/>
              </a:ext>
            </a:extLst>
          </p:cNvPr>
          <p:cNvGrpSpPr/>
          <p:nvPr/>
        </p:nvGrpSpPr>
        <p:grpSpPr>
          <a:xfrm>
            <a:off x="4828840" y="2643293"/>
            <a:ext cx="2534320" cy="1571417"/>
            <a:chOff x="3241139" y="2966129"/>
            <a:chExt cx="2534320" cy="1571417"/>
          </a:xfrm>
        </p:grpSpPr>
        <p:pic>
          <p:nvPicPr>
            <p:cNvPr id="8" name="Picture 7" descr="A close up of a sign&#10;&#10;Description automatically generated">
              <a:extLst>
                <a:ext uri="{FF2B5EF4-FFF2-40B4-BE49-F238E27FC236}">
                  <a16:creationId xmlns:a16="http://schemas.microsoft.com/office/drawing/2014/main" id="{42DE464B-A79D-4066-BCBC-B281DDB6A9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5025" y="2966129"/>
              <a:ext cx="720000" cy="720000"/>
            </a:xfrm>
            <a:prstGeom prst="rect">
              <a:avLst/>
            </a:prstGeom>
          </p:spPr>
        </p:pic>
        <p:pic>
          <p:nvPicPr>
            <p:cNvPr id="9" name="Picture 8" descr="A picture containing racket, tennis, outdoor&#10;&#10;Description automatically generated">
              <a:extLst>
                <a:ext uri="{FF2B5EF4-FFF2-40B4-BE49-F238E27FC236}">
                  <a16:creationId xmlns:a16="http://schemas.microsoft.com/office/drawing/2014/main" id="{B5B3B5CA-7237-47E6-9BF5-B9D8CE4C6A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218" y="2966129"/>
              <a:ext cx="720000" cy="720000"/>
            </a:xfrm>
            <a:prstGeom prst="rect">
              <a:avLst/>
            </a:prstGeom>
          </p:spPr>
        </p:pic>
        <p:sp>
          <p:nvSpPr>
            <p:cNvPr id="10" name="TextBox 9">
              <a:extLst>
                <a:ext uri="{FF2B5EF4-FFF2-40B4-BE49-F238E27FC236}">
                  <a16:creationId xmlns:a16="http://schemas.microsoft.com/office/drawing/2014/main" id="{C6269078-0ED9-4850-8C52-7BA8D193AAF6}"/>
                </a:ext>
              </a:extLst>
            </p:cNvPr>
            <p:cNvSpPr txBox="1"/>
            <p:nvPr/>
          </p:nvSpPr>
          <p:spPr bwMode="auto">
            <a:xfrm>
              <a:off x="3241139" y="4075881"/>
              <a:ext cx="9877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heads</a:t>
              </a:r>
            </a:p>
          </p:txBody>
        </p:sp>
        <p:sp>
          <p:nvSpPr>
            <p:cNvPr id="11" name="TextBox 10">
              <a:extLst>
                <a:ext uri="{FF2B5EF4-FFF2-40B4-BE49-F238E27FC236}">
                  <a16:creationId xmlns:a16="http://schemas.microsoft.com/office/drawing/2014/main" id="{25DCF1F1-2E5A-42DF-B7BE-C3A4B3A3BE39}"/>
                </a:ext>
              </a:extLst>
            </p:cNvPr>
            <p:cNvSpPr txBox="1"/>
            <p:nvPr/>
          </p:nvSpPr>
          <p:spPr bwMode="auto">
            <a:xfrm>
              <a:off x="5048977" y="4075881"/>
              <a:ext cx="7264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tails</a:t>
              </a:r>
            </a:p>
          </p:txBody>
        </p:sp>
      </p:grpSp>
    </p:spTree>
    <p:extLst>
      <p:ext uri="{BB962C8B-B14F-4D97-AF65-F5344CB8AC3E}">
        <p14:creationId xmlns:p14="http://schemas.microsoft.com/office/powerpoint/2010/main" val="440526142"/>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4:1</a:t>
            </a:r>
          </a:p>
        </p:txBody>
      </p:sp>
      <p:grpSp>
        <p:nvGrpSpPr>
          <p:cNvPr id="7" name="Group 6">
            <a:extLst>
              <a:ext uri="{FF2B5EF4-FFF2-40B4-BE49-F238E27FC236}">
                <a16:creationId xmlns:a16="http://schemas.microsoft.com/office/drawing/2014/main" id="{A4A12D49-BC1E-48E9-A174-284E17330AAE}"/>
              </a:ext>
            </a:extLst>
          </p:cNvPr>
          <p:cNvGrpSpPr/>
          <p:nvPr/>
        </p:nvGrpSpPr>
        <p:grpSpPr>
          <a:xfrm>
            <a:off x="4691975" y="3069000"/>
            <a:ext cx="2808050" cy="720000"/>
            <a:chOff x="3076175" y="2871097"/>
            <a:chExt cx="2808050" cy="720000"/>
          </a:xfrm>
        </p:grpSpPr>
        <p:pic>
          <p:nvPicPr>
            <p:cNvPr id="5" name="Picture 4" descr="A picture containing racket, tennis, outdoor&#10;&#10;Description automatically generated">
              <a:extLst>
                <a:ext uri="{FF2B5EF4-FFF2-40B4-BE49-F238E27FC236}">
                  <a16:creationId xmlns:a16="http://schemas.microsoft.com/office/drawing/2014/main" id="{7C018D0D-4B93-4ECA-B9F4-F5299E016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6175" y="2871097"/>
              <a:ext cx="720000" cy="720000"/>
            </a:xfrm>
            <a:prstGeom prst="rect">
              <a:avLst/>
            </a:prstGeom>
          </p:spPr>
        </p:pic>
        <p:pic>
          <p:nvPicPr>
            <p:cNvPr id="6" name="Picture 5" descr="A close up of a logo&#10;&#10;Description automatically generated">
              <a:extLst>
                <a:ext uri="{FF2B5EF4-FFF2-40B4-BE49-F238E27FC236}">
                  <a16:creationId xmlns:a16="http://schemas.microsoft.com/office/drawing/2014/main" id="{BCFEEAD9-6B6C-4B98-9C1F-8BB41237F2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4225" y="2871097"/>
              <a:ext cx="720000" cy="720000"/>
            </a:xfrm>
            <a:prstGeom prst="rect">
              <a:avLst/>
            </a:prstGeom>
          </p:spPr>
        </p:pic>
      </p:grpSp>
    </p:spTree>
    <p:extLst>
      <p:ext uri="{BB962C8B-B14F-4D97-AF65-F5344CB8AC3E}">
        <p14:creationId xmlns:p14="http://schemas.microsoft.com/office/powerpoint/2010/main" val="1608395717"/>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4:2</a:t>
            </a:r>
          </a:p>
        </p:txBody>
      </p:sp>
      <p:grpSp>
        <p:nvGrpSpPr>
          <p:cNvPr id="17" name="Group 16">
            <a:extLst>
              <a:ext uri="{FF2B5EF4-FFF2-40B4-BE49-F238E27FC236}">
                <a16:creationId xmlns:a16="http://schemas.microsoft.com/office/drawing/2014/main" id="{AA9887C8-C6CD-443C-A60A-8A02842E68B0}"/>
              </a:ext>
            </a:extLst>
          </p:cNvPr>
          <p:cNvGrpSpPr/>
          <p:nvPr/>
        </p:nvGrpSpPr>
        <p:grpSpPr>
          <a:xfrm>
            <a:off x="3077357" y="2355375"/>
            <a:ext cx="6037286" cy="2147253"/>
            <a:chOff x="1449828" y="2236397"/>
            <a:chExt cx="6037286" cy="2147253"/>
          </a:xfrm>
        </p:grpSpPr>
        <p:pic>
          <p:nvPicPr>
            <p:cNvPr id="7" name="Picture 6" descr="A picture containing racket, tennis, outdoor&#10;&#10;Description automatically generated">
              <a:extLst>
                <a:ext uri="{FF2B5EF4-FFF2-40B4-BE49-F238E27FC236}">
                  <a16:creationId xmlns:a16="http://schemas.microsoft.com/office/drawing/2014/main" id="{B9E66640-FBA8-4E25-98B3-0199474BD8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828" y="2236397"/>
              <a:ext cx="720000" cy="720000"/>
            </a:xfrm>
            <a:prstGeom prst="rect">
              <a:avLst/>
            </a:prstGeom>
          </p:spPr>
        </p:pic>
        <p:pic>
          <p:nvPicPr>
            <p:cNvPr id="8" name="Picture 7" descr="A close up of a logo&#10;&#10;Description automatically generated">
              <a:extLst>
                <a:ext uri="{FF2B5EF4-FFF2-40B4-BE49-F238E27FC236}">
                  <a16:creationId xmlns:a16="http://schemas.microsoft.com/office/drawing/2014/main" id="{2B8F314F-E54A-4040-A950-48D5BFA2C6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2103" y="2236397"/>
              <a:ext cx="720000" cy="720000"/>
            </a:xfrm>
            <a:prstGeom prst="rect">
              <a:avLst/>
            </a:prstGeom>
          </p:spPr>
        </p:pic>
        <p:pic>
          <p:nvPicPr>
            <p:cNvPr id="9" name="Picture 8" descr="A close up of a logo&#10;&#10;Description automatically generated">
              <a:extLst>
                <a:ext uri="{FF2B5EF4-FFF2-40B4-BE49-F238E27FC236}">
                  <a16:creationId xmlns:a16="http://schemas.microsoft.com/office/drawing/2014/main" id="{E73AB931-36AD-4A3D-9EF8-6431E0FBC8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7114" y="2236397"/>
              <a:ext cx="720000" cy="720000"/>
            </a:xfrm>
            <a:prstGeom prst="rect">
              <a:avLst/>
            </a:prstGeom>
          </p:spPr>
        </p:pic>
        <p:pic>
          <p:nvPicPr>
            <p:cNvPr id="10" name="Picture 9" descr="A close up of a logo&#10;&#10;Description automatically generated">
              <a:extLst>
                <a:ext uri="{FF2B5EF4-FFF2-40B4-BE49-F238E27FC236}">
                  <a16:creationId xmlns:a16="http://schemas.microsoft.com/office/drawing/2014/main" id="{1550D420-4194-4B98-96FC-E089690C5F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9608" y="3663650"/>
              <a:ext cx="720000" cy="720000"/>
            </a:xfrm>
            <a:prstGeom prst="rect">
              <a:avLst/>
            </a:prstGeom>
          </p:spPr>
        </p:pic>
        <p:pic>
          <p:nvPicPr>
            <p:cNvPr id="13" name="Picture 12" descr="A picture containing racket, tennis, outdoor&#10;&#10;Description automatically generated">
              <a:extLst>
                <a:ext uri="{FF2B5EF4-FFF2-40B4-BE49-F238E27FC236}">
                  <a16:creationId xmlns:a16="http://schemas.microsoft.com/office/drawing/2014/main" id="{E92ED070-DA24-4265-9178-8B5FD77D5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7954" y="3663650"/>
              <a:ext cx="720000" cy="720000"/>
            </a:xfrm>
            <a:prstGeom prst="rect">
              <a:avLst/>
            </a:prstGeom>
          </p:spPr>
        </p:pic>
        <p:pic>
          <p:nvPicPr>
            <p:cNvPr id="16" name="Picture 15" descr="A picture containing racket, tennis, outdoor&#10;&#10;Description automatically generated">
              <a:extLst>
                <a:ext uri="{FF2B5EF4-FFF2-40B4-BE49-F238E27FC236}">
                  <a16:creationId xmlns:a16="http://schemas.microsoft.com/office/drawing/2014/main" id="{5A82CE90-82BE-4C64-8935-A3C9B4D1B7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6079" y="2236397"/>
              <a:ext cx="720000" cy="720000"/>
            </a:xfrm>
            <a:prstGeom prst="rect">
              <a:avLst/>
            </a:prstGeom>
          </p:spPr>
        </p:pic>
      </p:grpSp>
    </p:spTree>
    <p:extLst>
      <p:ext uri="{BB962C8B-B14F-4D97-AF65-F5344CB8AC3E}">
        <p14:creationId xmlns:p14="http://schemas.microsoft.com/office/powerpoint/2010/main" val="2844185849"/>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4:2</a:t>
            </a:r>
          </a:p>
        </p:txBody>
      </p:sp>
      <p:pic>
        <p:nvPicPr>
          <p:cNvPr id="4" name="Picture 3" descr="A drawing of a face&#10;&#10;Description automatically generated">
            <a:extLst>
              <a:ext uri="{FF2B5EF4-FFF2-40B4-BE49-F238E27FC236}">
                <a16:creationId xmlns:a16="http://schemas.microsoft.com/office/drawing/2014/main" id="{021078B4-8D6C-48EF-B1A1-42A7DE510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2463847"/>
            <a:ext cx="6135088" cy="1930309"/>
          </a:xfrm>
          <a:prstGeom prst="rect">
            <a:avLst/>
          </a:prstGeom>
        </p:spPr>
      </p:pic>
    </p:spTree>
    <p:extLst>
      <p:ext uri="{BB962C8B-B14F-4D97-AF65-F5344CB8AC3E}">
        <p14:creationId xmlns:p14="http://schemas.microsoft.com/office/powerpoint/2010/main" val="4041288680"/>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outcome.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9</a:t>
            </a:r>
            <a:r>
              <a:rPr lang="en-GB" sz="2400" b="1" i="0" u="none" strike="noStrike" dirty="0">
                <a:effectLst/>
              </a:rPr>
              <a:t>, Learning Outcome 6</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960294910"/>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6</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recognise and explain the value of 2p, 5p and 10p coins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6462493"/>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1:1</a:t>
            </a:r>
          </a:p>
        </p:txBody>
      </p:sp>
      <p:sp>
        <p:nvSpPr>
          <p:cNvPr id="3" name="TextBox 2">
            <a:extLst>
              <a:ext uri="{FF2B5EF4-FFF2-40B4-BE49-F238E27FC236}">
                <a16:creationId xmlns:a16="http://schemas.microsoft.com/office/drawing/2014/main" id="{81D021F5-F2B7-4D20-94A6-76603DD280A8}"/>
              </a:ext>
            </a:extLst>
          </p:cNvPr>
          <p:cNvSpPr txBox="1"/>
          <p:nvPr/>
        </p:nvSpPr>
        <p:spPr bwMode="auto">
          <a:xfrm>
            <a:off x="1583382" y="5577503"/>
            <a:ext cx="5269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zero</a:t>
            </a:r>
          </a:p>
        </p:txBody>
      </p:sp>
      <p:sp>
        <p:nvSpPr>
          <p:cNvPr id="4" name="TextBox 3">
            <a:extLst>
              <a:ext uri="{FF2B5EF4-FFF2-40B4-BE49-F238E27FC236}">
                <a16:creationId xmlns:a16="http://schemas.microsoft.com/office/drawing/2014/main" id="{CD03B197-5548-44F9-B75E-80214513E22C}"/>
              </a:ext>
            </a:extLst>
          </p:cNvPr>
          <p:cNvSpPr txBox="1"/>
          <p:nvPr/>
        </p:nvSpPr>
        <p:spPr bwMode="auto">
          <a:xfrm>
            <a:off x="2367758" y="5577503"/>
            <a:ext cx="4807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two</a:t>
            </a:r>
          </a:p>
        </p:txBody>
      </p:sp>
      <p:sp>
        <p:nvSpPr>
          <p:cNvPr id="5" name="TextBox 4">
            <a:extLst>
              <a:ext uri="{FF2B5EF4-FFF2-40B4-BE49-F238E27FC236}">
                <a16:creationId xmlns:a16="http://schemas.microsoft.com/office/drawing/2014/main" id="{1AF424D6-2BE6-46E6-9261-8D83ACDDF68E}"/>
              </a:ext>
            </a:extLst>
          </p:cNvPr>
          <p:cNvSpPr txBox="1"/>
          <p:nvPr/>
        </p:nvSpPr>
        <p:spPr bwMode="auto">
          <a:xfrm>
            <a:off x="3177779" y="5577503"/>
            <a:ext cx="5100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four</a:t>
            </a:r>
          </a:p>
        </p:txBody>
      </p:sp>
      <p:sp>
        <p:nvSpPr>
          <p:cNvPr id="6" name="TextBox 5">
            <a:extLst>
              <a:ext uri="{FF2B5EF4-FFF2-40B4-BE49-F238E27FC236}">
                <a16:creationId xmlns:a16="http://schemas.microsoft.com/office/drawing/2014/main" id="{69BF5591-A4B8-4B6C-AD9D-3DBA091F9EE4}"/>
              </a:ext>
            </a:extLst>
          </p:cNvPr>
          <p:cNvSpPr txBox="1"/>
          <p:nvPr/>
        </p:nvSpPr>
        <p:spPr bwMode="auto">
          <a:xfrm>
            <a:off x="4065173" y="5577503"/>
            <a:ext cx="3866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six</a:t>
            </a:r>
          </a:p>
        </p:txBody>
      </p:sp>
      <p:sp>
        <p:nvSpPr>
          <p:cNvPr id="7" name="TextBox 6">
            <a:extLst>
              <a:ext uri="{FF2B5EF4-FFF2-40B4-BE49-F238E27FC236}">
                <a16:creationId xmlns:a16="http://schemas.microsoft.com/office/drawing/2014/main" id="{9A07BD5B-6ABB-4670-8FD7-9B48A88E885D}"/>
              </a:ext>
            </a:extLst>
          </p:cNvPr>
          <p:cNvSpPr txBox="1"/>
          <p:nvPr/>
        </p:nvSpPr>
        <p:spPr bwMode="auto">
          <a:xfrm>
            <a:off x="4785449" y="5577503"/>
            <a:ext cx="5902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eight</a:t>
            </a:r>
          </a:p>
        </p:txBody>
      </p:sp>
      <p:sp>
        <p:nvSpPr>
          <p:cNvPr id="8" name="TextBox 7">
            <a:extLst>
              <a:ext uri="{FF2B5EF4-FFF2-40B4-BE49-F238E27FC236}">
                <a16:creationId xmlns:a16="http://schemas.microsoft.com/office/drawing/2014/main" id="{B7F4C4B4-3225-41BA-A531-6CD9FCADC4B1}"/>
              </a:ext>
            </a:extLst>
          </p:cNvPr>
          <p:cNvSpPr txBox="1"/>
          <p:nvPr/>
        </p:nvSpPr>
        <p:spPr bwMode="auto">
          <a:xfrm>
            <a:off x="5685280" y="5577503"/>
            <a:ext cx="4397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ten</a:t>
            </a:r>
          </a:p>
        </p:txBody>
      </p:sp>
      <p:sp>
        <p:nvSpPr>
          <p:cNvPr id="9" name="TextBox 8">
            <a:extLst>
              <a:ext uri="{FF2B5EF4-FFF2-40B4-BE49-F238E27FC236}">
                <a16:creationId xmlns:a16="http://schemas.microsoft.com/office/drawing/2014/main" id="{F43B3BC0-8689-436F-89B1-AF6CC88180CB}"/>
              </a:ext>
            </a:extLst>
          </p:cNvPr>
          <p:cNvSpPr txBox="1"/>
          <p:nvPr/>
        </p:nvSpPr>
        <p:spPr bwMode="auto">
          <a:xfrm>
            <a:off x="6383605" y="5577503"/>
            <a:ext cx="6924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twelve</a:t>
            </a:r>
          </a:p>
        </p:txBody>
      </p:sp>
      <p:sp>
        <p:nvSpPr>
          <p:cNvPr id="10" name="TextBox 9">
            <a:extLst>
              <a:ext uri="{FF2B5EF4-FFF2-40B4-BE49-F238E27FC236}">
                <a16:creationId xmlns:a16="http://schemas.microsoft.com/office/drawing/2014/main" id="{E336B486-AFB5-4E3E-821F-8333844A6BD4}"/>
              </a:ext>
            </a:extLst>
          </p:cNvPr>
          <p:cNvSpPr txBox="1"/>
          <p:nvPr/>
        </p:nvSpPr>
        <p:spPr bwMode="auto">
          <a:xfrm>
            <a:off x="7123884" y="5577503"/>
            <a:ext cx="8649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fourteen</a:t>
            </a:r>
          </a:p>
        </p:txBody>
      </p:sp>
      <p:sp>
        <p:nvSpPr>
          <p:cNvPr id="11" name="TextBox 10">
            <a:extLst>
              <a:ext uri="{FF2B5EF4-FFF2-40B4-BE49-F238E27FC236}">
                <a16:creationId xmlns:a16="http://schemas.microsoft.com/office/drawing/2014/main" id="{A7A8A7E0-73E6-4A36-87D1-0232DC52650B}"/>
              </a:ext>
            </a:extLst>
          </p:cNvPr>
          <p:cNvSpPr txBox="1"/>
          <p:nvPr/>
        </p:nvSpPr>
        <p:spPr bwMode="auto">
          <a:xfrm>
            <a:off x="8013056" y="5577503"/>
            <a:ext cx="7362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sixteen</a:t>
            </a:r>
          </a:p>
        </p:txBody>
      </p:sp>
      <p:sp>
        <p:nvSpPr>
          <p:cNvPr id="12" name="TextBox 11">
            <a:extLst>
              <a:ext uri="{FF2B5EF4-FFF2-40B4-BE49-F238E27FC236}">
                <a16:creationId xmlns:a16="http://schemas.microsoft.com/office/drawing/2014/main" id="{0A9EE3C3-96F0-4270-B1BA-B076E0775955}"/>
              </a:ext>
            </a:extLst>
          </p:cNvPr>
          <p:cNvSpPr txBox="1"/>
          <p:nvPr/>
        </p:nvSpPr>
        <p:spPr bwMode="auto">
          <a:xfrm>
            <a:off x="8766273" y="5577503"/>
            <a:ext cx="8789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eighteen</a:t>
            </a:r>
          </a:p>
        </p:txBody>
      </p:sp>
      <p:sp>
        <p:nvSpPr>
          <p:cNvPr id="13" name="TextBox 12">
            <a:extLst>
              <a:ext uri="{FF2B5EF4-FFF2-40B4-BE49-F238E27FC236}">
                <a16:creationId xmlns:a16="http://schemas.microsoft.com/office/drawing/2014/main" id="{6422B504-2CCF-48E4-95E9-E7B5628D4819}"/>
              </a:ext>
            </a:extLst>
          </p:cNvPr>
          <p:cNvSpPr txBox="1"/>
          <p:nvPr/>
        </p:nvSpPr>
        <p:spPr bwMode="auto">
          <a:xfrm>
            <a:off x="9671670" y="5577503"/>
            <a:ext cx="7175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twenty</a:t>
            </a:r>
          </a:p>
        </p:txBody>
      </p:sp>
      <p:pic>
        <p:nvPicPr>
          <p:cNvPr id="14" name="Picture 13" descr="A picture containing object, mirror&#10;&#10;Description automatically generated">
            <a:extLst>
              <a:ext uri="{FF2B5EF4-FFF2-40B4-BE49-F238E27FC236}">
                <a16:creationId xmlns:a16="http://schemas.microsoft.com/office/drawing/2014/main" id="{981347E1-8A90-4733-913E-811792F1EF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7471" y="5304465"/>
            <a:ext cx="501282" cy="254381"/>
          </a:xfrm>
          <a:prstGeom prst="rect">
            <a:avLst/>
          </a:prstGeom>
        </p:spPr>
      </p:pic>
      <p:pic>
        <p:nvPicPr>
          <p:cNvPr id="15" name="Picture 14">
            <a:extLst>
              <a:ext uri="{FF2B5EF4-FFF2-40B4-BE49-F238E27FC236}">
                <a16:creationId xmlns:a16="http://schemas.microsoft.com/office/drawing/2014/main" id="{3794CCC7-E152-4835-8F15-8F439AF229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2176" y="5057563"/>
            <a:ext cx="501282" cy="501282"/>
          </a:xfrm>
          <a:prstGeom prst="rect">
            <a:avLst/>
          </a:prstGeom>
        </p:spPr>
      </p:pic>
      <p:pic>
        <p:nvPicPr>
          <p:cNvPr id="16" name="Picture 15">
            <a:extLst>
              <a:ext uri="{FF2B5EF4-FFF2-40B4-BE49-F238E27FC236}">
                <a16:creationId xmlns:a16="http://schemas.microsoft.com/office/drawing/2014/main" id="{16E91589-61F3-4323-AAB3-7BADF0BDCF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6881" y="4810663"/>
            <a:ext cx="501282" cy="748182"/>
          </a:xfrm>
          <a:prstGeom prst="rect">
            <a:avLst/>
          </a:prstGeom>
        </p:spPr>
      </p:pic>
      <p:pic>
        <p:nvPicPr>
          <p:cNvPr id="17" name="Picture 16">
            <a:extLst>
              <a:ext uri="{FF2B5EF4-FFF2-40B4-BE49-F238E27FC236}">
                <a16:creationId xmlns:a16="http://schemas.microsoft.com/office/drawing/2014/main" id="{1E95AC52-D65F-42B3-9B16-42C5888ECD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1586" y="4563765"/>
            <a:ext cx="501282" cy="995081"/>
          </a:xfrm>
          <a:prstGeom prst="rect">
            <a:avLst/>
          </a:prstGeom>
        </p:spPr>
      </p:pic>
      <p:pic>
        <p:nvPicPr>
          <p:cNvPr id="18" name="Picture 17">
            <a:extLst>
              <a:ext uri="{FF2B5EF4-FFF2-40B4-BE49-F238E27FC236}">
                <a16:creationId xmlns:a16="http://schemas.microsoft.com/office/drawing/2014/main" id="{06C2F639-4294-4805-9175-8D23A61F85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6291" y="4316865"/>
            <a:ext cx="501282" cy="1241981"/>
          </a:xfrm>
          <a:prstGeom prst="rect">
            <a:avLst/>
          </a:prstGeom>
        </p:spPr>
      </p:pic>
      <p:pic>
        <p:nvPicPr>
          <p:cNvPr id="19" name="Picture 18" descr="A close up of a logo&#10;&#10;Description automatically generated">
            <a:extLst>
              <a:ext uri="{FF2B5EF4-FFF2-40B4-BE49-F238E27FC236}">
                <a16:creationId xmlns:a16="http://schemas.microsoft.com/office/drawing/2014/main" id="{57AD16EA-0AFA-484B-89D9-9BDDDB2D43B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0996" y="4010111"/>
            <a:ext cx="501282" cy="1548735"/>
          </a:xfrm>
          <a:prstGeom prst="rect">
            <a:avLst/>
          </a:prstGeom>
        </p:spPr>
      </p:pic>
      <p:pic>
        <p:nvPicPr>
          <p:cNvPr id="20" name="Picture 19" descr="A picture containing weapon&#10;&#10;Description automatically generated">
            <a:extLst>
              <a:ext uri="{FF2B5EF4-FFF2-40B4-BE49-F238E27FC236}">
                <a16:creationId xmlns:a16="http://schemas.microsoft.com/office/drawing/2014/main" id="{8EB31738-0CC9-4B83-8896-42AF8098E3F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5701" y="3763209"/>
            <a:ext cx="501282" cy="1795636"/>
          </a:xfrm>
          <a:prstGeom prst="rect">
            <a:avLst/>
          </a:prstGeom>
        </p:spPr>
      </p:pic>
      <p:pic>
        <p:nvPicPr>
          <p:cNvPr id="21" name="Picture 20" descr="A picture containing scissors&#10;&#10;Description automatically generated">
            <a:extLst>
              <a:ext uri="{FF2B5EF4-FFF2-40B4-BE49-F238E27FC236}">
                <a16:creationId xmlns:a16="http://schemas.microsoft.com/office/drawing/2014/main" id="{EB6C18E3-6114-43DC-AD46-B8032179F9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30406" y="3516309"/>
            <a:ext cx="501282" cy="2042536"/>
          </a:xfrm>
          <a:prstGeom prst="rect">
            <a:avLst/>
          </a:prstGeom>
        </p:spPr>
      </p:pic>
      <p:pic>
        <p:nvPicPr>
          <p:cNvPr id="22" name="Picture 21">
            <a:extLst>
              <a:ext uri="{FF2B5EF4-FFF2-40B4-BE49-F238E27FC236}">
                <a16:creationId xmlns:a16="http://schemas.microsoft.com/office/drawing/2014/main" id="{11BB3597-710F-4A60-9F45-9495199415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55111" y="3269411"/>
            <a:ext cx="501282" cy="2289435"/>
          </a:xfrm>
          <a:prstGeom prst="rect">
            <a:avLst/>
          </a:prstGeom>
        </p:spPr>
      </p:pic>
      <p:pic>
        <p:nvPicPr>
          <p:cNvPr id="23" name="Picture 22" descr="A picture containing scissors, tool&#10;&#10;Description automatically generated">
            <a:extLst>
              <a:ext uri="{FF2B5EF4-FFF2-40B4-BE49-F238E27FC236}">
                <a16:creationId xmlns:a16="http://schemas.microsoft.com/office/drawing/2014/main" id="{BCB1E0C0-22A4-49DB-9C91-81AD829473A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79813" y="3018769"/>
            <a:ext cx="501282" cy="2540076"/>
          </a:xfrm>
          <a:prstGeom prst="rect">
            <a:avLst/>
          </a:prstGeom>
        </p:spPr>
      </p:pic>
      <p:sp>
        <p:nvSpPr>
          <p:cNvPr id="24" name="TextBox 23">
            <a:extLst>
              <a:ext uri="{FF2B5EF4-FFF2-40B4-BE49-F238E27FC236}">
                <a16:creationId xmlns:a16="http://schemas.microsoft.com/office/drawing/2014/main" id="{AD2FD5E6-2BEF-4A36-8C71-9BEDA88B5B74}"/>
              </a:ext>
            </a:extLst>
          </p:cNvPr>
          <p:cNvSpPr txBox="1"/>
          <p:nvPr/>
        </p:nvSpPr>
        <p:spPr bwMode="auto">
          <a:xfrm>
            <a:off x="1706427" y="5805265"/>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0</a:t>
            </a:r>
          </a:p>
        </p:txBody>
      </p:sp>
      <p:sp>
        <p:nvSpPr>
          <p:cNvPr id="25" name="TextBox 24">
            <a:extLst>
              <a:ext uri="{FF2B5EF4-FFF2-40B4-BE49-F238E27FC236}">
                <a16:creationId xmlns:a16="http://schemas.microsoft.com/office/drawing/2014/main" id="{F257ED63-E76D-4DB4-A63D-980FAC6EF403}"/>
              </a:ext>
            </a:extLst>
          </p:cNvPr>
          <p:cNvSpPr txBox="1"/>
          <p:nvPr/>
        </p:nvSpPr>
        <p:spPr bwMode="auto">
          <a:xfrm>
            <a:off x="2467688" y="5805265"/>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2</a:t>
            </a:r>
          </a:p>
        </p:txBody>
      </p:sp>
      <p:sp>
        <p:nvSpPr>
          <p:cNvPr id="26" name="TextBox 25">
            <a:extLst>
              <a:ext uri="{FF2B5EF4-FFF2-40B4-BE49-F238E27FC236}">
                <a16:creationId xmlns:a16="http://schemas.microsoft.com/office/drawing/2014/main" id="{54AB1F17-EA63-4029-ACD4-F67FDC642AD9}"/>
              </a:ext>
            </a:extLst>
          </p:cNvPr>
          <p:cNvSpPr txBox="1"/>
          <p:nvPr/>
        </p:nvSpPr>
        <p:spPr bwMode="auto">
          <a:xfrm>
            <a:off x="3292394" y="5805265"/>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4</a:t>
            </a:r>
          </a:p>
        </p:txBody>
      </p:sp>
      <p:sp>
        <p:nvSpPr>
          <p:cNvPr id="27" name="TextBox 26">
            <a:extLst>
              <a:ext uri="{FF2B5EF4-FFF2-40B4-BE49-F238E27FC236}">
                <a16:creationId xmlns:a16="http://schemas.microsoft.com/office/drawing/2014/main" id="{9A63B53A-9F0A-4E4C-B988-6B7B17F91839}"/>
              </a:ext>
            </a:extLst>
          </p:cNvPr>
          <p:cNvSpPr txBox="1"/>
          <p:nvPr/>
        </p:nvSpPr>
        <p:spPr bwMode="auto">
          <a:xfrm>
            <a:off x="4118072" y="5805265"/>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6</a:t>
            </a:r>
          </a:p>
        </p:txBody>
      </p:sp>
      <p:sp>
        <p:nvSpPr>
          <p:cNvPr id="28" name="TextBox 27">
            <a:extLst>
              <a:ext uri="{FF2B5EF4-FFF2-40B4-BE49-F238E27FC236}">
                <a16:creationId xmlns:a16="http://schemas.microsoft.com/office/drawing/2014/main" id="{7A2AB8D0-61E4-44D1-8D4C-F12A2C51FB54}"/>
              </a:ext>
            </a:extLst>
          </p:cNvPr>
          <p:cNvSpPr txBox="1"/>
          <p:nvPr/>
        </p:nvSpPr>
        <p:spPr bwMode="auto">
          <a:xfrm>
            <a:off x="4940138" y="5805265"/>
            <a:ext cx="2808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8</a:t>
            </a:r>
          </a:p>
        </p:txBody>
      </p:sp>
      <p:sp>
        <p:nvSpPr>
          <p:cNvPr id="29" name="TextBox 28">
            <a:extLst>
              <a:ext uri="{FF2B5EF4-FFF2-40B4-BE49-F238E27FC236}">
                <a16:creationId xmlns:a16="http://schemas.microsoft.com/office/drawing/2014/main" id="{884605AF-FD96-48B4-AE49-CF9CD82BD30C}"/>
              </a:ext>
            </a:extLst>
          </p:cNvPr>
          <p:cNvSpPr txBox="1"/>
          <p:nvPr/>
        </p:nvSpPr>
        <p:spPr bwMode="auto">
          <a:xfrm>
            <a:off x="5716636" y="5805265"/>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10</a:t>
            </a:r>
          </a:p>
        </p:txBody>
      </p:sp>
      <p:sp>
        <p:nvSpPr>
          <p:cNvPr id="30" name="TextBox 29">
            <a:extLst>
              <a:ext uri="{FF2B5EF4-FFF2-40B4-BE49-F238E27FC236}">
                <a16:creationId xmlns:a16="http://schemas.microsoft.com/office/drawing/2014/main" id="{06E40163-78D4-4FC2-93AD-826DFA4B2D91}"/>
              </a:ext>
            </a:extLst>
          </p:cNvPr>
          <p:cNvSpPr txBox="1"/>
          <p:nvPr/>
        </p:nvSpPr>
        <p:spPr bwMode="auto">
          <a:xfrm>
            <a:off x="6541339" y="5805265"/>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12</a:t>
            </a:r>
          </a:p>
        </p:txBody>
      </p:sp>
      <p:sp>
        <p:nvSpPr>
          <p:cNvPr id="31" name="TextBox 30">
            <a:extLst>
              <a:ext uri="{FF2B5EF4-FFF2-40B4-BE49-F238E27FC236}">
                <a16:creationId xmlns:a16="http://schemas.microsoft.com/office/drawing/2014/main" id="{4A33119A-D739-4DBA-A51F-65025F289B1D}"/>
              </a:ext>
            </a:extLst>
          </p:cNvPr>
          <p:cNvSpPr txBox="1"/>
          <p:nvPr/>
        </p:nvSpPr>
        <p:spPr bwMode="auto">
          <a:xfrm>
            <a:off x="7367829" y="5805265"/>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14</a:t>
            </a:r>
          </a:p>
        </p:txBody>
      </p:sp>
      <p:sp>
        <p:nvSpPr>
          <p:cNvPr id="32" name="TextBox 31">
            <a:extLst>
              <a:ext uri="{FF2B5EF4-FFF2-40B4-BE49-F238E27FC236}">
                <a16:creationId xmlns:a16="http://schemas.microsoft.com/office/drawing/2014/main" id="{D5F2CF92-D3BA-4316-B39C-707B93EB6F71}"/>
              </a:ext>
            </a:extLst>
          </p:cNvPr>
          <p:cNvSpPr txBox="1"/>
          <p:nvPr/>
        </p:nvSpPr>
        <p:spPr bwMode="auto">
          <a:xfrm>
            <a:off x="8192690" y="5805265"/>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16</a:t>
            </a:r>
          </a:p>
        </p:txBody>
      </p:sp>
      <p:sp>
        <p:nvSpPr>
          <p:cNvPr id="33" name="TextBox 32">
            <a:extLst>
              <a:ext uri="{FF2B5EF4-FFF2-40B4-BE49-F238E27FC236}">
                <a16:creationId xmlns:a16="http://schemas.microsoft.com/office/drawing/2014/main" id="{3813C603-7CD1-468F-96C0-45B9291A7D1D}"/>
              </a:ext>
            </a:extLst>
          </p:cNvPr>
          <p:cNvSpPr txBox="1"/>
          <p:nvPr/>
        </p:nvSpPr>
        <p:spPr bwMode="auto">
          <a:xfrm>
            <a:off x="9017239" y="5805265"/>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18</a:t>
            </a:r>
          </a:p>
        </p:txBody>
      </p:sp>
      <p:sp>
        <p:nvSpPr>
          <p:cNvPr id="34" name="TextBox 33">
            <a:extLst>
              <a:ext uri="{FF2B5EF4-FFF2-40B4-BE49-F238E27FC236}">
                <a16:creationId xmlns:a16="http://schemas.microsoft.com/office/drawing/2014/main" id="{B98B61C2-C705-412E-BEF2-AE0571D0C7AC}"/>
              </a:ext>
            </a:extLst>
          </p:cNvPr>
          <p:cNvSpPr txBox="1"/>
          <p:nvPr/>
        </p:nvSpPr>
        <p:spPr bwMode="auto">
          <a:xfrm>
            <a:off x="9841941" y="5805265"/>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20</a:t>
            </a:r>
          </a:p>
        </p:txBody>
      </p:sp>
    </p:spTree>
    <p:extLst>
      <p:ext uri="{BB962C8B-B14F-4D97-AF65-F5344CB8AC3E}">
        <p14:creationId xmlns:p14="http://schemas.microsoft.com/office/powerpoint/2010/main" val="3935662175"/>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5"/>
                                        </p:tgtEl>
                                      </p:cBhvr>
                                    </p:animEffect>
                                    <p:set>
                                      <p:cBhvr>
                                        <p:cTn id="10" dur="1" fill="hold">
                                          <p:stCondLst>
                                            <p:cond delay="499"/>
                                          </p:stCondLst>
                                        </p:cTn>
                                        <p:tgtEl>
                                          <p:spTgt spid="25"/>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26"/>
                                        </p:tgtEl>
                                      </p:cBhvr>
                                    </p:animEffect>
                                    <p:set>
                                      <p:cBhvr>
                                        <p:cTn id="16" dur="1" fill="hold">
                                          <p:stCondLst>
                                            <p:cond delay="499"/>
                                          </p:stCondLst>
                                        </p:cTn>
                                        <p:tgtEl>
                                          <p:spTgt spid="26"/>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29"/>
                                        </p:tgtEl>
                                      </p:cBhvr>
                                    </p:animEffect>
                                    <p:set>
                                      <p:cBhvr>
                                        <p:cTn id="34" dur="1" fill="hold">
                                          <p:stCondLst>
                                            <p:cond delay="499"/>
                                          </p:stCondLst>
                                        </p:cTn>
                                        <p:tgtEl>
                                          <p:spTgt spid="29"/>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30"/>
                                        </p:tgtEl>
                                      </p:cBhvr>
                                    </p:animEffect>
                                    <p:set>
                                      <p:cBhvr>
                                        <p:cTn id="40" dur="1" fill="hold">
                                          <p:stCondLst>
                                            <p:cond delay="499"/>
                                          </p:stCondLst>
                                        </p:cTn>
                                        <p:tgtEl>
                                          <p:spTgt spid="30"/>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31"/>
                                        </p:tgtEl>
                                      </p:cBhvr>
                                    </p:animEffect>
                                    <p:set>
                                      <p:cBhvr>
                                        <p:cTn id="46" dur="1" fill="hold">
                                          <p:stCondLst>
                                            <p:cond delay="499"/>
                                          </p:stCondLst>
                                        </p:cTn>
                                        <p:tgtEl>
                                          <p:spTgt spid="31"/>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32"/>
                                        </p:tgtEl>
                                      </p:cBhvr>
                                    </p:animEffect>
                                    <p:set>
                                      <p:cBhvr>
                                        <p:cTn id="52" dur="1" fill="hold">
                                          <p:stCondLst>
                                            <p:cond delay="499"/>
                                          </p:stCondLst>
                                        </p:cTn>
                                        <p:tgtEl>
                                          <p:spTgt spid="32"/>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33"/>
                                        </p:tgtEl>
                                      </p:cBhvr>
                                    </p:animEffect>
                                    <p:set>
                                      <p:cBhvr>
                                        <p:cTn id="58" dur="1" fill="hold">
                                          <p:stCondLst>
                                            <p:cond delay="499"/>
                                          </p:stCondLst>
                                        </p:cTn>
                                        <p:tgtEl>
                                          <p:spTgt spid="33"/>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3"/>
                                        </p:tgtEl>
                                      </p:cBhvr>
                                    </p:animEffect>
                                    <p:set>
                                      <p:cBhvr>
                                        <p:cTn id="61" dur="1" fill="hold">
                                          <p:stCondLst>
                                            <p:cond delay="499"/>
                                          </p:stCondLst>
                                        </p:cTn>
                                        <p:tgtEl>
                                          <p:spTgt spid="3"/>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24"/>
                                        </p:tgtEl>
                                      </p:cBhvr>
                                    </p:animEffect>
                                    <p:set>
                                      <p:cBhvr>
                                        <p:cTn id="64" dur="1" fill="hold">
                                          <p:stCondLst>
                                            <p:cond delay="499"/>
                                          </p:stCondLst>
                                        </p:cTn>
                                        <p:tgtEl>
                                          <p:spTgt spid="2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fade">
                                      <p:cBhvr>
                                        <p:cTn id="85" dur="500"/>
                                        <p:tgtEl>
                                          <p:spTgt spid="1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500"/>
                                        <p:tgtEl>
                                          <p:spTgt spid="32"/>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fade">
                                      <p:cBhvr>
                                        <p:cTn id="93" dur="500"/>
                                        <p:tgtEl>
                                          <p:spTgt spid="20"/>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500"/>
                                        <p:tgtEl>
                                          <p:spTgt spid="1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fade">
                                      <p:cBhvr>
                                        <p:cTn id="100" dur="500"/>
                                        <p:tgtEl>
                                          <p:spTgt spid="31"/>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500"/>
                                        <p:tgtEl>
                                          <p:spTgt spid="19"/>
                                        </p:tgtEl>
                                      </p:cBhvr>
                                    </p:animEffect>
                                  </p:childTnLst>
                                </p:cTn>
                              </p:par>
                            </p:childTnLst>
                          </p:cTn>
                        </p:par>
                        <p:par>
                          <p:cTn id="106" fill="hold">
                            <p:stCondLst>
                              <p:cond delay="500"/>
                            </p:stCondLst>
                            <p:childTnLst>
                              <p:par>
                                <p:cTn id="107" presetID="10" presetClass="entr" presetSubtype="0" fill="hold" grpId="0" nodeType="afterEffect">
                                  <p:stCondLst>
                                    <p:cond delay="0"/>
                                  </p:stCondLst>
                                  <p:childTnLst>
                                    <p:set>
                                      <p:cBhvr>
                                        <p:cTn id="108" dur="1" fill="hold">
                                          <p:stCondLst>
                                            <p:cond delay="0"/>
                                          </p:stCondLst>
                                        </p:cTn>
                                        <p:tgtEl>
                                          <p:spTgt spid="9"/>
                                        </p:tgtEl>
                                        <p:attrNameLst>
                                          <p:attrName>style.visibility</p:attrName>
                                        </p:attrNameLst>
                                      </p:cBhvr>
                                      <p:to>
                                        <p:strVal val="visible"/>
                                      </p:to>
                                    </p:set>
                                    <p:animEffect transition="in" filter="fade">
                                      <p:cBhvr>
                                        <p:cTn id="109" dur="500"/>
                                        <p:tgtEl>
                                          <p:spTgt spid="9"/>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500"/>
                                        <p:tgtEl>
                                          <p:spTgt spid="30"/>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fade">
                                      <p:cBhvr>
                                        <p:cTn id="117" dur="500"/>
                                        <p:tgtEl>
                                          <p:spTgt spid="18"/>
                                        </p:tgtEl>
                                      </p:cBhvr>
                                    </p:animEffect>
                                  </p:childTnLst>
                                </p:cTn>
                              </p:par>
                            </p:childTnLst>
                          </p:cTn>
                        </p:par>
                        <p:par>
                          <p:cTn id="118" fill="hold">
                            <p:stCondLst>
                              <p:cond delay="500"/>
                            </p:stCondLst>
                            <p:childTnLst>
                              <p:par>
                                <p:cTn id="119" presetID="10" presetClass="entr" presetSubtype="0" fill="hold" grpId="0" nodeType="afterEffect">
                                  <p:stCondLst>
                                    <p:cond delay="0"/>
                                  </p:stCondLst>
                                  <p:childTnLst>
                                    <p:set>
                                      <p:cBhvr>
                                        <p:cTn id="120" dur="1" fill="hold">
                                          <p:stCondLst>
                                            <p:cond delay="0"/>
                                          </p:stCondLst>
                                        </p:cTn>
                                        <p:tgtEl>
                                          <p:spTgt spid="8"/>
                                        </p:tgtEl>
                                        <p:attrNameLst>
                                          <p:attrName>style.visibility</p:attrName>
                                        </p:attrNameLst>
                                      </p:cBhvr>
                                      <p:to>
                                        <p:strVal val="visible"/>
                                      </p:to>
                                    </p:set>
                                    <p:animEffect transition="in" filter="fade">
                                      <p:cBhvr>
                                        <p:cTn id="121" dur="500"/>
                                        <p:tgtEl>
                                          <p:spTgt spid="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fade">
                                      <p:cBhvr>
                                        <p:cTn id="124" dur="500"/>
                                        <p:tgtEl>
                                          <p:spTgt spid="29"/>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17"/>
                                        </p:tgtEl>
                                        <p:attrNameLst>
                                          <p:attrName>style.visibility</p:attrName>
                                        </p:attrNameLst>
                                      </p:cBhvr>
                                      <p:to>
                                        <p:strVal val="visible"/>
                                      </p:to>
                                    </p:set>
                                    <p:animEffect transition="in" filter="fade">
                                      <p:cBhvr>
                                        <p:cTn id="129" dur="500"/>
                                        <p:tgtEl>
                                          <p:spTgt spid="17"/>
                                        </p:tgtEl>
                                      </p:cBhvr>
                                    </p:animEffect>
                                  </p:childTnLst>
                                </p:cTn>
                              </p:par>
                            </p:childTnLst>
                          </p:cTn>
                        </p:par>
                        <p:par>
                          <p:cTn id="130" fill="hold">
                            <p:stCondLst>
                              <p:cond delay="500"/>
                            </p:stCondLst>
                            <p:childTnLst>
                              <p:par>
                                <p:cTn id="131" presetID="10" presetClass="entr" presetSubtype="0" fill="hold" grpId="0" nodeType="afterEffect">
                                  <p:stCondLst>
                                    <p:cond delay="0"/>
                                  </p:stCondLst>
                                  <p:childTnLst>
                                    <p:set>
                                      <p:cBhvr>
                                        <p:cTn id="132" dur="1" fill="hold">
                                          <p:stCondLst>
                                            <p:cond delay="0"/>
                                          </p:stCondLst>
                                        </p:cTn>
                                        <p:tgtEl>
                                          <p:spTgt spid="7"/>
                                        </p:tgtEl>
                                        <p:attrNameLst>
                                          <p:attrName>style.visibility</p:attrName>
                                        </p:attrNameLst>
                                      </p:cBhvr>
                                      <p:to>
                                        <p:strVal val="visible"/>
                                      </p:to>
                                    </p:set>
                                    <p:animEffect transition="in" filter="fade">
                                      <p:cBhvr>
                                        <p:cTn id="133" dur="500"/>
                                        <p:tgtEl>
                                          <p:spTgt spid="7"/>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8"/>
                                        </p:tgtEl>
                                        <p:attrNameLst>
                                          <p:attrName>style.visibility</p:attrName>
                                        </p:attrNameLst>
                                      </p:cBhvr>
                                      <p:to>
                                        <p:strVal val="visible"/>
                                      </p:to>
                                    </p:set>
                                    <p:animEffect transition="in" filter="fade">
                                      <p:cBhvr>
                                        <p:cTn id="136" dur="500"/>
                                        <p:tgtEl>
                                          <p:spTgt spid="28"/>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16"/>
                                        </p:tgtEl>
                                        <p:attrNameLst>
                                          <p:attrName>style.visibility</p:attrName>
                                        </p:attrNameLst>
                                      </p:cBhvr>
                                      <p:to>
                                        <p:strVal val="visible"/>
                                      </p:to>
                                    </p:set>
                                    <p:animEffect transition="in" filter="fade">
                                      <p:cBhvr>
                                        <p:cTn id="141" dur="500"/>
                                        <p:tgtEl>
                                          <p:spTgt spid="16"/>
                                        </p:tgtEl>
                                      </p:cBhvr>
                                    </p:animEffect>
                                  </p:childTnLst>
                                </p:cTn>
                              </p:par>
                            </p:childTnLst>
                          </p:cTn>
                        </p:par>
                        <p:par>
                          <p:cTn id="142" fill="hold">
                            <p:stCondLst>
                              <p:cond delay="500"/>
                            </p:stCondLst>
                            <p:childTnLst>
                              <p:par>
                                <p:cTn id="143" presetID="10" presetClass="entr" presetSubtype="0" fill="hold" grpId="0" nodeType="afterEffect">
                                  <p:stCondLst>
                                    <p:cond delay="0"/>
                                  </p:stCondLst>
                                  <p:childTnLst>
                                    <p:set>
                                      <p:cBhvr>
                                        <p:cTn id="144" dur="1" fill="hold">
                                          <p:stCondLst>
                                            <p:cond delay="0"/>
                                          </p:stCondLst>
                                        </p:cTn>
                                        <p:tgtEl>
                                          <p:spTgt spid="6"/>
                                        </p:tgtEl>
                                        <p:attrNameLst>
                                          <p:attrName>style.visibility</p:attrName>
                                        </p:attrNameLst>
                                      </p:cBhvr>
                                      <p:to>
                                        <p:strVal val="visible"/>
                                      </p:to>
                                    </p:set>
                                    <p:animEffect transition="in" filter="fade">
                                      <p:cBhvr>
                                        <p:cTn id="145" dur="500"/>
                                        <p:tgtEl>
                                          <p:spTgt spid="6"/>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500"/>
                                        <p:tgtEl>
                                          <p:spTgt spid="27"/>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15"/>
                                        </p:tgtEl>
                                        <p:attrNameLst>
                                          <p:attrName>style.visibility</p:attrName>
                                        </p:attrNameLst>
                                      </p:cBhvr>
                                      <p:to>
                                        <p:strVal val="visible"/>
                                      </p:to>
                                    </p:set>
                                    <p:animEffect transition="in" filter="fade">
                                      <p:cBhvr>
                                        <p:cTn id="153" dur="500"/>
                                        <p:tgtEl>
                                          <p:spTgt spid="15"/>
                                        </p:tgtEl>
                                      </p:cBhvr>
                                    </p:animEffect>
                                  </p:childTnLst>
                                </p:cTn>
                              </p:par>
                            </p:childTnLst>
                          </p:cTn>
                        </p:par>
                        <p:par>
                          <p:cTn id="154" fill="hold">
                            <p:stCondLst>
                              <p:cond delay="500"/>
                            </p:stCondLst>
                            <p:childTnLst>
                              <p:par>
                                <p:cTn id="155" presetID="10" presetClass="entr" presetSubtype="0" fill="hold" grpId="0" nodeType="afterEffect">
                                  <p:stCondLst>
                                    <p:cond delay="0"/>
                                  </p:stCondLst>
                                  <p:childTnLst>
                                    <p:set>
                                      <p:cBhvr>
                                        <p:cTn id="156" dur="1" fill="hold">
                                          <p:stCondLst>
                                            <p:cond delay="0"/>
                                          </p:stCondLst>
                                        </p:cTn>
                                        <p:tgtEl>
                                          <p:spTgt spid="5"/>
                                        </p:tgtEl>
                                        <p:attrNameLst>
                                          <p:attrName>style.visibility</p:attrName>
                                        </p:attrNameLst>
                                      </p:cBhvr>
                                      <p:to>
                                        <p:strVal val="visible"/>
                                      </p:to>
                                    </p:set>
                                    <p:animEffect transition="in" filter="fade">
                                      <p:cBhvr>
                                        <p:cTn id="157" dur="500"/>
                                        <p:tgtEl>
                                          <p:spTgt spid="5"/>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26"/>
                                        </p:tgtEl>
                                        <p:attrNameLst>
                                          <p:attrName>style.visibility</p:attrName>
                                        </p:attrNameLst>
                                      </p:cBhvr>
                                      <p:to>
                                        <p:strVal val="visible"/>
                                      </p:to>
                                    </p:set>
                                    <p:animEffect transition="in" filter="fade">
                                      <p:cBhvr>
                                        <p:cTn id="160" dur="500"/>
                                        <p:tgtEl>
                                          <p:spTgt spid="26"/>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nodeType="clickEffect">
                                  <p:stCondLst>
                                    <p:cond delay="0"/>
                                  </p:stCondLst>
                                  <p:childTnLst>
                                    <p:set>
                                      <p:cBhvr>
                                        <p:cTn id="164" dur="1" fill="hold">
                                          <p:stCondLst>
                                            <p:cond delay="0"/>
                                          </p:stCondLst>
                                        </p:cTn>
                                        <p:tgtEl>
                                          <p:spTgt spid="14"/>
                                        </p:tgtEl>
                                        <p:attrNameLst>
                                          <p:attrName>style.visibility</p:attrName>
                                        </p:attrNameLst>
                                      </p:cBhvr>
                                      <p:to>
                                        <p:strVal val="visible"/>
                                      </p:to>
                                    </p:set>
                                    <p:animEffect transition="in" filter="fade">
                                      <p:cBhvr>
                                        <p:cTn id="165" dur="500"/>
                                        <p:tgtEl>
                                          <p:spTgt spid="14"/>
                                        </p:tgtEl>
                                      </p:cBhvr>
                                    </p:animEffect>
                                  </p:childTnLst>
                                </p:cTn>
                              </p:par>
                            </p:childTnLst>
                          </p:cTn>
                        </p:par>
                        <p:par>
                          <p:cTn id="166" fill="hold">
                            <p:stCondLst>
                              <p:cond delay="500"/>
                            </p:stCondLst>
                            <p:childTnLst>
                              <p:par>
                                <p:cTn id="167" presetID="10" presetClass="entr" presetSubtype="0" fill="hold" grpId="0" nodeType="afterEffect">
                                  <p:stCondLst>
                                    <p:cond delay="0"/>
                                  </p:stCondLst>
                                  <p:childTnLst>
                                    <p:set>
                                      <p:cBhvr>
                                        <p:cTn id="168" dur="1" fill="hold">
                                          <p:stCondLst>
                                            <p:cond delay="0"/>
                                          </p:stCondLst>
                                        </p:cTn>
                                        <p:tgtEl>
                                          <p:spTgt spid="4"/>
                                        </p:tgtEl>
                                        <p:attrNameLst>
                                          <p:attrName>style.visibility</p:attrName>
                                        </p:attrNameLst>
                                      </p:cBhvr>
                                      <p:to>
                                        <p:strVal val="visible"/>
                                      </p:to>
                                    </p:set>
                                    <p:animEffect transition="in" filter="fade">
                                      <p:cBhvr>
                                        <p:cTn id="169" dur="500"/>
                                        <p:tgtEl>
                                          <p:spTgt spid="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25"/>
                                        </p:tgtEl>
                                        <p:attrNameLst>
                                          <p:attrName>style.visibility</p:attrName>
                                        </p:attrNameLst>
                                      </p:cBhvr>
                                      <p:to>
                                        <p:strVal val="visible"/>
                                      </p:to>
                                    </p:set>
                                    <p:animEffect transition="in" filter="fade">
                                      <p:cBhvr>
                                        <p:cTn id="172" dur="500"/>
                                        <p:tgtEl>
                                          <p:spTgt spid="25"/>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1" nodeType="clickEffect">
                                  <p:stCondLst>
                                    <p:cond delay="0"/>
                                  </p:stCondLst>
                                  <p:childTnLst>
                                    <p:set>
                                      <p:cBhvr>
                                        <p:cTn id="176" dur="1" fill="hold">
                                          <p:stCondLst>
                                            <p:cond delay="0"/>
                                          </p:stCondLst>
                                        </p:cTn>
                                        <p:tgtEl>
                                          <p:spTgt spid="3"/>
                                        </p:tgtEl>
                                        <p:attrNameLst>
                                          <p:attrName>style.visibility</p:attrName>
                                        </p:attrNameLst>
                                      </p:cBhvr>
                                      <p:to>
                                        <p:strVal val="visible"/>
                                      </p:to>
                                    </p:set>
                                    <p:animEffect transition="in" filter="fade">
                                      <p:cBhvr>
                                        <p:cTn id="177" dur="500"/>
                                        <p:tgtEl>
                                          <p:spTgt spid="3"/>
                                        </p:tgtEl>
                                      </p:cBhvr>
                                    </p:animEffect>
                                  </p:childTnLst>
                                </p:cTn>
                              </p:par>
                            </p:childTnLst>
                          </p:cTn>
                        </p:par>
                        <p:par>
                          <p:cTn id="178" fill="hold">
                            <p:stCondLst>
                              <p:cond delay="500"/>
                            </p:stCondLst>
                            <p:childTnLst>
                              <p:par>
                                <p:cTn id="179" presetID="10" presetClass="entr" presetSubtype="0" fill="hold" grpId="1" nodeType="afterEffect">
                                  <p:stCondLst>
                                    <p:cond delay="0"/>
                                  </p:stCondLst>
                                  <p:childTnLst>
                                    <p:set>
                                      <p:cBhvr>
                                        <p:cTn id="180" dur="1" fill="hold">
                                          <p:stCondLst>
                                            <p:cond delay="0"/>
                                          </p:stCondLst>
                                        </p:cTn>
                                        <p:tgtEl>
                                          <p:spTgt spid="24"/>
                                        </p:tgtEl>
                                        <p:attrNameLst>
                                          <p:attrName>style.visibility</p:attrName>
                                        </p:attrNameLst>
                                      </p:cBhvr>
                                      <p:to>
                                        <p:strVal val="visible"/>
                                      </p:to>
                                    </p:set>
                                    <p:animEffect transition="in" filter="fade">
                                      <p:cBhvr>
                                        <p:cTn id="18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9, Learning Outcome 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5131AE85-6CDF-46DB-8B0F-6E6B6E0BB9D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86" b="4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 Counting, unitising and coins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711336136"/>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16-17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5170984"/>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sign&#10;&#10;Description automatically generated">
            <a:extLst>
              <a:ext uri="{FF2B5EF4-FFF2-40B4-BE49-F238E27FC236}">
                <a16:creationId xmlns:a16="http://schemas.microsoft.com/office/drawing/2014/main" id="{5409F0F4-3995-4D2F-867A-99735F05E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9475" y="2918504"/>
            <a:ext cx="720000" cy="720000"/>
          </a:xfrm>
          <a:prstGeom prst="rect">
            <a:avLst/>
          </a:prstGeom>
        </p:spPr>
      </p:pic>
      <p:pic>
        <p:nvPicPr>
          <p:cNvPr id="8" name="Picture 7" descr="A picture containing racket, tennis, outdoor&#10;&#10;Description automatically generated">
            <a:extLst>
              <a:ext uri="{FF2B5EF4-FFF2-40B4-BE49-F238E27FC236}">
                <a16:creationId xmlns:a16="http://schemas.microsoft.com/office/drawing/2014/main" id="{EC8651F4-555D-46E4-AF2A-D7154AB42D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9475" y="2918504"/>
            <a:ext cx="720000" cy="720000"/>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4:3</a:t>
            </a:r>
          </a:p>
        </p:txBody>
      </p:sp>
      <p:pic>
        <p:nvPicPr>
          <p:cNvPr id="10" name="Picture 9" descr="A close up of a sign&#10;&#10;Description automatically generated">
            <a:extLst>
              <a:ext uri="{FF2B5EF4-FFF2-40B4-BE49-F238E27FC236}">
                <a16:creationId xmlns:a16="http://schemas.microsoft.com/office/drawing/2014/main" id="{B710774A-6030-4387-ADB5-043E3CAE34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1475" y="2810504"/>
            <a:ext cx="936000" cy="936000"/>
          </a:xfrm>
          <a:prstGeom prst="rect">
            <a:avLst/>
          </a:prstGeom>
        </p:spPr>
      </p:pic>
      <p:pic>
        <p:nvPicPr>
          <p:cNvPr id="12" name="Picture 11" descr="A close up of a sign&#10;&#10;Description automatically generated">
            <a:extLst>
              <a:ext uri="{FF2B5EF4-FFF2-40B4-BE49-F238E27FC236}">
                <a16:creationId xmlns:a16="http://schemas.microsoft.com/office/drawing/2014/main" id="{4EA7CCD6-283A-4A60-9FB3-C3E2DD666A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5475" y="2954504"/>
            <a:ext cx="648000" cy="648000"/>
          </a:xfrm>
          <a:prstGeom prst="rect">
            <a:avLst/>
          </a:prstGeom>
        </p:spPr>
      </p:pic>
      <p:pic>
        <p:nvPicPr>
          <p:cNvPr id="14" name="Picture 13" descr="A close up of a coin&#10;&#10;Description automatically generated">
            <a:extLst>
              <a:ext uri="{FF2B5EF4-FFF2-40B4-BE49-F238E27FC236}">
                <a16:creationId xmlns:a16="http://schemas.microsoft.com/office/drawing/2014/main" id="{3AD1CA6B-48E4-4943-B675-5EF63EFD3B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3424" y="2954504"/>
            <a:ext cx="652102" cy="648000"/>
          </a:xfrm>
          <a:prstGeom prst="rect">
            <a:avLst/>
          </a:prstGeom>
        </p:spPr>
      </p:pic>
      <p:pic>
        <p:nvPicPr>
          <p:cNvPr id="16" name="Picture 15" descr="A close up of a sign&#10;&#10;Description automatically generated">
            <a:extLst>
              <a:ext uri="{FF2B5EF4-FFF2-40B4-BE49-F238E27FC236}">
                <a16:creationId xmlns:a16="http://schemas.microsoft.com/office/drawing/2014/main" id="{58C5EAFF-5A2D-4172-8574-E9D625F517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08475" y="2837504"/>
            <a:ext cx="882000" cy="882000"/>
          </a:xfrm>
          <a:prstGeom prst="rect">
            <a:avLst/>
          </a:prstGeom>
        </p:spPr>
      </p:pic>
      <p:pic>
        <p:nvPicPr>
          <p:cNvPr id="18" name="Picture 17" descr="A close up of a coin&#10;&#10;Description automatically generated">
            <a:extLst>
              <a:ext uri="{FF2B5EF4-FFF2-40B4-BE49-F238E27FC236}">
                <a16:creationId xmlns:a16="http://schemas.microsoft.com/office/drawing/2014/main" id="{E4A3AC7D-B56A-4CF5-84D2-86CAFCBD3D9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08475" y="2837504"/>
            <a:ext cx="882000" cy="882000"/>
          </a:xfrm>
          <a:prstGeom prst="rect">
            <a:avLst/>
          </a:prstGeom>
        </p:spPr>
      </p:pic>
      <p:pic>
        <p:nvPicPr>
          <p:cNvPr id="20" name="Picture 19" descr="A close up of a coin&#10;&#10;Description automatically generated">
            <a:extLst>
              <a:ext uri="{FF2B5EF4-FFF2-40B4-BE49-F238E27FC236}">
                <a16:creationId xmlns:a16="http://schemas.microsoft.com/office/drawing/2014/main" id="{44492B57-AC50-4723-BEC4-491FAA84678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81475" y="2810504"/>
            <a:ext cx="936000" cy="936000"/>
          </a:xfrm>
          <a:prstGeom prst="rect">
            <a:avLst/>
          </a:prstGeom>
        </p:spPr>
      </p:pic>
      <p:pic>
        <p:nvPicPr>
          <p:cNvPr id="22" name="Picture 21" descr="A close up of a logo&#10;&#10;Description automatically generated">
            <a:extLst>
              <a:ext uri="{FF2B5EF4-FFF2-40B4-BE49-F238E27FC236}">
                <a16:creationId xmlns:a16="http://schemas.microsoft.com/office/drawing/2014/main" id="{4E3578D0-5DCA-4DA0-834F-E39DDD84263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74693" y="2918504"/>
            <a:ext cx="720000" cy="720000"/>
          </a:xfrm>
          <a:prstGeom prst="rect">
            <a:avLst/>
          </a:prstGeom>
        </p:spPr>
      </p:pic>
      <p:pic>
        <p:nvPicPr>
          <p:cNvPr id="24" name="Picture 23">
            <a:extLst>
              <a:ext uri="{FF2B5EF4-FFF2-40B4-BE49-F238E27FC236}">
                <a16:creationId xmlns:a16="http://schemas.microsoft.com/office/drawing/2014/main" id="{6B7B1A59-395F-4D9F-9FBB-D98B4C3BE6F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66693" y="2810504"/>
            <a:ext cx="936000" cy="936000"/>
          </a:xfrm>
          <a:prstGeom prst="rect">
            <a:avLst/>
          </a:prstGeom>
        </p:spPr>
      </p:pic>
      <p:pic>
        <p:nvPicPr>
          <p:cNvPr id="26" name="Picture 25" descr="A picture containing clipart&#10;&#10;Description automatically generated">
            <a:extLst>
              <a:ext uri="{FF2B5EF4-FFF2-40B4-BE49-F238E27FC236}">
                <a16:creationId xmlns:a16="http://schemas.microsoft.com/office/drawing/2014/main" id="{752819DC-8037-482F-9578-C4205EA106F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74693" y="2990504"/>
            <a:ext cx="648000" cy="648000"/>
          </a:xfrm>
          <a:prstGeom prst="rect">
            <a:avLst/>
          </a:prstGeom>
        </p:spPr>
      </p:pic>
      <p:pic>
        <p:nvPicPr>
          <p:cNvPr id="28" name="Picture 27" descr="A picture containing kitchenware&#10;&#10;Description automatically generated">
            <a:extLst>
              <a:ext uri="{FF2B5EF4-FFF2-40B4-BE49-F238E27FC236}">
                <a16:creationId xmlns:a16="http://schemas.microsoft.com/office/drawing/2014/main" id="{40611471-7DFD-414D-A16C-9C2637962F5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93693" y="2837504"/>
            <a:ext cx="882000" cy="882000"/>
          </a:xfrm>
          <a:prstGeom prst="rect">
            <a:avLst/>
          </a:prstGeom>
        </p:spPr>
      </p:pic>
      <p:sp>
        <p:nvSpPr>
          <p:cNvPr id="23" name="TextBox 22">
            <a:extLst>
              <a:ext uri="{FF2B5EF4-FFF2-40B4-BE49-F238E27FC236}">
                <a16:creationId xmlns:a16="http://schemas.microsoft.com/office/drawing/2014/main" id="{FE46C51A-D455-4297-8540-E5EA144B9799}"/>
              </a:ext>
            </a:extLst>
          </p:cNvPr>
          <p:cNvSpPr txBox="1"/>
          <p:nvPr/>
        </p:nvSpPr>
        <p:spPr bwMode="auto">
          <a:xfrm>
            <a:off x="5808904" y="4546491"/>
            <a:ext cx="5741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a:t>
            </a:r>
            <a:r>
              <a:rPr lang="en-GB" sz="1200" dirty="0">
                <a:solidFill>
                  <a:srgbClr val="000000"/>
                </a:solidFill>
                <a:latin typeface="Myriad Pro Semibold" charset="0"/>
                <a:ea typeface="Myriad Pro Semibold" charset="0"/>
                <a:cs typeface="Myriad Pro Semibold" charset="0"/>
              </a:rPr>
              <a:t> </a:t>
            </a:r>
            <a:r>
              <a:rPr lang="en-GB" sz="2400" dirty="0">
                <a:solidFill>
                  <a:srgbClr val="000000"/>
                </a:solidFill>
                <a:latin typeface="Myriad Pro Semibold" charset="0"/>
                <a:ea typeface="Myriad Pro Semibold" charset="0"/>
                <a:cs typeface="Myriad Pro Semibold" charset="0"/>
              </a:rPr>
              <a:t>p</a:t>
            </a:r>
          </a:p>
        </p:txBody>
      </p:sp>
      <p:sp>
        <p:nvSpPr>
          <p:cNvPr id="25" name="TextBox 24">
            <a:extLst>
              <a:ext uri="{FF2B5EF4-FFF2-40B4-BE49-F238E27FC236}">
                <a16:creationId xmlns:a16="http://schemas.microsoft.com/office/drawing/2014/main" id="{1B2F1ABC-E997-4E69-8017-B827EFE9C3FB}"/>
              </a:ext>
            </a:extLst>
          </p:cNvPr>
          <p:cNvSpPr txBox="1"/>
          <p:nvPr/>
        </p:nvSpPr>
        <p:spPr bwMode="auto">
          <a:xfrm>
            <a:off x="5808902" y="4546491"/>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r>
              <a:rPr lang="en-GB" sz="1200" dirty="0">
                <a:solidFill>
                  <a:srgbClr val="000000"/>
                </a:solidFill>
                <a:latin typeface="Myriad Pro Semibold" charset="0"/>
                <a:ea typeface="Myriad Pro Semibold" charset="0"/>
                <a:cs typeface="Myriad Pro Semibold" charset="0"/>
              </a:rPr>
              <a:t> </a:t>
            </a:r>
            <a:r>
              <a:rPr lang="en-GB" sz="2400" dirty="0">
                <a:solidFill>
                  <a:srgbClr val="000000"/>
                </a:solidFill>
                <a:latin typeface="Myriad Pro Semibold" charset="0"/>
                <a:ea typeface="Myriad Pro Semibold" charset="0"/>
                <a:cs typeface="Myriad Pro Semibold" charset="0"/>
              </a:rPr>
              <a:t>p</a:t>
            </a:r>
          </a:p>
        </p:txBody>
      </p:sp>
      <p:sp>
        <p:nvSpPr>
          <p:cNvPr id="27" name="TextBox 26">
            <a:extLst>
              <a:ext uri="{FF2B5EF4-FFF2-40B4-BE49-F238E27FC236}">
                <a16:creationId xmlns:a16="http://schemas.microsoft.com/office/drawing/2014/main" id="{6C12D9B9-A457-42D4-A132-2103C198BF01}"/>
              </a:ext>
            </a:extLst>
          </p:cNvPr>
          <p:cNvSpPr txBox="1"/>
          <p:nvPr/>
        </p:nvSpPr>
        <p:spPr bwMode="auto">
          <a:xfrm>
            <a:off x="5808902" y="4546491"/>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r>
              <a:rPr lang="en-GB" sz="1200" dirty="0">
                <a:solidFill>
                  <a:srgbClr val="000000"/>
                </a:solidFill>
                <a:latin typeface="Myriad Pro Semibold" charset="0"/>
                <a:ea typeface="Myriad Pro Semibold" charset="0"/>
                <a:cs typeface="Myriad Pro Semibold" charset="0"/>
              </a:rPr>
              <a:t> </a:t>
            </a:r>
            <a:r>
              <a:rPr lang="en-GB" sz="2400" dirty="0">
                <a:solidFill>
                  <a:srgbClr val="000000"/>
                </a:solidFill>
                <a:latin typeface="Myriad Pro Semibold" charset="0"/>
                <a:ea typeface="Myriad Pro Semibold" charset="0"/>
                <a:cs typeface="Myriad Pro Semibold" charset="0"/>
              </a:rPr>
              <a:t>p</a:t>
            </a:r>
          </a:p>
        </p:txBody>
      </p:sp>
      <p:sp>
        <p:nvSpPr>
          <p:cNvPr id="29" name="TextBox 28">
            <a:extLst>
              <a:ext uri="{FF2B5EF4-FFF2-40B4-BE49-F238E27FC236}">
                <a16:creationId xmlns:a16="http://schemas.microsoft.com/office/drawing/2014/main" id="{74C283D5-4858-41B9-B4D9-3BECC03F49E2}"/>
              </a:ext>
            </a:extLst>
          </p:cNvPr>
          <p:cNvSpPr txBox="1"/>
          <p:nvPr/>
        </p:nvSpPr>
        <p:spPr bwMode="auto">
          <a:xfrm>
            <a:off x="5725546" y="4546491"/>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r>
              <a:rPr lang="en-GB" sz="1200" dirty="0">
                <a:solidFill>
                  <a:srgbClr val="000000"/>
                </a:solidFill>
                <a:latin typeface="Myriad Pro Semibold" charset="0"/>
                <a:ea typeface="Myriad Pro Semibold" charset="0"/>
                <a:cs typeface="Myriad Pro Semibold" charset="0"/>
              </a:rPr>
              <a:t> </a:t>
            </a:r>
            <a:r>
              <a:rPr lang="en-GB" sz="2400" dirty="0">
                <a:solidFill>
                  <a:srgbClr val="000000"/>
                </a:solidFill>
                <a:latin typeface="Myriad Pro Semibold" charset="0"/>
                <a:ea typeface="Myriad Pro Semibold" charset="0"/>
                <a:cs typeface="Myriad Pro Semibold" charset="0"/>
              </a:rPr>
              <a:t>p</a:t>
            </a:r>
          </a:p>
        </p:txBody>
      </p:sp>
      <p:pic>
        <p:nvPicPr>
          <p:cNvPr id="7" name="Picture 6">
            <a:extLst>
              <a:ext uri="{FF2B5EF4-FFF2-40B4-BE49-F238E27FC236}">
                <a16:creationId xmlns:a16="http://schemas.microsoft.com/office/drawing/2014/main" id="{434F871A-7465-4ED9-A885-FB5473B86FF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91809" y="1284213"/>
            <a:ext cx="3408382" cy="4289574"/>
          </a:xfrm>
          <a:prstGeom prst="rect">
            <a:avLst/>
          </a:prstGeom>
        </p:spPr>
      </p:pic>
    </p:spTree>
    <p:extLst>
      <p:ext uri="{BB962C8B-B14F-4D97-AF65-F5344CB8AC3E}">
        <p14:creationId xmlns:p14="http://schemas.microsoft.com/office/powerpoint/2010/main" val="2881530265"/>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6"/>
                                        </p:tgtEl>
                                      </p:cBhvr>
                                      <p:by x="25000" y="100000"/>
                                    </p:animScale>
                                  </p:childTnLst>
                                </p:cTn>
                              </p:par>
                              <p:par>
                                <p:cTn id="7" presetID="10" presetClass="exit" presetSubtype="0" fill="hold" nodeType="withEffect">
                                  <p:stCondLst>
                                    <p:cond delay="500"/>
                                  </p:stCondLst>
                                  <p:childTnLst>
                                    <p:animEffect transition="out" filter="fade">
                                      <p:cBhvr>
                                        <p:cTn id="8" dur="250"/>
                                        <p:tgtEl>
                                          <p:spTgt spid="6"/>
                                        </p:tgtEl>
                                      </p:cBhvr>
                                    </p:animEffect>
                                    <p:set>
                                      <p:cBhvr>
                                        <p:cTn id="9" dur="1" fill="hold">
                                          <p:stCondLst>
                                            <p:cond delay="249"/>
                                          </p:stCondLst>
                                        </p:cTn>
                                        <p:tgtEl>
                                          <p:spTgt spid="6"/>
                                        </p:tgtEl>
                                        <p:attrNameLst>
                                          <p:attrName>style.visibility</p:attrName>
                                        </p:attrNameLst>
                                      </p:cBhvr>
                                      <p:to>
                                        <p:strVal val="hidden"/>
                                      </p:to>
                                    </p:set>
                                  </p:childTnLst>
                                </p:cTn>
                              </p:par>
                              <p:par>
                                <p:cTn id="10" presetID="17" presetClass="entr" presetSubtype="10" fill="hold" nodeType="withEffect">
                                  <p:stCondLst>
                                    <p:cond delay="45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23"/>
                                        </p:tgtEl>
                                      </p:cBhvr>
                                    </p:animEffect>
                                    <p:set>
                                      <p:cBhvr>
                                        <p:cTn id="24" dur="1" fill="hold">
                                          <p:stCondLst>
                                            <p:cond delay="499"/>
                                          </p:stCondLst>
                                        </p:cTn>
                                        <p:tgtEl>
                                          <p:spTgt spid="23"/>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nodeType="clickEffect">
                                  <p:stCondLst>
                                    <p:cond delay="0"/>
                                  </p:stCondLst>
                                  <p:childTnLst>
                                    <p:animScale>
                                      <p:cBhvr>
                                        <p:cTn id="38" dur="500" fill="hold"/>
                                        <p:tgtEl>
                                          <p:spTgt spid="10"/>
                                        </p:tgtEl>
                                      </p:cBhvr>
                                      <p:by x="25000" y="100000"/>
                                    </p:animScale>
                                  </p:childTnLst>
                                </p:cTn>
                              </p:par>
                              <p:par>
                                <p:cTn id="39" presetID="10" presetClass="exit" presetSubtype="0" fill="hold" nodeType="withEffect">
                                  <p:stCondLst>
                                    <p:cond delay="500"/>
                                  </p:stCondLst>
                                  <p:childTnLst>
                                    <p:animEffect transition="out" filter="fade">
                                      <p:cBhvr>
                                        <p:cTn id="40" dur="250"/>
                                        <p:tgtEl>
                                          <p:spTgt spid="10"/>
                                        </p:tgtEl>
                                      </p:cBhvr>
                                    </p:animEffect>
                                    <p:set>
                                      <p:cBhvr>
                                        <p:cTn id="41" dur="1" fill="hold">
                                          <p:stCondLst>
                                            <p:cond delay="249"/>
                                          </p:stCondLst>
                                        </p:cTn>
                                        <p:tgtEl>
                                          <p:spTgt spid="10"/>
                                        </p:tgtEl>
                                        <p:attrNameLst>
                                          <p:attrName>style.visibility</p:attrName>
                                        </p:attrNameLst>
                                      </p:cBhvr>
                                      <p:to>
                                        <p:strVal val="hidden"/>
                                      </p:to>
                                    </p:set>
                                  </p:childTnLst>
                                </p:cTn>
                              </p:par>
                              <p:par>
                                <p:cTn id="42" presetID="17" presetClass="entr" presetSubtype="10" fill="hold" nodeType="withEffect">
                                  <p:stCondLst>
                                    <p:cond delay="50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20"/>
                                        </p:tgtEl>
                                      </p:cBhvr>
                                    </p:animEffect>
                                    <p:set>
                                      <p:cBhvr>
                                        <p:cTn id="50" dur="1" fill="hold">
                                          <p:stCondLst>
                                            <p:cond delay="499"/>
                                          </p:stCondLst>
                                        </p:cTn>
                                        <p:tgtEl>
                                          <p:spTgt spid="20"/>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25"/>
                                        </p:tgtEl>
                                      </p:cBhvr>
                                    </p:animEffect>
                                    <p:set>
                                      <p:cBhvr>
                                        <p:cTn id="53" dur="1" fill="hold">
                                          <p:stCondLst>
                                            <p:cond delay="499"/>
                                          </p:stCondLst>
                                        </p:cTn>
                                        <p:tgtEl>
                                          <p:spTgt spid="25"/>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4"/>
                                        </p:tgtEl>
                                      </p:cBhvr>
                                    </p:animEffect>
                                    <p:set>
                                      <p:cBhvr>
                                        <p:cTn id="56" dur="1" fill="hold">
                                          <p:stCondLst>
                                            <p:cond delay="499"/>
                                          </p:stCondLst>
                                        </p:cTn>
                                        <p:tgtEl>
                                          <p:spTgt spid="24"/>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mph" presetSubtype="0" fill="hold" nodeType="clickEffect">
                                  <p:stCondLst>
                                    <p:cond delay="0"/>
                                  </p:stCondLst>
                                  <p:childTnLst>
                                    <p:animScale>
                                      <p:cBhvr>
                                        <p:cTn id="70" dur="500" fill="hold"/>
                                        <p:tgtEl>
                                          <p:spTgt spid="12"/>
                                        </p:tgtEl>
                                      </p:cBhvr>
                                      <p:by x="25000" y="100000"/>
                                    </p:animScale>
                                  </p:childTnLst>
                                </p:cTn>
                              </p:par>
                              <p:par>
                                <p:cTn id="71" presetID="10" presetClass="exit" presetSubtype="0" fill="hold" nodeType="withEffect">
                                  <p:stCondLst>
                                    <p:cond delay="500"/>
                                  </p:stCondLst>
                                  <p:childTnLst>
                                    <p:animEffect transition="out" filter="fade">
                                      <p:cBhvr>
                                        <p:cTn id="72" dur="250"/>
                                        <p:tgtEl>
                                          <p:spTgt spid="12"/>
                                        </p:tgtEl>
                                      </p:cBhvr>
                                    </p:animEffect>
                                    <p:set>
                                      <p:cBhvr>
                                        <p:cTn id="73" dur="1" fill="hold">
                                          <p:stCondLst>
                                            <p:cond delay="249"/>
                                          </p:stCondLst>
                                        </p:cTn>
                                        <p:tgtEl>
                                          <p:spTgt spid="12"/>
                                        </p:tgtEl>
                                        <p:attrNameLst>
                                          <p:attrName>style.visibility</p:attrName>
                                        </p:attrNameLst>
                                      </p:cBhvr>
                                      <p:to>
                                        <p:strVal val="hidden"/>
                                      </p:to>
                                    </p:set>
                                  </p:childTnLst>
                                </p:cTn>
                              </p:par>
                              <p:par>
                                <p:cTn id="74" presetID="17" presetClass="entr" presetSubtype="10" fill="hold" nodeType="withEffect">
                                  <p:stCondLst>
                                    <p:cond delay="45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4"/>
                                        </p:tgtEl>
                                      </p:cBhvr>
                                    </p:animEffect>
                                    <p:set>
                                      <p:cBhvr>
                                        <p:cTn id="82" dur="1" fill="hold">
                                          <p:stCondLst>
                                            <p:cond delay="499"/>
                                          </p:stCondLst>
                                        </p:cTn>
                                        <p:tgtEl>
                                          <p:spTgt spid="14"/>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27"/>
                                        </p:tgtEl>
                                      </p:cBhvr>
                                    </p:animEffect>
                                    <p:set>
                                      <p:cBhvr>
                                        <p:cTn id="85" dur="1" fill="hold">
                                          <p:stCondLst>
                                            <p:cond delay="499"/>
                                          </p:stCondLst>
                                        </p:cTn>
                                        <p:tgtEl>
                                          <p:spTgt spid="27"/>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26"/>
                                        </p:tgtEl>
                                      </p:cBhvr>
                                    </p:animEffect>
                                    <p:set>
                                      <p:cBhvr>
                                        <p:cTn id="88" dur="1" fill="hold">
                                          <p:stCondLst>
                                            <p:cond delay="499"/>
                                          </p:stCondLst>
                                        </p:cTn>
                                        <p:tgtEl>
                                          <p:spTgt spid="26"/>
                                        </p:tgtEl>
                                        <p:attrNameLst>
                                          <p:attrName>style.visibility</p:attrName>
                                        </p:attrNameLst>
                                      </p:cBhvr>
                                      <p:to>
                                        <p:strVal val="hidden"/>
                                      </p:to>
                                    </p:se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500"/>
                                        <p:tgtEl>
                                          <p:spTgt spid="1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500"/>
                                        <p:tgtEl>
                                          <p:spTgt spid="29"/>
                                        </p:tgtEl>
                                      </p:cBhvr>
                                    </p:animEffect>
                                  </p:childTnLst>
                                </p:cTn>
                              </p:par>
                              <p:par>
                                <p:cTn id="96" presetID="10" presetClass="entr" presetSubtype="0" fill="hold" nodeType="with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500"/>
                                        <p:tgtEl>
                                          <p:spTgt spid="28"/>
                                        </p:tgtEl>
                                      </p:cBhvr>
                                    </p:animEffect>
                                  </p:childTnLst>
                                </p:cTn>
                              </p:par>
                            </p:childTnLst>
                          </p:cTn>
                        </p:par>
                      </p:childTnLst>
                    </p:cTn>
                  </p:par>
                  <p:par>
                    <p:cTn id="99" fill="hold">
                      <p:stCondLst>
                        <p:cond delay="indefinite"/>
                      </p:stCondLst>
                      <p:childTnLst>
                        <p:par>
                          <p:cTn id="100" fill="hold">
                            <p:stCondLst>
                              <p:cond delay="0"/>
                            </p:stCondLst>
                            <p:childTnLst>
                              <p:par>
                                <p:cTn id="101" presetID="6" presetClass="emph" presetSubtype="0" fill="hold" nodeType="clickEffect">
                                  <p:stCondLst>
                                    <p:cond delay="0"/>
                                  </p:stCondLst>
                                  <p:childTnLst>
                                    <p:animScale>
                                      <p:cBhvr>
                                        <p:cTn id="102" dur="500" fill="hold"/>
                                        <p:tgtEl>
                                          <p:spTgt spid="16"/>
                                        </p:tgtEl>
                                      </p:cBhvr>
                                      <p:by x="25000" y="100000"/>
                                    </p:animScale>
                                  </p:childTnLst>
                                </p:cTn>
                              </p:par>
                              <p:par>
                                <p:cTn id="103" presetID="10" presetClass="exit" presetSubtype="0" fill="hold" nodeType="withEffect">
                                  <p:stCondLst>
                                    <p:cond delay="500"/>
                                  </p:stCondLst>
                                  <p:childTnLst>
                                    <p:animEffect transition="out" filter="fade">
                                      <p:cBhvr>
                                        <p:cTn id="104" dur="250"/>
                                        <p:tgtEl>
                                          <p:spTgt spid="16"/>
                                        </p:tgtEl>
                                      </p:cBhvr>
                                    </p:animEffect>
                                    <p:set>
                                      <p:cBhvr>
                                        <p:cTn id="105" dur="1" fill="hold">
                                          <p:stCondLst>
                                            <p:cond delay="249"/>
                                          </p:stCondLst>
                                        </p:cTn>
                                        <p:tgtEl>
                                          <p:spTgt spid="16"/>
                                        </p:tgtEl>
                                        <p:attrNameLst>
                                          <p:attrName>style.visibility</p:attrName>
                                        </p:attrNameLst>
                                      </p:cBhvr>
                                      <p:to>
                                        <p:strVal val="hidden"/>
                                      </p:to>
                                    </p:set>
                                  </p:childTnLst>
                                </p:cTn>
                              </p:par>
                              <p:par>
                                <p:cTn id="106" presetID="17" presetClass="entr" presetSubtype="10" fill="hold" nodeType="withEffect">
                                  <p:stCondLst>
                                    <p:cond delay="45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nodeType="clickEffect">
                                  <p:stCondLst>
                                    <p:cond delay="0"/>
                                  </p:stCondLst>
                                  <p:childTnLst>
                                    <p:animEffect transition="out" filter="fade">
                                      <p:cBhvr>
                                        <p:cTn id="113" dur="500"/>
                                        <p:tgtEl>
                                          <p:spTgt spid="18"/>
                                        </p:tgtEl>
                                      </p:cBhvr>
                                    </p:animEffect>
                                    <p:set>
                                      <p:cBhvr>
                                        <p:cTn id="114" dur="1" fill="hold">
                                          <p:stCondLst>
                                            <p:cond delay="499"/>
                                          </p:stCondLst>
                                        </p:cTn>
                                        <p:tgtEl>
                                          <p:spTgt spid="18"/>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29"/>
                                        </p:tgtEl>
                                      </p:cBhvr>
                                    </p:animEffect>
                                    <p:set>
                                      <p:cBhvr>
                                        <p:cTn id="117" dur="1" fill="hold">
                                          <p:stCondLst>
                                            <p:cond delay="499"/>
                                          </p:stCondLst>
                                        </p:cTn>
                                        <p:tgtEl>
                                          <p:spTgt spid="29"/>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28"/>
                                        </p:tgtEl>
                                      </p:cBhvr>
                                    </p:animEffect>
                                    <p:set>
                                      <p:cBhvr>
                                        <p:cTn id="120" dur="1" fill="hold">
                                          <p:stCondLst>
                                            <p:cond delay="499"/>
                                          </p:stCondLst>
                                        </p:cTn>
                                        <p:tgtEl>
                                          <p:spTgt spid="28"/>
                                        </p:tgtEl>
                                        <p:attrNameLst>
                                          <p:attrName>style.visibility</p:attrName>
                                        </p:attrNameLst>
                                      </p:cBhvr>
                                      <p:to>
                                        <p:strVal val="hidden"/>
                                      </p:to>
                                    </p:set>
                                  </p:childTnLst>
                                </p:cTn>
                              </p:par>
                            </p:childTnLst>
                          </p:cTn>
                        </p:par>
                        <p:par>
                          <p:cTn id="121" fill="hold">
                            <p:stCondLst>
                              <p:cond delay="500"/>
                            </p:stCondLst>
                            <p:childTnLst>
                              <p:par>
                                <p:cTn id="122" presetID="10" presetClass="entr" presetSubtype="0" fill="hold" nodeType="after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fade">
                                      <p:cBhvr>
                                        <p:cTn id="1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5" grpId="1"/>
      <p:bldP spid="27" grpId="0"/>
      <p:bldP spid="27" grpId="1"/>
      <p:bldP spid="29" grpId="0"/>
      <p:bldP spid="29" grpId="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outcome.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9</a:t>
            </a:r>
            <a:r>
              <a:rPr lang="en-GB" sz="2400" b="1" i="0" u="none" strike="noStrike" dirty="0">
                <a:effectLst/>
              </a:rPr>
              <a:t>, Learning Outcome 7</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54944931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7</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that a single coin can be worth several pennies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0794839"/>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9, Learning Outcome 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5131AE85-6CDF-46DB-8B0F-6E6B6E0BB9D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86" b="4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 Counting, unitising and coins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20987974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17-18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7788864"/>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29D0592F-A016-412A-9106-DFD4AAC3E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761" y="4500644"/>
            <a:ext cx="4260478" cy="1631451"/>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4:4</a:t>
            </a:r>
          </a:p>
        </p:txBody>
      </p:sp>
      <p:pic>
        <p:nvPicPr>
          <p:cNvPr id="7" name="Picture 6" descr="A drawing of a face&#10;&#10;Description automatically generated">
            <a:extLst>
              <a:ext uri="{FF2B5EF4-FFF2-40B4-BE49-F238E27FC236}">
                <a16:creationId xmlns:a16="http://schemas.microsoft.com/office/drawing/2014/main" id="{4A79A7BD-E24A-4187-86D9-03CAE006C2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5761" y="963875"/>
            <a:ext cx="4260478" cy="1340493"/>
          </a:xfrm>
          <a:prstGeom prst="rect">
            <a:avLst/>
          </a:prstGeom>
        </p:spPr>
      </p:pic>
      <p:sp>
        <p:nvSpPr>
          <p:cNvPr id="8" name="TextBox 7">
            <a:extLst>
              <a:ext uri="{FF2B5EF4-FFF2-40B4-BE49-F238E27FC236}">
                <a16:creationId xmlns:a16="http://schemas.microsoft.com/office/drawing/2014/main" id="{1125CEDA-48F4-4648-BFFC-F6E01828FC33}"/>
              </a:ext>
            </a:extLst>
          </p:cNvPr>
          <p:cNvSpPr txBox="1"/>
          <p:nvPr/>
        </p:nvSpPr>
        <p:spPr bwMode="auto">
          <a:xfrm>
            <a:off x="4350241" y="2937085"/>
            <a:ext cx="349153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Can Amy buy an eraser?</a:t>
            </a:r>
          </a:p>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Can Ben buy an eraser?</a:t>
            </a:r>
          </a:p>
        </p:txBody>
      </p:sp>
      <p:pic>
        <p:nvPicPr>
          <p:cNvPr id="16" name="Picture 15" descr="A close up of a coin&#10;&#10;Description automatically generated">
            <a:extLst>
              <a:ext uri="{FF2B5EF4-FFF2-40B4-BE49-F238E27FC236}">
                <a16:creationId xmlns:a16="http://schemas.microsoft.com/office/drawing/2014/main" id="{DF9009EE-8BF2-4168-A527-5D84D8E907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9887" y="5175145"/>
            <a:ext cx="558000" cy="558000"/>
          </a:xfrm>
          <a:prstGeom prst="rect">
            <a:avLst/>
          </a:prstGeom>
        </p:spPr>
      </p:pic>
      <p:pic>
        <p:nvPicPr>
          <p:cNvPr id="17" name="Picture 16">
            <a:extLst>
              <a:ext uri="{FF2B5EF4-FFF2-40B4-BE49-F238E27FC236}">
                <a16:creationId xmlns:a16="http://schemas.microsoft.com/office/drawing/2014/main" id="{5DFE8C1C-01C5-40B2-9C5F-1EA1BC70A2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9493" y="4870118"/>
            <a:ext cx="452026" cy="452026"/>
          </a:xfrm>
          <a:prstGeom prst="rect">
            <a:avLst/>
          </a:prstGeom>
        </p:spPr>
      </p:pic>
      <p:pic>
        <p:nvPicPr>
          <p:cNvPr id="28" name="Picture 27" descr="A close up of a sign&#10;&#10;Description automatically generated">
            <a:extLst>
              <a:ext uri="{FF2B5EF4-FFF2-40B4-BE49-F238E27FC236}">
                <a16:creationId xmlns:a16="http://schemas.microsoft.com/office/drawing/2014/main" id="{97707016-80AF-47B3-977E-414E0175FC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6603" y="5249638"/>
            <a:ext cx="462418" cy="462418"/>
          </a:xfrm>
          <a:prstGeom prst="rect">
            <a:avLst/>
          </a:prstGeom>
        </p:spPr>
      </p:pic>
      <p:pic>
        <p:nvPicPr>
          <p:cNvPr id="26" name="Picture 25" descr="A close up of a sign&#10;&#10;Description automatically generated">
            <a:extLst>
              <a:ext uri="{FF2B5EF4-FFF2-40B4-BE49-F238E27FC236}">
                <a16:creationId xmlns:a16="http://schemas.microsoft.com/office/drawing/2014/main" id="{F87A3E91-DD84-4C0B-9CF4-DFA1E733C4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6839" y="5382820"/>
            <a:ext cx="462418" cy="462418"/>
          </a:xfrm>
          <a:prstGeom prst="rect">
            <a:avLst/>
          </a:prstGeom>
        </p:spPr>
      </p:pic>
      <p:pic>
        <p:nvPicPr>
          <p:cNvPr id="18" name="Picture 17">
            <a:extLst>
              <a:ext uri="{FF2B5EF4-FFF2-40B4-BE49-F238E27FC236}">
                <a16:creationId xmlns:a16="http://schemas.microsoft.com/office/drawing/2014/main" id="{8E6C12F5-5CB8-477C-9098-9E6D8CADB6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7189" y="5251982"/>
            <a:ext cx="452026" cy="452026"/>
          </a:xfrm>
          <a:prstGeom prst="rect">
            <a:avLst/>
          </a:prstGeom>
        </p:spPr>
      </p:pic>
      <p:pic>
        <p:nvPicPr>
          <p:cNvPr id="19" name="Picture 18">
            <a:extLst>
              <a:ext uri="{FF2B5EF4-FFF2-40B4-BE49-F238E27FC236}">
                <a16:creationId xmlns:a16="http://schemas.microsoft.com/office/drawing/2014/main" id="{2EDB6339-1EAC-43E4-AFDF-7B40002EB3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1587" y="4825226"/>
            <a:ext cx="452026" cy="452026"/>
          </a:xfrm>
          <a:prstGeom prst="rect">
            <a:avLst/>
          </a:prstGeom>
        </p:spPr>
      </p:pic>
      <p:pic>
        <p:nvPicPr>
          <p:cNvPr id="27" name="Picture 26" descr="A close up of a sign&#10;&#10;Description automatically generated">
            <a:extLst>
              <a:ext uri="{FF2B5EF4-FFF2-40B4-BE49-F238E27FC236}">
                <a16:creationId xmlns:a16="http://schemas.microsoft.com/office/drawing/2014/main" id="{9B70085E-4F40-4FD8-977A-BF5D98A5E6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0216" y="5589143"/>
            <a:ext cx="462418" cy="462418"/>
          </a:xfrm>
          <a:prstGeom prst="rect">
            <a:avLst/>
          </a:prstGeom>
        </p:spPr>
      </p:pic>
      <p:pic>
        <p:nvPicPr>
          <p:cNvPr id="29" name="Picture 28" descr="A close up of a sign&#10;&#10;Description automatically generated">
            <a:extLst>
              <a:ext uri="{FF2B5EF4-FFF2-40B4-BE49-F238E27FC236}">
                <a16:creationId xmlns:a16="http://schemas.microsoft.com/office/drawing/2014/main" id="{40070F0A-060E-4A03-BE03-ABFE43921D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4802" y="5266720"/>
            <a:ext cx="462418" cy="462418"/>
          </a:xfrm>
          <a:prstGeom prst="rect">
            <a:avLst/>
          </a:prstGeom>
        </p:spPr>
      </p:pic>
      <p:pic>
        <p:nvPicPr>
          <p:cNvPr id="20" name="Picture 19">
            <a:extLst>
              <a:ext uri="{FF2B5EF4-FFF2-40B4-BE49-F238E27FC236}">
                <a16:creationId xmlns:a16="http://schemas.microsoft.com/office/drawing/2014/main" id="{5EAC80BB-A0A3-463A-8AF8-F2DC646A48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1498" y="4988226"/>
            <a:ext cx="452026" cy="452026"/>
          </a:xfrm>
          <a:prstGeom prst="rect">
            <a:avLst/>
          </a:prstGeom>
        </p:spPr>
      </p:pic>
      <p:pic>
        <p:nvPicPr>
          <p:cNvPr id="23" name="Picture 22" descr="A close up of a sign&#10;&#10;Description automatically generated">
            <a:extLst>
              <a:ext uri="{FF2B5EF4-FFF2-40B4-BE49-F238E27FC236}">
                <a16:creationId xmlns:a16="http://schemas.microsoft.com/office/drawing/2014/main" id="{A4C13A66-A63D-4567-A5EA-74078D9FD6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99286" y="4823896"/>
            <a:ext cx="462418" cy="462418"/>
          </a:xfrm>
          <a:prstGeom prst="rect">
            <a:avLst/>
          </a:prstGeom>
        </p:spPr>
      </p:pic>
      <p:pic>
        <p:nvPicPr>
          <p:cNvPr id="12" name="Picture 11">
            <a:extLst>
              <a:ext uri="{FF2B5EF4-FFF2-40B4-BE49-F238E27FC236}">
                <a16:creationId xmlns:a16="http://schemas.microsoft.com/office/drawing/2014/main" id="{113FBE84-CDCB-4A25-ADC4-DC861B3FDD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2634" y="5589143"/>
            <a:ext cx="452026" cy="452026"/>
          </a:xfrm>
          <a:prstGeom prst="rect">
            <a:avLst/>
          </a:prstGeom>
        </p:spPr>
      </p:pic>
      <p:sp>
        <p:nvSpPr>
          <p:cNvPr id="21" name="TextBox 20">
            <a:extLst>
              <a:ext uri="{FF2B5EF4-FFF2-40B4-BE49-F238E27FC236}">
                <a16:creationId xmlns:a16="http://schemas.microsoft.com/office/drawing/2014/main" id="{0AF5B11D-E818-4461-B30D-525E10698FB8}"/>
              </a:ext>
            </a:extLst>
          </p:cNvPr>
          <p:cNvSpPr txBox="1"/>
          <p:nvPr/>
        </p:nvSpPr>
        <p:spPr bwMode="auto">
          <a:xfrm>
            <a:off x="3030152" y="5237717"/>
            <a:ext cx="7409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r>
              <a:rPr lang="en-GB" sz="1200" dirty="0">
                <a:solidFill>
                  <a:srgbClr val="000000"/>
                </a:solidFill>
                <a:latin typeface="Myriad Pro Semibold" charset="0"/>
                <a:ea typeface="Myriad Pro Semibold" charset="0"/>
                <a:cs typeface="Myriad Pro Semibold" charset="0"/>
              </a:rPr>
              <a:t> </a:t>
            </a:r>
            <a:r>
              <a:rPr lang="en-GB" sz="2400" dirty="0">
                <a:solidFill>
                  <a:srgbClr val="000000"/>
                </a:solidFill>
                <a:latin typeface="Myriad Pro Semibold" charset="0"/>
                <a:ea typeface="Myriad Pro Semibold" charset="0"/>
                <a:cs typeface="Myriad Pro Semibold" charset="0"/>
              </a:rPr>
              <a:t>p</a:t>
            </a:r>
          </a:p>
        </p:txBody>
      </p:sp>
      <p:sp>
        <p:nvSpPr>
          <p:cNvPr id="22" name="TextBox 21">
            <a:extLst>
              <a:ext uri="{FF2B5EF4-FFF2-40B4-BE49-F238E27FC236}">
                <a16:creationId xmlns:a16="http://schemas.microsoft.com/office/drawing/2014/main" id="{94B307DA-8408-4FF9-B4AE-B4CBDA0379B7}"/>
              </a:ext>
            </a:extLst>
          </p:cNvPr>
          <p:cNvSpPr txBox="1"/>
          <p:nvPr/>
        </p:nvSpPr>
        <p:spPr bwMode="auto">
          <a:xfrm>
            <a:off x="8318204" y="5228066"/>
            <a:ext cx="7409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r>
              <a:rPr lang="en-GB" sz="1200" dirty="0">
                <a:solidFill>
                  <a:srgbClr val="000000"/>
                </a:solidFill>
                <a:latin typeface="Myriad Pro Semibold" charset="0"/>
                <a:ea typeface="Myriad Pro Semibold" charset="0"/>
                <a:cs typeface="Myriad Pro Semibold" charset="0"/>
              </a:rPr>
              <a:t> </a:t>
            </a:r>
            <a:r>
              <a:rPr lang="en-GB" sz="2400" dirty="0">
                <a:solidFill>
                  <a:srgbClr val="000000"/>
                </a:solidFill>
                <a:latin typeface="Myriad Pro Semibold" charset="0"/>
                <a:ea typeface="Myriad Pro Semibold" charset="0"/>
                <a:cs typeface="Myriad Pro Semibold" charset="0"/>
              </a:rPr>
              <a:t>p</a:t>
            </a:r>
          </a:p>
        </p:txBody>
      </p:sp>
      <p:sp>
        <p:nvSpPr>
          <p:cNvPr id="24" name="TextBox 23">
            <a:extLst>
              <a:ext uri="{FF2B5EF4-FFF2-40B4-BE49-F238E27FC236}">
                <a16:creationId xmlns:a16="http://schemas.microsoft.com/office/drawing/2014/main" id="{C36EC96B-E872-427E-8A7C-24A5D85F1133}"/>
              </a:ext>
            </a:extLst>
          </p:cNvPr>
          <p:cNvSpPr txBox="1"/>
          <p:nvPr/>
        </p:nvSpPr>
        <p:spPr bwMode="auto">
          <a:xfrm>
            <a:off x="7941912" y="2940840"/>
            <a:ext cx="944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Yes </a:t>
            </a:r>
            <a:r>
              <a:rPr lang="en-GB" sz="2400" dirty="0">
                <a:solidFill>
                  <a:srgbClr val="00B050"/>
                </a:solidFill>
                <a:latin typeface="Myriad Pro Semibold" charset="0"/>
                <a:ea typeface="Myriad Pro Semibold" charset="0"/>
                <a:cs typeface="Myriad Pro Semibold" charset="0"/>
                <a:sym typeface="Wingdings" panose="05000000000000000000" pitchFamily="2" charset="2"/>
              </a:rPr>
              <a:t></a:t>
            </a:r>
            <a:endParaRPr lang="en-GB" sz="2400" dirty="0">
              <a:solidFill>
                <a:srgbClr val="00B050"/>
              </a:solidFill>
              <a:latin typeface="Myriad Pro Semibold" charset="0"/>
              <a:ea typeface="Myriad Pro Semibold" charset="0"/>
              <a:cs typeface="Myriad Pro Semibold" charset="0"/>
            </a:endParaRPr>
          </a:p>
        </p:txBody>
      </p:sp>
      <p:sp>
        <p:nvSpPr>
          <p:cNvPr id="25" name="TextBox 24">
            <a:extLst>
              <a:ext uri="{FF2B5EF4-FFF2-40B4-BE49-F238E27FC236}">
                <a16:creationId xmlns:a16="http://schemas.microsoft.com/office/drawing/2014/main" id="{4EAD53EB-D97C-4908-ACF0-66E78C5B3A9B}"/>
              </a:ext>
            </a:extLst>
          </p:cNvPr>
          <p:cNvSpPr txBox="1"/>
          <p:nvPr/>
        </p:nvSpPr>
        <p:spPr bwMode="auto">
          <a:xfrm>
            <a:off x="7941912" y="3380283"/>
            <a:ext cx="944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Yes </a:t>
            </a:r>
            <a:r>
              <a:rPr lang="en-GB" sz="2400" dirty="0">
                <a:solidFill>
                  <a:srgbClr val="00B050"/>
                </a:solidFill>
                <a:latin typeface="Myriad Pro Semibold" charset="0"/>
                <a:ea typeface="Myriad Pro Semibold" charset="0"/>
                <a:cs typeface="Myriad Pro Semibold" charset="0"/>
                <a:sym typeface="Wingdings" panose="05000000000000000000" pitchFamily="2" charset="2"/>
              </a:rPr>
              <a:t></a:t>
            </a:r>
            <a:endParaRPr lang="en-GB" sz="2400" dirty="0">
              <a:solidFill>
                <a:srgbClr val="00B05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957520336"/>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20"/>
                                        </p:tgtEl>
                                      </p:cBhvr>
                                    </p:animEffect>
                                    <p:animScale>
                                      <p:cBhvr>
                                        <p:cTn id="7" dur="375" autoRev="1" fill="hold"/>
                                        <p:tgtEl>
                                          <p:spTgt spid="20"/>
                                        </p:tgtEl>
                                      </p:cBhvr>
                                      <p:by x="105000" y="105000"/>
                                    </p:animScale>
                                  </p:childTnLst>
                                </p:cTn>
                              </p:par>
                            </p:childTnLst>
                          </p:cTn>
                        </p:par>
                        <p:par>
                          <p:cTn id="8" fill="hold">
                            <p:stCondLst>
                              <p:cond delay="750"/>
                            </p:stCondLst>
                            <p:childTnLst>
                              <p:par>
                                <p:cTn id="9" presetID="26" presetClass="emph" presetSubtype="0" fill="hold" nodeType="afterEffect">
                                  <p:stCondLst>
                                    <p:cond delay="0"/>
                                  </p:stCondLst>
                                  <p:childTnLst>
                                    <p:animEffect transition="out" filter="fade">
                                      <p:cBhvr>
                                        <p:cTn id="10" dur="750" tmFilter="0, 0; .2, .5; .8, .5; 1, 0"/>
                                        <p:tgtEl>
                                          <p:spTgt spid="26"/>
                                        </p:tgtEl>
                                      </p:cBhvr>
                                    </p:animEffect>
                                    <p:animScale>
                                      <p:cBhvr>
                                        <p:cTn id="11" dur="375" autoRev="1" fill="hold"/>
                                        <p:tgtEl>
                                          <p:spTgt spid="26"/>
                                        </p:tgtEl>
                                      </p:cBhvr>
                                      <p:by x="105000" y="105000"/>
                                    </p:animScale>
                                  </p:childTnLst>
                                </p:cTn>
                              </p:par>
                            </p:childTnLst>
                          </p:cTn>
                        </p:par>
                        <p:par>
                          <p:cTn id="12" fill="hold">
                            <p:stCondLst>
                              <p:cond delay="1500"/>
                            </p:stCondLst>
                            <p:childTnLst>
                              <p:par>
                                <p:cTn id="13" presetID="26" presetClass="emph" presetSubtype="0" fill="hold" nodeType="afterEffect">
                                  <p:stCondLst>
                                    <p:cond delay="0"/>
                                  </p:stCondLst>
                                  <p:childTnLst>
                                    <p:animEffect transition="out" filter="fade">
                                      <p:cBhvr>
                                        <p:cTn id="14" dur="750" tmFilter="0, 0; .2, .5; .8, .5; 1, 0"/>
                                        <p:tgtEl>
                                          <p:spTgt spid="19"/>
                                        </p:tgtEl>
                                      </p:cBhvr>
                                    </p:animEffect>
                                    <p:animScale>
                                      <p:cBhvr>
                                        <p:cTn id="15" dur="375" autoRev="1" fill="hold"/>
                                        <p:tgtEl>
                                          <p:spTgt spid="19"/>
                                        </p:tgtEl>
                                      </p:cBhvr>
                                      <p:by x="105000" y="105000"/>
                                    </p:animScale>
                                  </p:childTnLst>
                                </p:cTn>
                              </p:par>
                            </p:childTnLst>
                          </p:cTn>
                        </p:par>
                        <p:par>
                          <p:cTn id="16" fill="hold">
                            <p:stCondLst>
                              <p:cond delay="2250"/>
                            </p:stCondLst>
                            <p:childTnLst>
                              <p:par>
                                <p:cTn id="17" presetID="26" presetClass="emph" presetSubtype="0" fill="hold" nodeType="afterEffect">
                                  <p:stCondLst>
                                    <p:cond delay="0"/>
                                  </p:stCondLst>
                                  <p:childTnLst>
                                    <p:animEffect transition="out" filter="fade">
                                      <p:cBhvr>
                                        <p:cTn id="18" dur="750" tmFilter="0, 0; .2, .5; .8, .5; 1, 0"/>
                                        <p:tgtEl>
                                          <p:spTgt spid="18"/>
                                        </p:tgtEl>
                                      </p:cBhvr>
                                    </p:animEffect>
                                    <p:animScale>
                                      <p:cBhvr>
                                        <p:cTn id="19" dur="375" autoRev="1" fill="hold"/>
                                        <p:tgtEl>
                                          <p:spTgt spid="18"/>
                                        </p:tgtEl>
                                      </p:cBhvr>
                                      <p:by x="105000" y="105000"/>
                                    </p:animScale>
                                  </p:childTnLst>
                                </p:cTn>
                              </p:par>
                            </p:childTnLst>
                          </p:cTn>
                        </p:par>
                        <p:par>
                          <p:cTn id="20" fill="hold">
                            <p:stCondLst>
                              <p:cond delay="3000"/>
                            </p:stCondLst>
                            <p:childTnLst>
                              <p:par>
                                <p:cTn id="21" presetID="26" presetClass="emph" presetSubtype="0" fill="hold" nodeType="afterEffect">
                                  <p:stCondLst>
                                    <p:cond delay="0"/>
                                  </p:stCondLst>
                                  <p:childTnLst>
                                    <p:animEffect transition="out" filter="fade">
                                      <p:cBhvr>
                                        <p:cTn id="22" dur="750" tmFilter="0, 0; .2, .5; .8, .5; 1, 0"/>
                                        <p:tgtEl>
                                          <p:spTgt spid="27"/>
                                        </p:tgtEl>
                                      </p:cBhvr>
                                    </p:animEffect>
                                    <p:animScale>
                                      <p:cBhvr>
                                        <p:cTn id="23" dur="375" autoRev="1" fill="hold"/>
                                        <p:tgtEl>
                                          <p:spTgt spid="27"/>
                                        </p:tgtEl>
                                      </p:cBhvr>
                                      <p:by x="105000" y="105000"/>
                                    </p:animScale>
                                  </p:childTnLst>
                                </p:cTn>
                              </p:par>
                            </p:childTnLst>
                          </p:cTn>
                        </p:par>
                        <p:par>
                          <p:cTn id="24" fill="hold">
                            <p:stCondLst>
                              <p:cond delay="3750"/>
                            </p:stCondLst>
                            <p:childTnLst>
                              <p:par>
                                <p:cTn id="25" presetID="26" presetClass="emph" presetSubtype="0" fill="hold" nodeType="afterEffect">
                                  <p:stCondLst>
                                    <p:cond delay="0"/>
                                  </p:stCondLst>
                                  <p:childTnLst>
                                    <p:animEffect transition="out" filter="fade">
                                      <p:cBhvr>
                                        <p:cTn id="26" dur="750" tmFilter="0, 0; .2, .5; .8, .5; 1, 0"/>
                                        <p:tgtEl>
                                          <p:spTgt spid="23"/>
                                        </p:tgtEl>
                                      </p:cBhvr>
                                    </p:animEffect>
                                    <p:animScale>
                                      <p:cBhvr>
                                        <p:cTn id="27" dur="375" autoRev="1" fill="hold"/>
                                        <p:tgtEl>
                                          <p:spTgt spid="23"/>
                                        </p:tgtEl>
                                      </p:cBhvr>
                                      <p:by x="105000" y="105000"/>
                                    </p:animScale>
                                  </p:childTnLst>
                                </p:cTn>
                              </p:par>
                            </p:childTnLst>
                          </p:cTn>
                        </p:par>
                        <p:par>
                          <p:cTn id="28" fill="hold">
                            <p:stCondLst>
                              <p:cond delay="4500"/>
                            </p:stCondLst>
                            <p:childTnLst>
                              <p:par>
                                <p:cTn id="29" presetID="26" presetClass="emph" presetSubtype="0" fill="hold" nodeType="afterEffect">
                                  <p:stCondLst>
                                    <p:cond delay="0"/>
                                  </p:stCondLst>
                                  <p:childTnLst>
                                    <p:animEffect transition="out" filter="fade">
                                      <p:cBhvr>
                                        <p:cTn id="30" dur="750" tmFilter="0, 0; .2, .5; .8, .5; 1, 0"/>
                                        <p:tgtEl>
                                          <p:spTgt spid="28"/>
                                        </p:tgtEl>
                                      </p:cBhvr>
                                    </p:animEffect>
                                    <p:animScale>
                                      <p:cBhvr>
                                        <p:cTn id="31" dur="375" autoRev="1" fill="hold"/>
                                        <p:tgtEl>
                                          <p:spTgt spid="28"/>
                                        </p:tgtEl>
                                      </p:cBhvr>
                                      <p:by x="105000" y="105000"/>
                                    </p:animScale>
                                  </p:childTnLst>
                                </p:cTn>
                              </p:par>
                            </p:childTnLst>
                          </p:cTn>
                        </p:par>
                        <p:par>
                          <p:cTn id="32" fill="hold">
                            <p:stCondLst>
                              <p:cond delay="5250"/>
                            </p:stCondLst>
                            <p:childTnLst>
                              <p:par>
                                <p:cTn id="33" presetID="26" presetClass="emph" presetSubtype="0" fill="hold" nodeType="afterEffect">
                                  <p:stCondLst>
                                    <p:cond delay="0"/>
                                  </p:stCondLst>
                                  <p:childTnLst>
                                    <p:animEffect transition="out" filter="fade">
                                      <p:cBhvr>
                                        <p:cTn id="34" dur="750" tmFilter="0, 0; .2, .5; .8, .5; 1, 0"/>
                                        <p:tgtEl>
                                          <p:spTgt spid="12"/>
                                        </p:tgtEl>
                                      </p:cBhvr>
                                    </p:animEffect>
                                    <p:animScale>
                                      <p:cBhvr>
                                        <p:cTn id="35" dur="375" autoRev="1" fill="hold"/>
                                        <p:tgtEl>
                                          <p:spTgt spid="12"/>
                                        </p:tgtEl>
                                      </p:cBhvr>
                                      <p:by x="105000" y="105000"/>
                                    </p:animScale>
                                  </p:childTnLst>
                                </p:cTn>
                              </p:par>
                            </p:childTnLst>
                          </p:cTn>
                        </p:par>
                        <p:par>
                          <p:cTn id="36" fill="hold">
                            <p:stCondLst>
                              <p:cond delay="6000"/>
                            </p:stCondLst>
                            <p:childTnLst>
                              <p:par>
                                <p:cTn id="37" presetID="26" presetClass="emph" presetSubtype="0" fill="hold" nodeType="afterEffect">
                                  <p:stCondLst>
                                    <p:cond delay="0"/>
                                  </p:stCondLst>
                                  <p:childTnLst>
                                    <p:animEffect transition="out" filter="fade">
                                      <p:cBhvr>
                                        <p:cTn id="38" dur="750" tmFilter="0, 0; .2, .5; .8, .5; 1, 0"/>
                                        <p:tgtEl>
                                          <p:spTgt spid="17"/>
                                        </p:tgtEl>
                                      </p:cBhvr>
                                    </p:animEffect>
                                    <p:animScale>
                                      <p:cBhvr>
                                        <p:cTn id="39" dur="375" autoRev="1" fill="hold"/>
                                        <p:tgtEl>
                                          <p:spTgt spid="17"/>
                                        </p:tgtEl>
                                      </p:cBhvr>
                                      <p:by x="105000" y="105000"/>
                                    </p:animScale>
                                  </p:childTnLst>
                                </p:cTn>
                              </p:par>
                            </p:childTnLst>
                          </p:cTn>
                        </p:par>
                        <p:par>
                          <p:cTn id="40" fill="hold">
                            <p:stCondLst>
                              <p:cond delay="6750"/>
                            </p:stCondLst>
                            <p:childTnLst>
                              <p:par>
                                <p:cTn id="41" presetID="26" presetClass="emph" presetSubtype="0" fill="hold" nodeType="afterEffect">
                                  <p:stCondLst>
                                    <p:cond delay="0"/>
                                  </p:stCondLst>
                                  <p:childTnLst>
                                    <p:animEffect transition="out" filter="fade">
                                      <p:cBhvr>
                                        <p:cTn id="42" dur="750" tmFilter="0, 0; .2, .5; .8, .5; 1, 0"/>
                                        <p:tgtEl>
                                          <p:spTgt spid="29"/>
                                        </p:tgtEl>
                                      </p:cBhvr>
                                    </p:animEffect>
                                    <p:animScale>
                                      <p:cBhvr>
                                        <p:cTn id="43" dur="375" autoRev="1" fill="hold"/>
                                        <p:tgtEl>
                                          <p:spTgt spid="29"/>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750" tmFilter="0, 0; .2, .5; .8, .5; 1, 0"/>
                                        <p:tgtEl>
                                          <p:spTgt spid="16"/>
                                        </p:tgtEl>
                                      </p:cBhvr>
                                    </p:animEffect>
                                    <p:animScale>
                                      <p:cBhvr>
                                        <p:cTn id="58" dur="375" autoRev="1" fill="hold"/>
                                        <p:tgtEl>
                                          <p:spTgt spid="16"/>
                                        </p:tgtEl>
                                      </p:cBhvr>
                                      <p:by x="105000" y="105000"/>
                                    </p:animScale>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 supports the teaching of this learning outcome.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9</a:t>
            </a:r>
            <a:r>
              <a:rPr lang="en-GB" sz="2400" b="1" i="0" u="none" strike="noStrike" dirty="0">
                <a:effectLst/>
              </a:rPr>
              <a:t>, Learning Outcome 8</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32487274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8</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knowledge of the value of coins to solve problems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7910099"/>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9, Learning Outcome 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5131AE85-6CDF-46DB-8B0F-6E6B6E0BB9D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86" b="4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 Counting, unitising and coins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47268776"/>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6538597"/>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outcome.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9</a:t>
            </a:r>
            <a:r>
              <a:rPr lang="en-GB" sz="2400" b="1" i="0" u="none" strike="noStrike" dirty="0">
                <a:effectLst/>
              </a:rPr>
              <a:t>, Learning Outcome 9</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17885846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9</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calculate the total value of the coins in a set of 2p coins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5994931"/>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9, Learning Outcome 9</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5131AE85-6CDF-46DB-8B0F-6E6B6E0BB9D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86" b="4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 Counting, unitising and coins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882967815"/>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5:1-5:3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19-21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592028"/>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5:1</a:t>
            </a:r>
          </a:p>
        </p:txBody>
      </p:sp>
      <p:pic>
        <p:nvPicPr>
          <p:cNvPr id="6" name="Picture 5">
            <a:extLst>
              <a:ext uri="{FF2B5EF4-FFF2-40B4-BE49-F238E27FC236}">
                <a16:creationId xmlns:a16="http://schemas.microsoft.com/office/drawing/2014/main" id="{621E34B6-AB73-4F0B-B455-312602D2E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3830" y="2568590"/>
            <a:ext cx="720000" cy="720000"/>
          </a:xfrm>
          <a:prstGeom prst="rect">
            <a:avLst/>
          </a:prstGeom>
        </p:spPr>
      </p:pic>
      <p:pic>
        <p:nvPicPr>
          <p:cNvPr id="9" name="Picture 8">
            <a:extLst>
              <a:ext uri="{FF2B5EF4-FFF2-40B4-BE49-F238E27FC236}">
                <a16:creationId xmlns:a16="http://schemas.microsoft.com/office/drawing/2014/main" id="{6C470D65-4626-41E2-A99D-4CB31AD68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5463" y="2568590"/>
            <a:ext cx="720000" cy="720000"/>
          </a:xfrm>
          <a:prstGeom prst="rect">
            <a:avLst/>
          </a:prstGeom>
        </p:spPr>
      </p:pic>
      <p:pic>
        <p:nvPicPr>
          <p:cNvPr id="10" name="Picture 9">
            <a:extLst>
              <a:ext uri="{FF2B5EF4-FFF2-40B4-BE49-F238E27FC236}">
                <a16:creationId xmlns:a16="http://schemas.microsoft.com/office/drawing/2014/main" id="{E8B5E975-D0A5-4ABC-AE34-3B3A92BE7F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7096" y="2568590"/>
            <a:ext cx="720000" cy="720000"/>
          </a:xfrm>
          <a:prstGeom prst="rect">
            <a:avLst/>
          </a:prstGeom>
        </p:spPr>
      </p:pic>
      <p:pic>
        <p:nvPicPr>
          <p:cNvPr id="11" name="Picture 10">
            <a:extLst>
              <a:ext uri="{FF2B5EF4-FFF2-40B4-BE49-F238E27FC236}">
                <a16:creationId xmlns:a16="http://schemas.microsoft.com/office/drawing/2014/main" id="{ADC6D3A5-4AC6-490F-93CF-1377A86491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729" y="2568590"/>
            <a:ext cx="720000" cy="720000"/>
          </a:xfrm>
          <a:prstGeom prst="rect">
            <a:avLst/>
          </a:prstGeom>
        </p:spPr>
      </p:pic>
      <p:pic>
        <p:nvPicPr>
          <p:cNvPr id="12" name="Picture 11">
            <a:extLst>
              <a:ext uri="{FF2B5EF4-FFF2-40B4-BE49-F238E27FC236}">
                <a16:creationId xmlns:a16="http://schemas.microsoft.com/office/drawing/2014/main" id="{47D28EFE-9CE4-4B28-8857-F797B2B917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0362" y="2568590"/>
            <a:ext cx="720000" cy="720000"/>
          </a:xfrm>
          <a:prstGeom prst="rect">
            <a:avLst/>
          </a:prstGeom>
        </p:spPr>
      </p:pic>
      <p:pic>
        <p:nvPicPr>
          <p:cNvPr id="13" name="Picture 12">
            <a:extLst>
              <a:ext uri="{FF2B5EF4-FFF2-40B4-BE49-F238E27FC236}">
                <a16:creationId xmlns:a16="http://schemas.microsoft.com/office/drawing/2014/main" id="{2602AAB2-BCB3-49AF-8686-78DA998BC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1995" y="2568590"/>
            <a:ext cx="720000" cy="720000"/>
          </a:xfrm>
          <a:prstGeom prst="rect">
            <a:avLst/>
          </a:prstGeom>
        </p:spPr>
      </p:pic>
      <p:pic>
        <p:nvPicPr>
          <p:cNvPr id="14" name="Picture 13">
            <a:extLst>
              <a:ext uri="{FF2B5EF4-FFF2-40B4-BE49-F238E27FC236}">
                <a16:creationId xmlns:a16="http://schemas.microsoft.com/office/drawing/2014/main" id="{4802BAED-76C8-4AA1-89F9-17E8E0A3E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628" y="2568590"/>
            <a:ext cx="720000" cy="720000"/>
          </a:xfrm>
          <a:prstGeom prst="rect">
            <a:avLst/>
          </a:prstGeom>
        </p:spPr>
      </p:pic>
      <p:pic>
        <p:nvPicPr>
          <p:cNvPr id="15" name="Picture 14">
            <a:extLst>
              <a:ext uri="{FF2B5EF4-FFF2-40B4-BE49-F238E27FC236}">
                <a16:creationId xmlns:a16="http://schemas.microsoft.com/office/drawing/2014/main" id="{7156757B-24E1-44BC-9788-6DBDE2296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5264" y="2568590"/>
            <a:ext cx="720000" cy="720000"/>
          </a:xfrm>
          <a:prstGeom prst="rect">
            <a:avLst/>
          </a:prstGeom>
        </p:spPr>
      </p:pic>
      <p:sp>
        <p:nvSpPr>
          <p:cNvPr id="32" name="TextBox 31">
            <a:extLst>
              <a:ext uri="{FF2B5EF4-FFF2-40B4-BE49-F238E27FC236}">
                <a16:creationId xmlns:a16="http://schemas.microsoft.com/office/drawing/2014/main" id="{F2F3E40C-348E-480B-91E2-C6ED782113D6}"/>
              </a:ext>
            </a:extLst>
          </p:cNvPr>
          <p:cNvSpPr txBox="1"/>
          <p:nvPr/>
        </p:nvSpPr>
        <p:spPr bwMode="auto">
          <a:xfrm>
            <a:off x="4765349" y="3792681"/>
            <a:ext cx="26613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eight one-pennies</a:t>
            </a:r>
          </a:p>
        </p:txBody>
      </p:sp>
      <p:sp>
        <p:nvSpPr>
          <p:cNvPr id="33" name="TextBox 32">
            <a:extLst>
              <a:ext uri="{FF2B5EF4-FFF2-40B4-BE49-F238E27FC236}">
                <a16:creationId xmlns:a16="http://schemas.microsoft.com/office/drawing/2014/main" id="{06979762-740C-40C0-89A3-6DA017E3AB98}"/>
              </a:ext>
            </a:extLst>
          </p:cNvPr>
          <p:cNvSpPr txBox="1"/>
          <p:nvPr/>
        </p:nvSpPr>
        <p:spPr bwMode="auto">
          <a:xfrm>
            <a:off x="5842984" y="4481350"/>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r>
              <a:rPr lang="en-GB" sz="1200" dirty="0">
                <a:solidFill>
                  <a:srgbClr val="000000"/>
                </a:solidFill>
                <a:latin typeface="Myriad Pro Semibold" charset="0"/>
                <a:ea typeface="Myriad Pro Semibold" charset="0"/>
                <a:cs typeface="Myriad Pro Semibold" charset="0"/>
              </a:rPr>
              <a:t> </a:t>
            </a:r>
            <a:r>
              <a:rPr lang="en-GB" sz="2400" dirty="0">
                <a:solidFill>
                  <a:srgbClr val="000000"/>
                </a:solidFill>
                <a:latin typeface="Myriad Pro Semibold" charset="0"/>
                <a:ea typeface="Myriad Pro Semibold" charset="0"/>
                <a:cs typeface="Myriad Pro Semibold" charset="0"/>
              </a:rPr>
              <a:t>p</a:t>
            </a:r>
          </a:p>
        </p:txBody>
      </p:sp>
      <p:pic>
        <p:nvPicPr>
          <p:cNvPr id="21" name="Picture 20" descr="A close up of a logo&#10;&#10;Description automatically generated">
            <a:extLst>
              <a:ext uri="{FF2B5EF4-FFF2-40B4-BE49-F238E27FC236}">
                <a16:creationId xmlns:a16="http://schemas.microsoft.com/office/drawing/2014/main" id="{6AE69492-E234-4BAF-9EDF-AD9FBBB307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3830" y="2568590"/>
            <a:ext cx="720000" cy="720000"/>
          </a:xfrm>
          <a:prstGeom prst="rect">
            <a:avLst/>
          </a:prstGeom>
        </p:spPr>
      </p:pic>
      <p:pic>
        <p:nvPicPr>
          <p:cNvPr id="30" name="Picture 29" descr="A close up of a logo&#10;&#10;Description automatically generated">
            <a:extLst>
              <a:ext uri="{FF2B5EF4-FFF2-40B4-BE49-F238E27FC236}">
                <a16:creationId xmlns:a16="http://schemas.microsoft.com/office/drawing/2014/main" id="{0D993E2B-5079-4FCB-BF18-29788E3980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5463" y="2568590"/>
            <a:ext cx="720000" cy="720000"/>
          </a:xfrm>
          <a:prstGeom prst="rect">
            <a:avLst/>
          </a:prstGeom>
        </p:spPr>
      </p:pic>
      <p:pic>
        <p:nvPicPr>
          <p:cNvPr id="34" name="Picture 33" descr="A close up of a logo&#10;&#10;Description automatically generated">
            <a:extLst>
              <a:ext uri="{FF2B5EF4-FFF2-40B4-BE49-F238E27FC236}">
                <a16:creationId xmlns:a16="http://schemas.microsoft.com/office/drawing/2014/main" id="{16815F0F-E533-4D24-9122-0817837FEF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7096" y="2568590"/>
            <a:ext cx="720000" cy="720000"/>
          </a:xfrm>
          <a:prstGeom prst="rect">
            <a:avLst/>
          </a:prstGeom>
        </p:spPr>
      </p:pic>
      <p:pic>
        <p:nvPicPr>
          <p:cNvPr id="35" name="Picture 34" descr="A close up of a logo&#10;&#10;Description automatically generated">
            <a:extLst>
              <a:ext uri="{FF2B5EF4-FFF2-40B4-BE49-F238E27FC236}">
                <a16:creationId xmlns:a16="http://schemas.microsoft.com/office/drawing/2014/main" id="{6944F254-D070-431F-82D4-F033FD9631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8729" y="2568590"/>
            <a:ext cx="720000" cy="720000"/>
          </a:xfrm>
          <a:prstGeom prst="rect">
            <a:avLst/>
          </a:prstGeom>
        </p:spPr>
      </p:pic>
      <p:pic>
        <p:nvPicPr>
          <p:cNvPr id="36" name="Picture 35" descr="A close up of a logo&#10;&#10;Description automatically generated">
            <a:extLst>
              <a:ext uri="{FF2B5EF4-FFF2-40B4-BE49-F238E27FC236}">
                <a16:creationId xmlns:a16="http://schemas.microsoft.com/office/drawing/2014/main" id="{AFA9EF0E-9512-405C-B244-3599FD2826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0362" y="2568590"/>
            <a:ext cx="720000" cy="720000"/>
          </a:xfrm>
          <a:prstGeom prst="rect">
            <a:avLst/>
          </a:prstGeom>
        </p:spPr>
      </p:pic>
      <p:pic>
        <p:nvPicPr>
          <p:cNvPr id="37" name="Picture 36" descr="A close up of a logo&#10;&#10;Description automatically generated">
            <a:extLst>
              <a:ext uri="{FF2B5EF4-FFF2-40B4-BE49-F238E27FC236}">
                <a16:creationId xmlns:a16="http://schemas.microsoft.com/office/drawing/2014/main" id="{1472F3AD-9BC7-405A-A099-11D0EFA8A2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1995" y="2568590"/>
            <a:ext cx="720000" cy="720000"/>
          </a:xfrm>
          <a:prstGeom prst="rect">
            <a:avLst/>
          </a:prstGeom>
        </p:spPr>
      </p:pic>
      <p:pic>
        <p:nvPicPr>
          <p:cNvPr id="38" name="Picture 37" descr="A close up of a logo&#10;&#10;Description automatically generated">
            <a:extLst>
              <a:ext uri="{FF2B5EF4-FFF2-40B4-BE49-F238E27FC236}">
                <a16:creationId xmlns:a16="http://schemas.microsoft.com/office/drawing/2014/main" id="{8E50391B-0DE5-4A5B-961F-422EEB8D14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3628" y="2568590"/>
            <a:ext cx="720000" cy="720000"/>
          </a:xfrm>
          <a:prstGeom prst="rect">
            <a:avLst/>
          </a:prstGeom>
        </p:spPr>
      </p:pic>
      <p:pic>
        <p:nvPicPr>
          <p:cNvPr id="39" name="Picture 38" descr="A close up of a logo&#10;&#10;Description automatically generated">
            <a:extLst>
              <a:ext uri="{FF2B5EF4-FFF2-40B4-BE49-F238E27FC236}">
                <a16:creationId xmlns:a16="http://schemas.microsoft.com/office/drawing/2014/main" id="{ABE859E9-BABE-4385-9484-BB88921C3B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5264" y="2568590"/>
            <a:ext cx="720000" cy="720000"/>
          </a:xfrm>
          <a:prstGeom prst="rect">
            <a:avLst/>
          </a:prstGeom>
        </p:spPr>
      </p:pic>
    </p:spTree>
    <p:extLst>
      <p:ext uri="{BB962C8B-B14F-4D97-AF65-F5344CB8AC3E}">
        <p14:creationId xmlns:p14="http://schemas.microsoft.com/office/powerpoint/2010/main" val="3678002375"/>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21"/>
                                        </p:tgtEl>
                                      </p:cBhvr>
                                    </p:animEffect>
                                    <p:set>
                                      <p:cBhvr>
                                        <p:cTn id="11" dur="1" fill="hold">
                                          <p:stCondLst>
                                            <p:cond delay="499"/>
                                          </p:stCondLst>
                                        </p:cTn>
                                        <p:tgtEl>
                                          <p:spTgt spid="2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par>
                          <p:cTn id="17" fill="hold">
                            <p:stCondLst>
                              <p:cond delay="500"/>
                            </p:stCondLst>
                            <p:childTnLst>
                              <p:par>
                                <p:cTn id="18" presetID="10" presetClass="exit" presetSubtype="0" fill="hold" nodeType="afterEffect">
                                  <p:stCondLst>
                                    <p:cond delay="0"/>
                                  </p:stCondLst>
                                  <p:childTnLst>
                                    <p:animEffect transition="out" filter="fade">
                                      <p:cBhvr>
                                        <p:cTn id="19" dur="500"/>
                                        <p:tgtEl>
                                          <p:spTgt spid="30"/>
                                        </p:tgtEl>
                                      </p:cBhvr>
                                    </p:animEffect>
                                    <p:set>
                                      <p:cBhvr>
                                        <p:cTn id="20" dur="1" fill="hold">
                                          <p:stCondLst>
                                            <p:cond delay="499"/>
                                          </p:stCondLst>
                                        </p:cTn>
                                        <p:tgtEl>
                                          <p:spTgt spid="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500"/>
                            </p:stCondLst>
                            <p:childTnLst>
                              <p:par>
                                <p:cTn id="27" presetID="10" presetClass="exit" presetSubtype="0" fill="hold" nodeType="afterEffect">
                                  <p:stCondLst>
                                    <p:cond delay="0"/>
                                  </p:stCondLst>
                                  <p:childTnLst>
                                    <p:animEffect transition="out" filter="fade">
                                      <p:cBhvr>
                                        <p:cTn id="28" dur="500"/>
                                        <p:tgtEl>
                                          <p:spTgt spid="34"/>
                                        </p:tgtEl>
                                      </p:cBhvr>
                                    </p:animEffect>
                                    <p:set>
                                      <p:cBhvr>
                                        <p:cTn id="29" dur="1" fill="hold">
                                          <p:stCondLst>
                                            <p:cond delay="499"/>
                                          </p:stCondLst>
                                        </p:cTn>
                                        <p:tgtEl>
                                          <p:spTgt spid="3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par>
                          <p:cTn id="35" fill="hold">
                            <p:stCondLst>
                              <p:cond delay="500"/>
                            </p:stCondLst>
                            <p:childTnLst>
                              <p:par>
                                <p:cTn id="36" presetID="10" presetClass="exit" presetSubtype="0" fill="hold" nodeType="afterEffect">
                                  <p:stCondLst>
                                    <p:cond delay="0"/>
                                  </p:stCondLst>
                                  <p:childTnLst>
                                    <p:animEffect transition="out" filter="fade">
                                      <p:cBhvr>
                                        <p:cTn id="37" dur="500"/>
                                        <p:tgtEl>
                                          <p:spTgt spid="35"/>
                                        </p:tgtEl>
                                      </p:cBhvr>
                                    </p:animEffect>
                                    <p:set>
                                      <p:cBhvr>
                                        <p:cTn id="38" dur="1" fill="hold">
                                          <p:stCondLst>
                                            <p:cond delay="499"/>
                                          </p:stCondLst>
                                        </p:cTn>
                                        <p:tgtEl>
                                          <p:spTgt spid="3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par>
                          <p:cTn id="44" fill="hold">
                            <p:stCondLst>
                              <p:cond delay="500"/>
                            </p:stCondLst>
                            <p:childTnLst>
                              <p:par>
                                <p:cTn id="45" presetID="10" presetClass="exit" presetSubtype="0" fill="hold" nodeType="afterEffect">
                                  <p:stCondLst>
                                    <p:cond delay="0"/>
                                  </p:stCondLst>
                                  <p:childTnLst>
                                    <p:animEffect transition="out" filter="fade">
                                      <p:cBhvr>
                                        <p:cTn id="46" dur="500"/>
                                        <p:tgtEl>
                                          <p:spTgt spid="36"/>
                                        </p:tgtEl>
                                      </p:cBhvr>
                                    </p:animEffect>
                                    <p:set>
                                      <p:cBhvr>
                                        <p:cTn id="47" dur="1" fill="hold">
                                          <p:stCondLst>
                                            <p:cond delay="499"/>
                                          </p:stCondLst>
                                        </p:cTn>
                                        <p:tgtEl>
                                          <p:spTgt spid="3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childTnLst>
                          </p:cTn>
                        </p:par>
                        <p:par>
                          <p:cTn id="53" fill="hold">
                            <p:stCondLst>
                              <p:cond delay="500"/>
                            </p:stCondLst>
                            <p:childTnLst>
                              <p:par>
                                <p:cTn id="54" presetID="10" presetClass="exit" presetSubtype="0" fill="hold" nodeType="afterEffect">
                                  <p:stCondLst>
                                    <p:cond delay="0"/>
                                  </p:stCondLst>
                                  <p:childTnLst>
                                    <p:animEffect transition="out" filter="fade">
                                      <p:cBhvr>
                                        <p:cTn id="55" dur="500"/>
                                        <p:tgtEl>
                                          <p:spTgt spid="37"/>
                                        </p:tgtEl>
                                      </p:cBhvr>
                                    </p:animEffect>
                                    <p:set>
                                      <p:cBhvr>
                                        <p:cTn id="56" dur="1" fill="hold">
                                          <p:stCondLst>
                                            <p:cond delay="499"/>
                                          </p:stCondLst>
                                        </p:cTn>
                                        <p:tgtEl>
                                          <p:spTgt spid="3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childTnLst>
                          </p:cTn>
                        </p:par>
                        <p:par>
                          <p:cTn id="62" fill="hold">
                            <p:stCondLst>
                              <p:cond delay="500"/>
                            </p:stCondLst>
                            <p:childTnLst>
                              <p:par>
                                <p:cTn id="63" presetID="10" presetClass="exit" presetSubtype="0" fill="hold" nodeType="afterEffect">
                                  <p:stCondLst>
                                    <p:cond delay="0"/>
                                  </p:stCondLst>
                                  <p:childTnLst>
                                    <p:animEffect transition="out" filter="fade">
                                      <p:cBhvr>
                                        <p:cTn id="64" dur="500"/>
                                        <p:tgtEl>
                                          <p:spTgt spid="38"/>
                                        </p:tgtEl>
                                      </p:cBhvr>
                                    </p:animEffect>
                                    <p:set>
                                      <p:cBhvr>
                                        <p:cTn id="65" dur="1" fill="hold">
                                          <p:stCondLst>
                                            <p:cond delay="499"/>
                                          </p:stCondLst>
                                        </p:cTn>
                                        <p:tgtEl>
                                          <p:spTgt spid="3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childTnLst>
                                </p:cTn>
                              </p:par>
                            </p:childTnLst>
                          </p:cTn>
                        </p:par>
                        <p:par>
                          <p:cTn id="71" fill="hold">
                            <p:stCondLst>
                              <p:cond delay="500"/>
                            </p:stCondLst>
                            <p:childTnLst>
                              <p:par>
                                <p:cTn id="72" presetID="10" presetClass="exit" presetSubtype="0" fill="hold" nodeType="afterEffect">
                                  <p:stCondLst>
                                    <p:cond delay="0"/>
                                  </p:stCondLst>
                                  <p:childTnLst>
                                    <p:animEffect transition="out" filter="fade">
                                      <p:cBhvr>
                                        <p:cTn id="73" dur="500"/>
                                        <p:tgtEl>
                                          <p:spTgt spid="39"/>
                                        </p:tgtEl>
                                      </p:cBhvr>
                                    </p:animEffect>
                                    <p:set>
                                      <p:cBhvr>
                                        <p:cTn id="74" dur="1" fill="hold">
                                          <p:stCondLst>
                                            <p:cond delay="499"/>
                                          </p:stCondLst>
                                        </p:cTn>
                                        <p:tgtEl>
                                          <p:spTgt spid="3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1:1</a:t>
            </a:r>
          </a:p>
        </p:txBody>
      </p:sp>
      <p:pic>
        <p:nvPicPr>
          <p:cNvPr id="15" name="Picture 14" descr="A picture containing object, mirror&#10;&#10;Description automatically generated">
            <a:extLst>
              <a:ext uri="{FF2B5EF4-FFF2-40B4-BE49-F238E27FC236}">
                <a16:creationId xmlns:a16="http://schemas.microsoft.com/office/drawing/2014/main" id="{73FFF3A8-5BE9-4916-90FF-5A82E058BA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4614" y="2764770"/>
            <a:ext cx="501282" cy="254381"/>
          </a:xfrm>
          <a:prstGeom prst="rect">
            <a:avLst/>
          </a:prstGeom>
        </p:spPr>
      </p:pic>
      <p:pic>
        <p:nvPicPr>
          <p:cNvPr id="16" name="Picture 15">
            <a:extLst>
              <a:ext uri="{FF2B5EF4-FFF2-40B4-BE49-F238E27FC236}">
                <a16:creationId xmlns:a16="http://schemas.microsoft.com/office/drawing/2014/main" id="{D9D91B0D-AEB1-4B29-8D26-4A96A4AF5D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605" y="2764769"/>
            <a:ext cx="501282" cy="501282"/>
          </a:xfrm>
          <a:prstGeom prst="rect">
            <a:avLst/>
          </a:prstGeom>
        </p:spPr>
      </p:pic>
      <p:pic>
        <p:nvPicPr>
          <p:cNvPr id="17" name="Picture 16">
            <a:extLst>
              <a:ext uri="{FF2B5EF4-FFF2-40B4-BE49-F238E27FC236}">
                <a16:creationId xmlns:a16="http://schemas.microsoft.com/office/drawing/2014/main" id="{97730501-71D8-4109-94A0-2E2A8AFAE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596" y="2764769"/>
            <a:ext cx="501282" cy="748182"/>
          </a:xfrm>
          <a:prstGeom prst="rect">
            <a:avLst/>
          </a:prstGeom>
        </p:spPr>
      </p:pic>
      <p:pic>
        <p:nvPicPr>
          <p:cNvPr id="18" name="Picture 17">
            <a:extLst>
              <a:ext uri="{FF2B5EF4-FFF2-40B4-BE49-F238E27FC236}">
                <a16:creationId xmlns:a16="http://schemas.microsoft.com/office/drawing/2014/main" id="{E90D9BB8-6624-4E3D-96CF-1121246994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1587" y="2764770"/>
            <a:ext cx="501282" cy="995081"/>
          </a:xfrm>
          <a:prstGeom prst="rect">
            <a:avLst/>
          </a:prstGeom>
        </p:spPr>
      </p:pic>
      <p:pic>
        <p:nvPicPr>
          <p:cNvPr id="19" name="Picture 18">
            <a:extLst>
              <a:ext uri="{FF2B5EF4-FFF2-40B4-BE49-F238E27FC236}">
                <a16:creationId xmlns:a16="http://schemas.microsoft.com/office/drawing/2014/main" id="{82AE26CF-B290-4D8B-9604-AFEC1F3D7C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0586" y="2764770"/>
            <a:ext cx="501282" cy="1241981"/>
          </a:xfrm>
          <a:prstGeom prst="rect">
            <a:avLst/>
          </a:prstGeom>
        </p:spPr>
      </p:pic>
      <p:pic>
        <p:nvPicPr>
          <p:cNvPr id="20" name="Picture 19" descr="A close up of a logo&#10;&#10;Description automatically generated">
            <a:extLst>
              <a:ext uri="{FF2B5EF4-FFF2-40B4-BE49-F238E27FC236}">
                <a16:creationId xmlns:a16="http://schemas.microsoft.com/office/drawing/2014/main" id="{BFBE02C5-5F6B-45AA-9AD6-02D6EAD17C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61958" y="2764770"/>
            <a:ext cx="501282" cy="1548735"/>
          </a:xfrm>
          <a:prstGeom prst="rect">
            <a:avLst/>
          </a:prstGeom>
        </p:spPr>
      </p:pic>
      <p:pic>
        <p:nvPicPr>
          <p:cNvPr id="21" name="Picture 20" descr="A picture containing weapon&#10;&#10;Description automatically generated">
            <a:extLst>
              <a:ext uri="{FF2B5EF4-FFF2-40B4-BE49-F238E27FC236}">
                <a16:creationId xmlns:a16="http://schemas.microsoft.com/office/drawing/2014/main" id="{16E37BC2-BEB5-45A4-AD91-1D7A558C13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00951" y="2764769"/>
            <a:ext cx="501282" cy="1795636"/>
          </a:xfrm>
          <a:prstGeom prst="rect">
            <a:avLst/>
          </a:prstGeom>
        </p:spPr>
      </p:pic>
      <p:pic>
        <p:nvPicPr>
          <p:cNvPr id="22" name="Picture 21" descr="A picture containing scissors&#10;&#10;Description automatically generated">
            <a:extLst>
              <a:ext uri="{FF2B5EF4-FFF2-40B4-BE49-F238E27FC236}">
                <a16:creationId xmlns:a16="http://schemas.microsoft.com/office/drawing/2014/main" id="{B29EF237-0194-4E8C-BF85-2EF1B5AC921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39944" y="2764769"/>
            <a:ext cx="501282" cy="2042536"/>
          </a:xfrm>
          <a:prstGeom prst="rect">
            <a:avLst/>
          </a:prstGeom>
        </p:spPr>
      </p:pic>
      <p:pic>
        <p:nvPicPr>
          <p:cNvPr id="23" name="Picture 22">
            <a:extLst>
              <a:ext uri="{FF2B5EF4-FFF2-40B4-BE49-F238E27FC236}">
                <a16:creationId xmlns:a16="http://schemas.microsoft.com/office/drawing/2014/main" id="{E8AB41E5-CA20-4490-B999-6F90BC24398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78935" y="2764770"/>
            <a:ext cx="501282" cy="2289435"/>
          </a:xfrm>
          <a:prstGeom prst="rect">
            <a:avLst/>
          </a:prstGeom>
        </p:spPr>
      </p:pic>
      <p:pic>
        <p:nvPicPr>
          <p:cNvPr id="24" name="Picture 23" descr="A picture containing scissors, tool&#10;&#10;Description automatically generated">
            <a:extLst>
              <a:ext uri="{FF2B5EF4-FFF2-40B4-BE49-F238E27FC236}">
                <a16:creationId xmlns:a16="http://schemas.microsoft.com/office/drawing/2014/main" id="{8EDF8771-B55B-42A6-B1A5-C5A655616E0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39474" y="2764769"/>
            <a:ext cx="501282" cy="2540076"/>
          </a:xfrm>
          <a:prstGeom prst="rect">
            <a:avLst/>
          </a:prstGeom>
        </p:spPr>
      </p:pic>
      <p:pic>
        <p:nvPicPr>
          <p:cNvPr id="26" name="Picture 25">
            <a:extLst>
              <a:ext uri="{FF2B5EF4-FFF2-40B4-BE49-F238E27FC236}">
                <a16:creationId xmlns:a16="http://schemas.microsoft.com/office/drawing/2014/main" id="{664BC5DF-7E66-4524-B7D5-5968923AD82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66459" y="2360646"/>
            <a:ext cx="8411430" cy="134673"/>
          </a:xfrm>
          <a:prstGeom prst="rect">
            <a:avLst/>
          </a:prstGeom>
        </p:spPr>
      </p:pic>
      <p:sp>
        <p:nvSpPr>
          <p:cNvPr id="27" name="TextBox 26">
            <a:extLst>
              <a:ext uri="{FF2B5EF4-FFF2-40B4-BE49-F238E27FC236}">
                <a16:creationId xmlns:a16="http://schemas.microsoft.com/office/drawing/2014/main" id="{CFC81948-73C0-484C-B3FC-CC644CD9138F}"/>
              </a:ext>
            </a:extLst>
          </p:cNvPr>
          <p:cNvSpPr txBox="1"/>
          <p:nvPr/>
        </p:nvSpPr>
        <p:spPr bwMode="auto">
          <a:xfrm>
            <a:off x="1634512" y="2474945"/>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0</a:t>
            </a:r>
          </a:p>
        </p:txBody>
      </p:sp>
      <p:sp>
        <p:nvSpPr>
          <p:cNvPr id="28" name="TextBox 27">
            <a:extLst>
              <a:ext uri="{FF2B5EF4-FFF2-40B4-BE49-F238E27FC236}">
                <a16:creationId xmlns:a16="http://schemas.microsoft.com/office/drawing/2014/main" id="{D9BDF5EE-13EC-4865-AF20-63A775177690}"/>
              </a:ext>
            </a:extLst>
          </p:cNvPr>
          <p:cNvSpPr txBox="1"/>
          <p:nvPr/>
        </p:nvSpPr>
        <p:spPr bwMode="auto">
          <a:xfrm>
            <a:off x="2474354" y="2474945"/>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2</a:t>
            </a:r>
          </a:p>
        </p:txBody>
      </p:sp>
      <p:sp>
        <p:nvSpPr>
          <p:cNvPr id="29" name="TextBox 28">
            <a:extLst>
              <a:ext uri="{FF2B5EF4-FFF2-40B4-BE49-F238E27FC236}">
                <a16:creationId xmlns:a16="http://schemas.microsoft.com/office/drawing/2014/main" id="{67A48B5F-76E7-407A-BEF5-3C34FEE431B4}"/>
              </a:ext>
            </a:extLst>
          </p:cNvPr>
          <p:cNvSpPr txBox="1"/>
          <p:nvPr/>
        </p:nvSpPr>
        <p:spPr bwMode="auto">
          <a:xfrm>
            <a:off x="3313346" y="2474945"/>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4</a:t>
            </a:r>
          </a:p>
        </p:txBody>
      </p:sp>
      <p:sp>
        <p:nvSpPr>
          <p:cNvPr id="30" name="TextBox 29">
            <a:extLst>
              <a:ext uri="{FF2B5EF4-FFF2-40B4-BE49-F238E27FC236}">
                <a16:creationId xmlns:a16="http://schemas.microsoft.com/office/drawing/2014/main" id="{C76C81D9-EB91-47A7-BD6F-ED3C9F743574}"/>
              </a:ext>
            </a:extLst>
          </p:cNvPr>
          <p:cNvSpPr txBox="1"/>
          <p:nvPr/>
        </p:nvSpPr>
        <p:spPr bwMode="auto">
          <a:xfrm>
            <a:off x="4150929" y="2474945"/>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6</a:t>
            </a:r>
          </a:p>
        </p:txBody>
      </p:sp>
      <p:sp>
        <p:nvSpPr>
          <p:cNvPr id="31" name="TextBox 30">
            <a:extLst>
              <a:ext uri="{FF2B5EF4-FFF2-40B4-BE49-F238E27FC236}">
                <a16:creationId xmlns:a16="http://schemas.microsoft.com/office/drawing/2014/main" id="{06744AA2-8187-4B63-9B5F-08B17FEE93AA}"/>
              </a:ext>
            </a:extLst>
          </p:cNvPr>
          <p:cNvSpPr txBox="1"/>
          <p:nvPr/>
        </p:nvSpPr>
        <p:spPr bwMode="auto">
          <a:xfrm>
            <a:off x="4992043" y="2474945"/>
            <a:ext cx="2808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8</a:t>
            </a:r>
          </a:p>
        </p:txBody>
      </p:sp>
      <p:sp>
        <p:nvSpPr>
          <p:cNvPr id="32" name="TextBox 31">
            <a:extLst>
              <a:ext uri="{FF2B5EF4-FFF2-40B4-BE49-F238E27FC236}">
                <a16:creationId xmlns:a16="http://schemas.microsoft.com/office/drawing/2014/main" id="{BCBCC4EC-E85C-4DA1-AC0F-7B1F399934F8}"/>
              </a:ext>
            </a:extLst>
          </p:cNvPr>
          <p:cNvSpPr txBox="1"/>
          <p:nvPr/>
        </p:nvSpPr>
        <p:spPr bwMode="auto">
          <a:xfrm>
            <a:off x="5782827" y="2474945"/>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10</a:t>
            </a:r>
          </a:p>
        </p:txBody>
      </p:sp>
      <p:sp>
        <p:nvSpPr>
          <p:cNvPr id="33" name="TextBox 32">
            <a:extLst>
              <a:ext uri="{FF2B5EF4-FFF2-40B4-BE49-F238E27FC236}">
                <a16:creationId xmlns:a16="http://schemas.microsoft.com/office/drawing/2014/main" id="{706C50E4-7E47-4993-8FDD-484CCE583A7F}"/>
              </a:ext>
            </a:extLst>
          </p:cNvPr>
          <p:cNvSpPr txBox="1"/>
          <p:nvPr/>
        </p:nvSpPr>
        <p:spPr bwMode="auto">
          <a:xfrm>
            <a:off x="6624197" y="2474945"/>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12</a:t>
            </a:r>
          </a:p>
        </p:txBody>
      </p:sp>
      <p:sp>
        <p:nvSpPr>
          <p:cNvPr id="34" name="TextBox 33">
            <a:extLst>
              <a:ext uri="{FF2B5EF4-FFF2-40B4-BE49-F238E27FC236}">
                <a16:creationId xmlns:a16="http://schemas.microsoft.com/office/drawing/2014/main" id="{5AF98A63-4241-4C42-9CF5-92D935657682}"/>
              </a:ext>
            </a:extLst>
          </p:cNvPr>
          <p:cNvSpPr txBox="1"/>
          <p:nvPr/>
        </p:nvSpPr>
        <p:spPr bwMode="auto">
          <a:xfrm>
            <a:off x="7460211" y="2474945"/>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14</a:t>
            </a:r>
          </a:p>
        </p:txBody>
      </p:sp>
      <p:sp>
        <p:nvSpPr>
          <p:cNvPr id="35" name="TextBox 34">
            <a:extLst>
              <a:ext uri="{FF2B5EF4-FFF2-40B4-BE49-F238E27FC236}">
                <a16:creationId xmlns:a16="http://schemas.microsoft.com/office/drawing/2014/main" id="{2335A192-F9AC-4478-8C4E-56C6051387E0}"/>
              </a:ext>
            </a:extLst>
          </p:cNvPr>
          <p:cNvSpPr txBox="1"/>
          <p:nvPr/>
        </p:nvSpPr>
        <p:spPr bwMode="auto">
          <a:xfrm>
            <a:off x="8301739" y="2474945"/>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16</a:t>
            </a:r>
          </a:p>
        </p:txBody>
      </p:sp>
      <p:sp>
        <p:nvSpPr>
          <p:cNvPr id="36" name="TextBox 35">
            <a:extLst>
              <a:ext uri="{FF2B5EF4-FFF2-40B4-BE49-F238E27FC236}">
                <a16:creationId xmlns:a16="http://schemas.microsoft.com/office/drawing/2014/main" id="{A316041B-7680-4E0E-AAA9-54ACE96905C4}"/>
              </a:ext>
            </a:extLst>
          </p:cNvPr>
          <p:cNvSpPr txBox="1"/>
          <p:nvPr/>
        </p:nvSpPr>
        <p:spPr bwMode="auto">
          <a:xfrm>
            <a:off x="9140574" y="2474945"/>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18</a:t>
            </a:r>
          </a:p>
        </p:txBody>
      </p:sp>
      <p:sp>
        <p:nvSpPr>
          <p:cNvPr id="37" name="TextBox 36">
            <a:extLst>
              <a:ext uri="{FF2B5EF4-FFF2-40B4-BE49-F238E27FC236}">
                <a16:creationId xmlns:a16="http://schemas.microsoft.com/office/drawing/2014/main" id="{927F8E38-C727-4DA2-8F39-8E3B3623878B}"/>
              </a:ext>
            </a:extLst>
          </p:cNvPr>
          <p:cNvSpPr txBox="1"/>
          <p:nvPr/>
        </p:nvSpPr>
        <p:spPr bwMode="auto">
          <a:xfrm>
            <a:off x="9979562" y="2474945"/>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20</a:t>
            </a:r>
          </a:p>
        </p:txBody>
      </p:sp>
      <p:sp>
        <p:nvSpPr>
          <p:cNvPr id="38" name="TextBox 37">
            <a:extLst>
              <a:ext uri="{FF2B5EF4-FFF2-40B4-BE49-F238E27FC236}">
                <a16:creationId xmlns:a16="http://schemas.microsoft.com/office/drawing/2014/main" id="{F388BD2A-55B3-4D17-9BEF-A29A34DBDA63}"/>
              </a:ext>
            </a:extLst>
          </p:cNvPr>
          <p:cNvSpPr txBox="1"/>
          <p:nvPr/>
        </p:nvSpPr>
        <p:spPr bwMode="auto">
          <a:xfrm>
            <a:off x="2053303" y="2474945"/>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949291"/>
                </a:solidFill>
                <a:latin typeface="Myriad Pro Semibold" charset="0"/>
                <a:ea typeface="Myriad Pro Semibold" charset="0"/>
                <a:cs typeface="Myriad Pro Semibold" charset="0"/>
              </a:rPr>
              <a:t>1</a:t>
            </a:r>
          </a:p>
        </p:txBody>
      </p:sp>
      <p:sp>
        <p:nvSpPr>
          <p:cNvPr id="39" name="TextBox 38">
            <a:extLst>
              <a:ext uri="{FF2B5EF4-FFF2-40B4-BE49-F238E27FC236}">
                <a16:creationId xmlns:a16="http://schemas.microsoft.com/office/drawing/2014/main" id="{14A946AA-5192-46C4-9AEC-1272F99B0D8F}"/>
              </a:ext>
            </a:extLst>
          </p:cNvPr>
          <p:cNvSpPr txBox="1"/>
          <p:nvPr/>
        </p:nvSpPr>
        <p:spPr bwMode="auto">
          <a:xfrm>
            <a:off x="2893872" y="2474945"/>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949291"/>
                </a:solidFill>
                <a:latin typeface="Myriad Pro Semibold" charset="0"/>
                <a:ea typeface="Myriad Pro Semibold" charset="0"/>
                <a:cs typeface="Myriad Pro Semibold" charset="0"/>
              </a:rPr>
              <a:t>3</a:t>
            </a:r>
          </a:p>
        </p:txBody>
      </p:sp>
      <p:sp>
        <p:nvSpPr>
          <p:cNvPr id="40" name="TextBox 39">
            <a:extLst>
              <a:ext uri="{FF2B5EF4-FFF2-40B4-BE49-F238E27FC236}">
                <a16:creationId xmlns:a16="http://schemas.microsoft.com/office/drawing/2014/main" id="{4A64929B-8B6B-4840-9AA9-DD6F01B96AB6}"/>
              </a:ext>
            </a:extLst>
          </p:cNvPr>
          <p:cNvSpPr txBox="1"/>
          <p:nvPr/>
        </p:nvSpPr>
        <p:spPr bwMode="auto">
          <a:xfrm>
            <a:off x="3733011" y="2474945"/>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949291"/>
                </a:solidFill>
                <a:latin typeface="Myriad Pro Semibold" charset="0"/>
                <a:ea typeface="Myriad Pro Semibold" charset="0"/>
                <a:cs typeface="Myriad Pro Semibold" charset="0"/>
              </a:rPr>
              <a:t>5</a:t>
            </a:r>
          </a:p>
        </p:txBody>
      </p:sp>
      <p:sp>
        <p:nvSpPr>
          <p:cNvPr id="41" name="TextBox 40">
            <a:extLst>
              <a:ext uri="{FF2B5EF4-FFF2-40B4-BE49-F238E27FC236}">
                <a16:creationId xmlns:a16="http://schemas.microsoft.com/office/drawing/2014/main" id="{39C5CA71-158F-4AB0-B372-5231C202480C}"/>
              </a:ext>
            </a:extLst>
          </p:cNvPr>
          <p:cNvSpPr txBox="1"/>
          <p:nvPr/>
        </p:nvSpPr>
        <p:spPr bwMode="auto">
          <a:xfrm>
            <a:off x="4570287" y="2474945"/>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949291"/>
                </a:solidFill>
                <a:latin typeface="Myriad Pro Semibold" charset="0"/>
                <a:ea typeface="Myriad Pro Semibold" charset="0"/>
                <a:cs typeface="Myriad Pro Semibold" charset="0"/>
              </a:rPr>
              <a:t>7</a:t>
            </a:r>
          </a:p>
        </p:txBody>
      </p:sp>
      <p:sp>
        <p:nvSpPr>
          <p:cNvPr id="42" name="TextBox 41">
            <a:extLst>
              <a:ext uri="{FF2B5EF4-FFF2-40B4-BE49-F238E27FC236}">
                <a16:creationId xmlns:a16="http://schemas.microsoft.com/office/drawing/2014/main" id="{0F9AC1F0-77ED-4E20-BD45-07F8DFCEC749}"/>
              </a:ext>
            </a:extLst>
          </p:cNvPr>
          <p:cNvSpPr txBox="1"/>
          <p:nvPr/>
        </p:nvSpPr>
        <p:spPr bwMode="auto">
          <a:xfrm>
            <a:off x="5412981" y="2474945"/>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949291"/>
                </a:solidFill>
                <a:latin typeface="Myriad Pro Semibold" charset="0"/>
                <a:ea typeface="Myriad Pro Semibold" charset="0"/>
                <a:cs typeface="Myriad Pro Semibold" charset="0"/>
              </a:rPr>
              <a:t>9</a:t>
            </a:r>
          </a:p>
        </p:txBody>
      </p:sp>
      <p:sp>
        <p:nvSpPr>
          <p:cNvPr id="43" name="TextBox 42">
            <a:extLst>
              <a:ext uri="{FF2B5EF4-FFF2-40B4-BE49-F238E27FC236}">
                <a16:creationId xmlns:a16="http://schemas.microsoft.com/office/drawing/2014/main" id="{9ADBA116-CDC9-474F-83A4-3C8B5F41AA1C}"/>
              </a:ext>
            </a:extLst>
          </p:cNvPr>
          <p:cNvSpPr txBox="1"/>
          <p:nvPr/>
        </p:nvSpPr>
        <p:spPr bwMode="auto">
          <a:xfrm>
            <a:off x="6201890" y="2474945"/>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949291"/>
                </a:solidFill>
                <a:latin typeface="Myriad Pro Semibold" charset="0"/>
                <a:ea typeface="Myriad Pro Semibold" charset="0"/>
                <a:cs typeface="Myriad Pro Semibold" charset="0"/>
              </a:rPr>
              <a:t>11</a:t>
            </a:r>
          </a:p>
        </p:txBody>
      </p:sp>
      <p:sp>
        <p:nvSpPr>
          <p:cNvPr id="44" name="TextBox 43">
            <a:extLst>
              <a:ext uri="{FF2B5EF4-FFF2-40B4-BE49-F238E27FC236}">
                <a16:creationId xmlns:a16="http://schemas.microsoft.com/office/drawing/2014/main" id="{49CFE5F6-460B-43D1-9EA9-A90A3E6CC67D}"/>
              </a:ext>
            </a:extLst>
          </p:cNvPr>
          <p:cNvSpPr txBox="1"/>
          <p:nvPr/>
        </p:nvSpPr>
        <p:spPr bwMode="auto">
          <a:xfrm>
            <a:off x="7044616" y="2474945"/>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949291"/>
                </a:solidFill>
                <a:latin typeface="Myriad Pro Semibold" charset="0"/>
                <a:ea typeface="Myriad Pro Semibold" charset="0"/>
                <a:cs typeface="Myriad Pro Semibold" charset="0"/>
              </a:rPr>
              <a:t>13</a:t>
            </a:r>
          </a:p>
        </p:txBody>
      </p:sp>
      <p:sp>
        <p:nvSpPr>
          <p:cNvPr id="45" name="TextBox 44">
            <a:extLst>
              <a:ext uri="{FF2B5EF4-FFF2-40B4-BE49-F238E27FC236}">
                <a16:creationId xmlns:a16="http://schemas.microsoft.com/office/drawing/2014/main" id="{12ECCCA9-6EA5-4D24-9562-B091AF014A09}"/>
              </a:ext>
            </a:extLst>
          </p:cNvPr>
          <p:cNvSpPr txBox="1"/>
          <p:nvPr/>
        </p:nvSpPr>
        <p:spPr bwMode="auto">
          <a:xfrm>
            <a:off x="7879618" y="2474945"/>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949291"/>
                </a:solidFill>
                <a:latin typeface="Myriad Pro Semibold" charset="0"/>
                <a:ea typeface="Myriad Pro Semibold" charset="0"/>
                <a:cs typeface="Myriad Pro Semibold" charset="0"/>
              </a:rPr>
              <a:t>15</a:t>
            </a:r>
          </a:p>
        </p:txBody>
      </p:sp>
      <p:sp>
        <p:nvSpPr>
          <p:cNvPr id="46" name="TextBox 45">
            <a:extLst>
              <a:ext uri="{FF2B5EF4-FFF2-40B4-BE49-F238E27FC236}">
                <a16:creationId xmlns:a16="http://schemas.microsoft.com/office/drawing/2014/main" id="{D32B8315-A8E5-4616-B5E4-26DF9C7F00D0}"/>
              </a:ext>
            </a:extLst>
          </p:cNvPr>
          <p:cNvSpPr txBox="1"/>
          <p:nvPr/>
        </p:nvSpPr>
        <p:spPr bwMode="auto">
          <a:xfrm>
            <a:off x="8721080" y="2474945"/>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949291"/>
                </a:solidFill>
                <a:latin typeface="Myriad Pro Semibold" charset="0"/>
                <a:ea typeface="Myriad Pro Semibold" charset="0"/>
                <a:cs typeface="Myriad Pro Semibold" charset="0"/>
              </a:rPr>
              <a:t>17</a:t>
            </a:r>
          </a:p>
        </p:txBody>
      </p:sp>
      <p:sp>
        <p:nvSpPr>
          <p:cNvPr id="47" name="TextBox 46">
            <a:extLst>
              <a:ext uri="{FF2B5EF4-FFF2-40B4-BE49-F238E27FC236}">
                <a16:creationId xmlns:a16="http://schemas.microsoft.com/office/drawing/2014/main" id="{48C74C1E-2F56-44A9-B62E-8D67B801939F}"/>
              </a:ext>
            </a:extLst>
          </p:cNvPr>
          <p:cNvSpPr txBox="1"/>
          <p:nvPr/>
        </p:nvSpPr>
        <p:spPr bwMode="auto">
          <a:xfrm>
            <a:off x="9562448" y="2474945"/>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949291"/>
                </a:solidFill>
                <a:latin typeface="Myriad Pro Semibold" charset="0"/>
                <a:ea typeface="Myriad Pro Semibold" charset="0"/>
                <a:cs typeface="Myriad Pro Semibold" charset="0"/>
              </a:rPr>
              <a:t>19</a:t>
            </a:r>
          </a:p>
        </p:txBody>
      </p:sp>
    </p:spTree>
    <p:extLst>
      <p:ext uri="{BB962C8B-B14F-4D97-AF65-F5344CB8AC3E}">
        <p14:creationId xmlns:p14="http://schemas.microsoft.com/office/powerpoint/2010/main" val="1261849781"/>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par>
                                <p:cTn id="70" presetID="10" presetClass="entr" presetSubtype="0" fill="hold"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500"/>
                                        <p:tgtEl>
                                          <p:spTgt spid="4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500"/>
                                        <p:tgtEl>
                                          <p:spTgt spid="33"/>
                                        </p:tgtEl>
                                      </p:cBhvr>
                                    </p:animEffect>
                                  </p:childTnLst>
                                </p:cTn>
                              </p:par>
                              <p:par>
                                <p:cTn id="83" presetID="10" presetClass="entr" presetSubtype="0" fill="hold"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500"/>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500"/>
                                        <p:tgtEl>
                                          <p:spTgt spid="4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500"/>
                                        <p:tgtEl>
                                          <p:spTgt spid="34"/>
                                        </p:tgtEl>
                                      </p:cBhvr>
                                    </p:animEffect>
                                  </p:childTnLst>
                                </p:cTn>
                              </p:par>
                              <p:par>
                                <p:cTn id="96" presetID="10" presetClass="entr" presetSubtype="0" fill="hold" nodeType="with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500"/>
                                        <p:tgtEl>
                                          <p:spTgt spid="21"/>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fade">
                                      <p:cBhvr>
                                        <p:cTn id="103" dur="500"/>
                                        <p:tgtEl>
                                          <p:spTgt spid="45"/>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fade">
                                      <p:cBhvr>
                                        <p:cTn id="108" dur="500"/>
                                        <p:tgtEl>
                                          <p:spTgt spid="35"/>
                                        </p:tgtEl>
                                      </p:cBhvr>
                                    </p:animEffect>
                                  </p:childTnLst>
                                </p:cTn>
                              </p:par>
                              <p:par>
                                <p:cTn id="109" presetID="10" presetClass="entr" presetSubtype="0" fill="hold"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500"/>
                                        <p:tgtEl>
                                          <p:spTgt spid="22"/>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fade">
                                      <p:cBhvr>
                                        <p:cTn id="116" dur="500"/>
                                        <p:tgtEl>
                                          <p:spTgt spid="46"/>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36"/>
                                        </p:tgtEl>
                                        <p:attrNameLst>
                                          <p:attrName>style.visibility</p:attrName>
                                        </p:attrNameLst>
                                      </p:cBhvr>
                                      <p:to>
                                        <p:strVal val="visible"/>
                                      </p:to>
                                    </p:set>
                                    <p:animEffect transition="in" filter="fade">
                                      <p:cBhvr>
                                        <p:cTn id="121" dur="500"/>
                                        <p:tgtEl>
                                          <p:spTgt spid="36"/>
                                        </p:tgtEl>
                                      </p:cBhvr>
                                    </p:animEffect>
                                  </p:childTnLst>
                                </p:cTn>
                              </p:par>
                              <p:par>
                                <p:cTn id="122" presetID="10" presetClass="entr" presetSubtype="0" fill="hold" nodeType="withEffect">
                                  <p:stCondLst>
                                    <p:cond delay="0"/>
                                  </p:stCondLst>
                                  <p:childTnLst>
                                    <p:set>
                                      <p:cBhvr>
                                        <p:cTn id="123" dur="1" fill="hold">
                                          <p:stCondLst>
                                            <p:cond delay="0"/>
                                          </p:stCondLst>
                                        </p:cTn>
                                        <p:tgtEl>
                                          <p:spTgt spid="23"/>
                                        </p:tgtEl>
                                        <p:attrNameLst>
                                          <p:attrName>style.visibility</p:attrName>
                                        </p:attrNameLst>
                                      </p:cBhvr>
                                      <p:to>
                                        <p:strVal val="visible"/>
                                      </p:to>
                                    </p:set>
                                    <p:animEffect transition="in" filter="fade">
                                      <p:cBhvr>
                                        <p:cTn id="124" dur="500"/>
                                        <p:tgtEl>
                                          <p:spTgt spid="23"/>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47"/>
                                        </p:tgtEl>
                                        <p:attrNameLst>
                                          <p:attrName>style.visibility</p:attrName>
                                        </p:attrNameLst>
                                      </p:cBhvr>
                                      <p:to>
                                        <p:strVal val="visible"/>
                                      </p:to>
                                    </p:set>
                                    <p:animEffect transition="in" filter="fade">
                                      <p:cBhvr>
                                        <p:cTn id="129" dur="500"/>
                                        <p:tgtEl>
                                          <p:spTgt spid="47"/>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37"/>
                                        </p:tgtEl>
                                        <p:attrNameLst>
                                          <p:attrName>style.visibility</p:attrName>
                                        </p:attrNameLst>
                                      </p:cBhvr>
                                      <p:to>
                                        <p:strVal val="visible"/>
                                      </p:to>
                                    </p:set>
                                    <p:animEffect transition="in" filter="fade">
                                      <p:cBhvr>
                                        <p:cTn id="134" dur="500"/>
                                        <p:tgtEl>
                                          <p:spTgt spid="37"/>
                                        </p:tgtEl>
                                      </p:cBhvr>
                                    </p:animEffect>
                                  </p:childTnLst>
                                </p:cTn>
                              </p:par>
                              <p:par>
                                <p:cTn id="135" presetID="10" presetClass="entr" presetSubtype="0" fill="hold" nodeType="with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fade">
                                      <p:cBhvr>
                                        <p:cTn id="137" dur="500"/>
                                        <p:tgtEl>
                                          <p:spTgt spid="2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grpId="1" nodeType="clickEffect">
                                  <p:stCondLst>
                                    <p:cond delay="0"/>
                                  </p:stCondLst>
                                  <p:childTnLst>
                                    <p:animEffect transition="out" filter="fade">
                                      <p:cBhvr>
                                        <p:cTn id="141" dur="500"/>
                                        <p:tgtEl>
                                          <p:spTgt spid="27"/>
                                        </p:tgtEl>
                                      </p:cBhvr>
                                    </p:animEffect>
                                    <p:set>
                                      <p:cBhvr>
                                        <p:cTn id="142" dur="1" fill="hold">
                                          <p:stCondLst>
                                            <p:cond delay="499"/>
                                          </p:stCondLst>
                                        </p:cTn>
                                        <p:tgtEl>
                                          <p:spTgt spid="27"/>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38"/>
                                        </p:tgtEl>
                                      </p:cBhvr>
                                    </p:animEffect>
                                    <p:set>
                                      <p:cBhvr>
                                        <p:cTn id="145" dur="1" fill="hold">
                                          <p:stCondLst>
                                            <p:cond delay="499"/>
                                          </p:stCondLst>
                                        </p:cTn>
                                        <p:tgtEl>
                                          <p:spTgt spid="38"/>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28"/>
                                        </p:tgtEl>
                                      </p:cBhvr>
                                    </p:animEffect>
                                    <p:set>
                                      <p:cBhvr>
                                        <p:cTn id="148" dur="1" fill="hold">
                                          <p:stCondLst>
                                            <p:cond delay="499"/>
                                          </p:stCondLst>
                                        </p:cTn>
                                        <p:tgtEl>
                                          <p:spTgt spid="28"/>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15"/>
                                        </p:tgtEl>
                                      </p:cBhvr>
                                    </p:animEffect>
                                    <p:set>
                                      <p:cBhvr>
                                        <p:cTn id="151" dur="1" fill="hold">
                                          <p:stCondLst>
                                            <p:cond delay="499"/>
                                          </p:stCondLst>
                                        </p:cTn>
                                        <p:tgtEl>
                                          <p:spTgt spid="15"/>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39"/>
                                        </p:tgtEl>
                                      </p:cBhvr>
                                    </p:animEffect>
                                    <p:set>
                                      <p:cBhvr>
                                        <p:cTn id="154" dur="1" fill="hold">
                                          <p:stCondLst>
                                            <p:cond delay="499"/>
                                          </p:stCondLst>
                                        </p:cTn>
                                        <p:tgtEl>
                                          <p:spTgt spid="39"/>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29"/>
                                        </p:tgtEl>
                                      </p:cBhvr>
                                    </p:animEffect>
                                    <p:set>
                                      <p:cBhvr>
                                        <p:cTn id="157" dur="1" fill="hold">
                                          <p:stCondLst>
                                            <p:cond delay="499"/>
                                          </p:stCondLst>
                                        </p:cTn>
                                        <p:tgtEl>
                                          <p:spTgt spid="29"/>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16"/>
                                        </p:tgtEl>
                                      </p:cBhvr>
                                    </p:animEffect>
                                    <p:set>
                                      <p:cBhvr>
                                        <p:cTn id="160" dur="1" fill="hold">
                                          <p:stCondLst>
                                            <p:cond delay="499"/>
                                          </p:stCondLst>
                                        </p:cTn>
                                        <p:tgtEl>
                                          <p:spTgt spid="16"/>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500"/>
                                        <p:tgtEl>
                                          <p:spTgt spid="40"/>
                                        </p:tgtEl>
                                      </p:cBhvr>
                                    </p:animEffect>
                                    <p:set>
                                      <p:cBhvr>
                                        <p:cTn id="163" dur="1" fill="hold">
                                          <p:stCondLst>
                                            <p:cond delay="499"/>
                                          </p:stCondLst>
                                        </p:cTn>
                                        <p:tgtEl>
                                          <p:spTgt spid="40"/>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30"/>
                                        </p:tgtEl>
                                      </p:cBhvr>
                                    </p:animEffect>
                                    <p:set>
                                      <p:cBhvr>
                                        <p:cTn id="166" dur="1" fill="hold">
                                          <p:stCondLst>
                                            <p:cond delay="499"/>
                                          </p:stCondLst>
                                        </p:cTn>
                                        <p:tgtEl>
                                          <p:spTgt spid="30"/>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500"/>
                                        <p:tgtEl>
                                          <p:spTgt spid="17"/>
                                        </p:tgtEl>
                                      </p:cBhvr>
                                    </p:animEffect>
                                    <p:set>
                                      <p:cBhvr>
                                        <p:cTn id="169" dur="1" fill="hold">
                                          <p:stCondLst>
                                            <p:cond delay="499"/>
                                          </p:stCondLst>
                                        </p:cTn>
                                        <p:tgtEl>
                                          <p:spTgt spid="17"/>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41"/>
                                        </p:tgtEl>
                                      </p:cBhvr>
                                    </p:animEffect>
                                    <p:set>
                                      <p:cBhvr>
                                        <p:cTn id="172" dur="1" fill="hold">
                                          <p:stCondLst>
                                            <p:cond delay="499"/>
                                          </p:stCondLst>
                                        </p:cTn>
                                        <p:tgtEl>
                                          <p:spTgt spid="41"/>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31"/>
                                        </p:tgtEl>
                                      </p:cBhvr>
                                    </p:animEffect>
                                    <p:set>
                                      <p:cBhvr>
                                        <p:cTn id="175" dur="1" fill="hold">
                                          <p:stCondLst>
                                            <p:cond delay="499"/>
                                          </p:stCondLst>
                                        </p:cTn>
                                        <p:tgtEl>
                                          <p:spTgt spid="31"/>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500"/>
                                        <p:tgtEl>
                                          <p:spTgt spid="18"/>
                                        </p:tgtEl>
                                      </p:cBhvr>
                                    </p:animEffect>
                                    <p:set>
                                      <p:cBhvr>
                                        <p:cTn id="178" dur="1" fill="hold">
                                          <p:stCondLst>
                                            <p:cond delay="499"/>
                                          </p:stCondLst>
                                        </p:cTn>
                                        <p:tgtEl>
                                          <p:spTgt spid="18"/>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42"/>
                                        </p:tgtEl>
                                      </p:cBhvr>
                                    </p:animEffect>
                                    <p:set>
                                      <p:cBhvr>
                                        <p:cTn id="181" dur="1" fill="hold">
                                          <p:stCondLst>
                                            <p:cond delay="499"/>
                                          </p:stCondLst>
                                        </p:cTn>
                                        <p:tgtEl>
                                          <p:spTgt spid="42"/>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500"/>
                                        <p:tgtEl>
                                          <p:spTgt spid="32"/>
                                        </p:tgtEl>
                                      </p:cBhvr>
                                    </p:animEffect>
                                    <p:set>
                                      <p:cBhvr>
                                        <p:cTn id="184" dur="1" fill="hold">
                                          <p:stCondLst>
                                            <p:cond delay="499"/>
                                          </p:stCondLst>
                                        </p:cTn>
                                        <p:tgtEl>
                                          <p:spTgt spid="32"/>
                                        </p:tgtEl>
                                        <p:attrNameLst>
                                          <p:attrName>style.visibility</p:attrName>
                                        </p:attrNameLst>
                                      </p:cBhvr>
                                      <p:to>
                                        <p:strVal val="hidden"/>
                                      </p:to>
                                    </p:set>
                                  </p:childTnLst>
                                </p:cTn>
                              </p:par>
                              <p:par>
                                <p:cTn id="185" presetID="10" presetClass="exit" presetSubtype="0" fill="hold" nodeType="withEffect">
                                  <p:stCondLst>
                                    <p:cond delay="0"/>
                                  </p:stCondLst>
                                  <p:childTnLst>
                                    <p:animEffect transition="out" filter="fade">
                                      <p:cBhvr>
                                        <p:cTn id="186" dur="500"/>
                                        <p:tgtEl>
                                          <p:spTgt spid="19"/>
                                        </p:tgtEl>
                                      </p:cBhvr>
                                    </p:animEffect>
                                    <p:set>
                                      <p:cBhvr>
                                        <p:cTn id="187" dur="1" fill="hold">
                                          <p:stCondLst>
                                            <p:cond delay="499"/>
                                          </p:stCondLst>
                                        </p:cTn>
                                        <p:tgtEl>
                                          <p:spTgt spid="19"/>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43"/>
                                        </p:tgtEl>
                                      </p:cBhvr>
                                    </p:animEffect>
                                    <p:set>
                                      <p:cBhvr>
                                        <p:cTn id="190" dur="1" fill="hold">
                                          <p:stCondLst>
                                            <p:cond delay="499"/>
                                          </p:stCondLst>
                                        </p:cTn>
                                        <p:tgtEl>
                                          <p:spTgt spid="43"/>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33"/>
                                        </p:tgtEl>
                                      </p:cBhvr>
                                    </p:animEffect>
                                    <p:set>
                                      <p:cBhvr>
                                        <p:cTn id="193" dur="1" fill="hold">
                                          <p:stCondLst>
                                            <p:cond delay="499"/>
                                          </p:stCondLst>
                                        </p:cTn>
                                        <p:tgtEl>
                                          <p:spTgt spid="33"/>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500"/>
                                        <p:tgtEl>
                                          <p:spTgt spid="20"/>
                                        </p:tgtEl>
                                      </p:cBhvr>
                                    </p:animEffect>
                                    <p:set>
                                      <p:cBhvr>
                                        <p:cTn id="196" dur="1" fill="hold">
                                          <p:stCondLst>
                                            <p:cond delay="499"/>
                                          </p:stCondLst>
                                        </p:cTn>
                                        <p:tgtEl>
                                          <p:spTgt spid="20"/>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44"/>
                                        </p:tgtEl>
                                      </p:cBhvr>
                                    </p:animEffect>
                                    <p:set>
                                      <p:cBhvr>
                                        <p:cTn id="199" dur="1" fill="hold">
                                          <p:stCondLst>
                                            <p:cond delay="499"/>
                                          </p:stCondLst>
                                        </p:cTn>
                                        <p:tgtEl>
                                          <p:spTgt spid="44"/>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500"/>
                                        <p:tgtEl>
                                          <p:spTgt spid="34"/>
                                        </p:tgtEl>
                                      </p:cBhvr>
                                    </p:animEffect>
                                    <p:set>
                                      <p:cBhvr>
                                        <p:cTn id="202" dur="1" fill="hold">
                                          <p:stCondLst>
                                            <p:cond delay="499"/>
                                          </p:stCondLst>
                                        </p:cTn>
                                        <p:tgtEl>
                                          <p:spTgt spid="34"/>
                                        </p:tgtEl>
                                        <p:attrNameLst>
                                          <p:attrName>style.visibility</p:attrName>
                                        </p:attrNameLst>
                                      </p:cBhvr>
                                      <p:to>
                                        <p:strVal val="hidden"/>
                                      </p:to>
                                    </p:set>
                                  </p:childTnLst>
                                </p:cTn>
                              </p:par>
                              <p:par>
                                <p:cTn id="203" presetID="10" presetClass="exit" presetSubtype="0" fill="hold" nodeType="withEffect">
                                  <p:stCondLst>
                                    <p:cond delay="0"/>
                                  </p:stCondLst>
                                  <p:childTnLst>
                                    <p:animEffect transition="out" filter="fade">
                                      <p:cBhvr>
                                        <p:cTn id="204" dur="500"/>
                                        <p:tgtEl>
                                          <p:spTgt spid="21"/>
                                        </p:tgtEl>
                                      </p:cBhvr>
                                    </p:animEffect>
                                    <p:set>
                                      <p:cBhvr>
                                        <p:cTn id="205" dur="1" fill="hold">
                                          <p:stCondLst>
                                            <p:cond delay="499"/>
                                          </p:stCondLst>
                                        </p:cTn>
                                        <p:tgtEl>
                                          <p:spTgt spid="21"/>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45"/>
                                        </p:tgtEl>
                                      </p:cBhvr>
                                    </p:animEffect>
                                    <p:set>
                                      <p:cBhvr>
                                        <p:cTn id="208" dur="1" fill="hold">
                                          <p:stCondLst>
                                            <p:cond delay="499"/>
                                          </p:stCondLst>
                                        </p:cTn>
                                        <p:tgtEl>
                                          <p:spTgt spid="45"/>
                                        </p:tgtEl>
                                        <p:attrNameLst>
                                          <p:attrName>style.visibility</p:attrName>
                                        </p:attrNameLst>
                                      </p:cBhvr>
                                      <p:to>
                                        <p:strVal val="hidden"/>
                                      </p:to>
                                    </p:set>
                                  </p:childTnLst>
                                </p:cTn>
                              </p:par>
                              <p:par>
                                <p:cTn id="209" presetID="10" presetClass="exit" presetSubtype="0" fill="hold" grpId="1" nodeType="withEffect">
                                  <p:stCondLst>
                                    <p:cond delay="0"/>
                                  </p:stCondLst>
                                  <p:childTnLst>
                                    <p:animEffect transition="out" filter="fade">
                                      <p:cBhvr>
                                        <p:cTn id="210" dur="500"/>
                                        <p:tgtEl>
                                          <p:spTgt spid="35"/>
                                        </p:tgtEl>
                                      </p:cBhvr>
                                    </p:animEffect>
                                    <p:set>
                                      <p:cBhvr>
                                        <p:cTn id="211" dur="1" fill="hold">
                                          <p:stCondLst>
                                            <p:cond delay="499"/>
                                          </p:stCondLst>
                                        </p:cTn>
                                        <p:tgtEl>
                                          <p:spTgt spid="35"/>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500"/>
                                        <p:tgtEl>
                                          <p:spTgt spid="22"/>
                                        </p:tgtEl>
                                      </p:cBhvr>
                                    </p:animEffect>
                                    <p:set>
                                      <p:cBhvr>
                                        <p:cTn id="214" dur="1" fill="hold">
                                          <p:stCondLst>
                                            <p:cond delay="499"/>
                                          </p:stCondLst>
                                        </p:cTn>
                                        <p:tgtEl>
                                          <p:spTgt spid="22"/>
                                        </p:tgtEl>
                                        <p:attrNameLst>
                                          <p:attrName>style.visibility</p:attrName>
                                        </p:attrNameLst>
                                      </p:cBhvr>
                                      <p:to>
                                        <p:strVal val="hidden"/>
                                      </p:to>
                                    </p:set>
                                  </p:childTnLst>
                                </p:cTn>
                              </p:par>
                              <p:par>
                                <p:cTn id="215" presetID="10" presetClass="exit" presetSubtype="0" fill="hold" grpId="1" nodeType="withEffect">
                                  <p:stCondLst>
                                    <p:cond delay="0"/>
                                  </p:stCondLst>
                                  <p:childTnLst>
                                    <p:animEffect transition="out" filter="fade">
                                      <p:cBhvr>
                                        <p:cTn id="216" dur="500"/>
                                        <p:tgtEl>
                                          <p:spTgt spid="46"/>
                                        </p:tgtEl>
                                      </p:cBhvr>
                                    </p:animEffect>
                                    <p:set>
                                      <p:cBhvr>
                                        <p:cTn id="217" dur="1" fill="hold">
                                          <p:stCondLst>
                                            <p:cond delay="499"/>
                                          </p:stCondLst>
                                        </p:cTn>
                                        <p:tgtEl>
                                          <p:spTgt spid="46"/>
                                        </p:tgtEl>
                                        <p:attrNameLst>
                                          <p:attrName>style.visibility</p:attrName>
                                        </p:attrNameLst>
                                      </p:cBhvr>
                                      <p:to>
                                        <p:strVal val="hidden"/>
                                      </p:to>
                                    </p:set>
                                  </p:childTnLst>
                                </p:cTn>
                              </p:par>
                              <p:par>
                                <p:cTn id="218" presetID="10" presetClass="exit" presetSubtype="0" fill="hold" grpId="1" nodeType="withEffect">
                                  <p:stCondLst>
                                    <p:cond delay="0"/>
                                  </p:stCondLst>
                                  <p:childTnLst>
                                    <p:animEffect transition="out" filter="fade">
                                      <p:cBhvr>
                                        <p:cTn id="219" dur="500"/>
                                        <p:tgtEl>
                                          <p:spTgt spid="36"/>
                                        </p:tgtEl>
                                      </p:cBhvr>
                                    </p:animEffect>
                                    <p:set>
                                      <p:cBhvr>
                                        <p:cTn id="220" dur="1" fill="hold">
                                          <p:stCondLst>
                                            <p:cond delay="499"/>
                                          </p:stCondLst>
                                        </p:cTn>
                                        <p:tgtEl>
                                          <p:spTgt spid="36"/>
                                        </p:tgtEl>
                                        <p:attrNameLst>
                                          <p:attrName>style.visibility</p:attrName>
                                        </p:attrNameLst>
                                      </p:cBhvr>
                                      <p:to>
                                        <p:strVal val="hidden"/>
                                      </p:to>
                                    </p:set>
                                  </p:childTnLst>
                                </p:cTn>
                              </p:par>
                              <p:par>
                                <p:cTn id="221" presetID="10" presetClass="exit" presetSubtype="0" fill="hold" nodeType="withEffect">
                                  <p:stCondLst>
                                    <p:cond delay="0"/>
                                  </p:stCondLst>
                                  <p:childTnLst>
                                    <p:animEffect transition="out" filter="fade">
                                      <p:cBhvr>
                                        <p:cTn id="222" dur="500"/>
                                        <p:tgtEl>
                                          <p:spTgt spid="23"/>
                                        </p:tgtEl>
                                      </p:cBhvr>
                                    </p:animEffect>
                                    <p:set>
                                      <p:cBhvr>
                                        <p:cTn id="223" dur="1" fill="hold">
                                          <p:stCondLst>
                                            <p:cond delay="499"/>
                                          </p:stCondLst>
                                        </p:cTn>
                                        <p:tgtEl>
                                          <p:spTgt spid="23"/>
                                        </p:tgtEl>
                                        <p:attrNameLst>
                                          <p:attrName>style.visibility</p:attrName>
                                        </p:attrNameLst>
                                      </p:cBhvr>
                                      <p:to>
                                        <p:strVal val="hidden"/>
                                      </p:to>
                                    </p:set>
                                  </p:childTnLst>
                                </p:cTn>
                              </p:par>
                              <p:par>
                                <p:cTn id="224" presetID="10" presetClass="exit" presetSubtype="0" fill="hold" grpId="1" nodeType="withEffect">
                                  <p:stCondLst>
                                    <p:cond delay="0"/>
                                  </p:stCondLst>
                                  <p:childTnLst>
                                    <p:animEffect transition="out" filter="fade">
                                      <p:cBhvr>
                                        <p:cTn id="225" dur="500"/>
                                        <p:tgtEl>
                                          <p:spTgt spid="47"/>
                                        </p:tgtEl>
                                      </p:cBhvr>
                                    </p:animEffect>
                                    <p:set>
                                      <p:cBhvr>
                                        <p:cTn id="226" dur="1" fill="hold">
                                          <p:stCondLst>
                                            <p:cond delay="499"/>
                                          </p:stCondLst>
                                        </p:cTn>
                                        <p:tgtEl>
                                          <p:spTgt spid="47"/>
                                        </p:tgtEl>
                                        <p:attrNameLst>
                                          <p:attrName>style.visibility</p:attrName>
                                        </p:attrNameLst>
                                      </p:cBhvr>
                                      <p:to>
                                        <p:strVal val="hidden"/>
                                      </p:to>
                                    </p:set>
                                  </p:childTnLst>
                                </p:cTn>
                              </p:par>
                              <p:par>
                                <p:cTn id="227" presetID="10" presetClass="exit" presetSubtype="0" fill="hold" grpId="1" nodeType="withEffect">
                                  <p:stCondLst>
                                    <p:cond delay="0"/>
                                  </p:stCondLst>
                                  <p:childTnLst>
                                    <p:animEffect transition="out" filter="fade">
                                      <p:cBhvr>
                                        <p:cTn id="228" dur="500"/>
                                        <p:tgtEl>
                                          <p:spTgt spid="37"/>
                                        </p:tgtEl>
                                      </p:cBhvr>
                                    </p:animEffect>
                                    <p:set>
                                      <p:cBhvr>
                                        <p:cTn id="229" dur="1" fill="hold">
                                          <p:stCondLst>
                                            <p:cond delay="499"/>
                                          </p:stCondLst>
                                        </p:cTn>
                                        <p:tgtEl>
                                          <p:spTgt spid="37"/>
                                        </p:tgtEl>
                                        <p:attrNameLst>
                                          <p:attrName>style.visibility</p:attrName>
                                        </p:attrNameLst>
                                      </p:cBhvr>
                                      <p:to>
                                        <p:strVal val="hidden"/>
                                      </p:to>
                                    </p:set>
                                  </p:childTnLst>
                                </p:cTn>
                              </p:par>
                              <p:par>
                                <p:cTn id="230" presetID="10" presetClass="exit" presetSubtype="0" fill="hold" nodeType="withEffect">
                                  <p:stCondLst>
                                    <p:cond delay="0"/>
                                  </p:stCondLst>
                                  <p:childTnLst>
                                    <p:animEffect transition="out" filter="fade">
                                      <p:cBhvr>
                                        <p:cTn id="231" dur="500"/>
                                        <p:tgtEl>
                                          <p:spTgt spid="24"/>
                                        </p:tgtEl>
                                      </p:cBhvr>
                                    </p:animEffect>
                                    <p:set>
                                      <p:cBhvr>
                                        <p:cTn id="232" dur="1" fill="hold">
                                          <p:stCondLst>
                                            <p:cond delay="499"/>
                                          </p:stCondLst>
                                        </p:cTn>
                                        <p:tgtEl>
                                          <p:spTgt spid="24"/>
                                        </p:tgtEl>
                                        <p:attrNameLst>
                                          <p:attrName>style.visibility</p:attrName>
                                        </p:attrNameLst>
                                      </p:cBhvr>
                                      <p:to>
                                        <p:strVal val="hidden"/>
                                      </p:to>
                                    </p:se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2" nodeType="clickEffect">
                                  <p:stCondLst>
                                    <p:cond delay="0"/>
                                  </p:stCondLst>
                                  <p:childTnLst>
                                    <p:set>
                                      <p:cBhvr>
                                        <p:cTn id="236" dur="1" fill="hold">
                                          <p:stCondLst>
                                            <p:cond delay="0"/>
                                          </p:stCondLst>
                                        </p:cTn>
                                        <p:tgtEl>
                                          <p:spTgt spid="37"/>
                                        </p:tgtEl>
                                        <p:attrNameLst>
                                          <p:attrName>style.visibility</p:attrName>
                                        </p:attrNameLst>
                                      </p:cBhvr>
                                      <p:to>
                                        <p:strVal val="visible"/>
                                      </p:to>
                                    </p:set>
                                    <p:animEffect transition="in" filter="fade">
                                      <p:cBhvr>
                                        <p:cTn id="237" dur="500"/>
                                        <p:tgtEl>
                                          <p:spTgt spid="37"/>
                                        </p:tgtEl>
                                      </p:cBhvr>
                                    </p:animEffect>
                                  </p:childTnLst>
                                </p:cTn>
                              </p:par>
                              <p:par>
                                <p:cTn id="238" presetID="10" presetClass="entr" presetSubtype="0" fill="hold" nodeType="withEffect">
                                  <p:stCondLst>
                                    <p:cond delay="0"/>
                                  </p:stCondLst>
                                  <p:childTnLst>
                                    <p:set>
                                      <p:cBhvr>
                                        <p:cTn id="239" dur="1" fill="hold">
                                          <p:stCondLst>
                                            <p:cond delay="0"/>
                                          </p:stCondLst>
                                        </p:cTn>
                                        <p:tgtEl>
                                          <p:spTgt spid="24"/>
                                        </p:tgtEl>
                                        <p:attrNameLst>
                                          <p:attrName>style.visibility</p:attrName>
                                        </p:attrNameLst>
                                      </p:cBhvr>
                                      <p:to>
                                        <p:strVal val="visible"/>
                                      </p:to>
                                    </p:set>
                                    <p:animEffect transition="in" filter="fade">
                                      <p:cBhvr>
                                        <p:cTn id="240" dur="500"/>
                                        <p:tgtEl>
                                          <p:spTgt spid="24"/>
                                        </p:tgtEl>
                                      </p:cBhvr>
                                    </p:animEffect>
                                  </p:childTnLst>
                                </p:cTn>
                              </p:par>
                            </p:childTnLst>
                          </p:cTn>
                        </p:par>
                      </p:childTnLst>
                    </p:cTn>
                  </p:par>
                  <p:par>
                    <p:cTn id="241" fill="hold">
                      <p:stCondLst>
                        <p:cond delay="indefinite"/>
                      </p:stCondLst>
                      <p:childTnLst>
                        <p:par>
                          <p:cTn id="242" fill="hold">
                            <p:stCondLst>
                              <p:cond delay="0"/>
                            </p:stCondLst>
                            <p:childTnLst>
                              <p:par>
                                <p:cTn id="243" presetID="10" presetClass="entr" presetSubtype="0" fill="hold" grpId="2" nodeType="clickEffect">
                                  <p:stCondLst>
                                    <p:cond delay="0"/>
                                  </p:stCondLst>
                                  <p:childTnLst>
                                    <p:set>
                                      <p:cBhvr>
                                        <p:cTn id="244" dur="1" fill="hold">
                                          <p:stCondLst>
                                            <p:cond delay="0"/>
                                          </p:stCondLst>
                                        </p:cTn>
                                        <p:tgtEl>
                                          <p:spTgt spid="47"/>
                                        </p:tgtEl>
                                        <p:attrNameLst>
                                          <p:attrName>style.visibility</p:attrName>
                                        </p:attrNameLst>
                                      </p:cBhvr>
                                      <p:to>
                                        <p:strVal val="visible"/>
                                      </p:to>
                                    </p:set>
                                    <p:animEffect transition="in" filter="fade">
                                      <p:cBhvr>
                                        <p:cTn id="245" dur="500"/>
                                        <p:tgtEl>
                                          <p:spTgt spid="47"/>
                                        </p:tgtEl>
                                      </p:cBhvr>
                                    </p:animEffect>
                                  </p:childTnLst>
                                </p:cTn>
                              </p:par>
                            </p:childTnLst>
                          </p:cTn>
                        </p:par>
                      </p:childTnLst>
                    </p:cTn>
                  </p:par>
                  <p:par>
                    <p:cTn id="246" fill="hold">
                      <p:stCondLst>
                        <p:cond delay="indefinite"/>
                      </p:stCondLst>
                      <p:childTnLst>
                        <p:par>
                          <p:cTn id="247" fill="hold">
                            <p:stCondLst>
                              <p:cond delay="0"/>
                            </p:stCondLst>
                            <p:childTnLst>
                              <p:par>
                                <p:cTn id="248" presetID="10" presetClass="entr" presetSubtype="0" fill="hold" grpId="2" nodeType="clickEffect">
                                  <p:stCondLst>
                                    <p:cond delay="0"/>
                                  </p:stCondLst>
                                  <p:childTnLst>
                                    <p:set>
                                      <p:cBhvr>
                                        <p:cTn id="249" dur="1" fill="hold">
                                          <p:stCondLst>
                                            <p:cond delay="0"/>
                                          </p:stCondLst>
                                        </p:cTn>
                                        <p:tgtEl>
                                          <p:spTgt spid="36"/>
                                        </p:tgtEl>
                                        <p:attrNameLst>
                                          <p:attrName>style.visibility</p:attrName>
                                        </p:attrNameLst>
                                      </p:cBhvr>
                                      <p:to>
                                        <p:strVal val="visible"/>
                                      </p:to>
                                    </p:set>
                                    <p:animEffect transition="in" filter="fade">
                                      <p:cBhvr>
                                        <p:cTn id="250" dur="500"/>
                                        <p:tgtEl>
                                          <p:spTgt spid="36"/>
                                        </p:tgtEl>
                                      </p:cBhvr>
                                    </p:animEffect>
                                  </p:childTnLst>
                                </p:cTn>
                              </p:par>
                              <p:par>
                                <p:cTn id="251" presetID="10" presetClass="entr" presetSubtype="0" fill="hold" nodeType="withEffect">
                                  <p:stCondLst>
                                    <p:cond delay="0"/>
                                  </p:stCondLst>
                                  <p:childTnLst>
                                    <p:set>
                                      <p:cBhvr>
                                        <p:cTn id="252" dur="1" fill="hold">
                                          <p:stCondLst>
                                            <p:cond delay="0"/>
                                          </p:stCondLst>
                                        </p:cTn>
                                        <p:tgtEl>
                                          <p:spTgt spid="23"/>
                                        </p:tgtEl>
                                        <p:attrNameLst>
                                          <p:attrName>style.visibility</p:attrName>
                                        </p:attrNameLst>
                                      </p:cBhvr>
                                      <p:to>
                                        <p:strVal val="visible"/>
                                      </p:to>
                                    </p:set>
                                    <p:animEffect transition="in" filter="fade">
                                      <p:cBhvr>
                                        <p:cTn id="253" dur="500"/>
                                        <p:tgtEl>
                                          <p:spTgt spid="23"/>
                                        </p:tgtEl>
                                      </p:cBhvr>
                                    </p:animEffect>
                                  </p:childTnLst>
                                </p:cTn>
                              </p:par>
                            </p:childTnLst>
                          </p:cTn>
                        </p:par>
                      </p:childTnLst>
                    </p:cTn>
                  </p:par>
                  <p:par>
                    <p:cTn id="254" fill="hold">
                      <p:stCondLst>
                        <p:cond delay="indefinite"/>
                      </p:stCondLst>
                      <p:childTnLst>
                        <p:par>
                          <p:cTn id="255" fill="hold">
                            <p:stCondLst>
                              <p:cond delay="0"/>
                            </p:stCondLst>
                            <p:childTnLst>
                              <p:par>
                                <p:cTn id="256" presetID="10" presetClass="entr" presetSubtype="0" fill="hold" grpId="2" nodeType="clickEffect">
                                  <p:stCondLst>
                                    <p:cond delay="0"/>
                                  </p:stCondLst>
                                  <p:childTnLst>
                                    <p:set>
                                      <p:cBhvr>
                                        <p:cTn id="257" dur="1" fill="hold">
                                          <p:stCondLst>
                                            <p:cond delay="0"/>
                                          </p:stCondLst>
                                        </p:cTn>
                                        <p:tgtEl>
                                          <p:spTgt spid="46"/>
                                        </p:tgtEl>
                                        <p:attrNameLst>
                                          <p:attrName>style.visibility</p:attrName>
                                        </p:attrNameLst>
                                      </p:cBhvr>
                                      <p:to>
                                        <p:strVal val="visible"/>
                                      </p:to>
                                    </p:set>
                                    <p:animEffect transition="in" filter="fade">
                                      <p:cBhvr>
                                        <p:cTn id="258" dur="500"/>
                                        <p:tgtEl>
                                          <p:spTgt spid="46"/>
                                        </p:tgtEl>
                                      </p:cBhvr>
                                    </p:animEffect>
                                  </p:childTnLst>
                                </p:cTn>
                              </p:par>
                            </p:childTnLst>
                          </p:cTn>
                        </p:par>
                      </p:childTnLst>
                    </p:cTn>
                  </p:par>
                  <p:par>
                    <p:cTn id="259" fill="hold">
                      <p:stCondLst>
                        <p:cond delay="indefinite"/>
                      </p:stCondLst>
                      <p:childTnLst>
                        <p:par>
                          <p:cTn id="260" fill="hold">
                            <p:stCondLst>
                              <p:cond delay="0"/>
                            </p:stCondLst>
                            <p:childTnLst>
                              <p:par>
                                <p:cTn id="261" presetID="10" presetClass="entr" presetSubtype="0" fill="hold" grpId="2" nodeType="clickEffect">
                                  <p:stCondLst>
                                    <p:cond delay="0"/>
                                  </p:stCondLst>
                                  <p:childTnLst>
                                    <p:set>
                                      <p:cBhvr>
                                        <p:cTn id="262" dur="1" fill="hold">
                                          <p:stCondLst>
                                            <p:cond delay="0"/>
                                          </p:stCondLst>
                                        </p:cTn>
                                        <p:tgtEl>
                                          <p:spTgt spid="35"/>
                                        </p:tgtEl>
                                        <p:attrNameLst>
                                          <p:attrName>style.visibility</p:attrName>
                                        </p:attrNameLst>
                                      </p:cBhvr>
                                      <p:to>
                                        <p:strVal val="visible"/>
                                      </p:to>
                                    </p:set>
                                    <p:animEffect transition="in" filter="fade">
                                      <p:cBhvr>
                                        <p:cTn id="263" dur="500"/>
                                        <p:tgtEl>
                                          <p:spTgt spid="35"/>
                                        </p:tgtEl>
                                      </p:cBhvr>
                                    </p:animEffect>
                                  </p:childTnLst>
                                </p:cTn>
                              </p:par>
                              <p:par>
                                <p:cTn id="264" presetID="10" presetClass="entr" presetSubtype="0" fill="hold" nodeType="withEffect">
                                  <p:stCondLst>
                                    <p:cond delay="0"/>
                                  </p:stCondLst>
                                  <p:childTnLst>
                                    <p:set>
                                      <p:cBhvr>
                                        <p:cTn id="265" dur="1" fill="hold">
                                          <p:stCondLst>
                                            <p:cond delay="0"/>
                                          </p:stCondLst>
                                        </p:cTn>
                                        <p:tgtEl>
                                          <p:spTgt spid="22"/>
                                        </p:tgtEl>
                                        <p:attrNameLst>
                                          <p:attrName>style.visibility</p:attrName>
                                        </p:attrNameLst>
                                      </p:cBhvr>
                                      <p:to>
                                        <p:strVal val="visible"/>
                                      </p:to>
                                    </p:set>
                                    <p:animEffect transition="in" filter="fade">
                                      <p:cBhvr>
                                        <p:cTn id="266" dur="500"/>
                                        <p:tgtEl>
                                          <p:spTgt spid="22"/>
                                        </p:tgtEl>
                                      </p:cBhvr>
                                    </p:animEffect>
                                  </p:childTnLst>
                                </p:cTn>
                              </p:par>
                            </p:childTnLst>
                          </p:cTn>
                        </p:par>
                      </p:childTnLst>
                    </p:cTn>
                  </p:par>
                  <p:par>
                    <p:cTn id="267" fill="hold">
                      <p:stCondLst>
                        <p:cond delay="indefinite"/>
                      </p:stCondLst>
                      <p:childTnLst>
                        <p:par>
                          <p:cTn id="268" fill="hold">
                            <p:stCondLst>
                              <p:cond delay="0"/>
                            </p:stCondLst>
                            <p:childTnLst>
                              <p:par>
                                <p:cTn id="269" presetID="10" presetClass="entr" presetSubtype="0" fill="hold" grpId="2" nodeType="clickEffect">
                                  <p:stCondLst>
                                    <p:cond delay="0"/>
                                  </p:stCondLst>
                                  <p:childTnLst>
                                    <p:set>
                                      <p:cBhvr>
                                        <p:cTn id="270" dur="1" fill="hold">
                                          <p:stCondLst>
                                            <p:cond delay="0"/>
                                          </p:stCondLst>
                                        </p:cTn>
                                        <p:tgtEl>
                                          <p:spTgt spid="45"/>
                                        </p:tgtEl>
                                        <p:attrNameLst>
                                          <p:attrName>style.visibility</p:attrName>
                                        </p:attrNameLst>
                                      </p:cBhvr>
                                      <p:to>
                                        <p:strVal val="visible"/>
                                      </p:to>
                                    </p:set>
                                    <p:animEffect transition="in" filter="fade">
                                      <p:cBhvr>
                                        <p:cTn id="271" dur="500"/>
                                        <p:tgtEl>
                                          <p:spTgt spid="45"/>
                                        </p:tgtEl>
                                      </p:cBhvr>
                                    </p:animEffect>
                                  </p:childTnLst>
                                </p:cTn>
                              </p:par>
                            </p:childTnLst>
                          </p:cTn>
                        </p:par>
                      </p:childTnLst>
                    </p:cTn>
                  </p:par>
                  <p:par>
                    <p:cTn id="272" fill="hold">
                      <p:stCondLst>
                        <p:cond delay="indefinite"/>
                      </p:stCondLst>
                      <p:childTnLst>
                        <p:par>
                          <p:cTn id="273" fill="hold">
                            <p:stCondLst>
                              <p:cond delay="0"/>
                            </p:stCondLst>
                            <p:childTnLst>
                              <p:par>
                                <p:cTn id="274" presetID="10" presetClass="entr" presetSubtype="0" fill="hold" grpId="2" nodeType="clickEffect">
                                  <p:stCondLst>
                                    <p:cond delay="0"/>
                                  </p:stCondLst>
                                  <p:childTnLst>
                                    <p:set>
                                      <p:cBhvr>
                                        <p:cTn id="275" dur="1" fill="hold">
                                          <p:stCondLst>
                                            <p:cond delay="0"/>
                                          </p:stCondLst>
                                        </p:cTn>
                                        <p:tgtEl>
                                          <p:spTgt spid="34"/>
                                        </p:tgtEl>
                                        <p:attrNameLst>
                                          <p:attrName>style.visibility</p:attrName>
                                        </p:attrNameLst>
                                      </p:cBhvr>
                                      <p:to>
                                        <p:strVal val="visible"/>
                                      </p:to>
                                    </p:set>
                                    <p:animEffect transition="in" filter="fade">
                                      <p:cBhvr>
                                        <p:cTn id="276" dur="500"/>
                                        <p:tgtEl>
                                          <p:spTgt spid="34"/>
                                        </p:tgtEl>
                                      </p:cBhvr>
                                    </p:animEffect>
                                  </p:childTnLst>
                                </p:cTn>
                              </p:par>
                              <p:par>
                                <p:cTn id="277" presetID="10" presetClass="entr" presetSubtype="0" fill="hold" nodeType="withEffect">
                                  <p:stCondLst>
                                    <p:cond delay="0"/>
                                  </p:stCondLst>
                                  <p:childTnLst>
                                    <p:set>
                                      <p:cBhvr>
                                        <p:cTn id="278" dur="1" fill="hold">
                                          <p:stCondLst>
                                            <p:cond delay="0"/>
                                          </p:stCondLst>
                                        </p:cTn>
                                        <p:tgtEl>
                                          <p:spTgt spid="21"/>
                                        </p:tgtEl>
                                        <p:attrNameLst>
                                          <p:attrName>style.visibility</p:attrName>
                                        </p:attrNameLst>
                                      </p:cBhvr>
                                      <p:to>
                                        <p:strVal val="visible"/>
                                      </p:to>
                                    </p:set>
                                    <p:animEffect transition="in" filter="fade">
                                      <p:cBhvr>
                                        <p:cTn id="279" dur="500"/>
                                        <p:tgtEl>
                                          <p:spTgt spid="21"/>
                                        </p:tgtEl>
                                      </p:cBhvr>
                                    </p:animEffect>
                                  </p:childTnLst>
                                </p:cTn>
                              </p:par>
                            </p:childTnLst>
                          </p:cTn>
                        </p:par>
                      </p:childTnLst>
                    </p:cTn>
                  </p:par>
                  <p:par>
                    <p:cTn id="280" fill="hold">
                      <p:stCondLst>
                        <p:cond delay="indefinite"/>
                      </p:stCondLst>
                      <p:childTnLst>
                        <p:par>
                          <p:cTn id="281" fill="hold">
                            <p:stCondLst>
                              <p:cond delay="0"/>
                            </p:stCondLst>
                            <p:childTnLst>
                              <p:par>
                                <p:cTn id="282" presetID="10" presetClass="entr" presetSubtype="0" fill="hold" grpId="2" nodeType="clickEffect">
                                  <p:stCondLst>
                                    <p:cond delay="0"/>
                                  </p:stCondLst>
                                  <p:childTnLst>
                                    <p:set>
                                      <p:cBhvr>
                                        <p:cTn id="283" dur="1" fill="hold">
                                          <p:stCondLst>
                                            <p:cond delay="0"/>
                                          </p:stCondLst>
                                        </p:cTn>
                                        <p:tgtEl>
                                          <p:spTgt spid="44"/>
                                        </p:tgtEl>
                                        <p:attrNameLst>
                                          <p:attrName>style.visibility</p:attrName>
                                        </p:attrNameLst>
                                      </p:cBhvr>
                                      <p:to>
                                        <p:strVal val="visible"/>
                                      </p:to>
                                    </p:set>
                                    <p:animEffect transition="in" filter="fade">
                                      <p:cBhvr>
                                        <p:cTn id="284" dur="500"/>
                                        <p:tgtEl>
                                          <p:spTgt spid="44"/>
                                        </p:tgtEl>
                                      </p:cBhvr>
                                    </p:animEffect>
                                  </p:childTnLst>
                                </p:cTn>
                              </p:par>
                            </p:childTnLst>
                          </p:cTn>
                        </p:par>
                      </p:childTnLst>
                    </p:cTn>
                  </p:par>
                  <p:par>
                    <p:cTn id="285" fill="hold">
                      <p:stCondLst>
                        <p:cond delay="indefinite"/>
                      </p:stCondLst>
                      <p:childTnLst>
                        <p:par>
                          <p:cTn id="286" fill="hold">
                            <p:stCondLst>
                              <p:cond delay="0"/>
                            </p:stCondLst>
                            <p:childTnLst>
                              <p:par>
                                <p:cTn id="287" presetID="10" presetClass="entr" presetSubtype="0" fill="hold" grpId="2" nodeType="clickEffect">
                                  <p:stCondLst>
                                    <p:cond delay="0"/>
                                  </p:stCondLst>
                                  <p:childTnLst>
                                    <p:set>
                                      <p:cBhvr>
                                        <p:cTn id="288" dur="1" fill="hold">
                                          <p:stCondLst>
                                            <p:cond delay="0"/>
                                          </p:stCondLst>
                                        </p:cTn>
                                        <p:tgtEl>
                                          <p:spTgt spid="33"/>
                                        </p:tgtEl>
                                        <p:attrNameLst>
                                          <p:attrName>style.visibility</p:attrName>
                                        </p:attrNameLst>
                                      </p:cBhvr>
                                      <p:to>
                                        <p:strVal val="visible"/>
                                      </p:to>
                                    </p:set>
                                    <p:animEffect transition="in" filter="fade">
                                      <p:cBhvr>
                                        <p:cTn id="289" dur="500"/>
                                        <p:tgtEl>
                                          <p:spTgt spid="33"/>
                                        </p:tgtEl>
                                      </p:cBhvr>
                                    </p:animEffect>
                                  </p:childTnLst>
                                </p:cTn>
                              </p:par>
                              <p:par>
                                <p:cTn id="290" presetID="10" presetClass="entr" presetSubtype="0" fill="hold" nodeType="withEffect">
                                  <p:stCondLst>
                                    <p:cond delay="0"/>
                                  </p:stCondLst>
                                  <p:childTnLst>
                                    <p:set>
                                      <p:cBhvr>
                                        <p:cTn id="291" dur="1" fill="hold">
                                          <p:stCondLst>
                                            <p:cond delay="0"/>
                                          </p:stCondLst>
                                        </p:cTn>
                                        <p:tgtEl>
                                          <p:spTgt spid="20"/>
                                        </p:tgtEl>
                                        <p:attrNameLst>
                                          <p:attrName>style.visibility</p:attrName>
                                        </p:attrNameLst>
                                      </p:cBhvr>
                                      <p:to>
                                        <p:strVal val="visible"/>
                                      </p:to>
                                    </p:set>
                                    <p:animEffect transition="in" filter="fade">
                                      <p:cBhvr>
                                        <p:cTn id="292" dur="500"/>
                                        <p:tgtEl>
                                          <p:spTgt spid="20"/>
                                        </p:tgtEl>
                                      </p:cBhvr>
                                    </p:animEffect>
                                  </p:childTnLst>
                                </p:cTn>
                              </p:par>
                            </p:childTnLst>
                          </p:cTn>
                        </p:par>
                      </p:childTnLst>
                    </p:cTn>
                  </p:par>
                  <p:par>
                    <p:cTn id="293" fill="hold">
                      <p:stCondLst>
                        <p:cond delay="indefinite"/>
                      </p:stCondLst>
                      <p:childTnLst>
                        <p:par>
                          <p:cTn id="294" fill="hold">
                            <p:stCondLst>
                              <p:cond delay="0"/>
                            </p:stCondLst>
                            <p:childTnLst>
                              <p:par>
                                <p:cTn id="295" presetID="10" presetClass="entr" presetSubtype="0" fill="hold" grpId="2" nodeType="clickEffect">
                                  <p:stCondLst>
                                    <p:cond delay="0"/>
                                  </p:stCondLst>
                                  <p:childTnLst>
                                    <p:set>
                                      <p:cBhvr>
                                        <p:cTn id="296" dur="1" fill="hold">
                                          <p:stCondLst>
                                            <p:cond delay="0"/>
                                          </p:stCondLst>
                                        </p:cTn>
                                        <p:tgtEl>
                                          <p:spTgt spid="43"/>
                                        </p:tgtEl>
                                        <p:attrNameLst>
                                          <p:attrName>style.visibility</p:attrName>
                                        </p:attrNameLst>
                                      </p:cBhvr>
                                      <p:to>
                                        <p:strVal val="visible"/>
                                      </p:to>
                                    </p:set>
                                    <p:animEffect transition="in" filter="fade">
                                      <p:cBhvr>
                                        <p:cTn id="297" dur="500"/>
                                        <p:tgtEl>
                                          <p:spTgt spid="43"/>
                                        </p:tgtEl>
                                      </p:cBhvr>
                                    </p:animEffect>
                                  </p:childTnLst>
                                </p:cTn>
                              </p:par>
                            </p:childTnLst>
                          </p:cTn>
                        </p:par>
                      </p:childTnLst>
                    </p:cTn>
                  </p:par>
                  <p:par>
                    <p:cTn id="298" fill="hold">
                      <p:stCondLst>
                        <p:cond delay="indefinite"/>
                      </p:stCondLst>
                      <p:childTnLst>
                        <p:par>
                          <p:cTn id="299" fill="hold">
                            <p:stCondLst>
                              <p:cond delay="0"/>
                            </p:stCondLst>
                            <p:childTnLst>
                              <p:par>
                                <p:cTn id="300" presetID="10" presetClass="entr" presetSubtype="0" fill="hold" grpId="2" nodeType="clickEffect">
                                  <p:stCondLst>
                                    <p:cond delay="0"/>
                                  </p:stCondLst>
                                  <p:childTnLst>
                                    <p:set>
                                      <p:cBhvr>
                                        <p:cTn id="301" dur="1" fill="hold">
                                          <p:stCondLst>
                                            <p:cond delay="0"/>
                                          </p:stCondLst>
                                        </p:cTn>
                                        <p:tgtEl>
                                          <p:spTgt spid="32"/>
                                        </p:tgtEl>
                                        <p:attrNameLst>
                                          <p:attrName>style.visibility</p:attrName>
                                        </p:attrNameLst>
                                      </p:cBhvr>
                                      <p:to>
                                        <p:strVal val="visible"/>
                                      </p:to>
                                    </p:set>
                                    <p:animEffect transition="in" filter="fade">
                                      <p:cBhvr>
                                        <p:cTn id="302" dur="500"/>
                                        <p:tgtEl>
                                          <p:spTgt spid="32"/>
                                        </p:tgtEl>
                                      </p:cBhvr>
                                    </p:animEffect>
                                  </p:childTnLst>
                                </p:cTn>
                              </p:par>
                              <p:par>
                                <p:cTn id="303" presetID="10" presetClass="entr" presetSubtype="0" fill="hold" nodeType="withEffect">
                                  <p:stCondLst>
                                    <p:cond delay="0"/>
                                  </p:stCondLst>
                                  <p:childTnLst>
                                    <p:set>
                                      <p:cBhvr>
                                        <p:cTn id="304" dur="1" fill="hold">
                                          <p:stCondLst>
                                            <p:cond delay="0"/>
                                          </p:stCondLst>
                                        </p:cTn>
                                        <p:tgtEl>
                                          <p:spTgt spid="19"/>
                                        </p:tgtEl>
                                        <p:attrNameLst>
                                          <p:attrName>style.visibility</p:attrName>
                                        </p:attrNameLst>
                                      </p:cBhvr>
                                      <p:to>
                                        <p:strVal val="visible"/>
                                      </p:to>
                                    </p:set>
                                    <p:animEffect transition="in" filter="fade">
                                      <p:cBhvr>
                                        <p:cTn id="305" dur="500"/>
                                        <p:tgtEl>
                                          <p:spTgt spid="19"/>
                                        </p:tgtEl>
                                      </p:cBhvr>
                                    </p:animEffect>
                                  </p:childTnLst>
                                </p:cTn>
                              </p:par>
                            </p:childTnLst>
                          </p:cTn>
                        </p:par>
                      </p:childTnLst>
                    </p:cTn>
                  </p:par>
                  <p:par>
                    <p:cTn id="306" fill="hold">
                      <p:stCondLst>
                        <p:cond delay="indefinite"/>
                      </p:stCondLst>
                      <p:childTnLst>
                        <p:par>
                          <p:cTn id="307" fill="hold">
                            <p:stCondLst>
                              <p:cond delay="0"/>
                            </p:stCondLst>
                            <p:childTnLst>
                              <p:par>
                                <p:cTn id="308" presetID="10" presetClass="entr" presetSubtype="0" fill="hold" grpId="2" nodeType="clickEffect">
                                  <p:stCondLst>
                                    <p:cond delay="0"/>
                                  </p:stCondLst>
                                  <p:childTnLst>
                                    <p:set>
                                      <p:cBhvr>
                                        <p:cTn id="309" dur="1" fill="hold">
                                          <p:stCondLst>
                                            <p:cond delay="0"/>
                                          </p:stCondLst>
                                        </p:cTn>
                                        <p:tgtEl>
                                          <p:spTgt spid="42"/>
                                        </p:tgtEl>
                                        <p:attrNameLst>
                                          <p:attrName>style.visibility</p:attrName>
                                        </p:attrNameLst>
                                      </p:cBhvr>
                                      <p:to>
                                        <p:strVal val="visible"/>
                                      </p:to>
                                    </p:set>
                                    <p:animEffect transition="in" filter="fade">
                                      <p:cBhvr>
                                        <p:cTn id="310" dur="500"/>
                                        <p:tgtEl>
                                          <p:spTgt spid="42"/>
                                        </p:tgtEl>
                                      </p:cBhvr>
                                    </p:animEffect>
                                  </p:childTnLst>
                                </p:cTn>
                              </p:par>
                            </p:childTnLst>
                          </p:cTn>
                        </p:par>
                      </p:childTnLst>
                    </p:cTn>
                  </p:par>
                  <p:par>
                    <p:cTn id="311" fill="hold">
                      <p:stCondLst>
                        <p:cond delay="indefinite"/>
                      </p:stCondLst>
                      <p:childTnLst>
                        <p:par>
                          <p:cTn id="312" fill="hold">
                            <p:stCondLst>
                              <p:cond delay="0"/>
                            </p:stCondLst>
                            <p:childTnLst>
                              <p:par>
                                <p:cTn id="313" presetID="10" presetClass="entr" presetSubtype="0" fill="hold" grpId="2" nodeType="clickEffect">
                                  <p:stCondLst>
                                    <p:cond delay="0"/>
                                  </p:stCondLst>
                                  <p:childTnLst>
                                    <p:set>
                                      <p:cBhvr>
                                        <p:cTn id="314" dur="1" fill="hold">
                                          <p:stCondLst>
                                            <p:cond delay="0"/>
                                          </p:stCondLst>
                                        </p:cTn>
                                        <p:tgtEl>
                                          <p:spTgt spid="31"/>
                                        </p:tgtEl>
                                        <p:attrNameLst>
                                          <p:attrName>style.visibility</p:attrName>
                                        </p:attrNameLst>
                                      </p:cBhvr>
                                      <p:to>
                                        <p:strVal val="visible"/>
                                      </p:to>
                                    </p:set>
                                    <p:animEffect transition="in" filter="fade">
                                      <p:cBhvr>
                                        <p:cTn id="315" dur="500"/>
                                        <p:tgtEl>
                                          <p:spTgt spid="31"/>
                                        </p:tgtEl>
                                      </p:cBhvr>
                                    </p:animEffect>
                                  </p:childTnLst>
                                </p:cTn>
                              </p:par>
                              <p:par>
                                <p:cTn id="316" presetID="10" presetClass="entr" presetSubtype="0" fill="hold" nodeType="withEffect">
                                  <p:stCondLst>
                                    <p:cond delay="0"/>
                                  </p:stCondLst>
                                  <p:childTnLst>
                                    <p:set>
                                      <p:cBhvr>
                                        <p:cTn id="317" dur="1" fill="hold">
                                          <p:stCondLst>
                                            <p:cond delay="0"/>
                                          </p:stCondLst>
                                        </p:cTn>
                                        <p:tgtEl>
                                          <p:spTgt spid="18"/>
                                        </p:tgtEl>
                                        <p:attrNameLst>
                                          <p:attrName>style.visibility</p:attrName>
                                        </p:attrNameLst>
                                      </p:cBhvr>
                                      <p:to>
                                        <p:strVal val="visible"/>
                                      </p:to>
                                    </p:set>
                                    <p:animEffect transition="in" filter="fade">
                                      <p:cBhvr>
                                        <p:cTn id="318" dur="500"/>
                                        <p:tgtEl>
                                          <p:spTgt spid="18"/>
                                        </p:tgtEl>
                                      </p:cBhvr>
                                    </p:animEffect>
                                  </p:childTnLst>
                                </p:cTn>
                              </p:par>
                            </p:childTnLst>
                          </p:cTn>
                        </p:par>
                      </p:childTnLst>
                    </p:cTn>
                  </p:par>
                  <p:par>
                    <p:cTn id="319" fill="hold">
                      <p:stCondLst>
                        <p:cond delay="indefinite"/>
                      </p:stCondLst>
                      <p:childTnLst>
                        <p:par>
                          <p:cTn id="320" fill="hold">
                            <p:stCondLst>
                              <p:cond delay="0"/>
                            </p:stCondLst>
                            <p:childTnLst>
                              <p:par>
                                <p:cTn id="321" presetID="10" presetClass="entr" presetSubtype="0" fill="hold" grpId="2" nodeType="clickEffect">
                                  <p:stCondLst>
                                    <p:cond delay="0"/>
                                  </p:stCondLst>
                                  <p:childTnLst>
                                    <p:set>
                                      <p:cBhvr>
                                        <p:cTn id="322" dur="1" fill="hold">
                                          <p:stCondLst>
                                            <p:cond delay="0"/>
                                          </p:stCondLst>
                                        </p:cTn>
                                        <p:tgtEl>
                                          <p:spTgt spid="41"/>
                                        </p:tgtEl>
                                        <p:attrNameLst>
                                          <p:attrName>style.visibility</p:attrName>
                                        </p:attrNameLst>
                                      </p:cBhvr>
                                      <p:to>
                                        <p:strVal val="visible"/>
                                      </p:to>
                                    </p:set>
                                    <p:animEffect transition="in" filter="fade">
                                      <p:cBhvr>
                                        <p:cTn id="323" dur="500"/>
                                        <p:tgtEl>
                                          <p:spTgt spid="41"/>
                                        </p:tgtEl>
                                      </p:cBhvr>
                                    </p:animEffect>
                                  </p:childTnLst>
                                </p:cTn>
                              </p:par>
                            </p:childTnLst>
                          </p:cTn>
                        </p:par>
                      </p:childTnLst>
                    </p:cTn>
                  </p:par>
                  <p:par>
                    <p:cTn id="324" fill="hold">
                      <p:stCondLst>
                        <p:cond delay="indefinite"/>
                      </p:stCondLst>
                      <p:childTnLst>
                        <p:par>
                          <p:cTn id="325" fill="hold">
                            <p:stCondLst>
                              <p:cond delay="0"/>
                            </p:stCondLst>
                            <p:childTnLst>
                              <p:par>
                                <p:cTn id="326" presetID="10" presetClass="entr" presetSubtype="0" fill="hold" grpId="2" nodeType="clickEffect">
                                  <p:stCondLst>
                                    <p:cond delay="0"/>
                                  </p:stCondLst>
                                  <p:childTnLst>
                                    <p:set>
                                      <p:cBhvr>
                                        <p:cTn id="327" dur="1" fill="hold">
                                          <p:stCondLst>
                                            <p:cond delay="0"/>
                                          </p:stCondLst>
                                        </p:cTn>
                                        <p:tgtEl>
                                          <p:spTgt spid="30"/>
                                        </p:tgtEl>
                                        <p:attrNameLst>
                                          <p:attrName>style.visibility</p:attrName>
                                        </p:attrNameLst>
                                      </p:cBhvr>
                                      <p:to>
                                        <p:strVal val="visible"/>
                                      </p:to>
                                    </p:set>
                                    <p:animEffect transition="in" filter="fade">
                                      <p:cBhvr>
                                        <p:cTn id="328" dur="500"/>
                                        <p:tgtEl>
                                          <p:spTgt spid="30"/>
                                        </p:tgtEl>
                                      </p:cBhvr>
                                    </p:animEffect>
                                  </p:childTnLst>
                                </p:cTn>
                              </p:par>
                              <p:par>
                                <p:cTn id="329" presetID="10" presetClass="entr" presetSubtype="0" fill="hold" nodeType="withEffect">
                                  <p:stCondLst>
                                    <p:cond delay="0"/>
                                  </p:stCondLst>
                                  <p:childTnLst>
                                    <p:set>
                                      <p:cBhvr>
                                        <p:cTn id="330" dur="1" fill="hold">
                                          <p:stCondLst>
                                            <p:cond delay="0"/>
                                          </p:stCondLst>
                                        </p:cTn>
                                        <p:tgtEl>
                                          <p:spTgt spid="17"/>
                                        </p:tgtEl>
                                        <p:attrNameLst>
                                          <p:attrName>style.visibility</p:attrName>
                                        </p:attrNameLst>
                                      </p:cBhvr>
                                      <p:to>
                                        <p:strVal val="visible"/>
                                      </p:to>
                                    </p:set>
                                    <p:animEffect transition="in" filter="fade">
                                      <p:cBhvr>
                                        <p:cTn id="331" dur="500"/>
                                        <p:tgtEl>
                                          <p:spTgt spid="17"/>
                                        </p:tgtEl>
                                      </p:cBhvr>
                                    </p:animEffect>
                                  </p:childTnLst>
                                </p:cTn>
                              </p:par>
                            </p:childTnLst>
                          </p:cTn>
                        </p:par>
                      </p:childTnLst>
                    </p:cTn>
                  </p:par>
                  <p:par>
                    <p:cTn id="332" fill="hold">
                      <p:stCondLst>
                        <p:cond delay="indefinite"/>
                      </p:stCondLst>
                      <p:childTnLst>
                        <p:par>
                          <p:cTn id="333" fill="hold">
                            <p:stCondLst>
                              <p:cond delay="0"/>
                            </p:stCondLst>
                            <p:childTnLst>
                              <p:par>
                                <p:cTn id="334" presetID="10" presetClass="entr" presetSubtype="0" fill="hold" grpId="2" nodeType="clickEffect">
                                  <p:stCondLst>
                                    <p:cond delay="0"/>
                                  </p:stCondLst>
                                  <p:childTnLst>
                                    <p:set>
                                      <p:cBhvr>
                                        <p:cTn id="335" dur="1" fill="hold">
                                          <p:stCondLst>
                                            <p:cond delay="0"/>
                                          </p:stCondLst>
                                        </p:cTn>
                                        <p:tgtEl>
                                          <p:spTgt spid="40"/>
                                        </p:tgtEl>
                                        <p:attrNameLst>
                                          <p:attrName>style.visibility</p:attrName>
                                        </p:attrNameLst>
                                      </p:cBhvr>
                                      <p:to>
                                        <p:strVal val="visible"/>
                                      </p:to>
                                    </p:set>
                                    <p:animEffect transition="in" filter="fade">
                                      <p:cBhvr>
                                        <p:cTn id="336" dur="500"/>
                                        <p:tgtEl>
                                          <p:spTgt spid="40"/>
                                        </p:tgtEl>
                                      </p:cBhvr>
                                    </p:animEffect>
                                  </p:childTnLst>
                                </p:cTn>
                              </p:par>
                            </p:childTnLst>
                          </p:cTn>
                        </p:par>
                      </p:childTnLst>
                    </p:cTn>
                  </p:par>
                  <p:par>
                    <p:cTn id="337" fill="hold">
                      <p:stCondLst>
                        <p:cond delay="indefinite"/>
                      </p:stCondLst>
                      <p:childTnLst>
                        <p:par>
                          <p:cTn id="338" fill="hold">
                            <p:stCondLst>
                              <p:cond delay="0"/>
                            </p:stCondLst>
                            <p:childTnLst>
                              <p:par>
                                <p:cTn id="339" presetID="10" presetClass="entr" presetSubtype="0" fill="hold" grpId="2" nodeType="clickEffect">
                                  <p:stCondLst>
                                    <p:cond delay="0"/>
                                  </p:stCondLst>
                                  <p:childTnLst>
                                    <p:set>
                                      <p:cBhvr>
                                        <p:cTn id="340" dur="1" fill="hold">
                                          <p:stCondLst>
                                            <p:cond delay="0"/>
                                          </p:stCondLst>
                                        </p:cTn>
                                        <p:tgtEl>
                                          <p:spTgt spid="29"/>
                                        </p:tgtEl>
                                        <p:attrNameLst>
                                          <p:attrName>style.visibility</p:attrName>
                                        </p:attrNameLst>
                                      </p:cBhvr>
                                      <p:to>
                                        <p:strVal val="visible"/>
                                      </p:to>
                                    </p:set>
                                    <p:animEffect transition="in" filter="fade">
                                      <p:cBhvr>
                                        <p:cTn id="341" dur="500"/>
                                        <p:tgtEl>
                                          <p:spTgt spid="29"/>
                                        </p:tgtEl>
                                      </p:cBhvr>
                                    </p:animEffect>
                                  </p:childTnLst>
                                </p:cTn>
                              </p:par>
                              <p:par>
                                <p:cTn id="342" presetID="10" presetClass="entr" presetSubtype="0" fill="hold" nodeType="withEffect">
                                  <p:stCondLst>
                                    <p:cond delay="0"/>
                                  </p:stCondLst>
                                  <p:childTnLst>
                                    <p:set>
                                      <p:cBhvr>
                                        <p:cTn id="343" dur="1" fill="hold">
                                          <p:stCondLst>
                                            <p:cond delay="0"/>
                                          </p:stCondLst>
                                        </p:cTn>
                                        <p:tgtEl>
                                          <p:spTgt spid="16"/>
                                        </p:tgtEl>
                                        <p:attrNameLst>
                                          <p:attrName>style.visibility</p:attrName>
                                        </p:attrNameLst>
                                      </p:cBhvr>
                                      <p:to>
                                        <p:strVal val="visible"/>
                                      </p:to>
                                    </p:set>
                                    <p:animEffect transition="in" filter="fade">
                                      <p:cBhvr>
                                        <p:cTn id="344" dur="500"/>
                                        <p:tgtEl>
                                          <p:spTgt spid="16"/>
                                        </p:tgtEl>
                                      </p:cBhvr>
                                    </p:animEffect>
                                  </p:childTnLst>
                                </p:cTn>
                              </p:par>
                            </p:childTnLst>
                          </p:cTn>
                        </p:par>
                      </p:childTnLst>
                    </p:cTn>
                  </p:par>
                  <p:par>
                    <p:cTn id="345" fill="hold">
                      <p:stCondLst>
                        <p:cond delay="indefinite"/>
                      </p:stCondLst>
                      <p:childTnLst>
                        <p:par>
                          <p:cTn id="346" fill="hold">
                            <p:stCondLst>
                              <p:cond delay="0"/>
                            </p:stCondLst>
                            <p:childTnLst>
                              <p:par>
                                <p:cTn id="347" presetID="10" presetClass="entr" presetSubtype="0" fill="hold" grpId="2" nodeType="clickEffect">
                                  <p:stCondLst>
                                    <p:cond delay="0"/>
                                  </p:stCondLst>
                                  <p:childTnLst>
                                    <p:set>
                                      <p:cBhvr>
                                        <p:cTn id="348" dur="1" fill="hold">
                                          <p:stCondLst>
                                            <p:cond delay="0"/>
                                          </p:stCondLst>
                                        </p:cTn>
                                        <p:tgtEl>
                                          <p:spTgt spid="39"/>
                                        </p:tgtEl>
                                        <p:attrNameLst>
                                          <p:attrName>style.visibility</p:attrName>
                                        </p:attrNameLst>
                                      </p:cBhvr>
                                      <p:to>
                                        <p:strVal val="visible"/>
                                      </p:to>
                                    </p:set>
                                    <p:animEffect transition="in" filter="fade">
                                      <p:cBhvr>
                                        <p:cTn id="349" dur="500"/>
                                        <p:tgtEl>
                                          <p:spTgt spid="39"/>
                                        </p:tgtEl>
                                      </p:cBhvr>
                                    </p:animEffect>
                                  </p:childTnLst>
                                </p:cTn>
                              </p:par>
                            </p:childTnLst>
                          </p:cTn>
                        </p:par>
                      </p:childTnLst>
                    </p:cTn>
                  </p:par>
                  <p:par>
                    <p:cTn id="350" fill="hold">
                      <p:stCondLst>
                        <p:cond delay="indefinite"/>
                      </p:stCondLst>
                      <p:childTnLst>
                        <p:par>
                          <p:cTn id="351" fill="hold">
                            <p:stCondLst>
                              <p:cond delay="0"/>
                            </p:stCondLst>
                            <p:childTnLst>
                              <p:par>
                                <p:cTn id="352" presetID="10" presetClass="entr" presetSubtype="0" fill="hold" grpId="2" nodeType="clickEffect">
                                  <p:stCondLst>
                                    <p:cond delay="0"/>
                                  </p:stCondLst>
                                  <p:childTnLst>
                                    <p:set>
                                      <p:cBhvr>
                                        <p:cTn id="353" dur="1" fill="hold">
                                          <p:stCondLst>
                                            <p:cond delay="0"/>
                                          </p:stCondLst>
                                        </p:cTn>
                                        <p:tgtEl>
                                          <p:spTgt spid="28"/>
                                        </p:tgtEl>
                                        <p:attrNameLst>
                                          <p:attrName>style.visibility</p:attrName>
                                        </p:attrNameLst>
                                      </p:cBhvr>
                                      <p:to>
                                        <p:strVal val="visible"/>
                                      </p:to>
                                    </p:set>
                                    <p:animEffect transition="in" filter="fade">
                                      <p:cBhvr>
                                        <p:cTn id="354" dur="500"/>
                                        <p:tgtEl>
                                          <p:spTgt spid="28"/>
                                        </p:tgtEl>
                                      </p:cBhvr>
                                    </p:animEffect>
                                  </p:childTnLst>
                                </p:cTn>
                              </p:par>
                              <p:par>
                                <p:cTn id="355" presetID="10" presetClass="entr" presetSubtype="0" fill="hold" nodeType="withEffect">
                                  <p:stCondLst>
                                    <p:cond delay="0"/>
                                  </p:stCondLst>
                                  <p:childTnLst>
                                    <p:set>
                                      <p:cBhvr>
                                        <p:cTn id="356" dur="1" fill="hold">
                                          <p:stCondLst>
                                            <p:cond delay="0"/>
                                          </p:stCondLst>
                                        </p:cTn>
                                        <p:tgtEl>
                                          <p:spTgt spid="15"/>
                                        </p:tgtEl>
                                        <p:attrNameLst>
                                          <p:attrName>style.visibility</p:attrName>
                                        </p:attrNameLst>
                                      </p:cBhvr>
                                      <p:to>
                                        <p:strVal val="visible"/>
                                      </p:to>
                                    </p:set>
                                    <p:animEffect transition="in" filter="fade">
                                      <p:cBhvr>
                                        <p:cTn id="357" dur="500"/>
                                        <p:tgtEl>
                                          <p:spTgt spid="15"/>
                                        </p:tgtEl>
                                      </p:cBhvr>
                                    </p:animEffect>
                                  </p:childTnLst>
                                </p:cTn>
                              </p:par>
                            </p:childTnLst>
                          </p:cTn>
                        </p:par>
                      </p:childTnLst>
                    </p:cTn>
                  </p:par>
                  <p:par>
                    <p:cTn id="358" fill="hold">
                      <p:stCondLst>
                        <p:cond delay="indefinite"/>
                      </p:stCondLst>
                      <p:childTnLst>
                        <p:par>
                          <p:cTn id="359" fill="hold">
                            <p:stCondLst>
                              <p:cond delay="0"/>
                            </p:stCondLst>
                            <p:childTnLst>
                              <p:par>
                                <p:cTn id="360" presetID="10" presetClass="entr" presetSubtype="0" fill="hold" grpId="2" nodeType="clickEffect">
                                  <p:stCondLst>
                                    <p:cond delay="0"/>
                                  </p:stCondLst>
                                  <p:childTnLst>
                                    <p:set>
                                      <p:cBhvr>
                                        <p:cTn id="361" dur="1" fill="hold">
                                          <p:stCondLst>
                                            <p:cond delay="0"/>
                                          </p:stCondLst>
                                        </p:cTn>
                                        <p:tgtEl>
                                          <p:spTgt spid="38"/>
                                        </p:tgtEl>
                                        <p:attrNameLst>
                                          <p:attrName>style.visibility</p:attrName>
                                        </p:attrNameLst>
                                      </p:cBhvr>
                                      <p:to>
                                        <p:strVal val="visible"/>
                                      </p:to>
                                    </p:set>
                                    <p:animEffect transition="in" filter="fade">
                                      <p:cBhvr>
                                        <p:cTn id="362" dur="500"/>
                                        <p:tgtEl>
                                          <p:spTgt spid="38"/>
                                        </p:tgtEl>
                                      </p:cBhvr>
                                    </p:animEffect>
                                  </p:childTnLst>
                                </p:cTn>
                              </p:par>
                            </p:childTnLst>
                          </p:cTn>
                        </p:par>
                      </p:childTnLst>
                    </p:cTn>
                  </p:par>
                  <p:par>
                    <p:cTn id="363" fill="hold">
                      <p:stCondLst>
                        <p:cond delay="indefinite"/>
                      </p:stCondLst>
                      <p:childTnLst>
                        <p:par>
                          <p:cTn id="364" fill="hold">
                            <p:stCondLst>
                              <p:cond delay="0"/>
                            </p:stCondLst>
                            <p:childTnLst>
                              <p:par>
                                <p:cTn id="365" presetID="10" presetClass="entr" presetSubtype="0" fill="hold" grpId="2" nodeType="clickEffect">
                                  <p:stCondLst>
                                    <p:cond delay="0"/>
                                  </p:stCondLst>
                                  <p:childTnLst>
                                    <p:set>
                                      <p:cBhvr>
                                        <p:cTn id="366" dur="1" fill="hold">
                                          <p:stCondLst>
                                            <p:cond delay="0"/>
                                          </p:stCondLst>
                                        </p:cTn>
                                        <p:tgtEl>
                                          <p:spTgt spid="27"/>
                                        </p:tgtEl>
                                        <p:attrNameLst>
                                          <p:attrName>style.visibility</p:attrName>
                                        </p:attrNameLst>
                                      </p:cBhvr>
                                      <p:to>
                                        <p:strVal val="visible"/>
                                      </p:to>
                                    </p:set>
                                    <p:animEffect transition="in" filter="fade">
                                      <p:cBhvr>
                                        <p:cTn id="3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7" grpId="2"/>
      <p:bldP spid="28" grpId="0"/>
      <p:bldP spid="28" grpId="1"/>
      <p:bldP spid="28" grpId="2"/>
      <p:bldP spid="29" grpId="0"/>
      <p:bldP spid="29" grpId="1"/>
      <p:bldP spid="29" grpId="2"/>
      <p:bldP spid="30" grpId="0"/>
      <p:bldP spid="30" grpId="1"/>
      <p:bldP spid="30" grpId="2"/>
      <p:bldP spid="31" grpId="0"/>
      <p:bldP spid="31" grpId="1"/>
      <p:bldP spid="31" grpId="2"/>
      <p:bldP spid="32" grpId="0"/>
      <p:bldP spid="32" grpId="1"/>
      <p:bldP spid="32" grpId="2"/>
      <p:bldP spid="33" grpId="0"/>
      <p:bldP spid="33" grpId="1"/>
      <p:bldP spid="33" grpId="2"/>
      <p:bldP spid="34" grpId="0"/>
      <p:bldP spid="34" grpId="1"/>
      <p:bldP spid="34" grpId="2"/>
      <p:bldP spid="35" grpId="0"/>
      <p:bldP spid="35" grpId="1"/>
      <p:bldP spid="35" grpId="2"/>
      <p:bldP spid="36" grpId="0"/>
      <p:bldP spid="36" grpId="1"/>
      <p:bldP spid="36" grpId="2"/>
      <p:bldP spid="37" grpId="0"/>
      <p:bldP spid="37" grpId="1"/>
      <p:bldP spid="37" grpId="2"/>
      <p:bldP spid="38" grpId="0"/>
      <p:bldP spid="38" grpId="1"/>
      <p:bldP spid="38" grpId="2"/>
      <p:bldP spid="39" grpId="0"/>
      <p:bldP spid="39" grpId="1"/>
      <p:bldP spid="39" grpId="2"/>
      <p:bldP spid="40" grpId="0"/>
      <p:bldP spid="40" grpId="1"/>
      <p:bldP spid="40" grpId="2"/>
      <p:bldP spid="41" grpId="0"/>
      <p:bldP spid="41" grpId="1"/>
      <p:bldP spid="41" grpId="2"/>
      <p:bldP spid="42" grpId="0"/>
      <p:bldP spid="42" grpId="1"/>
      <p:bldP spid="42" grpId="2"/>
      <p:bldP spid="43" grpId="0"/>
      <p:bldP spid="43" grpId="1"/>
      <p:bldP spid="43" grpId="2"/>
      <p:bldP spid="44" grpId="0"/>
      <p:bldP spid="44" grpId="1"/>
      <p:bldP spid="44" grpId="2"/>
      <p:bldP spid="45" grpId="0"/>
      <p:bldP spid="45" grpId="1"/>
      <p:bldP spid="45" grpId="2"/>
      <p:bldP spid="46" grpId="0"/>
      <p:bldP spid="46" grpId="1"/>
      <p:bldP spid="46" grpId="2"/>
      <p:bldP spid="47" grpId="0"/>
      <p:bldP spid="47" grpId="1"/>
      <p:bldP spid="47" grpId="2"/>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5:2</a:t>
            </a:r>
          </a:p>
        </p:txBody>
      </p:sp>
      <p:pic>
        <p:nvPicPr>
          <p:cNvPr id="9" name="Picture 8">
            <a:extLst>
              <a:ext uri="{FF2B5EF4-FFF2-40B4-BE49-F238E27FC236}">
                <a16:creationId xmlns:a16="http://schemas.microsoft.com/office/drawing/2014/main" id="{190AA017-3429-45CC-84F7-B94634813A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296" y="1895491"/>
            <a:ext cx="936000" cy="936000"/>
          </a:xfrm>
          <a:prstGeom prst="rect">
            <a:avLst/>
          </a:prstGeom>
        </p:spPr>
      </p:pic>
      <p:pic>
        <p:nvPicPr>
          <p:cNvPr id="11" name="Picture 10">
            <a:extLst>
              <a:ext uri="{FF2B5EF4-FFF2-40B4-BE49-F238E27FC236}">
                <a16:creationId xmlns:a16="http://schemas.microsoft.com/office/drawing/2014/main" id="{1039974E-85DF-4747-B246-0B13568E15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1368" y="1895491"/>
            <a:ext cx="936000" cy="936000"/>
          </a:xfrm>
          <a:prstGeom prst="rect">
            <a:avLst/>
          </a:prstGeom>
        </p:spPr>
      </p:pic>
      <p:pic>
        <p:nvPicPr>
          <p:cNvPr id="12" name="Picture 11">
            <a:extLst>
              <a:ext uri="{FF2B5EF4-FFF2-40B4-BE49-F238E27FC236}">
                <a16:creationId xmlns:a16="http://schemas.microsoft.com/office/drawing/2014/main" id="{BDC966D8-4FEE-45F7-A0E7-E3D53ACC26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440" y="1895491"/>
            <a:ext cx="936000" cy="936000"/>
          </a:xfrm>
          <a:prstGeom prst="rect">
            <a:avLst/>
          </a:prstGeom>
        </p:spPr>
      </p:pic>
      <p:pic>
        <p:nvPicPr>
          <p:cNvPr id="13" name="Picture 12">
            <a:extLst>
              <a:ext uri="{FF2B5EF4-FFF2-40B4-BE49-F238E27FC236}">
                <a16:creationId xmlns:a16="http://schemas.microsoft.com/office/drawing/2014/main" id="{447B4C18-A867-4194-A3D0-E64240281F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3512" y="1895491"/>
            <a:ext cx="936000" cy="936000"/>
          </a:xfrm>
          <a:prstGeom prst="rect">
            <a:avLst/>
          </a:prstGeom>
        </p:spPr>
      </p:pic>
      <p:pic>
        <p:nvPicPr>
          <p:cNvPr id="14" name="Picture 13">
            <a:extLst>
              <a:ext uri="{FF2B5EF4-FFF2-40B4-BE49-F238E27FC236}">
                <a16:creationId xmlns:a16="http://schemas.microsoft.com/office/drawing/2014/main" id="{A08043A5-E656-44F8-BE72-FD14413A00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4585" y="1895491"/>
            <a:ext cx="936000" cy="936000"/>
          </a:xfrm>
          <a:prstGeom prst="rect">
            <a:avLst/>
          </a:prstGeom>
        </p:spPr>
      </p:pic>
      <p:pic>
        <p:nvPicPr>
          <p:cNvPr id="15" name="Picture 14">
            <a:extLst>
              <a:ext uri="{FF2B5EF4-FFF2-40B4-BE49-F238E27FC236}">
                <a16:creationId xmlns:a16="http://schemas.microsoft.com/office/drawing/2014/main" id="{5914A7A8-67F6-484E-BD27-2531562369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296" y="3211178"/>
            <a:ext cx="936000" cy="936000"/>
          </a:xfrm>
          <a:prstGeom prst="rect">
            <a:avLst/>
          </a:prstGeom>
        </p:spPr>
      </p:pic>
      <p:pic>
        <p:nvPicPr>
          <p:cNvPr id="16" name="Picture 15">
            <a:extLst>
              <a:ext uri="{FF2B5EF4-FFF2-40B4-BE49-F238E27FC236}">
                <a16:creationId xmlns:a16="http://schemas.microsoft.com/office/drawing/2014/main" id="{ADD7E94D-FEED-4489-ADFE-1B7381D43C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1368" y="3211178"/>
            <a:ext cx="936000" cy="936000"/>
          </a:xfrm>
          <a:prstGeom prst="rect">
            <a:avLst/>
          </a:prstGeom>
        </p:spPr>
      </p:pic>
      <p:pic>
        <p:nvPicPr>
          <p:cNvPr id="17" name="Picture 16">
            <a:extLst>
              <a:ext uri="{FF2B5EF4-FFF2-40B4-BE49-F238E27FC236}">
                <a16:creationId xmlns:a16="http://schemas.microsoft.com/office/drawing/2014/main" id="{D86ADFF3-D983-4068-B4D5-36FE8E9A7E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440" y="3211178"/>
            <a:ext cx="936000" cy="936000"/>
          </a:xfrm>
          <a:prstGeom prst="rect">
            <a:avLst/>
          </a:prstGeom>
        </p:spPr>
      </p:pic>
      <p:sp>
        <p:nvSpPr>
          <p:cNvPr id="25" name="TextBox 24">
            <a:extLst>
              <a:ext uri="{FF2B5EF4-FFF2-40B4-BE49-F238E27FC236}">
                <a16:creationId xmlns:a16="http://schemas.microsoft.com/office/drawing/2014/main" id="{35C912B8-A4FA-4CEF-8796-1D039708A194}"/>
              </a:ext>
            </a:extLst>
          </p:cNvPr>
          <p:cNvSpPr txBox="1"/>
          <p:nvPr/>
        </p:nvSpPr>
        <p:spPr bwMode="auto">
          <a:xfrm>
            <a:off x="4825111" y="4526866"/>
            <a:ext cx="2541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nine two-pennies</a:t>
            </a:r>
          </a:p>
        </p:txBody>
      </p:sp>
      <p:sp>
        <p:nvSpPr>
          <p:cNvPr id="26" name="TextBox 25">
            <a:extLst>
              <a:ext uri="{FF2B5EF4-FFF2-40B4-BE49-F238E27FC236}">
                <a16:creationId xmlns:a16="http://schemas.microsoft.com/office/drawing/2014/main" id="{23D2C07C-C0EB-413A-810B-230FAE7B70FA}"/>
              </a:ext>
            </a:extLst>
          </p:cNvPr>
          <p:cNvSpPr txBox="1"/>
          <p:nvPr/>
        </p:nvSpPr>
        <p:spPr bwMode="auto">
          <a:xfrm>
            <a:off x="5759628" y="5215535"/>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18</a:t>
            </a:r>
            <a:r>
              <a:rPr lang="en-GB" sz="1200" dirty="0">
                <a:solidFill>
                  <a:srgbClr val="000000"/>
                </a:solidFill>
                <a:latin typeface="Myriad Pro Semibold" charset="0"/>
                <a:ea typeface="Myriad Pro Semibold" charset="0"/>
                <a:cs typeface="Myriad Pro Semibold" charset="0"/>
              </a:rPr>
              <a:t> </a:t>
            </a:r>
            <a:r>
              <a:rPr lang="en-GB" sz="2400" dirty="0">
                <a:solidFill>
                  <a:srgbClr val="000000"/>
                </a:solidFill>
                <a:latin typeface="Myriad Pro Semibold" charset="0"/>
                <a:ea typeface="Myriad Pro Semibold" charset="0"/>
                <a:cs typeface="Myriad Pro Semibold" charset="0"/>
              </a:rPr>
              <a:t>p</a:t>
            </a:r>
          </a:p>
        </p:txBody>
      </p:sp>
      <p:pic>
        <p:nvPicPr>
          <p:cNvPr id="29" name="Picture 28">
            <a:extLst>
              <a:ext uri="{FF2B5EF4-FFF2-40B4-BE49-F238E27FC236}">
                <a16:creationId xmlns:a16="http://schemas.microsoft.com/office/drawing/2014/main" id="{554673E6-709F-4932-AFEE-10E487E82A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3512" y="3211178"/>
            <a:ext cx="936000" cy="936000"/>
          </a:xfrm>
          <a:prstGeom prst="rect">
            <a:avLst/>
          </a:prstGeom>
        </p:spPr>
      </p:pic>
      <p:pic>
        <p:nvPicPr>
          <p:cNvPr id="23" name="Picture 22">
            <a:extLst>
              <a:ext uri="{FF2B5EF4-FFF2-40B4-BE49-F238E27FC236}">
                <a16:creationId xmlns:a16="http://schemas.microsoft.com/office/drawing/2014/main" id="{A9D7C12D-B9F9-4197-B3E4-D0AE1B1222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939" y="1895491"/>
            <a:ext cx="936000" cy="936000"/>
          </a:xfrm>
          <a:prstGeom prst="rect">
            <a:avLst/>
          </a:prstGeom>
        </p:spPr>
      </p:pic>
      <p:pic>
        <p:nvPicPr>
          <p:cNvPr id="32" name="Picture 31">
            <a:extLst>
              <a:ext uri="{FF2B5EF4-FFF2-40B4-BE49-F238E27FC236}">
                <a16:creationId xmlns:a16="http://schemas.microsoft.com/office/drawing/2014/main" id="{C975E495-D9A3-4775-911D-413FDD15F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1690" y="1895491"/>
            <a:ext cx="936000" cy="936000"/>
          </a:xfrm>
          <a:prstGeom prst="rect">
            <a:avLst/>
          </a:prstGeom>
        </p:spPr>
      </p:pic>
      <p:pic>
        <p:nvPicPr>
          <p:cNvPr id="33" name="Picture 32">
            <a:extLst>
              <a:ext uri="{FF2B5EF4-FFF2-40B4-BE49-F238E27FC236}">
                <a16:creationId xmlns:a16="http://schemas.microsoft.com/office/drawing/2014/main" id="{55229BE9-DC5D-4654-B5F2-F1C992168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2441" y="1895491"/>
            <a:ext cx="936000" cy="936000"/>
          </a:xfrm>
          <a:prstGeom prst="rect">
            <a:avLst/>
          </a:prstGeom>
        </p:spPr>
      </p:pic>
      <p:pic>
        <p:nvPicPr>
          <p:cNvPr id="34" name="Picture 33">
            <a:extLst>
              <a:ext uri="{FF2B5EF4-FFF2-40B4-BE49-F238E27FC236}">
                <a16:creationId xmlns:a16="http://schemas.microsoft.com/office/drawing/2014/main" id="{46AF753D-39A2-4DDB-8125-8771719DC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3192" y="1895491"/>
            <a:ext cx="936000" cy="936000"/>
          </a:xfrm>
          <a:prstGeom prst="rect">
            <a:avLst/>
          </a:prstGeom>
        </p:spPr>
      </p:pic>
      <p:pic>
        <p:nvPicPr>
          <p:cNvPr id="35" name="Picture 34">
            <a:extLst>
              <a:ext uri="{FF2B5EF4-FFF2-40B4-BE49-F238E27FC236}">
                <a16:creationId xmlns:a16="http://schemas.microsoft.com/office/drawing/2014/main" id="{827EAD3B-BFE6-4FC8-91F3-CA03103207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3941" y="1895491"/>
            <a:ext cx="936000" cy="936000"/>
          </a:xfrm>
          <a:prstGeom prst="rect">
            <a:avLst/>
          </a:prstGeom>
        </p:spPr>
      </p:pic>
      <p:pic>
        <p:nvPicPr>
          <p:cNvPr id="36" name="Picture 35">
            <a:extLst>
              <a:ext uri="{FF2B5EF4-FFF2-40B4-BE49-F238E27FC236}">
                <a16:creationId xmlns:a16="http://schemas.microsoft.com/office/drawing/2014/main" id="{81F90E10-A2A0-431D-A813-48BA08CEA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296" y="3211178"/>
            <a:ext cx="936000" cy="936000"/>
          </a:xfrm>
          <a:prstGeom prst="rect">
            <a:avLst/>
          </a:prstGeom>
        </p:spPr>
      </p:pic>
      <p:pic>
        <p:nvPicPr>
          <p:cNvPr id="46" name="Picture 45">
            <a:extLst>
              <a:ext uri="{FF2B5EF4-FFF2-40B4-BE49-F238E27FC236}">
                <a16:creationId xmlns:a16="http://schemas.microsoft.com/office/drawing/2014/main" id="{5C8D3A7D-76C3-40BF-B55D-9841FD97D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1690" y="3211178"/>
            <a:ext cx="936000" cy="936000"/>
          </a:xfrm>
          <a:prstGeom prst="rect">
            <a:avLst/>
          </a:prstGeom>
        </p:spPr>
      </p:pic>
      <p:pic>
        <p:nvPicPr>
          <p:cNvPr id="47" name="Picture 46">
            <a:extLst>
              <a:ext uri="{FF2B5EF4-FFF2-40B4-BE49-F238E27FC236}">
                <a16:creationId xmlns:a16="http://schemas.microsoft.com/office/drawing/2014/main" id="{56F9CA44-E4E0-4B15-A18E-8322E62A4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2441" y="3211178"/>
            <a:ext cx="936000" cy="936000"/>
          </a:xfrm>
          <a:prstGeom prst="rect">
            <a:avLst/>
          </a:prstGeom>
        </p:spPr>
      </p:pic>
      <p:pic>
        <p:nvPicPr>
          <p:cNvPr id="48" name="Picture 47">
            <a:extLst>
              <a:ext uri="{FF2B5EF4-FFF2-40B4-BE49-F238E27FC236}">
                <a16:creationId xmlns:a16="http://schemas.microsoft.com/office/drawing/2014/main" id="{71FBB1A2-B69E-4ABB-85A6-5AA34A007F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3192" y="3211178"/>
            <a:ext cx="936000" cy="936000"/>
          </a:xfrm>
          <a:prstGeom prst="rect">
            <a:avLst/>
          </a:prstGeom>
        </p:spPr>
      </p:pic>
    </p:spTree>
    <p:extLst>
      <p:ext uri="{BB962C8B-B14F-4D97-AF65-F5344CB8AC3E}">
        <p14:creationId xmlns:p14="http://schemas.microsoft.com/office/powerpoint/2010/main" val="947259974"/>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xit" presetSubtype="0" fill="hold" nodeType="afterEffect">
                                  <p:stCondLst>
                                    <p:cond delay="1000"/>
                                  </p:stCondLst>
                                  <p:childTnLst>
                                    <p:animEffect transition="out" filter="fade">
                                      <p:cBhvr>
                                        <p:cTn id="10" dur="500"/>
                                        <p:tgtEl>
                                          <p:spTgt spid="23"/>
                                        </p:tgtEl>
                                      </p:cBhvr>
                                    </p:animEffect>
                                    <p:set>
                                      <p:cBhvr>
                                        <p:cTn id="11" dur="1" fill="hold">
                                          <p:stCondLst>
                                            <p:cond delay="499"/>
                                          </p:stCondLst>
                                        </p:cTn>
                                        <p:tgtEl>
                                          <p:spTgt spid="2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par>
                          <p:cTn id="17" fill="hold">
                            <p:stCondLst>
                              <p:cond delay="500"/>
                            </p:stCondLst>
                            <p:childTnLst>
                              <p:par>
                                <p:cTn id="18" presetID="10" presetClass="exit" presetSubtype="0" fill="hold" nodeType="afterEffect">
                                  <p:stCondLst>
                                    <p:cond delay="1000"/>
                                  </p:stCondLst>
                                  <p:childTnLst>
                                    <p:animEffect transition="out" filter="fade">
                                      <p:cBhvr>
                                        <p:cTn id="19" dur="500"/>
                                        <p:tgtEl>
                                          <p:spTgt spid="32"/>
                                        </p:tgtEl>
                                      </p:cBhvr>
                                    </p:animEffect>
                                    <p:set>
                                      <p:cBhvr>
                                        <p:cTn id="20" dur="1" fill="hold">
                                          <p:stCondLst>
                                            <p:cond delay="499"/>
                                          </p:stCondLst>
                                        </p:cTn>
                                        <p:tgtEl>
                                          <p:spTgt spid="3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par>
                          <p:cTn id="26" fill="hold">
                            <p:stCondLst>
                              <p:cond delay="500"/>
                            </p:stCondLst>
                            <p:childTnLst>
                              <p:par>
                                <p:cTn id="27" presetID="10" presetClass="exit" presetSubtype="0" fill="hold" nodeType="afterEffect">
                                  <p:stCondLst>
                                    <p:cond delay="100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500"/>
                            </p:stCondLst>
                            <p:childTnLst>
                              <p:par>
                                <p:cTn id="36" presetID="10" presetClass="exit" presetSubtype="0" fill="hold" nodeType="afterEffect">
                                  <p:stCondLst>
                                    <p:cond delay="1000"/>
                                  </p:stCondLst>
                                  <p:childTnLst>
                                    <p:animEffect transition="out" filter="fade">
                                      <p:cBhvr>
                                        <p:cTn id="37" dur="500"/>
                                        <p:tgtEl>
                                          <p:spTgt spid="34"/>
                                        </p:tgtEl>
                                      </p:cBhvr>
                                    </p:animEffect>
                                    <p:set>
                                      <p:cBhvr>
                                        <p:cTn id="38" dur="1" fill="hold">
                                          <p:stCondLst>
                                            <p:cond delay="499"/>
                                          </p:stCondLst>
                                        </p:cTn>
                                        <p:tgtEl>
                                          <p:spTgt spid="3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par>
                          <p:cTn id="44" fill="hold">
                            <p:stCondLst>
                              <p:cond delay="500"/>
                            </p:stCondLst>
                            <p:childTnLst>
                              <p:par>
                                <p:cTn id="45" presetID="10" presetClass="exit" presetSubtype="0" fill="hold" nodeType="afterEffect">
                                  <p:stCondLst>
                                    <p:cond delay="1000"/>
                                  </p:stCondLst>
                                  <p:childTnLst>
                                    <p:animEffect transition="out" filter="fade">
                                      <p:cBhvr>
                                        <p:cTn id="46" dur="500"/>
                                        <p:tgtEl>
                                          <p:spTgt spid="35"/>
                                        </p:tgtEl>
                                      </p:cBhvr>
                                    </p:animEffect>
                                    <p:set>
                                      <p:cBhvr>
                                        <p:cTn id="47" dur="1" fill="hold">
                                          <p:stCondLst>
                                            <p:cond delay="499"/>
                                          </p:stCondLst>
                                        </p:cTn>
                                        <p:tgtEl>
                                          <p:spTgt spid="3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par>
                          <p:cTn id="53" fill="hold">
                            <p:stCondLst>
                              <p:cond delay="500"/>
                            </p:stCondLst>
                            <p:childTnLst>
                              <p:par>
                                <p:cTn id="54" presetID="10" presetClass="exit" presetSubtype="0" fill="hold" nodeType="afterEffect">
                                  <p:stCondLst>
                                    <p:cond delay="1000"/>
                                  </p:stCondLst>
                                  <p:childTnLst>
                                    <p:animEffect transition="out" filter="fade">
                                      <p:cBhvr>
                                        <p:cTn id="55" dur="500"/>
                                        <p:tgtEl>
                                          <p:spTgt spid="36"/>
                                        </p:tgtEl>
                                      </p:cBhvr>
                                    </p:animEffect>
                                    <p:set>
                                      <p:cBhvr>
                                        <p:cTn id="56" dur="1" fill="hold">
                                          <p:stCondLst>
                                            <p:cond delay="499"/>
                                          </p:stCondLst>
                                        </p:cTn>
                                        <p:tgtEl>
                                          <p:spTgt spid="3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childTnLst>
                          </p:cTn>
                        </p:par>
                        <p:par>
                          <p:cTn id="62" fill="hold">
                            <p:stCondLst>
                              <p:cond delay="500"/>
                            </p:stCondLst>
                            <p:childTnLst>
                              <p:par>
                                <p:cTn id="63" presetID="10" presetClass="exit" presetSubtype="0" fill="hold" nodeType="afterEffect">
                                  <p:stCondLst>
                                    <p:cond delay="1000"/>
                                  </p:stCondLst>
                                  <p:childTnLst>
                                    <p:animEffect transition="out" filter="fade">
                                      <p:cBhvr>
                                        <p:cTn id="64" dur="500"/>
                                        <p:tgtEl>
                                          <p:spTgt spid="46"/>
                                        </p:tgtEl>
                                      </p:cBhvr>
                                    </p:animEffect>
                                    <p:set>
                                      <p:cBhvr>
                                        <p:cTn id="65" dur="1" fill="hold">
                                          <p:stCondLst>
                                            <p:cond delay="499"/>
                                          </p:stCondLst>
                                        </p:cTn>
                                        <p:tgtEl>
                                          <p:spTgt spid="46"/>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500"/>
                                        <p:tgtEl>
                                          <p:spTgt spid="47"/>
                                        </p:tgtEl>
                                      </p:cBhvr>
                                    </p:animEffect>
                                  </p:childTnLst>
                                </p:cTn>
                              </p:par>
                            </p:childTnLst>
                          </p:cTn>
                        </p:par>
                        <p:par>
                          <p:cTn id="71" fill="hold">
                            <p:stCondLst>
                              <p:cond delay="500"/>
                            </p:stCondLst>
                            <p:childTnLst>
                              <p:par>
                                <p:cTn id="72" presetID="10" presetClass="exit" presetSubtype="0" fill="hold" nodeType="afterEffect">
                                  <p:stCondLst>
                                    <p:cond delay="1000"/>
                                  </p:stCondLst>
                                  <p:childTnLst>
                                    <p:animEffect transition="out" filter="fade">
                                      <p:cBhvr>
                                        <p:cTn id="73" dur="500"/>
                                        <p:tgtEl>
                                          <p:spTgt spid="47"/>
                                        </p:tgtEl>
                                      </p:cBhvr>
                                    </p:animEffect>
                                    <p:set>
                                      <p:cBhvr>
                                        <p:cTn id="74" dur="1" fill="hold">
                                          <p:stCondLst>
                                            <p:cond delay="499"/>
                                          </p:stCondLst>
                                        </p:cTn>
                                        <p:tgtEl>
                                          <p:spTgt spid="4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500"/>
                                        <p:tgtEl>
                                          <p:spTgt spid="48"/>
                                        </p:tgtEl>
                                      </p:cBhvr>
                                    </p:animEffect>
                                  </p:childTnLst>
                                </p:cTn>
                              </p:par>
                            </p:childTnLst>
                          </p:cTn>
                        </p:par>
                        <p:par>
                          <p:cTn id="80" fill="hold">
                            <p:stCondLst>
                              <p:cond delay="500"/>
                            </p:stCondLst>
                            <p:childTnLst>
                              <p:par>
                                <p:cTn id="81" presetID="10" presetClass="exit" presetSubtype="0" fill="hold" nodeType="afterEffect">
                                  <p:stCondLst>
                                    <p:cond delay="1000"/>
                                  </p:stCondLst>
                                  <p:childTnLst>
                                    <p:animEffect transition="out" filter="fade">
                                      <p:cBhvr>
                                        <p:cTn id="82" dur="500"/>
                                        <p:tgtEl>
                                          <p:spTgt spid="48"/>
                                        </p:tgtEl>
                                      </p:cBhvr>
                                    </p:animEffect>
                                    <p:set>
                                      <p:cBhvr>
                                        <p:cTn id="83" dur="1" fill="hold">
                                          <p:stCondLst>
                                            <p:cond delay="499"/>
                                          </p:stCondLst>
                                        </p:cTn>
                                        <p:tgtEl>
                                          <p:spTgt spid="48"/>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500"/>
                                        <p:tgtEl>
                                          <p:spTgt spid="2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2435EC9-D24B-45E8-84DF-CB6CEDBC05BC}"/>
              </a:ext>
            </a:extLst>
          </p:cNvPr>
          <p:cNvSpPr>
            <a:spLocks noGrp="1"/>
          </p:cNvSpPr>
          <p:nvPr>
            <p:ph type="title"/>
          </p:nvPr>
        </p:nvSpPr>
        <p:spPr/>
        <p:txBody>
          <a:bodyPr/>
          <a:lstStyle/>
          <a:p>
            <a:r>
              <a:rPr lang="en-GB" dirty="0"/>
              <a:t>1NF-2 Count forwards and backwards in multiples of 2, 5 and 10</a:t>
            </a:r>
          </a:p>
        </p:txBody>
      </p:sp>
      <p:pic>
        <p:nvPicPr>
          <p:cNvPr id="8" name="Picture 7">
            <a:extLst>
              <a:ext uri="{FF2B5EF4-FFF2-40B4-BE49-F238E27FC236}">
                <a16:creationId xmlns:a16="http://schemas.microsoft.com/office/drawing/2014/main" id="{35A8D8E2-E6A2-4EEE-A0F0-A0207F69C4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888" y="3938636"/>
            <a:ext cx="862627" cy="862627"/>
          </a:xfrm>
          <a:prstGeom prst="rect">
            <a:avLst/>
          </a:prstGeom>
        </p:spPr>
      </p:pic>
      <p:pic>
        <p:nvPicPr>
          <p:cNvPr id="9" name="Picture 8">
            <a:extLst>
              <a:ext uri="{FF2B5EF4-FFF2-40B4-BE49-F238E27FC236}">
                <a16:creationId xmlns:a16="http://schemas.microsoft.com/office/drawing/2014/main" id="{A7FFF21D-0D6B-4070-BEAD-C0F2F7B345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1943" y="3938636"/>
            <a:ext cx="862627" cy="862627"/>
          </a:xfrm>
          <a:prstGeom prst="rect">
            <a:avLst/>
          </a:prstGeom>
        </p:spPr>
      </p:pic>
      <p:pic>
        <p:nvPicPr>
          <p:cNvPr id="10" name="Picture 9">
            <a:extLst>
              <a:ext uri="{FF2B5EF4-FFF2-40B4-BE49-F238E27FC236}">
                <a16:creationId xmlns:a16="http://schemas.microsoft.com/office/drawing/2014/main" id="{B9BEC229-C1D5-4B92-AD01-A4C55BA726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9998" y="3938636"/>
            <a:ext cx="862627" cy="862627"/>
          </a:xfrm>
          <a:prstGeom prst="rect">
            <a:avLst/>
          </a:prstGeom>
        </p:spPr>
      </p:pic>
      <p:pic>
        <p:nvPicPr>
          <p:cNvPr id="11" name="Picture 10">
            <a:extLst>
              <a:ext uri="{FF2B5EF4-FFF2-40B4-BE49-F238E27FC236}">
                <a16:creationId xmlns:a16="http://schemas.microsoft.com/office/drawing/2014/main" id="{05BC5472-6FB0-40D9-B83D-2C5CB3F3F2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8053" y="3938636"/>
            <a:ext cx="862627" cy="862627"/>
          </a:xfrm>
          <a:prstGeom prst="rect">
            <a:avLst/>
          </a:prstGeom>
        </p:spPr>
      </p:pic>
      <p:pic>
        <p:nvPicPr>
          <p:cNvPr id="12" name="Picture 11">
            <a:extLst>
              <a:ext uri="{FF2B5EF4-FFF2-40B4-BE49-F238E27FC236}">
                <a16:creationId xmlns:a16="http://schemas.microsoft.com/office/drawing/2014/main" id="{030BDE82-D1F4-41BB-8347-55B6EE5083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6108" y="3938636"/>
            <a:ext cx="862627" cy="862627"/>
          </a:xfrm>
          <a:prstGeom prst="rect">
            <a:avLst/>
          </a:prstGeom>
        </p:spPr>
      </p:pic>
      <p:grpSp>
        <p:nvGrpSpPr>
          <p:cNvPr id="4" name="Group 3">
            <a:extLst>
              <a:ext uri="{FF2B5EF4-FFF2-40B4-BE49-F238E27FC236}">
                <a16:creationId xmlns:a16="http://schemas.microsoft.com/office/drawing/2014/main" id="{90925D85-A029-4D9D-B636-92462DDE1451}"/>
              </a:ext>
            </a:extLst>
          </p:cNvPr>
          <p:cNvGrpSpPr/>
          <p:nvPr/>
        </p:nvGrpSpPr>
        <p:grpSpPr>
          <a:xfrm>
            <a:off x="2852703" y="1231119"/>
            <a:ext cx="3191258" cy="2205416"/>
            <a:chOff x="6684260" y="3981451"/>
            <a:chExt cx="3462700" cy="2393004"/>
          </a:xfrm>
        </p:grpSpPr>
        <p:pic>
          <p:nvPicPr>
            <p:cNvPr id="41" name="Picture 40" descr="A screenshot of a cell phone&#10;&#10;Description automatically generated">
              <a:extLst>
                <a:ext uri="{FF2B5EF4-FFF2-40B4-BE49-F238E27FC236}">
                  <a16:creationId xmlns:a16="http://schemas.microsoft.com/office/drawing/2014/main" id="{5966E6B2-ED75-4DCA-8511-24E719154CAA}"/>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6684260" y="3984626"/>
              <a:ext cx="3462700" cy="2389829"/>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9255E057-5B44-4CFD-9D69-0223DE67F1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684260" y="3981451"/>
              <a:ext cx="3462700" cy="2389829"/>
            </a:xfrm>
            <a:prstGeom prst="rect">
              <a:avLst/>
            </a:prstGeom>
          </p:spPr>
        </p:pic>
        <p:pic>
          <p:nvPicPr>
            <p:cNvPr id="6" name="Picture 5">
              <a:extLst>
                <a:ext uri="{FF2B5EF4-FFF2-40B4-BE49-F238E27FC236}">
                  <a16:creationId xmlns:a16="http://schemas.microsoft.com/office/drawing/2014/main" id="{6F8AB2BB-B11C-4D2F-9AA9-88DC58FF2C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4527" y="4520022"/>
              <a:ext cx="936000" cy="936000"/>
            </a:xfrm>
            <a:prstGeom prst="rect">
              <a:avLst/>
            </a:prstGeom>
          </p:spPr>
        </p:pic>
        <p:pic>
          <p:nvPicPr>
            <p:cNvPr id="18" name="Picture 17">
              <a:extLst>
                <a:ext uri="{FF2B5EF4-FFF2-40B4-BE49-F238E27FC236}">
                  <a16:creationId xmlns:a16="http://schemas.microsoft.com/office/drawing/2014/main" id="{E9BD2326-A3D1-46CA-AF7C-8EA5B25DAF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1206" y="4497001"/>
              <a:ext cx="936000" cy="936000"/>
            </a:xfrm>
            <a:prstGeom prst="rect">
              <a:avLst/>
            </a:prstGeom>
          </p:spPr>
        </p:pic>
        <p:pic>
          <p:nvPicPr>
            <p:cNvPr id="19" name="Picture 18">
              <a:extLst>
                <a:ext uri="{FF2B5EF4-FFF2-40B4-BE49-F238E27FC236}">
                  <a16:creationId xmlns:a16="http://schemas.microsoft.com/office/drawing/2014/main" id="{0E59C86C-60E0-4DE5-B9F3-218F57C643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7908" y="4399168"/>
              <a:ext cx="936000" cy="936000"/>
            </a:xfrm>
            <a:prstGeom prst="rect">
              <a:avLst/>
            </a:prstGeom>
          </p:spPr>
        </p:pic>
        <p:pic>
          <p:nvPicPr>
            <p:cNvPr id="20" name="Picture 19">
              <a:extLst>
                <a:ext uri="{FF2B5EF4-FFF2-40B4-BE49-F238E27FC236}">
                  <a16:creationId xmlns:a16="http://schemas.microsoft.com/office/drawing/2014/main" id="{96859CAC-F0DE-4543-9222-62FF766EE8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4441" y="4411828"/>
              <a:ext cx="936000" cy="936000"/>
            </a:xfrm>
            <a:prstGeom prst="rect">
              <a:avLst/>
            </a:prstGeom>
          </p:spPr>
        </p:pic>
        <p:pic>
          <p:nvPicPr>
            <p:cNvPr id="21" name="Picture 20">
              <a:extLst>
                <a:ext uri="{FF2B5EF4-FFF2-40B4-BE49-F238E27FC236}">
                  <a16:creationId xmlns:a16="http://schemas.microsoft.com/office/drawing/2014/main" id="{63338C67-3C7F-4F26-9BE7-033EE9081F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9381" y="4385017"/>
              <a:ext cx="936000" cy="936000"/>
            </a:xfrm>
            <a:prstGeom prst="rect">
              <a:avLst/>
            </a:prstGeom>
          </p:spPr>
        </p:pic>
        <p:pic>
          <p:nvPicPr>
            <p:cNvPr id="28" name="Picture 27">
              <a:extLst>
                <a:ext uri="{FF2B5EF4-FFF2-40B4-BE49-F238E27FC236}">
                  <a16:creationId xmlns:a16="http://schemas.microsoft.com/office/drawing/2014/main" id="{AE8ADFEC-D87F-40AF-A34A-81A70F3491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6071" y="4425631"/>
              <a:ext cx="936000" cy="936000"/>
            </a:xfrm>
            <a:prstGeom prst="rect">
              <a:avLst/>
            </a:prstGeom>
          </p:spPr>
        </p:pic>
        <p:pic>
          <p:nvPicPr>
            <p:cNvPr id="29" name="Picture 28">
              <a:extLst>
                <a:ext uri="{FF2B5EF4-FFF2-40B4-BE49-F238E27FC236}">
                  <a16:creationId xmlns:a16="http://schemas.microsoft.com/office/drawing/2014/main" id="{DE3F8E85-97CB-4571-A58F-A6554164B9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0362" y="4308400"/>
              <a:ext cx="936000" cy="936000"/>
            </a:xfrm>
            <a:prstGeom prst="rect">
              <a:avLst/>
            </a:prstGeom>
          </p:spPr>
        </p:pic>
        <p:pic>
          <p:nvPicPr>
            <p:cNvPr id="30" name="Picture 29">
              <a:extLst>
                <a:ext uri="{FF2B5EF4-FFF2-40B4-BE49-F238E27FC236}">
                  <a16:creationId xmlns:a16="http://schemas.microsoft.com/office/drawing/2014/main" id="{88A3328F-CD59-4D23-AED6-58C5305FC1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6699" y="4367016"/>
              <a:ext cx="936000" cy="936000"/>
            </a:xfrm>
            <a:prstGeom prst="rect">
              <a:avLst/>
            </a:prstGeom>
          </p:spPr>
        </p:pic>
        <p:pic>
          <p:nvPicPr>
            <p:cNvPr id="31" name="Picture 30">
              <a:extLst>
                <a:ext uri="{FF2B5EF4-FFF2-40B4-BE49-F238E27FC236}">
                  <a16:creationId xmlns:a16="http://schemas.microsoft.com/office/drawing/2014/main" id="{9E89AA9D-4388-4A7C-A238-0917DCAB4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1385" y="4563361"/>
              <a:ext cx="936000" cy="936000"/>
            </a:xfrm>
            <a:prstGeom prst="rect">
              <a:avLst/>
            </a:prstGeom>
          </p:spPr>
        </p:pic>
        <p:pic>
          <p:nvPicPr>
            <p:cNvPr id="32" name="Picture 31">
              <a:extLst>
                <a:ext uri="{FF2B5EF4-FFF2-40B4-BE49-F238E27FC236}">
                  <a16:creationId xmlns:a16="http://schemas.microsoft.com/office/drawing/2014/main" id="{71A9F290-15B2-4385-AA84-A6A69F1BEE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2162" y="5003463"/>
              <a:ext cx="936000" cy="936000"/>
            </a:xfrm>
            <a:prstGeom prst="rect">
              <a:avLst/>
            </a:prstGeom>
          </p:spPr>
        </p:pic>
        <p:pic>
          <p:nvPicPr>
            <p:cNvPr id="33" name="Picture 32">
              <a:extLst>
                <a:ext uri="{FF2B5EF4-FFF2-40B4-BE49-F238E27FC236}">
                  <a16:creationId xmlns:a16="http://schemas.microsoft.com/office/drawing/2014/main" id="{7082EA71-DC0F-440F-A2BF-9E49F91814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0362" y="5231532"/>
              <a:ext cx="936000" cy="936000"/>
            </a:xfrm>
            <a:prstGeom prst="rect">
              <a:avLst/>
            </a:prstGeom>
          </p:spPr>
        </p:pic>
        <p:pic>
          <p:nvPicPr>
            <p:cNvPr id="34" name="Picture 33">
              <a:extLst>
                <a:ext uri="{FF2B5EF4-FFF2-40B4-BE49-F238E27FC236}">
                  <a16:creationId xmlns:a16="http://schemas.microsoft.com/office/drawing/2014/main" id="{6310B19C-12C4-406F-A477-BC7108382A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5662" y="5302225"/>
              <a:ext cx="936000" cy="936000"/>
            </a:xfrm>
            <a:prstGeom prst="rect">
              <a:avLst/>
            </a:prstGeom>
          </p:spPr>
        </p:pic>
        <p:pic>
          <p:nvPicPr>
            <p:cNvPr id="35" name="Picture 34">
              <a:extLst>
                <a:ext uri="{FF2B5EF4-FFF2-40B4-BE49-F238E27FC236}">
                  <a16:creationId xmlns:a16="http://schemas.microsoft.com/office/drawing/2014/main" id="{FA4A44D0-BB53-442A-8894-93901FB0C5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2194" y="4820638"/>
              <a:ext cx="936000" cy="936000"/>
            </a:xfrm>
            <a:prstGeom prst="rect">
              <a:avLst/>
            </a:prstGeom>
          </p:spPr>
        </p:pic>
        <p:pic>
          <p:nvPicPr>
            <p:cNvPr id="36" name="Picture 35">
              <a:extLst>
                <a:ext uri="{FF2B5EF4-FFF2-40B4-BE49-F238E27FC236}">
                  <a16:creationId xmlns:a16="http://schemas.microsoft.com/office/drawing/2014/main" id="{DB52D829-05F2-44FE-973F-65C6BF2D4C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4567" y="4577164"/>
              <a:ext cx="936000" cy="936000"/>
            </a:xfrm>
            <a:prstGeom prst="rect">
              <a:avLst/>
            </a:prstGeom>
          </p:spPr>
        </p:pic>
        <p:pic>
          <p:nvPicPr>
            <p:cNvPr id="37" name="Picture 36">
              <a:extLst>
                <a:ext uri="{FF2B5EF4-FFF2-40B4-BE49-F238E27FC236}">
                  <a16:creationId xmlns:a16="http://schemas.microsoft.com/office/drawing/2014/main" id="{623BE3E4-1FBF-4867-B31E-91D9FE1E40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1731" y="4296323"/>
              <a:ext cx="936000" cy="936000"/>
            </a:xfrm>
            <a:prstGeom prst="rect">
              <a:avLst/>
            </a:prstGeom>
          </p:spPr>
        </p:pic>
        <p:pic>
          <p:nvPicPr>
            <p:cNvPr id="38" name="Picture 37">
              <a:extLst>
                <a:ext uri="{FF2B5EF4-FFF2-40B4-BE49-F238E27FC236}">
                  <a16:creationId xmlns:a16="http://schemas.microsoft.com/office/drawing/2014/main" id="{AF4EBFCD-0943-4143-BF20-65A62BBB72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4604" y="5217945"/>
              <a:ext cx="936000" cy="936000"/>
            </a:xfrm>
            <a:prstGeom prst="rect">
              <a:avLst/>
            </a:prstGeom>
          </p:spPr>
        </p:pic>
        <p:pic>
          <p:nvPicPr>
            <p:cNvPr id="39" name="Picture 38">
              <a:extLst>
                <a:ext uri="{FF2B5EF4-FFF2-40B4-BE49-F238E27FC236}">
                  <a16:creationId xmlns:a16="http://schemas.microsoft.com/office/drawing/2014/main" id="{9CA05794-FE1E-4F7A-BAE3-2CFDE79488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9746" y="5356053"/>
              <a:ext cx="936000" cy="936000"/>
            </a:xfrm>
            <a:prstGeom prst="rect">
              <a:avLst/>
            </a:prstGeom>
          </p:spPr>
        </p:pic>
        <p:pic>
          <p:nvPicPr>
            <p:cNvPr id="40" name="Picture 39">
              <a:extLst>
                <a:ext uri="{FF2B5EF4-FFF2-40B4-BE49-F238E27FC236}">
                  <a16:creationId xmlns:a16="http://schemas.microsoft.com/office/drawing/2014/main" id="{4E00748B-9A9D-49FF-B89F-564CB3AC05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0917" y="5039534"/>
              <a:ext cx="936000" cy="936000"/>
            </a:xfrm>
            <a:prstGeom prst="rect">
              <a:avLst/>
            </a:prstGeom>
          </p:spPr>
        </p:pic>
      </p:grpSp>
      <p:pic>
        <p:nvPicPr>
          <p:cNvPr id="3" name="Picture 2">
            <a:extLst>
              <a:ext uri="{FF2B5EF4-FFF2-40B4-BE49-F238E27FC236}">
                <a16:creationId xmlns:a16="http://schemas.microsoft.com/office/drawing/2014/main" id="{2B38C180-F577-4F6C-8EA3-A36181E883E2}"/>
              </a:ext>
            </a:extLst>
          </p:cNvPr>
          <p:cNvPicPr>
            <a:picLocks noChangeAspect="1"/>
          </p:cNvPicPr>
          <p:nvPr/>
        </p:nvPicPr>
        <p:blipFill>
          <a:blip r:embed="rId4"/>
          <a:stretch>
            <a:fillRect/>
          </a:stretch>
        </p:blipFill>
        <p:spPr>
          <a:xfrm>
            <a:off x="576461" y="1502260"/>
            <a:ext cx="1644567" cy="1837653"/>
          </a:xfrm>
          <a:prstGeom prst="rect">
            <a:avLst/>
          </a:prstGeom>
        </p:spPr>
      </p:pic>
      <p:pic>
        <p:nvPicPr>
          <p:cNvPr id="43" name="Picture 42">
            <a:extLst>
              <a:ext uri="{FF2B5EF4-FFF2-40B4-BE49-F238E27FC236}">
                <a16:creationId xmlns:a16="http://schemas.microsoft.com/office/drawing/2014/main" id="{69917B45-37F3-4436-889A-82F9E2EEFF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888" y="5034423"/>
            <a:ext cx="862627" cy="862627"/>
          </a:xfrm>
          <a:prstGeom prst="rect">
            <a:avLst/>
          </a:prstGeom>
        </p:spPr>
      </p:pic>
      <p:pic>
        <p:nvPicPr>
          <p:cNvPr id="44" name="Picture 43">
            <a:extLst>
              <a:ext uri="{FF2B5EF4-FFF2-40B4-BE49-F238E27FC236}">
                <a16:creationId xmlns:a16="http://schemas.microsoft.com/office/drawing/2014/main" id="{EAAF6CE3-C6F4-4D58-9A49-4D926C1D7F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1943" y="5034423"/>
            <a:ext cx="862627" cy="862627"/>
          </a:xfrm>
          <a:prstGeom prst="rect">
            <a:avLst/>
          </a:prstGeom>
        </p:spPr>
      </p:pic>
      <p:pic>
        <p:nvPicPr>
          <p:cNvPr id="45" name="Picture 44">
            <a:extLst>
              <a:ext uri="{FF2B5EF4-FFF2-40B4-BE49-F238E27FC236}">
                <a16:creationId xmlns:a16="http://schemas.microsoft.com/office/drawing/2014/main" id="{11FE71F8-9457-48BA-A859-B26C60109C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9998" y="5034423"/>
            <a:ext cx="862627" cy="862627"/>
          </a:xfrm>
          <a:prstGeom prst="rect">
            <a:avLst/>
          </a:prstGeom>
        </p:spPr>
      </p:pic>
      <p:pic>
        <p:nvPicPr>
          <p:cNvPr id="46" name="Picture 45">
            <a:extLst>
              <a:ext uri="{FF2B5EF4-FFF2-40B4-BE49-F238E27FC236}">
                <a16:creationId xmlns:a16="http://schemas.microsoft.com/office/drawing/2014/main" id="{E0506A45-83EB-46CF-9E79-E96ADAAD9C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8053" y="5034423"/>
            <a:ext cx="862627" cy="862627"/>
          </a:xfrm>
          <a:prstGeom prst="rect">
            <a:avLst/>
          </a:prstGeom>
        </p:spPr>
      </p:pic>
      <p:sp>
        <p:nvSpPr>
          <p:cNvPr id="14" name="TextBox 19">
            <a:extLst>
              <a:ext uri="{FF2B5EF4-FFF2-40B4-BE49-F238E27FC236}">
                <a16:creationId xmlns:a16="http://schemas.microsoft.com/office/drawing/2014/main" id="{96F4F50C-F69E-41D6-8D2D-803B92947593}"/>
              </a:ext>
            </a:extLst>
          </p:cNvPr>
          <p:cNvSpPr txBox="1"/>
          <p:nvPr/>
        </p:nvSpPr>
        <p:spPr>
          <a:xfrm>
            <a:off x="6096000" y="5187074"/>
            <a:ext cx="5472113" cy="369332"/>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2</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p, 4p, 6p… 18p. There is 18 pence altogether.</a:t>
            </a:r>
          </a:p>
        </p:txBody>
      </p:sp>
      <p:sp>
        <p:nvSpPr>
          <p:cNvPr id="15" name="Content Placeholder 2">
            <a:extLst>
              <a:ext uri="{FF2B5EF4-FFF2-40B4-BE49-F238E27FC236}">
                <a16:creationId xmlns:a16="http://schemas.microsoft.com/office/drawing/2014/main" id="{5ABD5139-BAE3-45CF-9334-5FC33AA987CE}"/>
              </a:ext>
            </a:extLst>
          </p:cNvPr>
          <p:cNvSpPr txBox="1">
            <a:spLocks/>
          </p:cNvSpPr>
          <p:nvPr/>
        </p:nvSpPr>
        <p:spPr>
          <a:xfrm>
            <a:off x="6192013" y="1238029"/>
            <a:ext cx="5472114" cy="382467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sort of coins can you see in the purse? Can you find some of the same coins to use yourself?</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How much does the drum cost?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Let’s see how many 2 pence coins we need to buy the drum.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If we count in twos, what number do we need to stop at? Why?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So how many 2 pence coins do we need?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make your own 2p shop?</a:t>
            </a: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940126"/>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outcome.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9</a:t>
            </a:r>
            <a:r>
              <a:rPr lang="en-GB" sz="2400" b="1" i="0" u="none" strike="noStrike" dirty="0">
                <a:effectLst/>
              </a:rPr>
              <a:t>, Learning Outcome </a:t>
            </a:r>
            <a:r>
              <a:rPr lang="en-GB" sz="2400" b="1" dirty="0"/>
              <a:t>10</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87565592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10</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calculate the total value of the coins in a set of 5p coins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0874772"/>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9, Learning Outcome 10</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5131AE85-6CDF-46DB-8B0F-6E6B6E0BB9D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86" b="4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 Counting, unitising and coins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321735575"/>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5:4 (5:2-5:3)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20-21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5618719"/>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5:4</a:t>
            </a:r>
          </a:p>
        </p:txBody>
      </p:sp>
      <p:sp>
        <p:nvSpPr>
          <p:cNvPr id="5" name="TextBox 4">
            <a:extLst>
              <a:ext uri="{FF2B5EF4-FFF2-40B4-BE49-F238E27FC236}">
                <a16:creationId xmlns:a16="http://schemas.microsoft.com/office/drawing/2014/main" id="{2080AB7C-89AD-430A-A4F9-D95C085BAF38}"/>
              </a:ext>
            </a:extLst>
          </p:cNvPr>
          <p:cNvSpPr txBox="1"/>
          <p:nvPr/>
        </p:nvSpPr>
        <p:spPr bwMode="auto">
          <a:xfrm>
            <a:off x="4718865" y="3797956"/>
            <a:ext cx="27542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seven five-pennies</a:t>
            </a:r>
          </a:p>
        </p:txBody>
      </p:sp>
      <p:sp>
        <p:nvSpPr>
          <p:cNvPr id="6" name="TextBox 5">
            <a:extLst>
              <a:ext uri="{FF2B5EF4-FFF2-40B4-BE49-F238E27FC236}">
                <a16:creationId xmlns:a16="http://schemas.microsoft.com/office/drawing/2014/main" id="{B9978653-CAFE-404F-AF3F-AC547577B721}"/>
              </a:ext>
            </a:extLst>
          </p:cNvPr>
          <p:cNvSpPr txBox="1"/>
          <p:nvPr/>
        </p:nvSpPr>
        <p:spPr bwMode="auto">
          <a:xfrm>
            <a:off x="5759628" y="4486625"/>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35</a:t>
            </a:r>
            <a:r>
              <a:rPr lang="en-GB" sz="1200" dirty="0">
                <a:solidFill>
                  <a:srgbClr val="000000"/>
                </a:solidFill>
                <a:latin typeface="Myriad Pro Semibold" charset="0"/>
                <a:ea typeface="Myriad Pro Semibold" charset="0"/>
                <a:cs typeface="Myriad Pro Semibold" charset="0"/>
              </a:rPr>
              <a:t> </a:t>
            </a:r>
            <a:r>
              <a:rPr lang="en-GB" sz="2400" dirty="0">
                <a:solidFill>
                  <a:srgbClr val="000000"/>
                </a:solidFill>
                <a:latin typeface="Myriad Pro Semibold" charset="0"/>
                <a:ea typeface="Myriad Pro Semibold" charset="0"/>
                <a:cs typeface="Myriad Pro Semibold" charset="0"/>
              </a:rPr>
              <a:t>p</a:t>
            </a:r>
          </a:p>
        </p:txBody>
      </p:sp>
      <p:pic>
        <p:nvPicPr>
          <p:cNvPr id="7" name="Picture 6">
            <a:extLst>
              <a:ext uri="{FF2B5EF4-FFF2-40B4-BE49-F238E27FC236}">
                <a16:creationId xmlns:a16="http://schemas.microsoft.com/office/drawing/2014/main" id="{27459018-EC30-43AC-B339-B49E27748A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0211" y="2570756"/>
            <a:ext cx="652101" cy="648000"/>
          </a:xfrm>
          <a:prstGeom prst="rect">
            <a:avLst/>
          </a:prstGeom>
        </p:spPr>
      </p:pic>
      <p:pic>
        <p:nvPicPr>
          <p:cNvPr id="9" name="Picture 8">
            <a:extLst>
              <a:ext uri="{FF2B5EF4-FFF2-40B4-BE49-F238E27FC236}">
                <a16:creationId xmlns:a16="http://schemas.microsoft.com/office/drawing/2014/main" id="{719D8747-FC52-4524-B4CC-016A9F75DB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9351" y="2571269"/>
            <a:ext cx="652102" cy="648000"/>
          </a:xfrm>
          <a:prstGeom prst="rect">
            <a:avLst/>
          </a:prstGeom>
        </p:spPr>
      </p:pic>
      <p:pic>
        <p:nvPicPr>
          <p:cNvPr id="10" name="Picture 9">
            <a:extLst>
              <a:ext uri="{FF2B5EF4-FFF2-40B4-BE49-F238E27FC236}">
                <a16:creationId xmlns:a16="http://schemas.microsoft.com/office/drawing/2014/main" id="{215CB539-606C-4225-82B0-3783D53EDB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978" y="2571269"/>
            <a:ext cx="652102" cy="648000"/>
          </a:xfrm>
          <a:prstGeom prst="rect">
            <a:avLst/>
          </a:prstGeom>
        </p:spPr>
      </p:pic>
      <p:pic>
        <p:nvPicPr>
          <p:cNvPr id="11" name="Picture 10">
            <a:extLst>
              <a:ext uri="{FF2B5EF4-FFF2-40B4-BE49-F238E27FC236}">
                <a16:creationId xmlns:a16="http://schemas.microsoft.com/office/drawing/2014/main" id="{23D212DC-915F-474A-9ECF-9BE34E3750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605" y="2571269"/>
            <a:ext cx="652102" cy="648000"/>
          </a:xfrm>
          <a:prstGeom prst="rect">
            <a:avLst/>
          </a:prstGeom>
        </p:spPr>
      </p:pic>
      <p:pic>
        <p:nvPicPr>
          <p:cNvPr id="12" name="Picture 11">
            <a:extLst>
              <a:ext uri="{FF2B5EF4-FFF2-40B4-BE49-F238E27FC236}">
                <a16:creationId xmlns:a16="http://schemas.microsoft.com/office/drawing/2014/main" id="{59EA1AA3-B27B-4A50-8199-251183243F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5232" y="2571269"/>
            <a:ext cx="652102" cy="648000"/>
          </a:xfrm>
          <a:prstGeom prst="rect">
            <a:avLst/>
          </a:prstGeom>
        </p:spPr>
      </p:pic>
      <p:pic>
        <p:nvPicPr>
          <p:cNvPr id="13" name="Picture 12">
            <a:extLst>
              <a:ext uri="{FF2B5EF4-FFF2-40B4-BE49-F238E27FC236}">
                <a16:creationId xmlns:a16="http://schemas.microsoft.com/office/drawing/2014/main" id="{851617FF-11D3-4812-B83B-264A7F78FC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59" y="2571269"/>
            <a:ext cx="652102" cy="648000"/>
          </a:xfrm>
          <a:prstGeom prst="rect">
            <a:avLst/>
          </a:prstGeom>
        </p:spPr>
      </p:pic>
      <p:pic>
        <p:nvPicPr>
          <p:cNvPr id="14" name="Picture 13">
            <a:extLst>
              <a:ext uri="{FF2B5EF4-FFF2-40B4-BE49-F238E27FC236}">
                <a16:creationId xmlns:a16="http://schemas.microsoft.com/office/drawing/2014/main" id="{78F79D4F-77AE-4A9C-AF11-FF15CE39C9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2489" y="2571269"/>
            <a:ext cx="652102" cy="648000"/>
          </a:xfrm>
          <a:prstGeom prst="rect">
            <a:avLst/>
          </a:prstGeom>
        </p:spPr>
      </p:pic>
      <p:pic>
        <p:nvPicPr>
          <p:cNvPr id="22" name="Picture 21" descr="A picture containing clipart&#10;&#10;Description automatically generated">
            <a:extLst>
              <a:ext uri="{FF2B5EF4-FFF2-40B4-BE49-F238E27FC236}">
                <a16:creationId xmlns:a16="http://schemas.microsoft.com/office/drawing/2014/main" id="{91877422-4625-4A6B-AC20-832A1450DB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0210" y="2570756"/>
            <a:ext cx="648000" cy="648000"/>
          </a:xfrm>
          <a:prstGeom prst="rect">
            <a:avLst/>
          </a:prstGeom>
        </p:spPr>
      </p:pic>
      <p:pic>
        <p:nvPicPr>
          <p:cNvPr id="24" name="Picture 23" descr="A picture containing clipart&#10;&#10;Description automatically generated">
            <a:extLst>
              <a:ext uri="{FF2B5EF4-FFF2-40B4-BE49-F238E27FC236}">
                <a16:creationId xmlns:a16="http://schemas.microsoft.com/office/drawing/2014/main" id="{C9BA6C96-20D5-4533-A80F-1415A9B35C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8923" y="2570756"/>
            <a:ext cx="648000" cy="648000"/>
          </a:xfrm>
          <a:prstGeom prst="rect">
            <a:avLst/>
          </a:prstGeom>
        </p:spPr>
      </p:pic>
      <p:pic>
        <p:nvPicPr>
          <p:cNvPr id="25" name="Picture 24" descr="A picture containing clipart&#10;&#10;Description automatically generated">
            <a:extLst>
              <a:ext uri="{FF2B5EF4-FFF2-40B4-BE49-F238E27FC236}">
                <a16:creationId xmlns:a16="http://schemas.microsoft.com/office/drawing/2014/main" id="{E5381B82-F0D1-4C6E-82CE-F14A53AA38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7636" y="2570756"/>
            <a:ext cx="648000" cy="648000"/>
          </a:xfrm>
          <a:prstGeom prst="rect">
            <a:avLst/>
          </a:prstGeom>
        </p:spPr>
      </p:pic>
      <p:pic>
        <p:nvPicPr>
          <p:cNvPr id="26" name="Picture 25" descr="A picture containing clipart&#10;&#10;Description automatically generated">
            <a:extLst>
              <a:ext uri="{FF2B5EF4-FFF2-40B4-BE49-F238E27FC236}">
                <a16:creationId xmlns:a16="http://schemas.microsoft.com/office/drawing/2014/main" id="{E77AB9CD-8B4D-47E9-BDF6-FA7A9976EB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6349" y="2570756"/>
            <a:ext cx="648000" cy="648000"/>
          </a:xfrm>
          <a:prstGeom prst="rect">
            <a:avLst/>
          </a:prstGeom>
        </p:spPr>
      </p:pic>
      <p:pic>
        <p:nvPicPr>
          <p:cNvPr id="27" name="Picture 26" descr="A picture containing clipart&#10;&#10;Description automatically generated">
            <a:extLst>
              <a:ext uri="{FF2B5EF4-FFF2-40B4-BE49-F238E27FC236}">
                <a16:creationId xmlns:a16="http://schemas.microsoft.com/office/drawing/2014/main" id="{0BA985B8-101E-4EEB-B8A3-1A3ECD5677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062" y="2570756"/>
            <a:ext cx="648000" cy="648000"/>
          </a:xfrm>
          <a:prstGeom prst="rect">
            <a:avLst/>
          </a:prstGeom>
        </p:spPr>
      </p:pic>
      <p:pic>
        <p:nvPicPr>
          <p:cNvPr id="28" name="Picture 27" descr="A picture containing clipart&#10;&#10;Description automatically generated">
            <a:extLst>
              <a:ext uri="{FF2B5EF4-FFF2-40B4-BE49-F238E27FC236}">
                <a16:creationId xmlns:a16="http://schemas.microsoft.com/office/drawing/2014/main" id="{6F3612B2-0811-45CB-9C38-722ED07E83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775" y="2570756"/>
            <a:ext cx="648000" cy="648000"/>
          </a:xfrm>
          <a:prstGeom prst="rect">
            <a:avLst/>
          </a:prstGeom>
        </p:spPr>
      </p:pic>
      <p:pic>
        <p:nvPicPr>
          <p:cNvPr id="29" name="Picture 28" descr="A picture containing clipart&#10;&#10;Description automatically generated">
            <a:extLst>
              <a:ext uri="{FF2B5EF4-FFF2-40B4-BE49-F238E27FC236}">
                <a16:creationId xmlns:a16="http://schemas.microsoft.com/office/drawing/2014/main" id="{F449A824-2F29-4652-B4F1-9E716B24FF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2489" y="2570756"/>
            <a:ext cx="648000" cy="648000"/>
          </a:xfrm>
          <a:prstGeom prst="rect">
            <a:avLst/>
          </a:prstGeom>
        </p:spPr>
      </p:pic>
    </p:spTree>
    <p:extLst>
      <p:ext uri="{BB962C8B-B14F-4D97-AF65-F5344CB8AC3E}">
        <p14:creationId xmlns:p14="http://schemas.microsoft.com/office/powerpoint/2010/main" val="280779882"/>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xit" presetSubtype="0" fill="hold" nodeType="afterEffect">
                                  <p:stCondLst>
                                    <p:cond delay="1000"/>
                                  </p:stCondLst>
                                  <p:childTnLst>
                                    <p:animEffect transition="out" filter="fade">
                                      <p:cBhvr>
                                        <p:cTn id="10" dur="500"/>
                                        <p:tgtEl>
                                          <p:spTgt spid="22"/>
                                        </p:tgtEl>
                                      </p:cBhvr>
                                    </p:animEffect>
                                    <p:set>
                                      <p:cBhvr>
                                        <p:cTn id="11" dur="1" fill="hold">
                                          <p:stCondLst>
                                            <p:cond delay="499"/>
                                          </p:stCondLst>
                                        </p:cTn>
                                        <p:tgtEl>
                                          <p:spTgt spid="2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par>
                          <p:cTn id="17" fill="hold">
                            <p:stCondLst>
                              <p:cond delay="500"/>
                            </p:stCondLst>
                            <p:childTnLst>
                              <p:par>
                                <p:cTn id="18" presetID="10" presetClass="exit" presetSubtype="0" fill="hold" nodeType="afterEffect">
                                  <p:stCondLst>
                                    <p:cond delay="1000"/>
                                  </p:stCondLst>
                                  <p:childTnLst>
                                    <p:animEffect transition="out" filter="fade">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par>
                          <p:cTn id="26" fill="hold">
                            <p:stCondLst>
                              <p:cond delay="500"/>
                            </p:stCondLst>
                            <p:childTnLst>
                              <p:par>
                                <p:cTn id="27" presetID="10" presetClass="exit" presetSubtype="0" fill="hold" nodeType="afterEffect">
                                  <p:stCondLst>
                                    <p:cond delay="1000"/>
                                  </p:stCondLst>
                                  <p:childTnLst>
                                    <p:animEffect transition="out" filter="fade">
                                      <p:cBhvr>
                                        <p:cTn id="28" dur="500"/>
                                        <p:tgtEl>
                                          <p:spTgt spid="25"/>
                                        </p:tgtEl>
                                      </p:cBhvr>
                                    </p:animEffect>
                                    <p:set>
                                      <p:cBhvr>
                                        <p:cTn id="29" dur="1" fill="hold">
                                          <p:stCondLst>
                                            <p:cond delay="499"/>
                                          </p:stCondLst>
                                        </p:cTn>
                                        <p:tgtEl>
                                          <p:spTgt spid="2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par>
                          <p:cTn id="35" fill="hold">
                            <p:stCondLst>
                              <p:cond delay="500"/>
                            </p:stCondLst>
                            <p:childTnLst>
                              <p:par>
                                <p:cTn id="36" presetID="10" presetClass="exit" presetSubtype="0" fill="hold" nodeType="afterEffect">
                                  <p:stCondLst>
                                    <p:cond delay="1000"/>
                                  </p:stCondLst>
                                  <p:childTnLst>
                                    <p:animEffect transition="out" filter="fade">
                                      <p:cBhvr>
                                        <p:cTn id="37" dur="500"/>
                                        <p:tgtEl>
                                          <p:spTgt spid="26"/>
                                        </p:tgtEl>
                                      </p:cBhvr>
                                    </p:animEffect>
                                    <p:set>
                                      <p:cBhvr>
                                        <p:cTn id="38" dur="1" fill="hold">
                                          <p:stCondLst>
                                            <p:cond delay="499"/>
                                          </p:stCondLst>
                                        </p:cTn>
                                        <p:tgtEl>
                                          <p:spTgt spid="2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500"/>
                            </p:stCondLst>
                            <p:childTnLst>
                              <p:par>
                                <p:cTn id="45" presetID="10" presetClass="exit" presetSubtype="0" fill="hold" nodeType="afterEffect">
                                  <p:stCondLst>
                                    <p:cond delay="1000"/>
                                  </p:stCondLst>
                                  <p:childTnLst>
                                    <p:animEffect transition="out" filter="fade">
                                      <p:cBhvr>
                                        <p:cTn id="46" dur="500"/>
                                        <p:tgtEl>
                                          <p:spTgt spid="27"/>
                                        </p:tgtEl>
                                      </p:cBhvr>
                                    </p:animEffect>
                                    <p:set>
                                      <p:cBhvr>
                                        <p:cTn id="47" dur="1" fill="hold">
                                          <p:stCondLst>
                                            <p:cond delay="499"/>
                                          </p:stCondLst>
                                        </p:cTn>
                                        <p:tgtEl>
                                          <p:spTgt spid="2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par>
                          <p:cTn id="53" fill="hold">
                            <p:stCondLst>
                              <p:cond delay="500"/>
                            </p:stCondLst>
                            <p:childTnLst>
                              <p:par>
                                <p:cTn id="54" presetID="10" presetClass="exit" presetSubtype="0" fill="hold" nodeType="afterEffect">
                                  <p:stCondLst>
                                    <p:cond delay="1000"/>
                                  </p:stCondLst>
                                  <p:childTnLst>
                                    <p:animEffect transition="out" filter="fade">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par>
                          <p:cTn id="62" fill="hold">
                            <p:stCondLst>
                              <p:cond delay="500"/>
                            </p:stCondLst>
                            <p:childTnLst>
                              <p:par>
                                <p:cTn id="63" presetID="10" presetClass="exit" presetSubtype="0" fill="hold" nodeType="afterEffect">
                                  <p:stCondLst>
                                    <p:cond delay="1000"/>
                                  </p:stCondLst>
                                  <p:childTnLst>
                                    <p:animEffect transition="out" filter="fade">
                                      <p:cBhvr>
                                        <p:cTn id="64" dur="500"/>
                                        <p:tgtEl>
                                          <p:spTgt spid="29"/>
                                        </p:tgtEl>
                                      </p:cBhvr>
                                    </p:animEffect>
                                    <p:set>
                                      <p:cBhvr>
                                        <p:cTn id="65" dur="1" fill="hold">
                                          <p:stCondLst>
                                            <p:cond delay="499"/>
                                          </p:stCondLst>
                                        </p:cTn>
                                        <p:tgtEl>
                                          <p:spTgt spid="29"/>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500"/>
                                        <p:tgtEl>
                                          <p:spTgt spid="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133979-84E6-4316-98E9-8131AAD246C2}"/>
              </a:ext>
            </a:extLst>
          </p:cNvPr>
          <p:cNvSpPr>
            <a:spLocks noGrp="1"/>
          </p:cNvSpPr>
          <p:nvPr>
            <p:ph type="title"/>
          </p:nvPr>
        </p:nvSpPr>
        <p:spPr/>
        <p:txBody>
          <a:bodyPr/>
          <a:lstStyle/>
          <a:p>
            <a:r>
              <a:rPr lang="en-GB" dirty="0"/>
              <a:t>1NF-2 Count forwards and backwards in multiples of 2, 5 and 10</a:t>
            </a:r>
          </a:p>
        </p:txBody>
      </p:sp>
      <p:pic>
        <p:nvPicPr>
          <p:cNvPr id="3" name="Picture 2" descr="A screenshot of a cell phone&#10;&#10;Description automatically generated">
            <a:extLst>
              <a:ext uri="{FF2B5EF4-FFF2-40B4-BE49-F238E27FC236}">
                <a16:creationId xmlns:a16="http://schemas.microsoft.com/office/drawing/2014/main" id="{649FD8C3-2ADE-4A21-B473-DC4CC1E83E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815644" y="1250203"/>
            <a:ext cx="3228317" cy="2228066"/>
          </a:xfrm>
          <a:prstGeom prst="rect">
            <a:avLst/>
          </a:prstGeom>
        </p:spPr>
      </p:pic>
      <p:pic>
        <p:nvPicPr>
          <p:cNvPr id="8" name="Picture 7">
            <a:extLst>
              <a:ext uri="{FF2B5EF4-FFF2-40B4-BE49-F238E27FC236}">
                <a16:creationId xmlns:a16="http://schemas.microsoft.com/office/drawing/2014/main" id="{D16F6DC1-34AC-4264-A3DC-6A3F87F613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534" y="4070654"/>
            <a:ext cx="652101" cy="648000"/>
          </a:xfrm>
          <a:prstGeom prst="rect">
            <a:avLst/>
          </a:prstGeom>
        </p:spPr>
      </p:pic>
      <p:pic>
        <p:nvPicPr>
          <p:cNvPr id="12" name="Picture 11">
            <a:extLst>
              <a:ext uri="{FF2B5EF4-FFF2-40B4-BE49-F238E27FC236}">
                <a16:creationId xmlns:a16="http://schemas.microsoft.com/office/drawing/2014/main" id="{01164685-1F88-48E0-B0F1-37B35C5F82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634" y="1731069"/>
            <a:ext cx="649972" cy="645885"/>
          </a:xfrm>
          <a:prstGeom prst="rect">
            <a:avLst/>
          </a:prstGeom>
        </p:spPr>
      </p:pic>
      <p:pic>
        <p:nvPicPr>
          <p:cNvPr id="13" name="Picture 12">
            <a:extLst>
              <a:ext uri="{FF2B5EF4-FFF2-40B4-BE49-F238E27FC236}">
                <a16:creationId xmlns:a16="http://schemas.microsoft.com/office/drawing/2014/main" id="{8C63450D-F6F6-4CAD-9FA6-54C1F23BE4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7167" y="1743729"/>
            <a:ext cx="649972" cy="645885"/>
          </a:xfrm>
          <a:prstGeom prst="rect">
            <a:avLst/>
          </a:prstGeom>
        </p:spPr>
      </p:pic>
      <p:pic>
        <p:nvPicPr>
          <p:cNvPr id="16" name="Picture 15">
            <a:extLst>
              <a:ext uri="{FF2B5EF4-FFF2-40B4-BE49-F238E27FC236}">
                <a16:creationId xmlns:a16="http://schemas.microsoft.com/office/drawing/2014/main" id="{5C106D7F-425D-43C1-A80A-7731962C3D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7" y="1738715"/>
            <a:ext cx="649972" cy="645885"/>
          </a:xfrm>
          <a:prstGeom prst="rect">
            <a:avLst/>
          </a:prstGeom>
        </p:spPr>
      </p:pic>
      <p:pic>
        <p:nvPicPr>
          <p:cNvPr id="17" name="Picture 16">
            <a:extLst>
              <a:ext uri="{FF2B5EF4-FFF2-40B4-BE49-F238E27FC236}">
                <a16:creationId xmlns:a16="http://schemas.microsoft.com/office/drawing/2014/main" id="{6BB11D91-464E-4448-8ADF-A55EF892F3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3088" y="1640301"/>
            <a:ext cx="649972" cy="645885"/>
          </a:xfrm>
          <a:prstGeom prst="rect">
            <a:avLst/>
          </a:prstGeom>
        </p:spPr>
      </p:pic>
      <p:pic>
        <p:nvPicPr>
          <p:cNvPr id="18" name="Picture 17">
            <a:extLst>
              <a:ext uri="{FF2B5EF4-FFF2-40B4-BE49-F238E27FC236}">
                <a16:creationId xmlns:a16="http://schemas.microsoft.com/office/drawing/2014/main" id="{D398A9C8-D7B0-4830-88C3-0DA7B64FDE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5393" y="1803491"/>
            <a:ext cx="649972" cy="645885"/>
          </a:xfrm>
          <a:prstGeom prst="rect">
            <a:avLst/>
          </a:prstGeom>
        </p:spPr>
      </p:pic>
      <p:pic>
        <p:nvPicPr>
          <p:cNvPr id="19" name="Picture 18">
            <a:extLst>
              <a:ext uri="{FF2B5EF4-FFF2-40B4-BE49-F238E27FC236}">
                <a16:creationId xmlns:a16="http://schemas.microsoft.com/office/drawing/2014/main" id="{E8DECAA4-922D-4F28-AF20-22CDAFDD01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4111" y="1895262"/>
            <a:ext cx="649972" cy="645885"/>
          </a:xfrm>
          <a:prstGeom prst="rect">
            <a:avLst/>
          </a:prstGeom>
        </p:spPr>
      </p:pic>
      <p:pic>
        <p:nvPicPr>
          <p:cNvPr id="20" name="Picture 19">
            <a:extLst>
              <a:ext uri="{FF2B5EF4-FFF2-40B4-BE49-F238E27FC236}">
                <a16:creationId xmlns:a16="http://schemas.microsoft.com/office/drawing/2014/main" id="{8934FBA5-5B97-4796-9B53-F065687550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4888" y="2335364"/>
            <a:ext cx="649972" cy="645885"/>
          </a:xfrm>
          <a:prstGeom prst="rect">
            <a:avLst/>
          </a:prstGeom>
        </p:spPr>
      </p:pic>
      <p:pic>
        <p:nvPicPr>
          <p:cNvPr id="21" name="Picture 20">
            <a:extLst>
              <a:ext uri="{FF2B5EF4-FFF2-40B4-BE49-F238E27FC236}">
                <a16:creationId xmlns:a16="http://schemas.microsoft.com/office/drawing/2014/main" id="{FDB24328-366A-47A6-B74B-9E1BF21211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3088" y="2563433"/>
            <a:ext cx="649972" cy="645885"/>
          </a:xfrm>
          <a:prstGeom prst="rect">
            <a:avLst/>
          </a:prstGeom>
        </p:spPr>
      </p:pic>
      <p:pic>
        <p:nvPicPr>
          <p:cNvPr id="22" name="Picture 21">
            <a:extLst>
              <a:ext uri="{FF2B5EF4-FFF2-40B4-BE49-F238E27FC236}">
                <a16:creationId xmlns:a16="http://schemas.microsoft.com/office/drawing/2014/main" id="{5C3164EA-2020-4891-950D-AB677F1C62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8388" y="2634126"/>
            <a:ext cx="649972" cy="645885"/>
          </a:xfrm>
          <a:prstGeom prst="rect">
            <a:avLst/>
          </a:prstGeom>
        </p:spPr>
      </p:pic>
      <p:pic>
        <p:nvPicPr>
          <p:cNvPr id="23" name="Picture 22">
            <a:extLst>
              <a:ext uri="{FF2B5EF4-FFF2-40B4-BE49-F238E27FC236}">
                <a16:creationId xmlns:a16="http://schemas.microsoft.com/office/drawing/2014/main" id="{D48132BE-8CC6-4A31-8A37-F1F08C644E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4920" y="2152539"/>
            <a:ext cx="649972" cy="645885"/>
          </a:xfrm>
          <a:prstGeom prst="rect">
            <a:avLst/>
          </a:prstGeom>
        </p:spPr>
      </p:pic>
      <p:pic>
        <p:nvPicPr>
          <p:cNvPr id="24" name="Picture 23">
            <a:extLst>
              <a:ext uri="{FF2B5EF4-FFF2-40B4-BE49-F238E27FC236}">
                <a16:creationId xmlns:a16="http://schemas.microsoft.com/office/drawing/2014/main" id="{56E0F8F7-503C-4A8C-AC3D-2E328B4105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293" y="1909065"/>
            <a:ext cx="649972" cy="645885"/>
          </a:xfrm>
          <a:prstGeom prst="rect">
            <a:avLst/>
          </a:prstGeom>
        </p:spPr>
      </p:pic>
      <p:pic>
        <p:nvPicPr>
          <p:cNvPr id="25" name="Picture 24">
            <a:extLst>
              <a:ext uri="{FF2B5EF4-FFF2-40B4-BE49-F238E27FC236}">
                <a16:creationId xmlns:a16="http://schemas.microsoft.com/office/drawing/2014/main" id="{D3B9F243-244C-41A4-836D-28B0748827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4457" y="1628224"/>
            <a:ext cx="649972" cy="645885"/>
          </a:xfrm>
          <a:prstGeom prst="rect">
            <a:avLst/>
          </a:prstGeom>
        </p:spPr>
      </p:pic>
      <p:pic>
        <p:nvPicPr>
          <p:cNvPr id="26" name="Picture 25">
            <a:extLst>
              <a:ext uri="{FF2B5EF4-FFF2-40B4-BE49-F238E27FC236}">
                <a16:creationId xmlns:a16="http://schemas.microsoft.com/office/drawing/2014/main" id="{BD200FD0-5EBD-410D-AA52-EF1D84E361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330" y="2464658"/>
            <a:ext cx="649972" cy="645885"/>
          </a:xfrm>
          <a:prstGeom prst="rect">
            <a:avLst/>
          </a:prstGeom>
        </p:spPr>
      </p:pic>
      <p:pic>
        <p:nvPicPr>
          <p:cNvPr id="27" name="Picture 26">
            <a:extLst>
              <a:ext uri="{FF2B5EF4-FFF2-40B4-BE49-F238E27FC236}">
                <a16:creationId xmlns:a16="http://schemas.microsoft.com/office/drawing/2014/main" id="{006BA676-2F35-4EFF-92B0-935A36DC5B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2472" y="2687954"/>
            <a:ext cx="649972" cy="645885"/>
          </a:xfrm>
          <a:prstGeom prst="rect">
            <a:avLst/>
          </a:prstGeom>
        </p:spPr>
      </p:pic>
      <p:pic>
        <p:nvPicPr>
          <p:cNvPr id="28" name="Picture 27">
            <a:extLst>
              <a:ext uri="{FF2B5EF4-FFF2-40B4-BE49-F238E27FC236}">
                <a16:creationId xmlns:a16="http://schemas.microsoft.com/office/drawing/2014/main" id="{469472AF-69F0-4B7D-BBE0-DB182D5E91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3643" y="2371435"/>
            <a:ext cx="649972" cy="645885"/>
          </a:xfrm>
          <a:prstGeom prst="rect">
            <a:avLst/>
          </a:prstGeom>
        </p:spPr>
      </p:pic>
      <p:pic>
        <p:nvPicPr>
          <p:cNvPr id="30" name="Picture 29">
            <a:extLst>
              <a:ext uri="{FF2B5EF4-FFF2-40B4-BE49-F238E27FC236}">
                <a16:creationId xmlns:a16="http://schemas.microsoft.com/office/drawing/2014/main" id="{D7E6CFA4-B02B-4322-BFBA-FDEC8E83AC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6795" y="4070654"/>
            <a:ext cx="652101" cy="648000"/>
          </a:xfrm>
          <a:prstGeom prst="rect">
            <a:avLst/>
          </a:prstGeom>
        </p:spPr>
      </p:pic>
      <p:pic>
        <p:nvPicPr>
          <p:cNvPr id="32" name="Picture 31">
            <a:extLst>
              <a:ext uri="{FF2B5EF4-FFF2-40B4-BE49-F238E27FC236}">
                <a16:creationId xmlns:a16="http://schemas.microsoft.com/office/drawing/2014/main" id="{22162F59-C3E9-4D85-B38B-A8E65862A8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1080" y="4070654"/>
            <a:ext cx="652101" cy="648000"/>
          </a:xfrm>
          <a:prstGeom prst="rect">
            <a:avLst/>
          </a:prstGeom>
        </p:spPr>
      </p:pic>
      <p:pic>
        <p:nvPicPr>
          <p:cNvPr id="33" name="Picture 32">
            <a:extLst>
              <a:ext uri="{FF2B5EF4-FFF2-40B4-BE49-F238E27FC236}">
                <a16:creationId xmlns:a16="http://schemas.microsoft.com/office/drawing/2014/main" id="{62F6C85C-F73A-44E8-B8FC-F25BF818A4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3405" y="4070654"/>
            <a:ext cx="652101" cy="648000"/>
          </a:xfrm>
          <a:prstGeom prst="rect">
            <a:avLst/>
          </a:prstGeom>
        </p:spPr>
      </p:pic>
      <p:pic>
        <p:nvPicPr>
          <p:cNvPr id="34" name="Picture 33">
            <a:extLst>
              <a:ext uri="{FF2B5EF4-FFF2-40B4-BE49-F238E27FC236}">
                <a16:creationId xmlns:a16="http://schemas.microsoft.com/office/drawing/2014/main" id="{CEDE37E2-78A1-4D94-8DF4-C9B84BA5C9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0848" y="4070654"/>
            <a:ext cx="652101" cy="648000"/>
          </a:xfrm>
          <a:prstGeom prst="rect">
            <a:avLst/>
          </a:prstGeom>
        </p:spPr>
      </p:pic>
      <p:pic>
        <p:nvPicPr>
          <p:cNvPr id="35" name="Picture 34">
            <a:extLst>
              <a:ext uri="{FF2B5EF4-FFF2-40B4-BE49-F238E27FC236}">
                <a16:creationId xmlns:a16="http://schemas.microsoft.com/office/drawing/2014/main" id="{E5B0C68C-0BEA-4230-ADF2-ED81F953A7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050" y="5160872"/>
            <a:ext cx="652101" cy="648000"/>
          </a:xfrm>
          <a:prstGeom prst="rect">
            <a:avLst/>
          </a:prstGeom>
        </p:spPr>
      </p:pic>
      <p:pic>
        <p:nvPicPr>
          <p:cNvPr id="6" name="Picture 5">
            <a:extLst>
              <a:ext uri="{FF2B5EF4-FFF2-40B4-BE49-F238E27FC236}">
                <a16:creationId xmlns:a16="http://schemas.microsoft.com/office/drawing/2014/main" id="{918E33B3-F291-4BD1-AB79-6ECFEB398AD1}"/>
              </a:ext>
            </a:extLst>
          </p:cNvPr>
          <p:cNvPicPr>
            <a:picLocks noChangeAspect="1"/>
          </p:cNvPicPr>
          <p:nvPr/>
        </p:nvPicPr>
        <p:blipFill>
          <a:blip r:embed="rId4"/>
          <a:stretch>
            <a:fillRect/>
          </a:stretch>
        </p:blipFill>
        <p:spPr>
          <a:xfrm>
            <a:off x="570419" y="1522815"/>
            <a:ext cx="1646283" cy="1823780"/>
          </a:xfrm>
          <a:prstGeom prst="rect">
            <a:avLst/>
          </a:prstGeom>
        </p:spPr>
      </p:pic>
      <p:sp>
        <p:nvSpPr>
          <p:cNvPr id="10" name="TextBox 19">
            <a:extLst>
              <a:ext uri="{FF2B5EF4-FFF2-40B4-BE49-F238E27FC236}">
                <a16:creationId xmlns:a16="http://schemas.microsoft.com/office/drawing/2014/main" id="{F511A9D2-8BD9-4940-88A0-20461AC5C4D0}"/>
              </a:ext>
            </a:extLst>
          </p:cNvPr>
          <p:cNvSpPr txBox="1"/>
          <p:nvPr/>
        </p:nvSpPr>
        <p:spPr>
          <a:xfrm>
            <a:off x="6096000" y="5323666"/>
            <a:ext cx="5486401" cy="369332"/>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5</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10, 15… 30. There is 30 pence altogether.</a:t>
            </a:r>
            <a:endParaRPr kumimoji="0" lang="en-GB" sz="16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1" name="Content Placeholder 2">
            <a:extLst>
              <a:ext uri="{FF2B5EF4-FFF2-40B4-BE49-F238E27FC236}">
                <a16:creationId xmlns:a16="http://schemas.microsoft.com/office/drawing/2014/main" id="{4E73DB55-B3C8-41B0-8307-444FBD29FAC1}"/>
              </a:ext>
            </a:extLst>
          </p:cNvPr>
          <p:cNvSpPr txBox="1">
            <a:spLocks/>
          </p:cNvSpPr>
          <p:nvPr/>
        </p:nvSpPr>
        <p:spPr>
          <a:xfrm>
            <a:off x="6192012" y="1238030"/>
            <a:ext cx="5486401" cy="392284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sort of coins can you see in the purse? Can you find some of the same coins to use yourself?</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How much does the boat cost?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Let’s see how many 5 pence coins we need to buy the boat.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If we count in fives, what number do we need to stop at? Why?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So how many 5 pence coins do we need?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make your own 5p shop?</a:t>
            </a: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288308"/>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outcome.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9</a:t>
            </a:r>
            <a:r>
              <a:rPr lang="en-GB" sz="2400" b="1" i="0" u="none" strike="noStrike" dirty="0">
                <a:effectLst/>
              </a:rPr>
              <a:t>, Learning Outcome </a:t>
            </a:r>
            <a:r>
              <a:rPr lang="en-GB" sz="2400" b="1" dirty="0"/>
              <a:t>11</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377426680"/>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calculate the total value of the coins in a set of 10p coins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977229"/>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9, Learning Outcome 11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5131AE85-6CDF-46DB-8B0F-6E6B6E0BB9D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86" b="486"/>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2.1 Counting, unitising and coins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946590144"/>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5:5 (5.2-5.3)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20-21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2113567"/>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011FE8-BEC1-4725-A5F4-D24AE07DBD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7296" y="1922491"/>
            <a:ext cx="882000" cy="882000"/>
          </a:xfrm>
          <a:prstGeom prst="rect">
            <a:avLst/>
          </a:prstGeom>
        </p:spPr>
      </p:pic>
      <p:pic>
        <p:nvPicPr>
          <p:cNvPr id="8" name="Picture 7">
            <a:extLst>
              <a:ext uri="{FF2B5EF4-FFF2-40B4-BE49-F238E27FC236}">
                <a16:creationId xmlns:a16="http://schemas.microsoft.com/office/drawing/2014/main" id="{544AF901-5DBC-442E-958F-8070818D0E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8368" y="1922491"/>
            <a:ext cx="882000" cy="882000"/>
          </a:xfrm>
          <a:prstGeom prst="rect">
            <a:avLst/>
          </a:prstGeom>
        </p:spPr>
      </p:pic>
      <p:pic>
        <p:nvPicPr>
          <p:cNvPr id="9" name="Picture 8">
            <a:extLst>
              <a:ext uri="{FF2B5EF4-FFF2-40B4-BE49-F238E27FC236}">
                <a16:creationId xmlns:a16="http://schemas.microsoft.com/office/drawing/2014/main" id="{472E0802-6267-491B-A825-8E6F5E61B4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440" y="1922491"/>
            <a:ext cx="882000" cy="882000"/>
          </a:xfrm>
          <a:prstGeom prst="rect">
            <a:avLst/>
          </a:prstGeom>
        </p:spPr>
      </p:pic>
      <p:pic>
        <p:nvPicPr>
          <p:cNvPr id="10" name="Picture 9">
            <a:extLst>
              <a:ext uri="{FF2B5EF4-FFF2-40B4-BE49-F238E27FC236}">
                <a16:creationId xmlns:a16="http://schemas.microsoft.com/office/drawing/2014/main" id="{F303BF9F-7AF0-49A5-AEF4-C2D8F61D88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0512" y="1922491"/>
            <a:ext cx="882000" cy="882000"/>
          </a:xfrm>
          <a:prstGeom prst="rect">
            <a:avLst/>
          </a:prstGeom>
        </p:spPr>
      </p:pic>
      <p:pic>
        <p:nvPicPr>
          <p:cNvPr id="11" name="Picture 10">
            <a:extLst>
              <a:ext uri="{FF2B5EF4-FFF2-40B4-BE49-F238E27FC236}">
                <a16:creationId xmlns:a16="http://schemas.microsoft.com/office/drawing/2014/main" id="{8D12B416-BDE0-43B7-B8A7-D2C2BDCFD5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1585" y="1922491"/>
            <a:ext cx="882000" cy="882000"/>
          </a:xfrm>
          <a:prstGeom prst="rect">
            <a:avLst/>
          </a:prstGeom>
        </p:spPr>
      </p:pic>
      <p:pic>
        <p:nvPicPr>
          <p:cNvPr id="12" name="Picture 11">
            <a:extLst>
              <a:ext uri="{FF2B5EF4-FFF2-40B4-BE49-F238E27FC236}">
                <a16:creationId xmlns:a16="http://schemas.microsoft.com/office/drawing/2014/main" id="{BA09E197-AB09-491A-97AC-556CC3D854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7296" y="3238178"/>
            <a:ext cx="882000" cy="882000"/>
          </a:xfrm>
          <a:prstGeom prst="rect">
            <a:avLst/>
          </a:prstGeom>
        </p:spPr>
      </p:pic>
      <p:pic>
        <p:nvPicPr>
          <p:cNvPr id="13" name="Picture 12">
            <a:extLst>
              <a:ext uri="{FF2B5EF4-FFF2-40B4-BE49-F238E27FC236}">
                <a16:creationId xmlns:a16="http://schemas.microsoft.com/office/drawing/2014/main" id="{5FF69BED-6365-4BE1-93FE-59F58D282B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8368" y="3238178"/>
            <a:ext cx="882000" cy="882000"/>
          </a:xfrm>
          <a:prstGeom prst="rect">
            <a:avLst/>
          </a:prstGeom>
        </p:spPr>
      </p:pic>
      <p:pic>
        <p:nvPicPr>
          <p:cNvPr id="14" name="Picture 13">
            <a:extLst>
              <a:ext uri="{FF2B5EF4-FFF2-40B4-BE49-F238E27FC236}">
                <a16:creationId xmlns:a16="http://schemas.microsoft.com/office/drawing/2014/main" id="{AD8B665B-6E73-4653-A596-9093002CDB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440" y="3238178"/>
            <a:ext cx="882000" cy="882000"/>
          </a:xfrm>
          <a:prstGeom prst="rect">
            <a:avLst/>
          </a:prstGeom>
        </p:spPr>
      </p:pic>
      <p:pic>
        <p:nvPicPr>
          <p:cNvPr id="22" name="Picture 21">
            <a:extLst>
              <a:ext uri="{FF2B5EF4-FFF2-40B4-BE49-F238E27FC236}">
                <a16:creationId xmlns:a16="http://schemas.microsoft.com/office/drawing/2014/main" id="{7062CC5D-335A-4071-B5E1-220443525B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0512" y="3238178"/>
            <a:ext cx="882000" cy="882000"/>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5:5</a:t>
            </a:r>
          </a:p>
        </p:txBody>
      </p:sp>
      <p:sp>
        <p:nvSpPr>
          <p:cNvPr id="4" name="TextBox 3">
            <a:extLst>
              <a:ext uri="{FF2B5EF4-FFF2-40B4-BE49-F238E27FC236}">
                <a16:creationId xmlns:a16="http://schemas.microsoft.com/office/drawing/2014/main" id="{A6A2AD0E-38A4-4791-8C7C-A59A581728D4}"/>
              </a:ext>
            </a:extLst>
          </p:cNvPr>
          <p:cNvSpPr txBox="1"/>
          <p:nvPr/>
        </p:nvSpPr>
        <p:spPr bwMode="auto">
          <a:xfrm>
            <a:off x="4863936" y="4526866"/>
            <a:ext cx="2464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nine ten-pennies</a:t>
            </a:r>
          </a:p>
        </p:txBody>
      </p:sp>
      <p:sp>
        <p:nvSpPr>
          <p:cNvPr id="5" name="TextBox 4">
            <a:extLst>
              <a:ext uri="{FF2B5EF4-FFF2-40B4-BE49-F238E27FC236}">
                <a16:creationId xmlns:a16="http://schemas.microsoft.com/office/drawing/2014/main" id="{0BA108E1-919E-4146-BA84-8029418CC8BD}"/>
              </a:ext>
            </a:extLst>
          </p:cNvPr>
          <p:cNvSpPr txBox="1"/>
          <p:nvPr/>
        </p:nvSpPr>
        <p:spPr bwMode="auto">
          <a:xfrm>
            <a:off x="5759628" y="5215535"/>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90</a:t>
            </a:r>
            <a:r>
              <a:rPr lang="en-GB" sz="1200" dirty="0">
                <a:solidFill>
                  <a:srgbClr val="000000"/>
                </a:solidFill>
                <a:latin typeface="Myriad Pro Semibold" charset="0"/>
                <a:ea typeface="Myriad Pro Semibold" charset="0"/>
                <a:cs typeface="Myriad Pro Semibold" charset="0"/>
              </a:rPr>
              <a:t> </a:t>
            </a:r>
            <a:r>
              <a:rPr lang="en-GB" sz="2400" dirty="0">
                <a:solidFill>
                  <a:srgbClr val="000000"/>
                </a:solidFill>
                <a:latin typeface="Myriad Pro Semibold" charset="0"/>
                <a:ea typeface="Myriad Pro Semibold" charset="0"/>
                <a:cs typeface="Myriad Pro Semibold" charset="0"/>
              </a:rPr>
              <a:t>p</a:t>
            </a:r>
          </a:p>
        </p:txBody>
      </p:sp>
      <p:pic>
        <p:nvPicPr>
          <p:cNvPr id="52" name="Picture 51" descr="A picture containing kitchenware&#10;&#10;Description automatically generated">
            <a:extLst>
              <a:ext uri="{FF2B5EF4-FFF2-40B4-BE49-F238E27FC236}">
                <a16:creationId xmlns:a16="http://schemas.microsoft.com/office/drawing/2014/main" id="{87CDA2FD-B7D5-4523-AC0A-89EC94E485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296" y="1922491"/>
            <a:ext cx="882000" cy="882000"/>
          </a:xfrm>
          <a:prstGeom prst="rect">
            <a:avLst/>
          </a:prstGeom>
        </p:spPr>
      </p:pic>
      <p:pic>
        <p:nvPicPr>
          <p:cNvPr id="53" name="Picture 52" descr="A picture containing kitchenware&#10;&#10;Description automatically generated">
            <a:extLst>
              <a:ext uri="{FF2B5EF4-FFF2-40B4-BE49-F238E27FC236}">
                <a16:creationId xmlns:a16="http://schemas.microsoft.com/office/drawing/2014/main" id="{7F7C62BE-1685-4DDA-882E-00BC4B5FA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8368" y="1922491"/>
            <a:ext cx="882000" cy="882000"/>
          </a:xfrm>
          <a:prstGeom prst="rect">
            <a:avLst/>
          </a:prstGeom>
        </p:spPr>
      </p:pic>
      <p:pic>
        <p:nvPicPr>
          <p:cNvPr id="54" name="Picture 53" descr="A picture containing kitchenware&#10;&#10;Description automatically generated">
            <a:extLst>
              <a:ext uri="{FF2B5EF4-FFF2-40B4-BE49-F238E27FC236}">
                <a16:creationId xmlns:a16="http://schemas.microsoft.com/office/drawing/2014/main" id="{3D26DC3E-3D6A-4F09-B5FA-0D845E4B1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9440" y="1922491"/>
            <a:ext cx="882000" cy="882000"/>
          </a:xfrm>
          <a:prstGeom prst="rect">
            <a:avLst/>
          </a:prstGeom>
        </p:spPr>
      </p:pic>
      <p:pic>
        <p:nvPicPr>
          <p:cNvPr id="55" name="Picture 54" descr="A picture containing kitchenware&#10;&#10;Description automatically generated">
            <a:extLst>
              <a:ext uri="{FF2B5EF4-FFF2-40B4-BE49-F238E27FC236}">
                <a16:creationId xmlns:a16="http://schemas.microsoft.com/office/drawing/2014/main" id="{406E5F2F-0F48-411B-AE5A-CEA4EA485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512" y="1922491"/>
            <a:ext cx="882000" cy="882000"/>
          </a:xfrm>
          <a:prstGeom prst="rect">
            <a:avLst/>
          </a:prstGeom>
        </p:spPr>
      </p:pic>
      <p:pic>
        <p:nvPicPr>
          <p:cNvPr id="56" name="Picture 55" descr="A picture containing kitchenware&#10;&#10;Description automatically generated">
            <a:extLst>
              <a:ext uri="{FF2B5EF4-FFF2-40B4-BE49-F238E27FC236}">
                <a16:creationId xmlns:a16="http://schemas.microsoft.com/office/drawing/2014/main" id="{683EFD8B-E6F8-40E1-A377-2B8319BBB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1585" y="1922491"/>
            <a:ext cx="882000" cy="882000"/>
          </a:xfrm>
          <a:prstGeom prst="rect">
            <a:avLst/>
          </a:prstGeom>
        </p:spPr>
      </p:pic>
      <p:pic>
        <p:nvPicPr>
          <p:cNvPr id="57" name="Picture 56" descr="A picture containing kitchenware&#10;&#10;Description automatically generated">
            <a:extLst>
              <a:ext uri="{FF2B5EF4-FFF2-40B4-BE49-F238E27FC236}">
                <a16:creationId xmlns:a16="http://schemas.microsoft.com/office/drawing/2014/main" id="{81768D55-70CD-47E8-8ED2-CDE318D63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296" y="3238178"/>
            <a:ext cx="882000" cy="882000"/>
          </a:xfrm>
          <a:prstGeom prst="rect">
            <a:avLst/>
          </a:prstGeom>
        </p:spPr>
      </p:pic>
      <p:pic>
        <p:nvPicPr>
          <p:cNvPr id="58" name="Picture 57" descr="A picture containing kitchenware&#10;&#10;Description automatically generated">
            <a:extLst>
              <a:ext uri="{FF2B5EF4-FFF2-40B4-BE49-F238E27FC236}">
                <a16:creationId xmlns:a16="http://schemas.microsoft.com/office/drawing/2014/main" id="{517BC320-BA24-4D5F-8AE1-29D4CF346F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8368" y="3238178"/>
            <a:ext cx="882000" cy="882000"/>
          </a:xfrm>
          <a:prstGeom prst="rect">
            <a:avLst/>
          </a:prstGeom>
        </p:spPr>
      </p:pic>
      <p:pic>
        <p:nvPicPr>
          <p:cNvPr id="59" name="Picture 58" descr="A picture containing kitchenware&#10;&#10;Description automatically generated">
            <a:extLst>
              <a:ext uri="{FF2B5EF4-FFF2-40B4-BE49-F238E27FC236}">
                <a16:creationId xmlns:a16="http://schemas.microsoft.com/office/drawing/2014/main" id="{9BEFA14E-E042-442D-B70F-A1B77C39A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9440" y="3238178"/>
            <a:ext cx="882000" cy="882000"/>
          </a:xfrm>
          <a:prstGeom prst="rect">
            <a:avLst/>
          </a:prstGeom>
        </p:spPr>
      </p:pic>
      <p:pic>
        <p:nvPicPr>
          <p:cNvPr id="60" name="Picture 59" descr="A picture containing kitchenware&#10;&#10;Description automatically generated">
            <a:extLst>
              <a:ext uri="{FF2B5EF4-FFF2-40B4-BE49-F238E27FC236}">
                <a16:creationId xmlns:a16="http://schemas.microsoft.com/office/drawing/2014/main" id="{20196946-7B39-44B8-8FC7-A6C7E016B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512" y="3238178"/>
            <a:ext cx="882000" cy="882000"/>
          </a:xfrm>
          <a:prstGeom prst="rect">
            <a:avLst/>
          </a:prstGeom>
        </p:spPr>
      </p:pic>
    </p:spTree>
    <p:extLst>
      <p:ext uri="{BB962C8B-B14F-4D97-AF65-F5344CB8AC3E}">
        <p14:creationId xmlns:p14="http://schemas.microsoft.com/office/powerpoint/2010/main" val="1714004653"/>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10" presetClass="exit" presetSubtype="0" fill="hold" nodeType="afterEffect">
                                  <p:stCondLst>
                                    <p:cond delay="1000"/>
                                  </p:stCondLst>
                                  <p:childTnLst>
                                    <p:animEffect transition="out" filter="fade">
                                      <p:cBhvr>
                                        <p:cTn id="10" dur="500"/>
                                        <p:tgtEl>
                                          <p:spTgt spid="52"/>
                                        </p:tgtEl>
                                      </p:cBhvr>
                                    </p:animEffect>
                                    <p:set>
                                      <p:cBhvr>
                                        <p:cTn id="11" dur="1" fill="hold">
                                          <p:stCondLst>
                                            <p:cond delay="499"/>
                                          </p:stCondLst>
                                        </p:cTn>
                                        <p:tgtEl>
                                          <p:spTgt spid="5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childTnLst>
                          </p:cTn>
                        </p:par>
                        <p:par>
                          <p:cTn id="17" fill="hold">
                            <p:stCondLst>
                              <p:cond delay="500"/>
                            </p:stCondLst>
                            <p:childTnLst>
                              <p:par>
                                <p:cTn id="18" presetID="10" presetClass="exit" presetSubtype="0" fill="hold" nodeType="afterEffect">
                                  <p:stCondLst>
                                    <p:cond delay="1000"/>
                                  </p:stCondLst>
                                  <p:childTnLst>
                                    <p:animEffect transition="out" filter="fade">
                                      <p:cBhvr>
                                        <p:cTn id="19" dur="500"/>
                                        <p:tgtEl>
                                          <p:spTgt spid="53"/>
                                        </p:tgtEl>
                                      </p:cBhvr>
                                    </p:animEffect>
                                    <p:set>
                                      <p:cBhvr>
                                        <p:cTn id="20" dur="1" fill="hold">
                                          <p:stCondLst>
                                            <p:cond delay="499"/>
                                          </p:stCondLst>
                                        </p:cTn>
                                        <p:tgtEl>
                                          <p:spTgt spid="5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childTnLst>
                          </p:cTn>
                        </p:par>
                        <p:par>
                          <p:cTn id="26" fill="hold">
                            <p:stCondLst>
                              <p:cond delay="500"/>
                            </p:stCondLst>
                            <p:childTnLst>
                              <p:par>
                                <p:cTn id="27" presetID="10" presetClass="exit" presetSubtype="0" fill="hold" nodeType="afterEffect">
                                  <p:stCondLst>
                                    <p:cond delay="1000"/>
                                  </p:stCondLst>
                                  <p:childTnLst>
                                    <p:animEffect transition="out" filter="fade">
                                      <p:cBhvr>
                                        <p:cTn id="28" dur="500"/>
                                        <p:tgtEl>
                                          <p:spTgt spid="54"/>
                                        </p:tgtEl>
                                      </p:cBhvr>
                                    </p:animEffect>
                                    <p:set>
                                      <p:cBhvr>
                                        <p:cTn id="29" dur="1" fill="hold">
                                          <p:stCondLst>
                                            <p:cond delay="499"/>
                                          </p:stCondLst>
                                        </p:cTn>
                                        <p:tgtEl>
                                          <p:spTgt spid="5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childTnLst>
                          </p:cTn>
                        </p:par>
                        <p:par>
                          <p:cTn id="35" fill="hold">
                            <p:stCondLst>
                              <p:cond delay="500"/>
                            </p:stCondLst>
                            <p:childTnLst>
                              <p:par>
                                <p:cTn id="36" presetID="10" presetClass="exit" presetSubtype="0" fill="hold" nodeType="afterEffect">
                                  <p:stCondLst>
                                    <p:cond delay="1000"/>
                                  </p:stCondLst>
                                  <p:childTnLst>
                                    <p:animEffect transition="out" filter="fade">
                                      <p:cBhvr>
                                        <p:cTn id="37" dur="500"/>
                                        <p:tgtEl>
                                          <p:spTgt spid="55"/>
                                        </p:tgtEl>
                                      </p:cBhvr>
                                    </p:animEffect>
                                    <p:set>
                                      <p:cBhvr>
                                        <p:cTn id="38" dur="1" fill="hold">
                                          <p:stCondLst>
                                            <p:cond delay="499"/>
                                          </p:stCondLst>
                                        </p:cTn>
                                        <p:tgtEl>
                                          <p:spTgt spid="5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0"/>
                                        <p:tgtEl>
                                          <p:spTgt spid="56"/>
                                        </p:tgtEl>
                                      </p:cBhvr>
                                    </p:animEffect>
                                  </p:childTnLst>
                                </p:cTn>
                              </p:par>
                            </p:childTnLst>
                          </p:cTn>
                        </p:par>
                        <p:par>
                          <p:cTn id="44" fill="hold">
                            <p:stCondLst>
                              <p:cond delay="500"/>
                            </p:stCondLst>
                            <p:childTnLst>
                              <p:par>
                                <p:cTn id="45" presetID="10" presetClass="exit" presetSubtype="0" fill="hold" nodeType="afterEffect">
                                  <p:stCondLst>
                                    <p:cond delay="1000"/>
                                  </p:stCondLst>
                                  <p:childTnLst>
                                    <p:animEffect transition="out" filter="fade">
                                      <p:cBhvr>
                                        <p:cTn id="46" dur="500"/>
                                        <p:tgtEl>
                                          <p:spTgt spid="56"/>
                                        </p:tgtEl>
                                      </p:cBhvr>
                                    </p:animEffect>
                                    <p:set>
                                      <p:cBhvr>
                                        <p:cTn id="47" dur="1" fill="hold">
                                          <p:stCondLst>
                                            <p:cond delay="499"/>
                                          </p:stCondLst>
                                        </p:cTn>
                                        <p:tgtEl>
                                          <p:spTgt spid="5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childTnLst>
                          </p:cTn>
                        </p:par>
                        <p:par>
                          <p:cTn id="53" fill="hold">
                            <p:stCondLst>
                              <p:cond delay="500"/>
                            </p:stCondLst>
                            <p:childTnLst>
                              <p:par>
                                <p:cTn id="54" presetID="10" presetClass="exit" presetSubtype="0" fill="hold" nodeType="afterEffect">
                                  <p:stCondLst>
                                    <p:cond delay="1000"/>
                                  </p:stCondLst>
                                  <p:childTnLst>
                                    <p:animEffect transition="out" filter="fade">
                                      <p:cBhvr>
                                        <p:cTn id="55" dur="500"/>
                                        <p:tgtEl>
                                          <p:spTgt spid="57"/>
                                        </p:tgtEl>
                                      </p:cBhvr>
                                    </p:animEffect>
                                    <p:set>
                                      <p:cBhvr>
                                        <p:cTn id="56" dur="1" fill="hold">
                                          <p:stCondLst>
                                            <p:cond delay="499"/>
                                          </p:stCondLst>
                                        </p:cTn>
                                        <p:tgtEl>
                                          <p:spTgt spid="5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500"/>
                                        <p:tgtEl>
                                          <p:spTgt spid="58"/>
                                        </p:tgtEl>
                                      </p:cBhvr>
                                    </p:animEffect>
                                  </p:childTnLst>
                                </p:cTn>
                              </p:par>
                            </p:childTnLst>
                          </p:cTn>
                        </p:par>
                        <p:par>
                          <p:cTn id="62" fill="hold">
                            <p:stCondLst>
                              <p:cond delay="500"/>
                            </p:stCondLst>
                            <p:childTnLst>
                              <p:par>
                                <p:cTn id="63" presetID="10" presetClass="exit" presetSubtype="0" fill="hold" nodeType="afterEffect">
                                  <p:stCondLst>
                                    <p:cond delay="1000"/>
                                  </p:stCondLst>
                                  <p:childTnLst>
                                    <p:animEffect transition="out" filter="fade">
                                      <p:cBhvr>
                                        <p:cTn id="64" dur="500"/>
                                        <p:tgtEl>
                                          <p:spTgt spid="58"/>
                                        </p:tgtEl>
                                      </p:cBhvr>
                                    </p:animEffect>
                                    <p:set>
                                      <p:cBhvr>
                                        <p:cTn id="65" dur="1" fill="hold">
                                          <p:stCondLst>
                                            <p:cond delay="499"/>
                                          </p:stCondLst>
                                        </p:cTn>
                                        <p:tgtEl>
                                          <p:spTgt spid="5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500"/>
                                        <p:tgtEl>
                                          <p:spTgt spid="59"/>
                                        </p:tgtEl>
                                      </p:cBhvr>
                                    </p:animEffect>
                                  </p:childTnLst>
                                </p:cTn>
                              </p:par>
                            </p:childTnLst>
                          </p:cTn>
                        </p:par>
                        <p:par>
                          <p:cTn id="71" fill="hold">
                            <p:stCondLst>
                              <p:cond delay="500"/>
                            </p:stCondLst>
                            <p:childTnLst>
                              <p:par>
                                <p:cTn id="72" presetID="10" presetClass="exit" presetSubtype="0" fill="hold" nodeType="afterEffect">
                                  <p:stCondLst>
                                    <p:cond delay="1000"/>
                                  </p:stCondLst>
                                  <p:childTnLst>
                                    <p:animEffect transition="out" filter="fade">
                                      <p:cBhvr>
                                        <p:cTn id="73" dur="500"/>
                                        <p:tgtEl>
                                          <p:spTgt spid="59"/>
                                        </p:tgtEl>
                                      </p:cBhvr>
                                    </p:animEffect>
                                    <p:set>
                                      <p:cBhvr>
                                        <p:cTn id="74" dur="1" fill="hold">
                                          <p:stCondLst>
                                            <p:cond delay="499"/>
                                          </p:stCondLst>
                                        </p:cTn>
                                        <p:tgtEl>
                                          <p:spTgt spid="5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500"/>
                                        <p:tgtEl>
                                          <p:spTgt spid="60"/>
                                        </p:tgtEl>
                                      </p:cBhvr>
                                    </p:animEffect>
                                  </p:childTnLst>
                                </p:cTn>
                              </p:par>
                            </p:childTnLst>
                          </p:cTn>
                        </p:par>
                        <p:par>
                          <p:cTn id="80" fill="hold">
                            <p:stCondLst>
                              <p:cond delay="500"/>
                            </p:stCondLst>
                            <p:childTnLst>
                              <p:par>
                                <p:cTn id="81" presetID="10" presetClass="exit" presetSubtype="0" fill="hold" nodeType="afterEffect">
                                  <p:stCondLst>
                                    <p:cond delay="1000"/>
                                  </p:stCondLst>
                                  <p:childTnLst>
                                    <p:animEffect transition="out" filter="fade">
                                      <p:cBhvr>
                                        <p:cTn id="82" dur="500"/>
                                        <p:tgtEl>
                                          <p:spTgt spid="60"/>
                                        </p:tgtEl>
                                      </p:cBhvr>
                                    </p:animEffect>
                                    <p:set>
                                      <p:cBhvr>
                                        <p:cTn id="83" dur="1" fill="hold">
                                          <p:stCondLst>
                                            <p:cond delay="499"/>
                                          </p:stCondLst>
                                        </p:cTn>
                                        <p:tgtEl>
                                          <p:spTgt spid="6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fade">
                                      <p:cBhvr>
                                        <p:cTn id="88" dur="500"/>
                                        <p:tgtEl>
                                          <p:spTgt spid="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fade">
                                      <p:cBhvr>
                                        <p:cTn id="9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E677E146-F285-4CDD-BBE1-08B60EA401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815644" y="1250203"/>
            <a:ext cx="3228317" cy="2228066"/>
          </a:xfrm>
          <a:prstGeom prst="rect">
            <a:avLst/>
          </a:prstGeom>
        </p:spPr>
      </p:pic>
      <p:pic>
        <p:nvPicPr>
          <p:cNvPr id="8" name="Picture 7">
            <a:extLst>
              <a:ext uri="{FF2B5EF4-FFF2-40B4-BE49-F238E27FC236}">
                <a16:creationId xmlns:a16="http://schemas.microsoft.com/office/drawing/2014/main" id="{58402214-4053-413A-A4B9-B89C6A5D84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009" y="1580303"/>
            <a:ext cx="882000" cy="882000"/>
          </a:xfrm>
          <a:prstGeom prst="rect">
            <a:avLst/>
          </a:prstGeom>
        </p:spPr>
      </p:pic>
      <p:sp>
        <p:nvSpPr>
          <p:cNvPr id="31" name="Title 30">
            <a:extLst>
              <a:ext uri="{FF2B5EF4-FFF2-40B4-BE49-F238E27FC236}">
                <a16:creationId xmlns:a16="http://schemas.microsoft.com/office/drawing/2014/main" id="{15FA71E4-0F1C-4CFA-8CC1-A638EDB102BA}"/>
              </a:ext>
            </a:extLst>
          </p:cNvPr>
          <p:cNvSpPr>
            <a:spLocks noGrp="1"/>
          </p:cNvSpPr>
          <p:nvPr>
            <p:ph type="title"/>
          </p:nvPr>
        </p:nvSpPr>
        <p:spPr/>
        <p:txBody>
          <a:bodyPr/>
          <a:lstStyle/>
          <a:p>
            <a:r>
              <a:rPr lang="en-GB" dirty="0"/>
              <a:t>1NF-2 Count forwards and backwards in multiples of 2, 5 and 10</a:t>
            </a:r>
          </a:p>
        </p:txBody>
      </p:sp>
      <p:pic>
        <p:nvPicPr>
          <p:cNvPr id="6" name="Picture 5">
            <a:extLst>
              <a:ext uri="{FF2B5EF4-FFF2-40B4-BE49-F238E27FC236}">
                <a16:creationId xmlns:a16="http://schemas.microsoft.com/office/drawing/2014/main" id="{E486BB13-33FD-40E2-A224-FDA62C091C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888" y="3928949"/>
            <a:ext cx="882000" cy="882000"/>
          </a:xfrm>
          <a:prstGeom prst="rect">
            <a:avLst/>
          </a:prstGeom>
        </p:spPr>
      </p:pic>
      <p:pic>
        <p:nvPicPr>
          <p:cNvPr id="10" name="Picture 9">
            <a:extLst>
              <a:ext uri="{FF2B5EF4-FFF2-40B4-BE49-F238E27FC236}">
                <a16:creationId xmlns:a16="http://schemas.microsoft.com/office/drawing/2014/main" id="{2B4594B0-0638-4004-B41A-E36913830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2639" y="1594106"/>
            <a:ext cx="882000" cy="882000"/>
          </a:xfrm>
          <a:prstGeom prst="rect">
            <a:avLst/>
          </a:prstGeom>
        </p:spPr>
      </p:pic>
      <p:pic>
        <p:nvPicPr>
          <p:cNvPr id="11" name="Picture 10">
            <a:extLst>
              <a:ext uri="{FF2B5EF4-FFF2-40B4-BE49-F238E27FC236}">
                <a16:creationId xmlns:a16="http://schemas.microsoft.com/office/drawing/2014/main" id="{45E9A092-BA55-44CB-8B6E-82633ECD02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6930" y="1476875"/>
            <a:ext cx="882000" cy="882000"/>
          </a:xfrm>
          <a:prstGeom prst="rect">
            <a:avLst/>
          </a:prstGeom>
        </p:spPr>
      </p:pic>
      <p:pic>
        <p:nvPicPr>
          <p:cNvPr id="12" name="Picture 11">
            <a:extLst>
              <a:ext uri="{FF2B5EF4-FFF2-40B4-BE49-F238E27FC236}">
                <a16:creationId xmlns:a16="http://schemas.microsoft.com/office/drawing/2014/main" id="{A8F3DDD6-9F0D-4E81-88F5-1138168B7C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3267" y="1535491"/>
            <a:ext cx="882000" cy="882000"/>
          </a:xfrm>
          <a:prstGeom prst="rect">
            <a:avLst/>
          </a:prstGeom>
        </p:spPr>
      </p:pic>
      <p:pic>
        <p:nvPicPr>
          <p:cNvPr id="13" name="Picture 12">
            <a:extLst>
              <a:ext uri="{FF2B5EF4-FFF2-40B4-BE49-F238E27FC236}">
                <a16:creationId xmlns:a16="http://schemas.microsoft.com/office/drawing/2014/main" id="{EBB36CEE-37EA-4F73-A6B1-8805CAFDFB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7953" y="1731836"/>
            <a:ext cx="882000" cy="882000"/>
          </a:xfrm>
          <a:prstGeom prst="rect">
            <a:avLst/>
          </a:prstGeom>
        </p:spPr>
      </p:pic>
      <p:pic>
        <p:nvPicPr>
          <p:cNvPr id="14" name="Picture 13">
            <a:extLst>
              <a:ext uri="{FF2B5EF4-FFF2-40B4-BE49-F238E27FC236}">
                <a16:creationId xmlns:a16="http://schemas.microsoft.com/office/drawing/2014/main" id="{C6B026AB-7B90-4BBC-97C0-D53DEA5887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8730" y="2171938"/>
            <a:ext cx="882000" cy="882000"/>
          </a:xfrm>
          <a:prstGeom prst="rect">
            <a:avLst/>
          </a:prstGeom>
        </p:spPr>
      </p:pic>
      <p:pic>
        <p:nvPicPr>
          <p:cNvPr id="15" name="Picture 14">
            <a:extLst>
              <a:ext uri="{FF2B5EF4-FFF2-40B4-BE49-F238E27FC236}">
                <a16:creationId xmlns:a16="http://schemas.microsoft.com/office/drawing/2014/main" id="{5751E77E-B9DF-4FB8-8D29-FA873CA6EF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6930" y="2400007"/>
            <a:ext cx="882000" cy="882000"/>
          </a:xfrm>
          <a:prstGeom prst="rect">
            <a:avLst/>
          </a:prstGeom>
        </p:spPr>
      </p:pic>
      <p:pic>
        <p:nvPicPr>
          <p:cNvPr id="16" name="Picture 15">
            <a:extLst>
              <a:ext uri="{FF2B5EF4-FFF2-40B4-BE49-F238E27FC236}">
                <a16:creationId xmlns:a16="http://schemas.microsoft.com/office/drawing/2014/main" id="{18AE804D-3556-470C-BE63-F430C8D71A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2230" y="2470700"/>
            <a:ext cx="882000" cy="882000"/>
          </a:xfrm>
          <a:prstGeom prst="rect">
            <a:avLst/>
          </a:prstGeom>
        </p:spPr>
      </p:pic>
      <p:pic>
        <p:nvPicPr>
          <p:cNvPr id="17" name="Picture 16">
            <a:extLst>
              <a:ext uri="{FF2B5EF4-FFF2-40B4-BE49-F238E27FC236}">
                <a16:creationId xmlns:a16="http://schemas.microsoft.com/office/drawing/2014/main" id="{37C48C4E-3666-4191-8E5C-08CD7E4DAA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8762" y="1989113"/>
            <a:ext cx="882000" cy="882000"/>
          </a:xfrm>
          <a:prstGeom prst="rect">
            <a:avLst/>
          </a:prstGeom>
        </p:spPr>
      </p:pic>
      <p:pic>
        <p:nvPicPr>
          <p:cNvPr id="18" name="Picture 17">
            <a:extLst>
              <a:ext uri="{FF2B5EF4-FFF2-40B4-BE49-F238E27FC236}">
                <a16:creationId xmlns:a16="http://schemas.microsoft.com/office/drawing/2014/main" id="{B4EF68B9-B481-4B42-80A5-0C2125F566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1135" y="1745639"/>
            <a:ext cx="882000" cy="882000"/>
          </a:xfrm>
          <a:prstGeom prst="rect">
            <a:avLst/>
          </a:prstGeom>
        </p:spPr>
      </p:pic>
      <p:pic>
        <p:nvPicPr>
          <p:cNvPr id="19" name="Picture 18">
            <a:extLst>
              <a:ext uri="{FF2B5EF4-FFF2-40B4-BE49-F238E27FC236}">
                <a16:creationId xmlns:a16="http://schemas.microsoft.com/office/drawing/2014/main" id="{3408D9E7-BDBA-4391-B59B-A9B8BF3BA4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8299" y="1464798"/>
            <a:ext cx="882000" cy="882000"/>
          </a:xfrm>
          <a:prstGeom prst="rect">
            <a:avLst/>
          </a:prstGeom>
        </p:spPr>
      </p:pic>
      <p:pic>
        <p:nvPicPr>
          <p:cNvPr id="20" name="Picture 19">
            <a:extLst>
              <a:ext uri="{FF2B5EF4-FFF2-40B4-BE49-F238E27FC236}">
                <a16:creationId xmlns:a16="http://schemas.microsoft.com/office/drawing/2014/main" id="{39E14DF2-ACBA-486E-B178-59EFA9BCD4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1172" y="2301232"/>
            <a:ext cx="882000" cy="882000"/>
          </a:xfrm>
          <a:prstGeom prst="rect">
            <a:avLst/>
          </a:prstGeom>
        </p:spPr>
      </p:pic>
      <p:pic>
        <p:nvPicPr>
          <p:cNvPr id="21" name="Picture 20">
            <a:extLst>
              <a:ext uri="{FF2B5EF4-FFF2-40B4-BE49-F238E27FC236}">
                <a16:creationId xmlns:a16="http://schemas.microsoft.com/office/drawing/2014/main" id="{79D3F454-B8CA-4D7C-BC83-5E695971E3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314" y="2524528"/>
            <a:ext cx="882000" cy="882000"/>
          </a:xfrm>
          <a:prstGeom prst="rect">
            <a:avLst/>
          </a:prstGeom>
        </p:spPr>
      </p:pic>
      <p:pic>
        <p:nvPicPr>
          <p:cNvPr id="22" name="Picture 21">
            <a:extLst>
              <a:ext uri="{FF2B5EF4-FFF2-40B4-BE49-F238E27FC236}">
                <a16:creationId xmlns:a16="http://schemas.microsoft.com/office/drawing/2014/main" id="{90AB3C56-6557-48BA-B277-578CF72F3E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7485" y="2208009"/>
            <a:ext cx="882000" cy="882000"/>
          </a:xfrm>
          <a:prstGeom prst="rect">
            <a:avLst/>
          </a:prstGeom>
        </p:spPr>
      </p:pic>
      <p:pic>
        <p:nvPicPr>
          <p:cNvPr id="26" name="Picture 25">
            <a:extLst>
              <a:ext uri="{FF2B5EF4-FFF2-40B4-BE49-F238E27FC236}">
                <a16:creationId xmlns:a16="http://schemas.microsoft.com/office/drawing/2014/main" id="{CEAD2166-568F-4D71-8901-9F578D84AF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040" y="3928949"/>
            <a:ext cx="882000" cy="882000"/>
          </a:xfrm>
          <a:prstGeom prst="rect">
            <a:avLst/>
          </a:prstGeom>
        </p:spPr>
      </p:pic>
      <p:pic>
        <p:nvPicPr>
          <p:cNvPr id="27" name="Picture 26">
            <a:extLst>
              <a:ext uri="{FF2B5EF4-FFF2-40B4-BE49-F238E27FC236}">
                <a16:creationId xmlns:a16="http://schemas.microsoft.com/office/drawing/2014/main" id="{669FC2E1-C68D-42DC-958C-62A1B7E19A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4192" y="3928949"/>
            <a:ext cx="882000" cy="882000"/>
          </a:xfrm>
          <a:prstGeom prst="rect">
            <a:avLst/>
          </a:prstGeom>
        </p:spPr>
      </p:pic>
      <p:pic>
        <p:nvPicPr>
          <p:cNvPr id="28" name="Picture 27">
            <a:extLst>
              <a:ext uri="{FF2B5EF4-FFF2-40B4-BE49-F238E27FC236}">
                <a16:creationId xmlns:a16="http://schemas.microsoft.com/office/drawing/2014/main" id="{5542FFE2-F99B-44FC-9527-CE4D1E4465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7953" y="3928949"/>
            <a:ext cx="882000" cy="882000"/>
          </a:xfrm>
          <a:prstGeom prst="rect">
            <a:avLst/>
          </a:prstGeom>
        </p:spPr>
      </p:pic>
      <p:pic>
        <p:nvPicPr>
          <p:cNvPr id="29" name="Picture 28">
            <a:extLst>
              <a:ext uri="{FF2B5EF4-FFF2-40B4-BE49-F238E27FC236}">
                <a16:creationId xmlns:a16="http://schemas.microsoft.com/office/drawing/2014/main" id="{76E3E27B-D18A-4A42-AD5A-1309D57EC6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1714" y="3928949"/>
            <a:ext cx="882000" cy="882000"/>
          </a:xfrm>
          <a:prstGeom prst="rect">
            <a:avLst/>
          </a:prstGeom>
        </p:spPr>
      </p:pic>
      <p:pic>
        <p:nvPicPr>
          <p:cNvPr id="7" name="Picture 6">
            <a:extLst>
              <a:ext uri="{FF2B5EF4-FFF2-40B4-BE49-F238E27FC236}">
                <a16:creationId xmlns:a16="http://schemas.microsoft.com/office/drawing/2014/main" id="{50AB3A88-7BA2-4053-A37E-3E9BD7F1F37E}"/>
              </a:ext>
            </a:extLst>
          </p:cNvPr>
          <p:cNvPicPr>
            <a:picLocks noChangeAspect="1"/>
          </p:cNvPicPr>
          <p:nvPr/>
        </p:nvPicPr>
        <p:blipFill>
          <a:blip r:embed="rId4"/>
          <a:stretch>
            <a:fillRect/>
          </a:stretch>
        </p:blipFill>
        <p:spPr>
          <a:xfrm>
            <a:off x="570886" y="1504626"/>
            <a:ext cx="1624876" cy="1848074"/>
          </a:xfrm>
          <a:prstGeom prst="rect">
            <a:avLst/>
          </a:prstGeom>
        </p:spPr>
      </p:pic>
      <p:sp>
        <p:nvSpPr>
          <p:cNvPr id="33" name="TextBox 19">
            <a:extLst>
              <a:ext uri="{FF2B5EF4-FFF2-40B4-BE49-F238E27FC236}">
                <a16:creationId xmlns:a16="http://schemas.microsoft.com/office/drawing/2014/main" id="{70331694-A8F2-4472-9AE8-64947127972C}"/>
              </a:ext>
            </a:extLst>
          </p:cNvPr>
          <p:cNvSpPr txBox="1"/>
          <p:nvPr/>
        </p:nvSpPr>
        <p:spPr>
          <a:xfrm>
            <a:off x="6096000" y="5250640"/>
            <a:ext cx="5486401" cy="369332"/>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0, 20, 30, 40, 50. There is 50 pence altogether.</a:t>
            </a:r>
          </a:p>
        </p:txBody>
      </p:sp>
      <p:sp>
        <p:nvSpPr>
          <p:cNvPr id="35" name="Content Placeholder 2">
            <a:extLst>
              <a:ext uri="{FF2B5EF4-FFF2-40B4-BE49-F238E27FC236}">
                <a16:creationId xmlns:a16="http://schemas.microsoft.com/office/drawing/2014/main" id="{F427FBC5-CE33-446E-9CBD-D7C229BCE605}"/>
              </a:ext>
            </a:extLst>
          </p:cNvPr>
          <p:cNvSpPr txBox="1">
            <a:spLocks/>
          </p:cNvSpPr>
          <p:nvPr/>
        </p:nvSpPr>
        <p:spPr>
          <a:xfrm>
            <a:off x="6192012" y="1238028"/>
            <a:ext cx="5486401" cy="393404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sort of coins can you see in the purse? Can you find some of the same coins to use yourself?</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How much does the bear cost?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Let’s see how many 10 pence coins we need to buy the bear.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If we count in tens, what number do we need to stop at? Why?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So how many 10 pence coins do we need?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make your own 10p shop?</a:t>
            </a: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029280"/>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3|2.2|8.5"/>
</p:tagLst>
</file>

<file path=ppt/theme/theme1.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2.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none" lIns="91440" tIns="45720" rIns="91440" bIns="45720" numCol="1" rtlCol="0" anchor="t" anchorCtr="0" compatLnSpc="1">
        <a:prstTxWarp prst="textNoShape">
          <a:avLst/>
        </a:prstTxWarp>
        <a:noAutofit/>
      </a:bodyPr>
      <a:lstStyle>
        <a:defPPr algn="ctr">
          <a:buClr>
            <a:srgbClr val="82CBDD"/>
          </a:buClr>
          <a:buNone/>
          <a:defRPr sz="2400"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C61BF2B4-7936-4B8B-AB05-0F5268B1CAB9}" vid="{81D77508-75B2-4DAF-93B2-58F6C74399EB}"/>
    </a:ext>
  </a:extLst>
</a:theme>
</file>

<file path=ppt/theme/theme3.xml><?xml version="1.0" encoding="utf-8"?>
<a:theme xmlns:a="http://schemas.openxmlformats.org/drawingml/2006/main" name="1_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2668C2-08C9-4D64-8C9D-DFC75F1E3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3.xml><?xml version="1.0" encoding="utf-8"?>
<ds:datastoreItem xmlns:ds="http://schemas.openxmlformats.org/officeDocument/2006/customXml" ds:itemID="{F52F4355-41EF-4DA9-B998-C6511E367AD2}">
  <ds:schemaRefs>
    <ds:schemaRef ds:uri="6e8f39c4-649a-4727-b531-9584b06a2d5b"/>
    <ds:schemaRef ds:uri="http://schemas.microsoft.com/office/2006/metadata/properties"/>
    <ds:schemaRef ds:uri="http://www.w3.org/XML/1998/namespace"/>
    <ds:schemaRef ds:uri="http://purl.org/dc/terms/"/>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dc9bd944-225f-43f1-96dc-d5ee43d55d1c"/>
  </ds:schemaRefs>
</ds:datastoreItem>
</file>

<file path=docProps/app.xml><?xml version="1.0" encoding="utf-8"?>
<Properties xmlns="http://schemas.openxmlformats.org/officeDocument/2006/extended-properties" xmlns:vt="http://schemas.openxmlformats.org/officeDocument/2006/docPropsVTypes">
  <Template>New materials template</Template>
  <TotalTime>1723</TotalTime>
  <Words>5172</Words>
  <Application>Microsoft Office PowerPoint</Application>
  <PresentationFormat>Widescreen</PresentationFormat>
  <Paragraphs>1230</Paragraphs>
  <Slides>119</Slides>
  <Notes>62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119</vt:i4>
      </vt:variant>
    </vt:vector>
  </HeadingPairs>
  <TitlesOfParts>
    <vt:vector size="127" baseType="lpstr">
      <vt:lpstr>Arial</vt:lpstr>
      <vt:lpstr>Calibri</vt:lpstr>
      <vt:lpstr>Calibri Light</vt:lpstr>
      <vt:lpstr>Myriad Pro</vt:lpstr>
      <vt:lpstr>Myriad Pro Semibold</vt:lpstr>
      <vt:lpstr>Custom Design</vt:lpstr>
      <vt:lpstr>nctem1</vt:lpstr>
      <vt:lpstr>1_Custom Design</vt:lpstr>
      <vt:lpstr>PowerPoint Presentation</vt:lpstr>
      <vt:lpstr>PowerPoint Presentation</vt:lpstr>
      <vt:lpstr>Contents</vt:lpstr>
      <vt:lpstr>Contents</vt:lpstr>
      <vt:lpstr>PowerPoint Presentation</vt:lpstr>
      <vt:lpstr>Year 1, Unit 9, Learning Outcome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1NF-2 Count forwards and backwards in multiples of 2, 5 and 10</vt:lpstr>
      <vt:lpstr>PowerPoint Presentation</vt:lpstr>
      <vt:lpstr>Year 1, Unit 9, Learning Outcome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1NF-2 Count forwards and backwards in multiples of 2, 5 and 10</vt:lpstr>
      <vt:lpstr>PowerPoint Presentation</vt:lpstr>
      <vt:lpstr>Year 1, Unit 9, Learning Outcome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1NF-2 Count forwards and backwards in multiples of 2, 5 and 10</vt:lpstr>
      <vt:lpstr>PowerPoint Presentation</vt:lpstr>
      <vt:lpstr>Year 1, Unit 9, Learning Outcome 4</vt:lpstr>
      <vt:lpstr>1NF-2 Count forwards and backwards in multiples of 2, 5 and 10</vt:lpstr>
      <vt:lpstr>PowerPoint Presentation</vt:lpstr>
      <vt:lpstr>Year 1, Unit 9, Learning Outcome 5</vt:lpstr>
      <vt:lpstr>PowerPoint Presentation</vt:lpstr>
      <vt:lpstr>PowerPoint Presentation</vt:lpstr>
      <vt:lpstr>PowerPoint Presentation</vt:lpstr>
      <vt:lpstr>PowerPoint Presentation</vt:lpstr>
      <vt:lpstr>PowerPoint Presentation</vt:lpstr>
      <vt:lpstr>Year 1, Unit 9, Learning Outcome 6</vt:lpstr>
      <vt:lpstr>PowerPoint Presentation</vt:lpstr>
      <vt:lpstr>PowerPoint Presentation</vt:lpstr>
      <vt:lpstr>Year 1, Unit 9, Learning Outcome 7</vt:lpstr>
      <vt:lpstr>PowerPoint Presentation</vt:lpstr>
      <vt:lpstr>PowerPoint Presentation</vt:lpstr>
      <vt:lpstr>Year 1, Unit 9, Learning Outcome 8</vt:lpstr>
      <vt:lpstr>PowerPoint Presentation</vt:lpstr>
      <vt:lpstr>Year 1, Unit 9, Learning Outcome 9</vt:lpstr>
      <vt:lpstr>PowerPoint Presentation</vt:lpstr>
      <vt:lpstr>PowerPoint Presentation</vt:lpstr>
      <vt:lpstr>1NF-2 Count forwards and backwards in multiples of 2, 5 and 10</vt:lpstr>
      <vt:lpstr>PowerPoint Presentation</vt:lpstr>
      <vt:lpstr>Year 1, Unit 9, Learning Outcome 10</vt:lpstr>
      <vt:lpstr>PowerPoint Presentation</vt:lpstr>
      <vt:lpstr>1NF-2 Count forwards and backwards in multiples of 2, 5 and 10</vt:lpstr>
      <vt:lpstr>PowerPoint Presentation</vt:lpstr>
      <vt:lpstr>Year 1, Unit 9, Learning Outcome 11</vt:lpstr>
      <vt:lpstr>PowerPoint Presentation</vt:lpstr>
      <vt:lpstr>1NF-2 Count forwards and backwards in multiples of 2, 5 and 10</vt:lpstr>
      <vt:lpstr>PowerPoint Presentation</vt:lpstr>
      <vt:lpstr>Year 1, Unit 9, Learning Outcome 12</vt:lpstr>
      <vt:lpstr>PowerPoint Presentation</vt:lpstr>
      <vt:lpstr>PowerPoint Presentation</vt:lpstr>
      <vt:lpstr>PowerPoint Presentation</vt:lpstr>
      <vt:lpstr>Year 1, Unit 9, Learning Outcome 13</vt:lpstr>
      <vt:lpstr>PowerPoint Presentation</vt:lpstr>
      <vt:lpstr>PowerPoint Presentation</vt:lpstr>
      <vt:lpstr>Year 1, Unit 9, Learning Outcome 14</vt:lpstr>
      <vt:lpstr>PowerPoint Presentation</vt:lpstr>
      <vt:lpstr>PowerPoint Presentation</vt:lpstr>
      <vt:lpstr>PowerPoint Presentation</vt:lpstr>
      <vt:lpstr>PowerPoint Presentation</vt:lpstr>
      <vt:lpstr>PowerPoint Presentation</vt:lpstr>
      <vt:lpstr>Year 1, Unit 9, Learning Outcome 15</vt:lpstr>
      <vt:lpstr>PowerPoint Presentation</vt:lpstr>
      <vt:lpstr>Year 1, Unit 9, Learning Outcome 16</vt:lpstr>
      <vt:lpstr>PowerPoint Presentation</vt:lpstr>
      <vt:lpstr>1NF-2 Count forwards and backwards in multiples of 2, 5 and 10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Cole</dc:creator>
  <cp:lastModifiedBy>Andrew Young</cp:lastModifiedBy>
  <cp:revision>98</cp:revision>
  <dcterms:created xsi:type="dcterms:W3CDTF">2021-05-07T12:27:15Z</dcterms:created>
  <dcterms:modified xsi:type="dcterms:W3CDTF">2022-01-12T15:26:38Z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