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27"/>
  </p:notesMasterIdLst>
  <p:sldIdLst>
    <p:sldId id="312" r:id="rId5"/>
    <p:sldId id="257" r:id="rId6"/>
    <p:sldId id="258" r:id="rId7"/>
    <p:sldId id="267" r:id="rId8"/>
    <p:sldId id="268" r:id="rId9"/>
    <p:sldId id="266" r:id="rId10"/>
    <p:sldId id="270" r:id="rId11"/>
    <p:sldId id="452" r:id="rId12"/>
    <p:sldId id="426" r:id="rId13"/>
    <p:sldId id="272" r:id="rId14"/>
    <p:sldId id="273" r:id="rId15"/>
    <p:sldId id="446" r:id="rId16"/>
    <p:sldId id="455" r:id="rId17"/>
    <p:sldId id="440" r:id="rId18"/>
    <p:sldId id="427" r:id="rId19"/>
    <p:sldId id="456" r:id="rId20"/>
    <p:sldId id="448" r:id="rId21"/>
    <p:sldId id="457" r:id="rId22"/>
    <p:sldId id="458" r:id="rId23"/>
    <p:sldId id="459" r:id="rId24"/>
    <p:sldId id="460" r:id="rId25"/>
    <p:sldId id="4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KFBgd3hb+ADhJp45+b7sw==" hashData="Bdy7ozY4axHM8ImZL3zIFuaG0UzYiYsByxfpNv7ZgqO/wd2yOWehPHCO/1uEXL/Yr1AxAGNUndMqDcIlrZMJC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1909" autoAdjust="0"/>
  </p:normalViewPr>
  <p:slideViewPr>
    <p:cSldViewPr snapToGrid="0">
      <p:cViewPr varScale="1">
        <p:scale>
          <a:sx n="70" d="100"/>
          <a:sy n="70" d="100"/>
        </p:scale>
        <p:origin x="1104"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compare the different partitioning of Eight, Nine and Ten.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do you notice?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the stars to signpost the picture being referred to. “In the red-star picture…”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What’s the same about the four pictures? (Each picture shows Eight, Nine and Ten partitioned in different ways.)</a:t>
            </a:r>
          </a:p>
          <a:p>
            <a:r>
              <a:rPr lang="en-GB" sz="1800" dirty="0">
                <a:effectLst/>
                <a:latin typeface="Myriad Pro" panose="020B0503030403020204"/>
                <a:ea typeface="Calibri" panose="020F0502020204030204" pitchFamily="34" charset="0"/>
                <a:cs typeface="Times New Roman" panose="02020603050405020304" pitchFamily="18" charset="0"/>
              </a:rPr>
              <a:t>What is different? (“In the red-star picture, One is a part of Eight, Nine and Ten, but in the other pictures, One is not a part.)</a:t>
            </a:r>
            <a:endParaRPr lang="en-GB" sz="1800"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158786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represent the partitioning of 8, 9 and 10 (where 1 is always a part) in a part-part-whole diagram and as equations.</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the same about the part-part-whole diagrams? (1 is a part.)</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different? (The whole and the other part are different.)</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How do the equations represent the part-part-whole diagrams?</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the pattern in the equations? (The whole increases by one each time and one of the parts increases by one.) </a:t>
            </a:r>
            <a:endParaRPr lang="en-GB" sz="180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53993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Use this slide to represent the partitioning of 8, 9 and 10 (where 2 is a part) in a part-part-whole diagram and as equations.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0" dirty="0">
                <a:effectLst/>
                <a:latin typeface="Myriad Pro"/>
                <a:cs typeface="Times New Roman" panose="02020603050405020304" pitchFamily="18" charset="0"/>
              </a:rPr>
              <a:t>As in the previous slide, identify what stays the same. (2 is a part of each whole)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What is the pattern in the equations? (The whole increases by one each time and one of the parts increases by one.) </a:t>
            </a:r>
            <a:endParaRPr lang="en-GB"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baseline="0" dirty="0"/>
              <a:t>Why</a:t>
            </a:r>
            <a:r>
              <a:rPr lang="en-GB" sz="1800" baseline="0" dirty="0"/>
              <a:t> does one of the parts have to increase by one if the whole increases by one?</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41014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represent the partitioning of 8, 9 and 10 (where 3 is a part) in a part-part-whole diagram and as equations.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Why does one of the parts need to increase by one each time the whole increases by one, if we keep one part the same?</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72792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Can you predict what will happen now?</a:t>
            </a: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Do you think we will see the same pattern in the equations?</a:t>
            </a: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represent the partitioning of 8, 9 and 10 where 4 is always a part in a part-part-whole diagram and as equations.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185343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compare each </a:t>
            </a:r>
            <a:r>
              <a:rPr lang="en-GB" sz="1800" b="1" dirty="0">
                <a:effectLst/>
                <a:latin typeface="Myriad Pro"/>
                <a:ea typeface="Calibri" panose="020F0502020204030204" pitchFamily="34" charset="0"/>
                <a:cs typeface="Times New Roman" panose="02020603050405020304" pitchFamily="18" charset="0"/>
              </a:rPr>
              <a:t>column </a:t>
            </a:r>
            <a:r>
              <a:rPr lang="en-GB" sz="1800" dirty="0">
                <a:effectLst/>
                <a:latin typeface="Myriad Pro"/>
                <a:ea typeface="Calibri" panose="020F0502020204030204" pitchFamily="34" charset="0"/>
                <a:cs typeface="Times New Roman" panose="02020603050405020304" pitchFamily="18" charset="0"/>
              </a:rPr>
              <a:t>of equations. Clicking will move the red ‘picture frame’ along the columns.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do you notice about the equations in the first column? </a:t>
            </a: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is the staying the same? (The whole/ sum is 8.) </a:t>
            </a: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is changing? (Both addends change. As one addend increases by one, the other decreases by 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Is it the same pattern in each column? </a:t>
            </a:r>
          </a:p>
          <a:p>
            <a:pPr>
              <a:lnSpc>
                <a:spcPct val="107000"/>
              </a:lnSpc>
              <a:spcAft>
                <a:spcPts val="800"/>
              </a:spcAft>
            </a:pPr>
            <a:r>
              <a:rPr lang="en-GB" sz="1800" i="1" dirty="0">
                <a:effectLst/>
                <a:latin typeface="Myriad Pro"/>
                <a:ea typeface="Calibri" panose="020F0502020204030204" pitchFamily="34" charset="0"/>
                <a:cs typeface="Times New Roman" panose="02020603050405020304" pitchFamily="18" charset="0"/>
              </a:rPr>
              <a:t>Why</a:t>
            </a:r>
            <a:r>
              <a:rPr lang="en-GB" sz="1800" dirty="0">
                <a:effectLst/>
                <a:latin typeface="Myriad Pro"/>
                <a:ea typeface="Calibri" panose="020F0502020204030204" pitchFamily="34" charset="0"/>
                <a:cs typeface="Times New Roman" panose="02020603050405020304" pitchFamily="18" charset="0"/>
              </a:rPr>
              <a:t> do you think that might be happening?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If children need further support, use two colours of cubes or double-sided counters to model that if the whole stays the same, then both addends need to change.</a:t>
            </a:r>
            <a:endParaRPr lang="en-GB" sz="1800"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3748954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explore the partitioning of 6 into 2 smaller parts.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Click directly on the purple groups of six cubes to change colour and discuss how each representation (part-whole diagram and tens frame) can represent this group of six cubes.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Discuss what is the same and what is different about each representation.</a:t>
            </a:r>
            <a:endParaRPr lang="en-GB" sz="180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explore the partitioning of 7 into 2 smaller parts.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Click directly on the groups of seven cubes to change colour and discuss how each representation (part-whole diagram and tens frame) can represent this group of cubes.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What is happening to the numbers of red and yellow counters as we move along the tens frame? (The number of yellow counters increases by one each time and the number of red counters decreases by 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3892697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4AEE93-5BE7-42E4-8A0B-F5768C2FDCE6}"/>
              </a:ext>
            </a:extLst>
          </p:cNvPr>
          <p:cNvSpPr>
            <a:spLocks noGrp="1"/>
          </p:cNvSpPr>
          <p:nvPr>
            <p:ph type="dt" sz="half" idx="10"/>
          </p:nvPr>
        </p:nvSpPr>
        <p:spPr/>
        <p:txBody>
          <a:bodyPr/>
          <a:lstStyle/>
          <a:p>
            <a:fld id="{1BBE15EE-1279-4AF6-822D-A6BC7F89E924}" type="datetimeFigureOut">
              <a:rPr lang="en-GB" smtClean="0"/>
              <a:t>11/04/2021</a:t>
            </a:fld>
            <a:endParaRPr lang="en-GB"/>
          </a:p>
        </p:txBody>
      </p:sp>
      <p:sp>
        <p:nvSpPr>
          <p:cNvPr id="3" name="Footer Placeholder 2">
            <a:extLst>
              <a:ext uri="{FF2B5EF4-FFF2-40B4-BE49-F238E27FC236}">
                <a16:creationId xmlns:a16="http://schemas.microsoft.com/office/drawing/2014/main" id="{A4C0DB69-ADDC-4B8C-8B7E-5FAEFBADF9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BD1464-E48B-47EA-BA30-F2BC094DD935}"/>
              </a:ext>
            </a:extLst>
          </p:cNvPr>
          <p:cNvSpPr>
            <a:spLocks noGrp="1"/>
          </p:cNvSpPr>
          <p:nvPr>
            <p:ph type="sldNum" sz="quarter" idx="12"/>
          </p:nvPr>
        </p:nvSpPr>
        <p:spPr/>
        <p:txBody>
          <a:bodyPr/>
          <a:lstStyle/>
          <a:p>
            <a:fld id="{9EDAC6D7-8599-4450-B006-723189F9E581}" type="slidenum">
              <a:rPr lang="en-GB" smtClean="0"/>
              <a:t>‹#›</a:t>
            </a:fld>
            <a:endParaRPr lang="en-GB"/>
          </a:p>
        </p:txBody>
      </p:sp>
    </p:spTree>
    <p:extLst>
      <p:ext uri="{BB962C8B-B14F-4D97-AF65-F5344CB8AC3E}">
        <p14:creationId xmlns:p14="http://schemas.microsoft.com/office/powerpoint/2010/main" val="203622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69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18.png"/><Relationship Id="rId5" Type="http://schemas.openxmlformats.org/officeDocument/2006/relationships/image" Target="../media/image19.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10</a:t>
            </a:r>
          </a:p>
          <a:p>
            <a:r>
              <a:rPr lang="en-GB" dirty="0"/>
              <a:t>Hiccups</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Make tidying-up an opportunity for experiencing part-whole relations. When picking up pieces encourage the children to think about what it is part of. What does it go with?</a:t>
            </a:r>
          </a:p>
          <a:p>
            <a:pPr marL="0" indent="0">
              <a:lnSpc>
                <a:spcPct val="100000"/>
              </a:lnSpc>
              <a:spcBef>
                <a:spcPts val="1800"/>
              </a:spcBef>
              <a:buNone/>
            </a:pPr>
            <a:r>
              <a:rPr lang="en-GB" sz="2000" b="1" dirty="0">
                <a:latin typeface="+mj-lt"/>
              </a:rPr>
              <a:t>Active Learning</a:t>
            </a:r>
            <a:br>
              <a:rPr lang="en-GB" sz="2000" b="1" dirty="0">
                <a:latin typeface="+mj-lt"/>
              </a:rPr>
            </a:br>
            <a:r>
              <a:rPr lang="en-GB" sz="2000" dirty="0">
                <a:latin typeface="+mj-lt"/>
              </a:rPr>
              <a:t>Encourage the children to appreciate part-whole relations. For example, the wheel is part of a car. The tree is part of a forest. The potato is part of the dinner. Your hand is part of you.</a:t>
            </a:r>
          </a:p>
          <a:p>
            <a:pPr marL="0" indent="0">
              <a:lnSpc>
                <a:spcPct val="100000"/>
              </a:lnSpc>
              <a:spcBef>
                <a:spcPts val="1800"/>
              </a:spcBef>
              <a:buNone/>
            </a:pPr>
            <a:r>
              <a:rPr lang="en-GB" sz="2000" b="1" dirty="0">
                <a:latin typeface="+mj-lt"/>
              </a:rPr>
              <a:t>Creating and Thinking Critically</a:t>
            </a:r>
          </a:p>
          <a:p>
            <a:pPr marL="0" indent="0">
              <a:lnSpc>
                <a:spcPct val="100000"/>
              </a:lnSpc>
              <a:spcBef>
                <a:spcPts val="0"/>
              </a:spcBef>
              <a:buNone/>
            </a:pPr>
            <a:r>
              <a:rPr lang="en-GB" sz="2000" dirty="0">
                <a:latin typeface="+mj-lt"/>
              </a:rPr>
              <a:t>Sort sets of similar objects into two groups. For example, sorting pebbles into ones that are rough and ones that are smooth; sorting pencils into writing pencils and colouring pencils; sorting toy vehicles into cars and lorries, etc. Encourage the children to refer to the whole set and the properties of the parts of the whole set. For example, “The rough pebbles are part of all the pebbles. The smooth pebbles are part of all the pebbles.”</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AF55819-838D-4237-A6DE-E62BD0476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grpSp>
        <p:nvGrpSpPr>
          <p:cNvPr id="34" name="Group 33">
            <a:extLst>
              <a:ext uri="{FF2B5EF4-FFF2-40B4-BE49-F238E27FC236}">
                <a16:creationId xmlns:a16="http://schemas.microsoft.com/office/drawing/2014/main" id="{1FB2EE70-BB78-42EC-9DEE-193B354F536B}"/>
              </a:ext>
            </a:extLst>
          </p:cNvPr>
          <p:cNvGrpSpPr/>
          <p:nvPr/>
        </p:nvGrpSpPr>
        <p:grpSpPr>
          <a:xfrm>
            <a:off x="1706283" y="144809"/>
            <a:ext cx="1422702" cy="2003316"/>
            <a:chOff x="6368294" y="713267"/>
            <a:chExt cx="3861965" cy="5644115"/>
          </a:xfrm>
          <a:solidFill>
            <a:srgbClr val="5527B7"/>
          </a:solidFill>
        </p:grpSpPr>
        <p:grpSp>
          <p:nvGrpSpPr>
            <p:cNvPr id="35" name="Group 34">
              <a:extLst>
                <a:ext uri="{FF2B5EF4-FFF2-40B4-BE49-F238E27FC236}">
                  <a16:creationId xmlns:a16="http://schemas.microsoft.com/office/drawing/2014/main" id="{8803C869-B1BA-4787-83A6-2C754CD0B541}"/>
                </a:ext>
              </a:extLst>
            </p:cNvPr>
            <p:cNvGrpSpPr/>
            <p:nvPr/>
          </p:nvGrpSpPr>
          <p:grpSpPr>
            <a:xfrm>
              <a:off x="6402533" y="2584597"/>
              <a:ext cx="3827726" cy="3772785"/>
              <a:chOff x="6402533" y="2599660"/>
              <a:chExt cx="3827726" cy="3772785"/>
            </a:xfrm>
            <a:grpFill/>
          </p:grpSpPr>
          <p:grpSp>
            <p:nvGrpSpPr>
              <p:cNvPr id="38" name="Group 37">
                <a:extLst>
                  <a:ext uri="{FF2B5EF4-FFF2-40B4-BE49-F238E27FC236}">
                    <a16:creationId xmlns:a16="http://schemas.microsoft.com/office/drawing/2014/main" id="{5ADD3A56-8C45-4C72-8C27-C12AB5B97A7C}"/>
                  </a:ext>
                </a:extLst>
              </p:cNvPr>
              <p:cNvGrpSpPr/>
              <p:nvPr/>
            </p:nvGrpSpPr>
            <p:grpSpPr>
              <a:xfrm>
                <a:off x="6402533" y="4501115"/>
                <a:ext cx="3827726" cy="1871330"/>
                <a:chOff x="6402533" y="4470990"/>
                <a:chExt cx="3827726" cy="1871330"/>
              </a:xfrm>
              <a:grpFill/>
            </p:grpSpPr>
            <p:sp>
              <p:nvSpPr>
                <p:cNvPr id="42" name="Rectangle: Rounded Corners 41">
                  <a:extLst>
                    <a:ext uri="{FF2B5EF4-FFF2-40B4-BE49-F238E27FC236}">
                      <a16:creationId xmlns:a16="http://schemas.microsoft.com/office/drawing/2014/main" id="{223D9BE1-4B67-49BD-8AEA-122125927674}"/>
                    </a:ext>
                  </a:extLst>
                </p:cNvPr>
                <p:cNvSpPr/>
                <p:nvPr/>
              </p:nvSpPr>
              <p:spPr>
                <a:xfrm>
                  <a:off x="8316396" y="4470990"/>
                  <a:ext cx="1913863"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E437ACCD-2344-410B-ADAF-3A59BC70D832}"/>
                    </a:ext>
                  </a:extLst>
                </p:cNvPr>
                <p:cNvSpPr/>
                <p:nvPr/>
              </p:nvSpPr>
              <p:spPr>
                <a:xfrm>
                  <a:off x="6402533" y="4470990"/>
                  <a:ext cx="1913862"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294FFF4E-241B-4D8F-9F2A-65DF041CC191}"/>
                  </a:ext>
                </a:extLst>
              </p:cNvPr>
              <p:cNvGrpSpPr/>
              <p:nvPr/>
            </p:nvGrpSpPr>
            <p:grpSpPr>
              <a:xfrm>
                <a:off x="6402533" y="2599660"/>
                <a:ext cx="3827724" cy="1871330"/>
                <a:chOff x="6402533" y="4470990"/>
                <a:chExt cx="3827724" cy="1871330"/>
              </a:xfrm>
              <a:grpFill/>
            </p:grpSpPr>
            <p:sp>
              <p:nvSpPr>
                <p:cNvPr id="40" name="Rectangle: Rounded Corners 39">
                  <a:extLst>
                    <a:ext uri="{FF2B5EF4-FFF2-40B4-BE49-F238E27FC236}">
                      <a16:creationId xmlns:a16="http://schemas.microsoft.com/office/drawing/2014/main" id="{87CFFEEA-9288-4626-8617-3C8D29E4CFEA}"/>
                    </a:ext>
                  </a:extLst>
                </p:cNvPr>
                <p:cNvSpPr/>
                <p:nvPr/>
              </p:nvSpPr>
              <p:spPr>
                <a:xfrm>
                  <a:off x="8316395" y="4470990"/>
                  <a:ext cx="1913862"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C7F91212-F657-408D-8819-A0EAC476358D}"/>
                    </a:ext>
                  </a:extLst>
                </p:cNvPr>
                <p:cNvSpPr/>
                <p:nvPr/>
              </p:nvSpPr>
              <p:spPr>
                <a:xfrm>
                  <a:off x="6402533" y="4470990"/>
                  <a:ext cx="1913862"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6" name="Rectangle: Rounded Corners 35">
              <a:extLst>
                <a:ext uri="{FF2B5EF4-FFF2-40B4-BE49-F238E27FC236}">
                  <a16:creationId xmlns:a16="http://schemas.microsoft.com/office/drawing/2014/main" id="{D9B2B46B-DD0D-4F6C-8370-2FD5F12C8FF0}"/>
                </a:ext>
              </a:extLst>
            </p:cNvPr>
            <p:cNvSpPr/>
            <p:nvPr/>
          </p:nvSpPr>
          <p:spPr>
            <a:xfrm>
              <a:off x="8282156" y="713267"/>
              <a:ext cx="1913862" cy="18713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B3FBBDB5-0DCB-4ED3-9F28-078FA6888253}"/>
                </a:ext>
              </a:extLst>
            </p:cNvPr>
            <p:cNvSpPr/>
            <p:nvPr/>
          </p:nvSpPr>
          <p:spPr>
            <a:xfrm>
              <a:off x="6368294" y="713267"/>
              <a:ext cx="1913862" cy="1871330"/>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FB043D5B-7F3F-45FF-91CE-55EDB9BA1C5B}"/>
              </a:ext>
            </a:extLst>
          </p:cNvPr>
          <p:cNvGrpSpPr/>
          <p:nvPr/>
        </p:nvGrpSpPr>
        <p:grpSpPr>
          <a:xfrm>
            <a:off x="3821415" y="144809"/>
            <a:ext cx="1422702" cy="2003316"/>
            <a:chOff x="6368294" y="713267"/>
            <a:chExt cx="3861965" cy="5644115"/>
          </a:xfrm>
          <a:solidFill>
            <a:srgbClr val="5527B7"/>
          </a:solidFill>
        </p:grpSpPr>
        <p:grpSp>
          <p:nvGrpSpPr>
            <p:cNvPr id="55" name="Group 54">
              <a:extLst>
                <a:ext uri="{FF2B5EF4-FFF2-40B4-BE49-F238E27FC236}">
                  <a16:creationId xmlns:a16="http://schemas.microsoft.com/office/drawing/2014/main" id="{9AF5FC4A-9236-4AEB-B136-1CE3495FA824}"/>
                </a:ext>
              </a:extLst>
            </p:cNvPr>
            <p:cNvGrpSpPr/>
            <p:nvPr/>
          </p:nvGrpSpPr>
          <p:grpSpPr>
            <a:xfrm>
              <a:off x="6402533" y="2584597"/>
              <a:ext cx="3827726" cy="3772785"/>
              <a:chOff x="6402533" y="2599660"/>
              <a:chExt cx="3827726" cy="3772785"/>
            </a:xfrm>
            <a:grpFill/>
          </p:grpSpPr>
          <p:grpSp>
            <p:nvGrpSpPr>
              <p:cNvPr id="58" name="Group 57">
                <a:extLst>
                  <a:ext uri="{FF2B5EF4-FFF2-40B4-BE49-F238E27FC236}">
                    <a16:creationId xmlns:a16="http://schemas.microsoft.com/office/drawing/2014/main" id="{93337F6F-44DB-4810-B085-93B1F3F125E8}"/>
                  </a:ext>
                </a:extLst>
              </p:cNvPr>
              <p:cNvGrpSpPr/>
              <p:nvPr/>
            </p:nvGrpSpPr>
            <p:grpSpPr>
              <a:xfrm>
                <a:off x="6402533" y="4501115"/>
                <a:ext cx="3827726" cy="1871330"/>
                <a:chOff x="6402533" y="4470990"/>
                <a:chExt cx="3827726" cy="1871330"/>
              </a:xfrm>
              <a:grpFill/>
            </p:grpSpPr>
            <p:sp>
              <p:nvSpPr>
                <p:cNvPr id="62" name="Rectangle: Rounded Corners 61">
                  <a:extLst>
                    <a:ext uri="{FF2B5EF4-FFF2-40B4-BE49-F238E27FC236}">
                      <a16:creationId xmlns:a16="http://schemas.microsoft.com/office/drawing/2014/main" id="{A0804F81-6499-412A-924B-E6A6C73EC8AA}"/>
                    </a:ext>
                  </a:extLst>
                </p:cNvPr>
                <p:cNvSpPr/>
                <p:nvPr/>
              </p:nvSpPr>
              <p:spPr>
                <a:xfrm>
                  <a:off x="8316396" y="4470990"/>
                  <a:ext cx="1913863" cy="1871330"/>
                </a:xfrm>
                <a:prstGeom prst="roundRect">
                  <a:avLst/>
                </a:prstGeom>
                <a:solidFill>
                  <a:srgbClr val="47CA1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Rounded Corners 62">
                  <a:extLst>
                    <a:ext uri="{FF2B5EF4-FFF2-40B4-BE49-F238E27FC236}">
                      <a16:creationId xmlns:a16="http://schemas.microsoft.com/office/drawing/2014/main" id="{09881B0D-83C0-4CED-A25E-DC600C6B8197}"/>
                    </a:ext>
                  </a:extLst>
                </p:cNvPr>
                <p:cNvSpPr/>
                <p:nvPr/>
              </p:nvSpPr>
              <p:spPr>
                <a:xfrm>
                  <a:off x="6402533" y="4470990"/>
                  <a:ext cx="1913862" cy="1871330"/>
                </a:xfrm>
                <a:prstGeom prst="roundRect">
                  <a:avLst/>
                </a:prstGeom>
                <a:solidFill>
                  <a:srgbClr val="47CA1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3670D71C-EA71-490E-9792-A7CEBFD831F7}"/>
                  </a:ext>
                </a:extLst>
              </p:cNvPr>
              <p:cNvGrpSpPr/>
              <p:nvPr/>
            </p:nvGrpSpPr>
            <p:grpSpPr>
              <a:xfrm>
                <a:off x="6402533" y="2599660"/>
                <a:ext cx="3827724" cy="1871330"/>
                <a:chOff x="6402533" y="4470990"/>
                <a:chExt cx="3827724" cy="1871330"/>
              </a:xfrm>
              <a:grpFill/>
            </p:grpSpPr>
            <p:sp>
              <p:nvSpPr>
                <p:cNvPr id="60" name="Rectangle: Rounded Corners 59">
                  <a:extLst>
                    <a:ext uri="{FF2B5EF4-FFF2-40B4-BE49-F238E27FC236}">
                      <a16:creationId xmlns:a16="http://schemas.microsoft.com/office/drawing/2014/main" id="{1369E3F7-1917-4872-BC8E-49C8074E7025}"/>
                    </a:ext>
                  </a:extLst>
                </p:cNvPr>
                <p:cNvSpPr/>
                <p:nvPr/>
              </p:nvSpPr>
              <p:spPr>
                <a:xfrm>
                  <a:off x="8316395" y="4470990"/>
                  <a:ext cx="1913862" cy="1871330"/>
                </a:xfrm>
                <a:prstGeom prst="roundRect">
                  <a:avLst/>
                </a:prstGeom>
                <a:solidFill>
                  <a:srgbClr val="47CA1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Rounded Corners 60">
                  <a:extLst>
                    <a:ext uri="{FF2B5EF4-FFF2-40B4-BE49-F238E27FC236}">
                      <a16:creationId xmlns:a16="http://schemas.microsoft.com/office/drawing/2014/main" id="{921D80EC-D707-4DE6-B821-15E7E948EE2B}"/>
                    </a:ext>
                  </a:extLst>
                </p:cNvPr>
                <p:cNvSpPr/>
                <p:nvPr/>
              </p:nvSpPr>
              <p:spPr>
                <a:xfrm>
                  <a:off x="6402533" y="4470990"/>
                  <a:ext cx="1913862" cy="1871330"/>
                </a:xfrm>
                <a:prstGeom prst="roundRect">
                  <a:avLst/>
                </a:prstGeom>
                <a:solidFill>
                  <a:srgbClr val="47CA1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6" name="Rectangle: Rounded Corners 55">
              <a:extLst>
                <a:ext uri="{FF2B5EF4-FFF2-40B4-BE49-F238E27FC236}">
                  <a16:creationId xmlns:a16="http://schemas.microsoft.com/office/drawing/2014/main" id="{2FF8C7E7-3285-4885-85E3-A80A0DE44C68}"/>
                </a:ext>
              </a:extLst>
            </p:cNvPr>
            <p:cNvSpPr/>
            <p:nvPr/>
          </p:nvSpPr>
          <p:spPr>
            <a:xfrm>
              <a:off x="8282156" y="713267"/>
              <a:ext cx="1913862" cy="1871330"/>
            </a:xfrm>
            <a:prstGeom prst="roundRect">
              <a:avLst/>
            </a:prstGeom>
            <a:solidFill>
              <a:srgbClr val="FCA32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D8F4C7EF-1020-41FC-BF09-2470EB74DC64}"/>
                </a:ext>
              </a:extLst>
            </p:cNvPr>
            <p:cNvSpPr/>
            <p:nvPr/>
          </p:nvSpPr>
          <p:spPr>
            <a:xfrm>
              <a:off x="6368294" y="713267"/>
              <a:ext cx="1913862" cy="1871330"/>
            </a:xfrm>
            <a:prstGeom prst="roundRect">
              <a:avLst/>
            </a:prstGeom>
            <a:solidFill>
              <a:srgbClr val="FCA32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6" name="Group 235">
            <a:extLst>
              <a:ext uri="{FF2B5EF4-FFF2-40B4-BE49-F238E27FC236}">
                <a16:creationId xmlns:a16="http://schemas.microsoft.com/office/drawing/2014/main" id="{3D2F86F4-0123-49F6-BF03-C5AD6FBDC22A}"/>
              </a:ext>
            </a:extLst>
          </p:cNvPr>
          <p:cNvGrpSpPr/>
          <p:nvPr/>
        </p:nvGrpSpPr>
        <p:grpSpPr>
          <a:xfrm>
            <a:off x="6654204" y="118847"/>
            <a:ext cx="717659" cy="2003316"/>
            <a:chOff x="6654204" y="118847"/>
            <a:chExt cx="717659" cy="2003316"/>
          </a:xfrm>
        </p:grpSpPr>
        <p:sp>
          <p:nvSpPr>
            <p:cNvPr id="82" name="Rectangle: Rounded Corners 81">
              <a:extLst>
                <a:ext uri="{FF2B5EF4-FFF2-40B4-BE49-F238E27FC236}">
                  <a16:creationId xmlns:a16="http://schemas.microsoft.com/office/drawing/2014/main" id="{274A4144-A172-44EA-B1D1-F98AB038FD2C}"/>
                </a:ext>
              </a:extLst>
            </p:cNvPr>
            <p:cNvSpPr/>
            <p:nvPr/>
          </p:nvSpPr>
          <p:spPr>
            <a:xfrm>
              <a:off x="6666818" y="1457955"/>
              <a:ext cx="705045" cy="664208"/>
            </a:xfrm>
            <a:prstGeom prst="roundRect">
              <a:avLst/>
            </a:prstGeom>
            <a:solidFill>
              <a:srgbClr val="EEE73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Rounded Corners 79">
              <a:extLst>
                <a:ext uri="{FF2B5EF4-FFF2-40B4-BE49-F238E27FC236}">
                  <a16:creationId xmlns:a16="http://schemas.microsoft.com/office/drawing/2014/main" id="{BD7AB32C-EDA3-4B6F-ACC0-541B353B1647}"/>
                </a:ext>
              </a:extLst>
            </p:cNvPr>
            <p:cNvSpPr/>
            <p:nvPr/>
          </p:nvSpPr>
          <p:spPr>
            <a:xfrm>
              <a:off x="6666817" y="783055"/>
              <a:ext cx="705044" cy="664208"/>
            </a:xfrm>
            <a:prstGeom prst="roundRect">
              <a:avLst/>
            </a:prstGeom>
            <a:solidFill>
              <a:srgbClr val="EEE73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Rounded Corners 75">
              <a:extLst>
                <a:ext uri="{FF2B5EF4-FFF2-40B4-BE49-F238E27FC236}">
                  <a16:creationId xmlns:a16="http://schemas.microsoft.com/office/drawing/2014/main" id="{C0B9AC6C-51AE-4F9F-A4C5-38F2F0B2B33A}"/>
                </a:ext>
              </a:extLst>
            </p:cNvPr>
            <p:cNvSpPr/>
            <p:nvPr/>
          </p:nvSpPr>
          <p:spPr>
            <a:xfrm>
              <a:off x="6654204" y="118847"/>
              <a:ext cx="705044" cy="664208"/>
            </a:xfrm>
            <a:prstGeom prst="roundRect">
              <a:avLst/>
            </a:prstGeom>
            <a:solidFill>
              <a:srgbClr val="EEE73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4" name="Group 83">
            <a:extLst>
              <a:ext uri="{FF2B5EF4-FFF2-40B4-BE49-F238E27FC236}">
                <a16:creationId xmlns:a16="http://schemas.microsoft.com/office/drawing/2014/main" id="{1132BAA1-857A-4ADF-8FF2-D7F13F7DC090}"/>
              </a:ext>
            </a:extLst>
          </p:cNvPr>
          <p:cNvGrpSpPr/>
          <p:nvPr/>
        </p:nvGrpSpPr>
        <p:grpSpPr>
          <a:xfrm>
            <a:off x="8076903" y="144809"/>
            <a:ext cx="1422702" cy="2003316"/>
            <a:chOff x="6368294" y="713267"/>
            <a:chExt cx="3861965" cy="5644115"/>
          </a:xfrm>
          <a:solidFill>
            <a:srgbClr val="5527B7"/>
          </a:solidFill>
        </p:grpSpPr>
        <p:grpSp>
          <p:nvGrpSpPr>
            <p:cNvPr id="85" name="Group 84">
              <a:extLst>
                <a:ext uri="{FF2B5EF4-FFF2-40B4-BE49-F238E27FC236}">
                  <a16:creationId xmlns:a16="http://schemas.microsoft.com/office/drawing/2014/main" id="{094C1B59-667F-4AAF-8C53-5A9DCD82C22A}"/>
                </a:ext>
              </a:extLst>
            </p:cNvPr>
            <p:cNvGrpSpPr/>
            <p:nvPr/>
          </p:nvGrpSpPr>
          <p:grpSpPr>
            <a:xfrm>
              <a:off x="6402533" y="2584597"/>
              <a:ext cx="3827726" cy="3772785"/>
              <a:chOff x="6402533" y="2599660"/>
              <a:chExt cx="3827726" cy="3772785"/>
            </a:xfrm>
            <a:grpFill/>
          </p:grpSpPr>
          <p:grpSp>
            <p:nvGrpSpPr>
              <p:cNvPr id="88" name="Group 87">
                <a:extLst>
                  <a:ext uri="{FF2B5EF4-FFF2-40B4-BE49-F238E27FC236}">
                    <a16:creationId xmlns:a16="http://schemas.microsoft.com/office/drawing/2014/main" id="{787DAFBF-E7CA-4C09-8A9A-661FB8DBAAFD}"/>
                  </a:ext>
                </a:extLst>
              </p:cNvPr>
              <p:cNvGrpSpPr/>
              <p:nvPr/>
            </p:nvGrpSpPr>
            <p:grpSpPr>
              <a:xfrm>
                <a:off x="6402533" y="4501115"/>
                <a:ext cx="3827726" cy="1871330"/>
                <a:chOff x="6402533" y="4470990"/>
                <a:chExt cx="3827726" cy="1871330"/>
              </a:xfrm>
              <a:grpFill/>
            </p:grpSpPr>
            <p:sp>
              <p:nvSpPr>
                <p:cNvPr id="92" name="Rectangle: Rounded Corners 91">
                  <a:extLst>
                    <a:ext uri="{FF2B5EF4-FFF2-40B4-BE49-F238E27FC236}">
                      <a16:creationId xmlns:a16="http://schemas.microsoft.com/office/drawing/2014/main" id="{AA994271-D6DE-43CE-A5CC-13A55C93C793}"/>
                    </a:ext>
                  </a:extLst>
                </p:cNvPr>
                <p:cNvSpPr/>
                <p:nvPr/>
              </p:nvSpPr>
              <p:spPr>
                <a:xfrm>
                  <a:off x="8316396" y="4470990"/>
                  <a:ext cx="1913863" cy="1871330"/>
                </a:xfrm>
                <a:prstGeom prst="roundRect">
                  <a:avLst/>
                </a:prstGeom>
                <a:solidFill>
                  <a:srgbClr val="FCA32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Rounded Corners 92">
                  <a:extLst>
                    <a:ext uri="{FF2B5EF4-FFF2-40B4-BE49-F238E27FC236}">
                      <a16:creationId xmlns:a16="http://schemas.microsoft.com/office/drawing/2014/main" id="{53A62765-7397-4B9E-8A2F-541FF9DDB4FE}"/>
                    </a:ext>
                  </a:extLst>
                </p:cNvPr>
                <p:cNvSpPr/>
                <p:nvPr/>
              </p:nvSpPr>
              <p:spPr>
                <a:xfrm>
                  <a:off x="6402533" y="4470990"/>
                  <a:ext cx="1913862" cy="1871330"/>
                </a:xfrm>
                <a:prstGeom prst="roundRect">
                  <a:avLst/>
                </a:prstGeom>
                <a:solidFill>
                  <a:srgbClr val="FCA32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E9856C97-CC9A-461A-824C-BCCEFAE438C3}"/>
                  </a:ext>
                </a:extLst>
              </p:cNvPr>
              <p:cNvGrpSpPr/>
              <p:nvPr/>
            </p:nvGrpSpPr>
            <p:grpSpPr>
              <a:xfrm>
                <a:off x="6402533" y="2599660"/>
                <a:ext cx="3827724" cy="1871330"/>
                <a:chOff x="6402533" y="4470990"/>
                <a:chExt cx="3827724" cy="1871330"/>
              </a:xfrm>
              <a:grpFill/>
            </p:grpSpPr>
            <p:sp>
              <p:nvSpPr>
                <p:cNvPr id="90" name="Rectangle: Rounded Corners 89">
                  <a:extLst>
                    <a:ext uri="{FF2B5EF4-FFF2-40B4-BE49-F238E27FC236}">
                      <a16:creationId xmlns:a16="http://schemas.microsoft.com/office/drawing/2014/main" id="{77E787E9-9F19-44A0-BB83-FE5044860AD1}"/>
                    </a:ext>
                  </a:extLst>
                </p:cNvPr>
                <p:cNvSpPr/>
                <p:nvPr/>
              </p:nvSpPr>
              <p:spPr>
                <a:xfrm>
                  <a:off x="8316395" y="4470990"/>
                  <a:ext cx="1913862" cy="1871330"/>
                </a:xfrm>
                <a:prstGeom prst="roundRect">
                  <a:avLst/>
                </a:prstGeom>
                <a:solidFill>
                  <a:srgbClr val="47CA1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Rounded Corners 90">
                  <a:extLst>
                    <a:ext uri="{FF2B5EF4-FFF2-40B4-BE49-F238E27FC236}">
                      <a16:creationId xmlns:a16="http://schemas.microsoft.com/office/drawing/2014/main" id="{3C276CB7-583B-481B-BD62-60453A255018}"/>
                    </a:ext>
                  </a:extLst>
                </p:cNvPr>
                <p:cNvSpPr/>
                <p:nvPr/>
              </p:nvSpPr>
              <p:spPr>
                <a:xfrm>
                  <a:off x="6402533" y="4470990"/>
                  <a:ext cx="1913862" cy="1871330"/>
                </a:xfrm>
                <a:prstGeom prst="roundRect">
                  <a:avLst/>
                </a:prstGeom>
                <a:solidFill>
                  <a:srgbClr val="47CA1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6" name="Rectangle: Rounded Corners 85">
              <a:extLst>
                <a:ext uri="{FF2B5EF4-FFF2-40B4-BE49-F238E27FC236}">
                  <a16:creationId xmlns:a16="http://schemas.microsoft.com/office/drawing/2014/main" id="{96BEFEC7-2FED-40FD-8AF4-BB70F92BD26C}"/>
                </a:ext>
              </a:extLst>
            </p:cNvPr>
            <p:cNvSpPr/>
            <p:nvPr/>
          </p:nvSpPr>
          <p:spPr>
            <a:xfrm>
              <a:off x="8282156" y="713267"/>
              <a:ext cx="1913862" cy="1871330"/>
            </a:xfrm>
            <a:prstGeom prst="roundRect">
              <a:avLst/>
            </a:prstGeom>
            <a:solidFill>
              <a:srgbClr val="47CA1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Rounded Corners 86">
              <a:extLst>
                <a:ext uri="{FF2B5EF4-FFF2-40B4-BE49-F238E27FC236}">
                  <a16:creationId xmlns:a16="http://schemas.microsoft.com/office/drawing/2014/main" id="{8BF5C5C6-37BB-4D66-8066-C5B58617F3C3}"/>
                </a:ext>
              </a:extLst>
            </p:cNvPr>
            <p:cNvSpPr/>
            <p:nvPr/>
          </p:nvSpPr>
          <p:spPr>
            <a:xfrm>
              <a:off x="6368294" y="713267"/>
              <a:ext cx="1913862" cy="1871330"/>
            </a:xfrm>
            <a:prstGeom prst="roundRect">
              <a:avLst/>
            </a:prstGeom>
            <a:solidFill>
              <a:srgbClr val="47CA1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71579D66-92BB-44AD-920B-863335827812}"/>
              </a:ext>
            </a:extLst>
          </p:cNvPr>
          <p:cNvGrpSpPr/>
          <p:nvPr/>
        </p:nvGrpSpPr>
        <p:grpSpPr>
          <a:xfrm>
            <a:off x="10221595" y="139463"/>
            <a:ext cx="1422702" cy="2003316"/>
            <a:chOff x="6368294" y="713267"/>
            <a:chExt cx="3861965" cy="5644115"/>
          </a:xfrm>
          <a:solidFill>
            <a:srgbClr val="5527B7"/>
          </a:solidFill>
        </p:grpSpPr>
        <p:grpSp>
          <p:nvGrpSpPr>
            <p:cNvPr id="95" name="Group 94">
              <a:extLst>
                <a:ext uri="{FF2B5EF4-FFF2-40B4-BE49-F238E27FC236}">
                  <a16:creationId xmlns:a16="http://schemas.microsoft.com/office/drawing/2014/main" id="{7C66E4FD-FFF4-4EAC-841A-21A63B580AD1}"/>
                </a:ext>
              </a:extLst>
            </p:cNvPr>
            <p:cNvGrpSpPr/>
            <p:nvPr/>
          </p:nvGrpSpPr>
          <p:grpSpPr>
            <a:xfrm>
              <a:off x="6402533" y="2584597"/>
              <a:ext cx="3827726" cy="3772785"/>
              <a:chOff x="6402533" y="2599660"/>
              <a:chExt cx="3827726" cy="3772785"/>
            </a:xfrm>
            <a:grpFill/>
          </p:grpSpPr>
          <p:grpSp>
            <p:nvGrpSpPr>
              <p:cNvPr id="98" name="Group 97">
                <a:extLst>
                  <a:ext uri="{FF2B5EF4-FFF2-40B4-BE49-F238E27FC236}">
                    <a16:creationId xmlns:a16="http://schemas.microsoft.com/office/drawing/2014/main" id="{34AE9FAE-6EC8-43A2-A11F-C2A790012091}"/>
                  </a:ext>
                </a:extLst>
              </p:cNvPr>
              <p:cNvGrpSpPr/>
              <p:nvPr/>
            </p:nvGrpSpPr>
            <p:grpSpPr>
              <a:xfrm>
                <a:off x="6402533" y="4501115"/>
                <a:ext cx="3827726" cy="1871330"/>
                <a:chOff x="6402533" y="4470990"/>
                <a:chExt cx="3827726" cy="1871330"/>
              </a:xfrm>
              <a:grpFill/>
            </p:grpSpPr>
            <p:sp>
              <p:nvSpPr>
                <p:cNvPr id="102" name="Rectangle: Rounded Corners 101">
                  <a:extLst>
                    <a:ext uri="{FF2B5EF4-FFF2-40B4-BE49-F238E27FC236}">
                      <a16:creationId xmlns:a16="http://schemas.microsoft.com/office/drawing/2014/main" id="{F150FB69-297D-4F1A-A25C-3EAD9FC92882}"/>
                    </a:ext>
                  </a:extLst>
                </p:cNvPr>
                <p:cNvSpPr/>
                <p:nvPr/>
              </p:nvSpPr>
              <p:spPr>
                <a:xfrm>
                  <a:off x="8316396" y="4470990"/>
                  <a:ext cx="1913863" cy="1871330"/>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Rounded Corners 102">
                  <a:extLst>
                    <a:ext uri="{FF2B5EF4-FFF2-40B4-BE49-F238E27FC236}">
                      <a16:creationId xmlns:a16="http://schemas.microsoft.com/office/drawing/2014/main" id="{798BF863-4159-446D-9A31-73C5C0426911}"/>
                    </a:ext>
                  </a:extLst>
                </p:cNvPr>
                <p:cNvSpPr/>
                <p:nvPr/>
              </p:nvSpPr>
              <p:spPr>
                <a:xfrm>
                  <a:off x="6402533" y="4470990"/>
                  <a:ext cx="1913862"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230DB1F2-6F74-4E24-9966-EA698CC8973F}"/>
                  </a:ext>
                </a:extLst>
              </p:cNvPr>
              <p:cNvGrpSpPr/>
              <p:nvPr/>
            </p:nvGrpSpPr>
            <p:grpSpPr>
              <a:xfrm>
                <a:off x="6402533" y="2599660"/>
                <a:ext cx="3827724" cy="1871330"/>
                <a:chOff x="6402533" y="4470990"/>
                <a:chExt cx="3827724" cy="1871330"/>
              </a:xfrm>
              <a:grpFill/>
            </p:grpSpPr>
            <p:sp>
              <p:nvSpPr>
                <p:cNvPr id="100" name="Rectangle: Rounded Corners 99">
                  <a:extLst>
                    <a:ext uri="{FF2B5EF4-FFF2-40B4-BE49-F238E27FC236}">
                      <a16:creationId xmlns:a16="http://schemas.microsoft.com/office/drawing/2014/main" id="{ACF9D336-BC24-49E0-B471-6C7D328095AF}"/>
                    </a:ext>
                  </a:extLst>
                </p:cNvPr>
                <p:cNvSpPr/>
                <p:nvPr/>
              </p:nvSpPr>
              <p:spPr>
                <a:xfrm>
                  <a:off x="8316395" y="4470990"/>
                  <a:ext cx="1913862"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Rounded Corners 100">
                  <a:extLst>
                    <a:ext uri="{FF2B5EF4-FFF2-40B4-BE49-F238E27FC236}">
                      <a16:creationId xmlns:a16="http://schemas.microsoft.com/office/drawing/2014/main" id="{43B295AA-BBD7-4BE3-B823-E9ECA059056D}"/>
                    </a:ext>
                  </a:extLst>
                </p:cNvPr>
                <p:cNvSpPr/>
                <p:nvPr/>
              </p:nvSpPr>
              <p:spPr>
                <a:xfrm>
                  <a:off x="6402533" y="4470990"/>
                  <a:ext cx="1913862"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6" name="Rectangle: Rounded Corners 95">
              <a:extLst>
                <a:ext uri="{FF2B5EF4-FFF2-40B4-BE49-F238E27FC236}">
                  <a16:creationId xmlns:a16="http://schemas.microsoft.com/office/drawing/2014/main" id="{6320E8B7-D143-4B4D-957D-3B42C0244289}"/>
                </a:ext>
              </a:extLst>
            </p:cNvPr>
            <p:cNvSpPr/>
            <p:nvPr/>
          </p:nvSpPr>
          <p:spPr>
            <a:xfrm>
              <a:off x="8282156" y="713267"/>
              <a:ext cx="1913862"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Rounded Corners 96">
              <a:extLst>
                <a:ext uri="{FF2B5EF4-FFF2-40B4-BE49-F238E27FC236}">
                  <a16:creationId xmlns:a16="http://schemas.microsoft.com/office/drawing/2014/main" id="{5CF28BCD-C13F-4387-BC08-6F953AB39195}"/>
                </a:ext>
              </a:extLst>
            </p:cNvPr>
            <p:cNvSpPr/>
            <p:nvPr/>
          </p:nvSpPr>
          <p:spPr>
            <a:xfrm>
              <a:off x="6368294" y="713267"/>
              <a:ext cx="1913862" cy="187133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5" name="Group 234">
            <a:extLst>
              <a:ext uri="{FF2B5EF4-FFF2-40B4-BE49-F238E27FC236}">
                <a16:creationId xmlns:a16="http://schemas.microsoft.com/office/drawing/2014/main" id="{9404EAF5-467B-43B5-86DB-2C79531522C2}"/>
              </a:ext>
            </a:extLst>
          </p:cNvPr>
          <p:cNvGrpSpPr/>
          <p:nvPr/>
        </p:nvGrpSpPr>
        <p:grpSpPr>
          <a:xfrm>
            <a:off x="5949160" y="118847"/>
            <a:ext cx="717657" cy="2003316"/>
            <a:chOff x="5949160" y="118847"/>
            <a:chExt cx="717657" cy="2003316"/>
          </a:xfrm>
        </p:grpSpPr>
        <p:sp>
          <p:nvSpPr>
            <p:cNvPr id="83" name="Rectangle: Rounded Corners 82">
              <a:extLst>
                <a:ext uri="{FF2B5EF4-FFF2-40B4-BE49-F238E27FC236}">
                  <a16:creationId xmlns:a16="http://schemas.microsoft.com/office/drawing/2014/main" id="{0B4DB8D4-9DF2-4516-BD31-464D77244BD0}"/>
                </a:ext>
              </a:extLst>
            </p:cNvPr>
            <p:cNvSpPr/>
            <p:nvPr/>
          </p:nvSpPr>
          <p:spPr>
            <a:xfrm>
              <a:off x="5961773" y="1457955"/>
              <a:ext cx="705044" cy="664208"/>
            </a:xfrm>
            <a:prstGeom prst="roundRect">
              <a:avLst/>
            </a:prstGeom>
            <a:solidFill>
              <a:srgbClr val="EEE73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43AC46BF-5B8B-4032-8D2F-2502ED367A67}"/>
                </a:ext>
              </a:extLst>
            </p:cNvPr>
            <p:cNvSpPr/>
            <p:nvPr/>
          </p:nvSpPr>
          <p:spPr>
            <a:xfrm>
              <a:off x="5961773" y="783055"/>
              <a:ext cx="705044" cy="664208"/>
            </a:xfrm>
            <a:prstGeom prst="roundRect">
              <a:avLst/>
            </a:prstGeom>
            <a:solidFill>
              <a:srgbClr val="EEE73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7FDCBEFD-4396-405B-AA4A-8EB0EEF1A0C6}"/>
                </a:ext>
              </a:extLst>
            </p:cNvPr>
            <p:cNvSpPr/>
            <p:nvPr/>
          </p:nvSpPr>
          <p:spPr>
            <a:xfrm>
              <a:off x="5949160" y="118847"/>
              <a:ext cx="705044" cy="664208"/>
            </a:xfrm>
            <a:prstGeom prst="roundRect">
              <a:avLst/>
            </a:prstGeom>
            <a:solidFill>
              <a:srgbClr val="EEE73E"/>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24B4BE52-4841-411D-9E4E-89506EDBEAEB}"/>
              </a:ext>
            </a:extLst>
          </p:cNvPr>
          <p:cNvGrpSpPr/>
          <p:nvPr/>
        </p:nvGrpSpPr>
        <p:grpSpPr>
          <a:xfrm>
            <a:off x="10215288" y="138942"/>
            <a:ext cx="1422702" cy="2003316"/>
            <a:chOff x="6368294" y="713267"/>
            <a:chExt cx="3861965" cy="5644115"/>
          </a:xfrm>
          <a:solidFill>
            <a:srgbClr val="5527B7"/>
          </a:solidFill>
        </p:grpSpPr>
        <p:grpSp>
          <p:nvGrpSpPr>
            <p:cNvPr id="186" name="Group 185">
              <a:extLst>
                <a:ext uri="{FF2B5EF4-FFF2-40B4-BE49-F238E27FC236}">
                  <a16:creationId xmlns:a16="http://schemas.microsoft.com/office/drawing/2014/main" id="{8E8713F1-4405-4C27-9989-8AB3D4BED083}"/>
                </a:ext>
              </a:extLst>
            </p:cNvPr>
            <p:cNvGrpSpPr/>
            <p:nvPr/>
          </p:nvGrpSpPr>
          <p:grpSpPr>
            <a:xfrm>
              <a:off x="6402533" y="2584597"/>
              <a:ext cx="3827726" cy="3772785"/>
              <a:chOff x="6402533" y="2599660"/>
              <a:chExt cx="3827726" cy="3772785"/>
            </a:xfrm>
            <a:grpFill/>
          </p:grpSpPr>
          <p:grpSp>
            <p:nvGrpSpPr>
              <p:cNvPr id="189" name="Group 188">
                <a:extLst>
                  <a:ext uri="{FF2B5EF4-FFF2-40B4-BE49-F238E27FC236}">
                    <a16:creationId xmlns:a16="http://schemas.microsoft.com/office/drawing/2014/main" id="{A3011FC6-27BF-4121-A017-849E6194FCAE}"/>
                  </a:ext>
                </a:extLst>
              </p:cNvPr>
              <p:cNvGrpSpPr/>
              <p:nvPr/>
            </p:nvGrpSpPr>
            <p:grpSpPr>
              <a:xfrm>
                <a:off x="6402533" y="4501115"/>
                <a:ext cx="3827726" cy="1871330"/>
                <a:chOff x="6402533" y="4470990"/>
                <a:chExt cx="3827726" cy="1871330"/>
              </a:xfrm>
              <a:grpFill/>
            </p:grpSpPr>
            <p:sp>
              <p:nvSpPr>
                <p:cNvPr id="193" name="Rectangle: Rounded Corners 192">
                  <a:extLst>
                    <a:ext uri="{FF2B5EF4-FFF2-40B4-BE49-F238E27FC236}">
                      <a16:creationId xmlns:a16="http://schemas.microsoft.com/office/drawing/2014/main" id="{782A108B-D90A-44CA-AB8B-FEA5518EBDFD}"/>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Rectangle: Rounded Corners 193">
                  <a:extLst>
                    <a:ext uri="{FF2B5EF4-FFF2-40B4-BE49-F238E27FC236}">
                      <a16:creationId xmlns:a16="http://schemas.microsoft.com/office/drawing/2014/main" id="{790C34C7-5323-4ACE-8AC8-6FEA1492601D}"/>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0" name="Group 189">
                <a:extLst>
                  <a:ext uri="{FF2B5EF4-FFF2-40B4-BE49-F238E27FC236}">
                    <a16:creationId xmlns:a16="http://schemas.microsoft.com/office/drawing/2014/main" id="{966105EB-11D5-4E62-95EE-940688A08AC3}"/>
                  </a:ext>
                </a:extLst>
              </p:cNvPr>
              <p:cNvGrpSpPr/>
              <p:nvPr/>
            </p:nvGrpSpPr>
            <p:grpSpPr>
              <a:xfrm>
                <a:off x="6402533" y="2599660"/>
                <a:ext cx="3827724" cy="1871330"/>
                <a:chOff x="6402533" y="4470990"/>
                <a:chExt cx="3827724" cy="1871330"/>
              </a:xfrm>
              <a:grpFill/>
            </p:grpSpPr>
            <p:sp>
              <p:nvSpPr>
                <p:cNvPr id="191" name="Rectangle: Rounded Corners 190">
                  <a:extLst>
                    <a:ext uri="{FF2B5EF4-FFF2-40B4-BE49-F238E27FC236}">
                      <a16:creationId xmlns:a16="http://schemas.microsoft.com/office/drawing/2014/main" id="{FCD78553-56E0-4AAA-A9DB-A6C8F5E9B229}"/>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Rectangle: Rounded Corners 191">
                  <a:extLst>
                    <a:ext uri="{FF2B5EF4-FFF2-40B4-BE49-F238E27FC236}">
                      <a16:creationId xmlns:a16="http://schemas.microsoft.com/office/drawing/2014/main" id="{78BDDFA2-230B-473F-8B33-4776B7585E4B}"/>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7" name="Rectangle: Rounded Corners 186">
              <a:extLst>
                <a:ext uri="{FF2B5EF4-FFF2-40B4-BE49-F238E27FC236}">
                  <a16:creationId xmlns:a16="http://schemas.microsoft.com/office/drawing/2014/main" id="{7617C513-A7F7-4BE4-9F2C-BAF9EB068C92}"/>
                </a:ext>
              </a:extLst>
            </p:cNvPr>
            <p:cNvSpPr/>
            <p:nvPr/>
          </p:nvSpPr>
          <p:spPr>
            <a:xfrm>
              <a:off x="8282156" y="713267"/>
              <a:ext cx="1913862"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Rectangle: Rounded Corners 187">
              <a:extLst>
                <a:ext uri="{FF2B5EF4-FFF2-40B4-BE49-F238E27FC236}">
                  <a16:creationId xmlns:a16="http://schemas.microsoft.com/office/drawing/2014/main" id="{3C301F93-0F76-4495-B8F9-4E0357F68209}"/>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a:extLst>
              <a:ext uri="{FF2B5EF4-FFF2-40B4-BE49-F238E27FC236}">
                <a16:creationId xmlns:a16="http://schemas.microsoft.com/office/drawing/2014/main" id="{ED4E3BFC-6E19-42A5-93CB-80EF217E3A0B}"/>
              </a:ext>
            </a:extLst>
          </p:cNvPr>
          <p:cNvGrpSpPr/>
          <p:nvPr/>
        </p:nvGrpSpPr>
        <p:grpSpPr>
          <a:xfrm>
            <a:off x="8062120" y="153547"/>
            <a:ext cx="1422702" cy="2003316"/>
            <a:chOff x="6368294" y="713267"/>
            <a:chExt cx="3861965" cy="5644115"/>
          </a:xfrm>
          <a:solidFill>
            <a:srgbClr val="5527B7"/>
          </a:solidFill>
        </p:grpSpPr>
        <p:grpSp>
          <p:nvGrpSpPr>
            <p:cNvPr id="196" name="Group 195">
              <a:extLst>
                <a:ext uri="{FF2B5EF4-FFF2-40B4-BE49-F238E27FC236}">
                  <a16:creationId xmlns:a16="http://schemas.microsoft.com/office/drawing/2014/main" id="{4E2B1FAB-F172-4F7A-A0AF-993C471E19A5}"/>
                </a:ext>
              </a:extLst>
            </p:cNvPr>
            <p:cNvGrpSpPr/>
            <p:nvPr/>
          </p:nvGrpSpPr>
          <p:grpSpPr>
            <a:xfrm>
              <a:off x="6402533" y="2584597"/>
              <a:ext cx="3827726" cy="3772785"/>
              <a:chOff x="6402533" y="2599660"/>
              <a:chExt cx="3827726" cy="3772785"/>
            </a:xfrm>
            <a:grpFill/>
          </p:grpSpPr>
          <p:grpSp>
            <p:nvGrpSpPr>
              <p:cNvPr id="199" name="Group 198">
                <a:extLst>
                  <a:ext uri="{FF2B5EF4-FFF2-40B4-BE49-F238E27FC236}">
                    <a16:creationId xmlns:a16="http://schemas.microsoft.com/office/drawing/2014/main" id="{0AFA1592-5E46-48AE-AE97-02A1AECD1198}"/>
                  </a:ext>
                </a:extLst>
              </p:cNvPr>
              <p:cNvGrpSpPr/>
              <p:nvPr/>
            </p:nvGrpSpPr>
            <p:grpSpPr>
              <a:xfrm>
                <a:off x="6402533" y="4501115"/>
                <a:ext cx="3827726" cy="1871330"/>
                <a:chOff x="6402533" y="4470990"/>
                <a:chExt cx="3827726" cy="1871330"/>
              </a:xfrm>
              <a:grpFill/>
            </p:grpSpPr>
            <p:sp>
              <p:nvSpPr>
                <p:cNvPr id="203" name="Rectangle: Rounded Corners 202">
                  <a:extLst>
                    <a:ext uri="{FF2B5EF4-FFF2-40B4-BE49-F238E27FC236}">
                      <a16:creationId xmlns:a16="http://schemas.microsoft.com/office/drawing/2014/main" id="{A4E0EE27-055E-447A-8922-245453302CFD}"/>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Rectangle: Rounded Corners 203">
                  <a:extLst>
                    <a:ext uri="{FF2B5EF4-FFF2-40B4-BE49-F238E27FC236}">
                      <a16:creationId xmlns:a16="http://schemas.microsoft.com/office/drawing/2014/main" id="{68987831-0924-4F5A-AF75-8EC1AA0FA13D}"/>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E636E22C-423D-4B6F-98B3-5D5F2ECD3D08}"/>
                  </a:ext>
                </a:extLst>
              </p:cNvPr>
              <p:cNvGrpSpPr/>
              <p:nvPr/>
            </p:nvGrpSpPr>
            <p:grpSpPr>
              <a:xfrm>
                <a:off x="6402533" y="2599660"/>
                <a:ext cx="3827724" cy="1871330"/>
                <a:chOff x="6402533" y="4470990"/>
                <a:chExt cx="3827724" cy="1871330"/>
              </a:xfrm>
              <a:grpFill/>
            </p:grpSpPr>
            <p:sp>
              <p:nvSpPr>
                <p:cNvPr id="201" name="Rectangle: Rounded Corners 200">
                  <a:extLst>
                    <a:ext uri="{FF2B5EF4-FFF2-40B4-BE49-F238E27FC236}">
                      <a16:creationId xmlns:a16="http://schemas.microsoft.com/office/drawing/2014/main" id="{AF5E7615-0875-4F3A-AD67-CC1FFA026F24}"/>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Rectangle: Rounded Corners 201">
                  <a:extLst>
                    <a:ext uri="{FF2B5EF4-FFF2-40B4-BE49-F238E27FC236}">
                      <a16:creationId xmlns:a16="http://schemas.microsoft.com/office/drawing/2014/main" id="{89472681-52C8-48ED-854F-D07E01FCE844}"/>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97" name="Rectangle: Rounded Corners 196">
              <a:extLst>
                <a:ext uri="{FF2B5EF4-FFF2-40B4-BE49-F238E27FC236}">
                  <a16:creationId xmlns:a16="http://schemas.microsoft.com/office/drawing/2014/main" id="{1053AD12-8B60-4C51-A802-DBF7F2C25C43}"/>
                </a:ext>
              </a:extLst>
            </p:cNvPr>
            <p:cNvSpPr/>
            <p:nvPr/>
          </p:nvSpPr>
          <p:spPr>
            <a:xfrm>
              <a:off x="8282156" y="713267"/>
              <a:ext cx="1913862"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Rectangle: Rounded Corners 197">
              <a:extLst>
                <a:ext uri="{FF2B5EF4-FFF2-40B4-BE49-F238E27FC236}">
                  <a16:creationId xmlns:a16="http://schemas.microsoft.com/office/drawing/2014/main" id="{5592644E-E1B6-4931-AD4C-475A7A647F17}"/>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oup 204">
            <a:extLst>
              <a:ext uri="{FF2B5EF4-FFF2-40B4-BE49-F238E27FC236}">
                <a16:creationId xmlns:a16="http://schemas.microsoft.com/office/drawing/2014/main" id="{560E8B66-3291-4E5F-9AD4-C208DA1B440D}"/>
              </a:ext>
            </a:extLst>
          </p:cNvPr>
          <p:cNvGrpSpPr/>
          <p:nvPr/>
        </p:nvGrpSpPr>
        <p:grpSpPr>
          <a:xfrm>
            <a:off x="5934377" y="118847"/>
            <a:ext cx="1422702" cy="2003316"/>
            <a:chOff x="6368294" y="713267"/>
            <a:chExt cx="3861965" cy="5644115"/>
          </a:xfrm>
          <a:solidFill>
            <a:srgbClr val="5527B7"/>
          </a:solidFill>
        </p:grpSpPr>
        <p:grpSp>
          <p:nvGrpSpPr>
            <p:cNvPr id="206" name="Group 205">
              <a:extLst>
                <a:ext uri="{FF2B5EF4-FFF2-40B4-BE49-F238E27FC236}">
                  <a16:creationId xmlns:a16="http://schemas.microsoft.com/office/drawing/2014/main" id="{8FACE9BF-F377-442A-BB3A-5DCA0CE35491}"/>
                </a:ext>
              </a:extLst>
            </p:cNvPr>
            <p:cNvGrpSpPr/>
            <p:nvPr/>
          </p:nvGrpSpPr>
          <p:grpSpPr>
            <a:xfrm>
              <a:off x="6402533" y="2584597"/>
              <a:ext cx="3827726" cy="3772785"/>
              <a:chOff x="6402533" y="2599660"/>
              <a:chExt cx="3827726" cy="3772785"/>
            </a:xfrm>
            <a:grpFill/>
          </p:grpSpPr>
          <p:grpSp>
            <p:nvGrpSpPr>
              <p:cNvPr id="209" name="Group 208">
                <a:extLst>
                  <a:ext uri="{FF2B5EF4-FFF2-40B4-BE49-F238E27FC236}">
                    <a16:creationId xmlns:a16="http://schemas.microsoft.com/office/drawing/2014/main" id="{FFA46B84-4BD0-4E07-B9EA-A5A35436372B}"/>
                  </a:ext>
                </a:extLst>
              </p:cNvPr>
              <p:cNvGrpSpPr/>
              <p:nvPr/>
            </p:nvGrpSpPr>
            <p:grpSpPr>
              <a:xfrm>
                <a:off x="6402533" y="4501115"/>
                <a:ext cx="3827726" cy="1871330"/>
                <a:chOff x="6402533" y="4470990"/>
                <a:chExt cx="3827726" cy="1871330"/>
              </a:xfrm>
              <a:grpFill/>
            </p:grpSpPr>
            <p:sp>
              <p:nvSpPr>
                <p:cNvPr id="213" name="Rectangle: Rounded Corners 212">
                  <a:extLst>
                    <a:ext uri="{FF2B5EF4-FFF2-40B4-BE49-F238E27FC236}">
                      <a16:creationId xmlns:a16="http://schemas.microsoft.com/office/drawing/2014/main" id="{3D94914A-E220-4829-9D4C-09B6B910405D}"/>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Rectangle: Rounded Corners 213">
                  <a:extLst>
                    <a:ext uri="{FF2B5EF4-FFF2-40B4-BE49-F238E27FC236}">
                      <a16:creationId xmlns:a16="http://schemas.microsoft.com/office/drawing/2014/main" id="{1D2A13CB-7720-4CED-BFD5-BE151602E9C7}"/>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a:extLst>
                  <a:ext uri="{FF2B5EF4-FFF2-40B4-BE49-F238E27FC236}">
                    <a16:creationId xmlns:a16="http://schemas.microsoft.com/office/drawing/2014/main" id="{AB020EDB-BFB1-49ED-8C68-914D71DB092D}"/>
                  </a:ext>
                </a:extLst>
              </p:cNvPr>
              <p:cNvGrpSpPr/>
              <p:nvPr/>
            </p:nvGrpSpPr>
            <p:grpSpPr>
              <a:xfrm>
                <a:off x="6402533" y="2599660"/>
                <a:ext cx="3827724" cy="1871330"/>
                <a:chOff x="6402533" y="4470990"/>
                <a:chExt cx="3827724" cy="1871330"/>
              </a:xfrm>
              <a:grpFill/>
            </p:grpSpPr>
            <p:sp>
              <p:nvSpPr>
                <p:cNvPr id="211" name="Rectangle: Rounded Corners 210">
                  <a:extLst>
                    <a:ext uri="{FF2B5EF4-FFF2-40B4-BE49-F238E27FC236}">
                      <a16:creationId xmlns:a16="http://schemas.microsoft.com/office/drawing/2014/main" id="{6D18D4E7-04AE-4AFD-B0D9-69E169AAE019}"/>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Rounded Corners 211">
                  <a:extLst>
                    <a:ext uri="{FF2B5EF4-FFF2-40B4-BE49-F238E27FC236}">
                      <a16:creationId xmlns:a16="http://schemas.microsoft.com/office/drawing/2014/main" id="{4CE92343-6830-49E8-B433-F17AE81868A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07" name="Rectangle: Rounded Corners 206">
              <a:extLst>
                <a:ext uri="{FF2B5EF4-FFF2-40B4-BE49-F238E27FC236}">
                  <a16:creationId xmlns:a16="http://schemas.microsoft.com/office/drawing/2014/main" id="{DBDA6F5E-76DB-46C5-8702-F58A6A85946D}"/>
                </a:ext>
              </a:extLst>
            </p:cNvPr>
            <p:cNvSpPr/>
            <p:nvPr/>
          </p:nvSpPr>
          <p:spPr>
            <a:xfrm>
              <a:off x="8282156" y="713267"/>
              <a:ext cx="1913862"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Rectangle: Rounded Corners 207">
              <a:extLst>
                <a:ext uri="{FF2B5EF4-FFF2-40B4-BE49-F238E27FC236}">
                  <a16:creationId xmlns:a16="http://schemas.microsoft.com/office/drawing/2014/main" id="{D9A7A758-0D00-49A1-9B75-4B05D08042AC}"/>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 name="Group 214">
            <a:extLst>
              <a:ext uri="{FF2B5EF4-FFF2-40B4-BE49-F238E27FC236}">
                <a16:creationId xmlns:a16="http://schemas.microsoft.com/office/drawing/2014/main" id="{1C0FDD40-447C-4B36-B1DB-B07991E8E23E}"/>
              </a:ext>
            </a:extLst>
          </p:cNvPr>
          <p:cNvGrpSpPr/>
          <p:nvPr/>
        </p:nvGrpSpPr>
        <p:grpSpPr>
          <a:xfrm>
            <a:off x="3817509" y="139529"/>
            <a:ext cx="1422702" cy="2003316"/>
            <a:chOff x="6368294" y="713267"/>
            <a:chExt cx="3861965" cy="5644115"/>
          </a:xfrm>
          <a:solidFill>
            <a:srgbClr val="5527B7"/>
          </a:solidFill>
        </p:grpSpPr>
        <p:grpSp>
          <p:nvGrpSpPr>
            <p:cNvPr id="216" name="Group 215">
              <a:extLst>
                <a:ext uri="{FF2B5EF4-FFF2-40B4-BE49-F238E27FC236}">
                  <a16:creationId xmlns:a16="http://schemas.microsoft.com/office/drawing/2014/main" id="{6BD8875B-9403-433C-9F71-35871E2BEEEF}"/>
                </a:ext>
              </a:extLst>
            </p:cNvPr>
            <p:cNvGrpSpPr/>
            <p:nvPr/>
          </p:nvGrpSpPr>
          <p:grpSpPr>
            <a:xfrm>
              <a:off x="6402533" y="2584597"/>
              <a:ext cx="3827726" cy="3772785"/>
              <a:chOff x="6402533" y="2599660"/>
              <a:chExt cx="3827726" cy="3772785"/>
            </a:xfrm>
            <a:grpFill/>
          </p:grpSpPr>
          <p:grpSp>
            <p:nvGrpSpPr>
              <p:cNvPr id="219" name="Group 218">
                <a:extLst>
                  <a:ext uri="{FF2B5EF4-FFF2-40B4-BE49-F238E27FC236}">
                    <a16:creationId xmlns:a16="http://schemas.microsoft.com/office/drawing/2014/main" id="{E0798862-EB71-4332-8CC5-3AE6622D89D2}"/>
                  </a:ext>
                </a:extLst>
              </p:cNvPr>
              <p:cNvGrpSpPr/>
              <p:nvPr/>
            </p:nvGrpSpPr>
            <p:grpSpPr>
              <a:xfrm>
                <a:off x="6402533" y="4501115"/>
                <a:ext cx="3827726" cy="1871330"/>
                <a:chOff x="6402533" y="4470990"/>
                <a:chExt cx="3827726" cy="1871330"/>
              </a:xfrm>
              <a:grpFill/>
            </p:grpSpPr>
            <p:sp>
              <p:nvSpPr>
                <p:cNvPr id="223" name="Rectangle: Rounded Corners 222">
                  <a:extLst>
                    <a:ext uri="{FF2B5EF4-FFF2-40B4-BE49-F238E27FC236}">
                      <a16:creationId xmlns:a16="http://schemas.microsoft.com/office/drawing/2014/main" id="{D6767D80-E1D5-4AA0-B6E5-301A7795649A}"/>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4" name="Rectangle: Rounded Corners 223">
                  <a:extLst>
                    <a:ext uri="{FF2B5EF4-FFF2-40B4-BE49-F238E27FC236}">
                      <a16:creationId xmlns:a16="http://schemas.microsoft.com/office/drawing/2014/main" id="{9B4E22BE-02D2-43CD-A910-A679C370F8C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0" name="Group 219">
                <a:extLst>
                  <a:ext uri="{FF2B5EF4-FFF2-40B4-BE49-F238E27FC236}">
                    <a16:creationId xmlns:a16="http://schemas.microsoft.com/office/drawing/2014/main" id="{0D9858A9-A97E-4AD9-9A82-E6252796D1C0}"/>
                  </a:ext>
                </a:extLst>
              </p:cNvPr>
              <p:cNvGrpSpPr/>
              <p:nvPr/>
            </p:nvGrpSpPr>
            <p:grpSpPr>
              <a:xfrm>
                <a:off x="6402533" y="2599660"/>
                <a:ext cx="3827724" cy="1871330"/>
                <a:chOff x="6402533" y="4470990"/>
                <a:chExt cx="3827724" cy="1871330"/>
              </a:xfrm>
              <a:grpFill/>
            </p:grpSpPr>
            <p:sp>
              <p:nvSpPr>
                <p:cNvPr id="221" name="Rectangle: Rounded Corners 220">
                  <a:extLst>
                    <a:ext uri="{FF2B5EF4-FFF2-40B4-BE49-F238E27FC236}">
                      <a16:creationId xmlns:a16="http://schemas.microsoft.com/office/drawing/2014/main" id="{182B392B-5B06-4BC6-A534-D91BF9133F6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Rectangle: Rounded Corners 221">
                  <a:extLst>
                    <a:ext uri="{FF2B5EF4-FFF2-40B4-BE49-F238E27FC236}">
                      <a16:creationId xmlns:a16="http://schemas.microsoft.com/office/drawing/2014/main" id="{1815C1F5-5FB7-4067-93FB-6CAABBB7FB10}"/>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17" name="Rectangle: Rounded Corners 216">
              <a:extLst>
                <a:ext uri="{FF2B5EF4-FFF2-40B4-BE49-F238E27FC236}">
                  <a16:creationId xmlns:a16="http://schemas.microsoft.com/office/drawing/2014/main" id="{4CDE2D17-D194-48BB-B418-E961DAC2EBCE}"/>
                </a:ext>
              </a:extLst>
            </p:cNvPr>
            <p:cNvSpPr/>
            <p:nvPr/>
          </p:nvSpPr>
          <p:spPr>
            <a:xfrm>
              <a:off x="8282156" y="713267"/>
              <a:ext cx="1913862"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8" name="Rectangle: Rounded Corners 217">
              <a:extLst>
                <a:ext uri="{FF2B5EF4-FFF2-40B4-BE49-F238E27FC236}">
                  <a16:creationId xmlns:a16="http://schemas.microsoft.com/office/drawing/2014/main" id="{7E75602B-92C8-4321-AC0A-091A89FB443A}"/>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a:extLst>
              <a:ext uri="{FF2B5EF4-FFF2-40B4-BE49-F238E27FC236}">
                <a16:creationId xmlns:a16="http://schemas.microsoft.com/office/drawing/2014/main" id="{B0503897-CEB3-4421-AC5D-C12F51E295E0}"/>
              </a:ext>
            </a:extLst>
          </p:cNvPr>
          <p:cNvGrpSpPr/>
          <p:nvPr/>
        </p:nvGrpSpPr>
        <p:grpSpPr>
          <a:xfrm>
            <a:off x="1701949" y="145775"/>
            <a:ext cx="1422702" cy="2003316"/>
            <a:chOff x="6368294" y="713267"/>
            <a:chExt cx="3861965" cy="5644115"/>
          </a:xfrm>
          <a:solidFill>
            <a:srgbClr val="5527B7"/>
          </a:solidFill>
        </p:grpSpPr>
        <p:grpSp>
          <p:nvGrpSpPr>
            <p:cNvPr id="226" name="Group 225">
              <a:extLst>
                <a:ext uri="{FF2B5EF4-FFF2-40B4-BE49-F238E27FC236}">
                  <a16:creationId xmlns:a16="http://schemas.microsoft.com/office/drawing/2014/main" id="{6DC303BC-36BC-4123-A0C0-F68BB64192C1}"/>
                </a:ext>
              </a:extLst>
            </p:cNvPr>
            <p:cNvGrpSpPr/>
            <p:nvPr/>
          </p:nvGrpSpPr>
          <p:grpSpPr>
            <a:xfrm>
              <a:off x="6402533" y="2584597"/>
              <a:ext cx="3827726" cy="3772785"/>
              <a:chOff x="6402533" y="2599660"/>
              <a:chExt cx="3827726" cy="3772785"/>
            </a:xfrm>
            <a:grpFill/>
          </p:grpSpPr>
          <p:grpSp>
            <p:nvGrpSpPr>
              <p:cNvPr id="229" name="Group 228">
                <a:extLst>
                  <a:ext uri="{FF2B5EF4-FFF2-40B4-BE49-F238E27FC236}">
                    <a16:creationId xmlns:a16="http://schemas.microsoft.com/office/drawing/2014/main" id="{A1D9F44E-8A64-488A-9AEB-7657E93EA26C}"/>
                  </a:ext>
                </a:extLst>
              </p:cNvPr>
              <p:cNvGrpSpPr/>
              <p:nvPr/>
            </p:nvGrpSpPr>
            <p:grpSpPr>
              <a:xfrm>
                <a:off x="6402533" y="4501115"/>
                <a:ext cx="3827726" cy="1871330"/>
                <a:chOff x="6402533" y="4470990"/>
                <a:chExt cx="3827726" cy="1871330"/>
              </a:xfrm>
              <a:grpFill/>
            </p:grpSpPr>
            <p:sp>
              <p:nvSpPr>
                <p:cNvPr id="233" name="Rectangle: Rounded Corners 232">
                  <a:extLst>
                    <a:ext uri="{FF2B5EF4-FFF2-40B4-BE49-F238E27FC236}">
                      <a16:creationId xmlns:a16="http://schemas.microsoft.com/office/drawing/2014/main" id="{9F740507-24F2-4CE5-89FB-F4825DB09A46}"/>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Rectangle: Rounded Corners 233">
                  <a:extLst>
                    <a:ext uri="{FF2B5EF4-FFF2-40B4-BE49-F238E27FC236}">
                      <a16:creationId xmlns:a16="http://schemas.microsoft.com/office/drawing/2014/main" id="{CB28638B-A2E0-4A54-B18F-036BFBDC6F04}"/>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oup 229">
                <a:extLst>
                  <a:ext uri="{FF2B5EF4-FFF2-40B4-BE49-F238E27FC236}">
                    <a16:creationId xmlns:a16="http://schemas.microsoft.com/office/drawing/2014/main" id="{922E64FD-DD21-404F-8097-B45C25191FB2}"/>
                  </a:ext>
                </a:extLst>
              </p:cNvPr>
              <p:cNvGrpSpPr/>
              <p:nvPr/>
            </p:nvGrpSpPr>
            <p:grpSpPr>
              <a:xfrm>
                <a:off x="6402533" y="2599660"/>
                <a:ext cx="3827724" cy="1871330"/>
                <a:chOff x="6402533" y="4470990"/>
                <a:chExt cx="3827724" cy="1871330"/>
              </a:xfrm>
              <a:grpFill/>
            </p:grpSpPr>
            <p:sp>
              <p:nvSpPr>
                <p:cNvPr id="231" name="Rectangle: Rounded Corners 230">
                  <a:extLst>
                    <a:ext uri="{FF2B5EF4-FFF2-40B4-BE49-F238E27FC236}">
                      <a16:creationId xmlns:a16="http://schemas.microsoft.com/office/drawing/2014/main" id="{7F3D3644-3890-4641-9596-41876C0C1F1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Rectangle: Rounded Corners 231">
                  <a:extLst>
                    <a:ext uri="{FF2B5EF4-FFF2-40B4-BE49-F238E27FC236}">
                      <a16:creationId xmlns:a16="http://schemas.microsoft.com/office/drawing/2014/main" id="{2FC81426-27B7-43AC-80AA-F5F57392F05A}"/>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27" name="Rectangle: Rounded Corners 226">
              <a:extLst>
                <a:ext uri="{FF2B5EF4-FFF2-40B4-BE49-F238E27FC236}">
                  <a16:creationId xmlns:a16="http://schemas.microsoft.com/office/drawing/2014/main" id="{B8FD6ACF-63ED-46A8-B18B-F4CE2B5CAF9C}"/>
                </a:ext>
              </a:extLst>
            </p:cNvPr>
            <p:cNvSpPr/>
            <p:nvPr/>
          </p:nvSpPr>
          <p:spPr>
            <a:xfrm>
              <a:off x="8282156" y="713267"/>
              <a:ext cx="1913862"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Rectangle: Rounded Corners 227">
              <a:extLst>
                <a:ext uri="{FF2B5EF4-FFF2-40B4-BE49-F238E27FC236}">
                  <a16:creationId xmlns:a16="http://schemas.microsoft.com/office/drawing/2014/main" id="{AE3F8EC6-4A47-4851-860A-A44C554F19A8}"/>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104" name="Picture 103">
            <a:extLst>
              <a:ext uri="{FF2B5EF4-FFF2-40B4-BE49-F238E27FC236}">
                <a16:creationId xmlns:a16="http://schemas.microsoft.com/office/drawing/2014/main" id="{EEF90A3C-1747-4F51-B6B2-758374F91CAC}"/>
              </a:ext>
            </a:extLst>
          </p:cNvPr>
          <p:cNvPicPr>
            <a:picLocks noChangeAspect="1"/>
          </p:cNvPicPr>
          <p:nvPr/>
        </p:nvPicPr>
        <p:blipFill>
          <a:blip r:embed="rId4"/>
          <a:stretch>
            <a:fillRect/>
          </a:stretch>
        </p:blipFill>
        <p:spPr>
          <a:xfrm>
            <a:off x="1550855" y="2298907"/>
            <a:ext cx="1793697" cy="1606404"/>
          </a:xfrm>
          <a:prstGeom prst="rect">
            <a:avLst/>
          </a:prstGeom>
        </p:spPr>
      </p:pic>
      <p:pic>
        <p:nvPicPr>
          <p:cNvPr id="106" name="Picture 105">
            <a:extLst>
              <a:ext uri="{FF2B5EF4-FFF2-40B4-BE49-F238E27FC236}">
                <a16:creationId xmlns:a16="http://schemas.microsoft.com/office/drawing/2014/main" id="{C2BBE95C-0802-47F6-894A-F5F8366BE0FD}"/>
              </a:ext>
            </a:extLst>
          </p:cNvPr>
          <p:cNvPicPr>
            <a:picLocks noChangeAspect="1"/>
          </p:cNvPicPr>
          <p:nvPr/>
        </p:nvPicPr>
        <p:blipFill>
          <a:blip r:embed="rId4"/>
          <a:stretch>
            <a:fillRect/>
          </a:stretch>
        </p:blipFill>
        <p:spPr>
          <a:xfrm>
            <a:off x="3629610" y="2298907"/>
            <a:ext cx="1793697" cy="1606404"/>
          </a:xfrm>
          <a:prstGeom prst="rect">
            <a:avLst/>
          </a:prstGeom>
        </p:spPr>
      </p:pic>
      <p:pic>
        <p:nvPicPr>
          <p:cNvPr id="107" name="Picture 106">
            <a:extLst>
              <a:ext uri="{FF2B5EF4-FFF2-40B4-BE49-F238E27FC236}">
                <a16:creationId xmlns:a16="http://schemas.microsoft.com/office/drawing/2014/main" id="{A620CA3E-7530-484A-A222-B61FDC65CCDB}"/>
              </a:ext>
            </a:extLst>
          </p:cNvPr>
          <p:cNvPicPr>
            <a:picLocks noChangeAspect="1"/>
          </p:cNvPicPr>
          <p:nvPr/>
        </p:nvPicPr>
        <p:blipFill>
          <a:blip r:embed="rId4"/>
          <a:stretch>
            <a:fillRect/>
          </a:stretch>
        </p:blipFill>
        <p:spPr>
          <a:xfrm>
            <a:off x="5769968" y="2298907"/>
            <a:ext cx="1793697" cy="1606404"/>
          </a:xfrm>
          <a:prstGeom prst="rect">
            <a:avLst/>
          </a:prstGeom>
        </p:spPr>
      </p:pic>
      <p:pic>
        <p:nvPicPr>
          <p:cNvPr id="108" name="Picture 107">
            <a:extLst>
              <a:ext uri="{FF2B5EF4-FFF2-40B4-BE49-F238E27FC236}">
                <a16:creationId xmlns:a16="http://schemas.microsoft.com/office/drawing/2014/main" id="{7CC75AE5-AEE3-49AE-A996-D6BC49C228D4}"/>
              </a:ext>
            </a:extLst>
          </p:cNvPr>
          <p:cNvPicPr>
            <a:picLocks noChangeAspect="1"/>
          </p:cNvPicPr>
          <p:nvPr/>
        </p:nvPicPr>
        <p:blipFill>
          <a:blip r:embed="rId4"/>
          <a:stretch>
            <a:fillRect/>
          </a:stretch>
        </p:blipFill>
        <p:spPr>
          <a:xfrm>
            <a:off x="7950601" y="2292934"/>
            <a:ext cx="1793697" cy="1606404"/>
          </a:xfrm>
          <a:prstGeom prst="rect">
            <a:avLst/>
          </a:prstGeom>
        </p:spPr>
      </p:pic>
      <p:pic>
        <p:nvPicPr>
          <p:cNvPr id="109" name="Picture 108">
            <a:extLst>
              <a:ext uri="{FF2B5EF4-FFF2-40B4-BE49-F238E27FC236}">
                <a16:creationId xmlns:a16="http://schemas.microsoft.com/office/drawing/2014/main" id="{67EBD0A0-730A-402D-99EB-29DDB07FF0B7}"/>
              </a:ext>
            </a:extLst>
          </p:cNvPr>
          <p:cNvPicPr>
            <a:picLocks noChangeAspect="1"/>
          </p:cNvPicPr>
          <p:nvPr/>
        </p:nvPicPr>
        <p:blipFill>
          <a:blip r:embed="rId4"/>
          <a:stretch>
            <a:fillRect/>
          </a:stretch>
        </p:blipFill>
        <p:spPr>
          <a:xfrm>
            <a:off x="10090959" y="2292934"/>
            <a:ext cx="1793697" cy="1606404"/>
          </a:xfrm>
          <a:prstGeom prst="rect">
            <a:avLst/>
          </a:prstGeom>
        </p:spPr>
      </p:pic>
      <p:pic>
        <p:nvPicPr>
          <p:cNvPr id="8" name="Picture 7" descr="A close up of a logo&#10;&#10;Description automatically generated">
            <a:extLst>
              <a:ext uri="{FF2B5EF4-FFF2-40B4-BE49-F238E27FC236}">
                <a16:creationId xmlns:a16="http://schemas.microsoft.com/office/drawing/2014/main" id="{97ECA80C-8025-4F40-82E7-8D9E092F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785" y="3306470"/>
            <a:ext cx="80056" cy="44948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D8BD07-9B8E-4CE4-9FED-569AEB137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2728" y="3321175"/>
            <a:ext cx="281297" cy="450957"/>
          </a:xfrm>
          <a:prstGeom prst="rect">
            <a:avLst/>
          </a:prstGeom>
        </p:spPr>
      </p:pic>
      <p:pic>
        <p:nvPicPr>
          <p:cNvPr id="10" name="Picture 9" descr="A close up of a logo&#10;&#10;Description automatically generated">
            <a:extLst>
              <a:ext uri="{FF2B5EF4-FFF2-40B4-BE49-F238E27FC236}">
                <a16:creationId xmlns:a16="http://schemas.microsoft.com/office/drawing/2014/main" id="{00E28B1C-E893-4CE8-A6C1-DABEB33E36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142" y="3316769"/>
            <a:ext cx="271749" cy="4553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2407B9D-937F-431A-907B-ED306B33A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2735" y="3326025"/>
            <a:ext cx="332709" cy="449488"/>
          </a:xfrm>
          <a:prstGeom prst="rect">
            <a:avLst/>
          </a:prstGeom>
        </p:spPr>
      </p:pic>
      <p:pic>
        <p:nvPicPr>
          <p:cNvPr id="13" name="Picture 12" descr="A close up of a logo&#10;&#10;Description automatically generated">
            <a:extLst>
              <a:ext uri="{FF2B5EF4-FFF2-40B4-BE49-F238E27FC236}">
                <a16:creationId xmlns:a16="http://schemas.microsoft.com/office/drawing/2014/main" id="{F67B68D7-F3F7-4DE2-BEE0-DA825F6913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1951" y="3304317"/>
            <a:ext cx="276890" cy="448018"/>
          </a:xfrm>
          <a:prstGeom prst="rect">
            <a:avLst/>
          </a:prstGeom>
        </p:spPr>
      </p:pic>
      <p:pic>
        <p:nvPicPr>
          <p:cNvPr id="16" name="Picture 15" descr="A close up of a logo&#10;&#10;Description automatically generated">
            <a:extLst>
              <a:ext uri="{FF2B5EF4-FFF2-40B4-BE49-F238E27FC236}">
                <a16:creationId xmlns:a16="http://schemas.microsoft.com/office/drawing/2014/main" id="{B2ADC68E-AE36-462D-99CC-5540A50E80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62599" y="2461378"/>
            <a:ext cx="297455" cy="450956"/>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5B588F0-0E96-4578-AD4A-A5BED1939F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9030" y="3281628"/>
            <a:ext cx="281297" cy="450957"/>
          </a:xfrm>
          <a:prstGeom prst="rect">
            <a:avLst/>
          </a:prstGeom>
        </p:spPr>
      </p:pic>
      <p:pic>
        <p:nvPicPr>
          <p:cNvPr id="18" name="Picture 17" descr="A close up of a logo&#10;&#10;Description automatically generated">
            <a:extLst>
              <a:ext uri="{FF2B5EF4-FFF2-40B4-BE49-F238E27FC236}">
                <a16:creationId xmlns:a16="http://schemas.microsoft.com/office/drawing/2014/main" id="{4AAF2D5A-8BCC-425E-A9A6-A14890AD9C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10743" y="2440085"/>
            <a:ext cx="297455" cy="450956"/>
          </a:xfrm>
          <a:prstGeom prst="rect">
            <a:avLst/>
          </a:prstGeom>
        </p:spPr>
      </p:pic>
      <p:pic>
        <p:nvPicPr>
          <p:cNvPr id="20" name="Picture 19" descr="A close up of a logo&#10;&#10;Description automatically generated">
            <a:extLst>
              <a:ext uri="{FF2B5EF4-FFF2-40B4-BE49-F238E27FC236}">
                <a16:creationId xmlns:a16="http://schemas.microsoft.com/office/drawing/2014/main" id="{D7638629-A8FF-4C2C-B8EC-8B2B0773A8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3476" y="2440085"/>
            <a:ext cx="297455" cy="450956"/>
          </a:xfrm>
          <a:prstGeom prst="rect">
            <a:avLst/>
          </a:prstGeom>
        </p:spPr>
      </p:pic>
      <p:pic>
        <p:nvPicPr>
          <p:cNvPr id="120" name="Picture 119" descr="A close up of a logo&#10;&#10;Description automatically generated">
            <a:extLst>
              <a:ext uri="{FF2B5EF4-FFF2-40B4-BE49-F238E27FC236}">
                <a16:creationId xmlns:a16="http://schemas.microsoft.com/office/drawing/2014/main" id="{014B8989-4A3D-45F0-A727-B601CF7688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5832" y="2406580"/>
            <a:ext cx="297455" cy="450956"/>
          </a:xfrm>
          <a:prstGeom prst="rect">
            <a:avLst/>
          </a:prstGeom>
        </p:spPr>
      </p:pic>
      <p:pic>
        <p:nvPicPr>
          <p:cNvPr id="122" name="Picture 121" descr="A close up of a logo&#10;&#10;Description automatically generated">
            <a:extLst>
              <a:ext uri="{FF2B5EF4-FFF2-40B4-BE49-F238E27FC236}">
                <a16:creationId xmlns:a16="http://schemas.microsoft.com/office/drawing/2014/main" id="{9A0FD9F1-EB96-48CD-916E-F6FCA0D2C7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9637" y="3300644"/>
            <a:ext cx="271749" cy="455363"/>
          </a:xfrm>
          <a:prstGeom prst="rect">
            <a:avLst/>
          </a:prstGeom>
        </p:spPr>
      </p:pic>
      <p:pic>
        <p:nvPicPr>
          <p:cNvPr id="124" name="Picture 123" descr="A picture containing drawing&#10;&#10;Description automatically generated">
            <a:extLst>
              <a:ext uri="{FF2B5EF4-FFF2-40B4-BE49-F238E27FC236}">
                <a16:creationId xmlns:a16="http://schemas.microsoft.com/office/drawing/2014/main" id="{750F11C9-00B4-443B-85F3-A3D45EF1D8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9056" y="3300644"/>
            <a:ext cx="332709" cy="449488"/>
          </a:xfrm>
          <a:prstGeom prst="rect">
            <a:avLst/>
          </a:prstGeom>
        </p:spPr>
      </p:pic>
      <p:pic>
        <p:nvPicPr>
          <p:cNvPr id="126" name="Picture 125" descr="A close up of a logo&#10;&#10;Description automatically generated">
            <a:extLst>
              <a:ext uri="{FF2B5EF4-FFF2-40B4-BE49-F238E27FC236}">
                <a16:creationId xmlns:a16="http://schemas.microsoft.com/office/drawing/2014/main" id="{2D048DB3-8834-4CB5-944B-29010BA30A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0524" y="2423963"/>
            <a:ext cx="297455" cy="450956"/>
          </a:xfrm>
          <a:prstGeom prst="rect">
            <a:avLst/>
          </a:prstGeom>
        </p:spPr>
      </p:pic>
      <p:pic>
        <p:nvPicPr>
          <p:cNvPr id="128" name="Picture 127" descr="A close up of a logo&#10;&#10;Description automatically generated">
            <a:extLst>
              <a:ext uri="{FF2B5EF4-FFF2-40B4-BE49-F238E27FC236}">
                <a16:creationId xmlns:a16="http://schemas.microsoft.com/office/drawing/2014/main" id="{A095904B-6068-4008-BF5B-79CD77B23F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9793" y="3300644"/>
            <a:ext cx="276890" cy="448018"/>
          </a:xfrm>
          <a:prstGeom prst="rect">
            <a:avLst/>
          </a:prstGeom>
        </p:spPr>
      </p:pic>
      <p:pic>
        <p:nvPicPr>
          <p:cNvPr id="130" name="Picture 129" descr="A close up of a logo&#10;&#10;Description automatically generated">
            <a:extLst>
              <a:ext uri="{FF2B5EF4-FFF2-40B4-BE49-F238E27FC236}">
                <a16:creationId xmlns:a16="http://schemas.microsoft.com/office/drawing/2014/main" id="{C3E7AEE4-0107-478F-97F1-EC7C39C79D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3964" y="3322644"/>
            <a:ext cx="80056" cy="449488"/>
          </a:xfrm>
          <a:prstGeom prst="rect">
            <a:avLst/>
          </a:prstGeom>
        </p:spPr>
      </p:pic>
      <p:pic>
        <p:nvPicPr>
          <p:cNvPr id="132" name="Picture 131">
            <a:extLst>
              <a:ext uri="{FF2B5EF4-FFF2-40B4-BE49-F238E27FC236}">
                <a16:creationId xmlns:a16="http://schemas.microsoft.com/office/drawing/2014/main" id="{57BBCF64-6576-4A55-A95C-7E97B37C136A}"/>
              </a:ext>
            </a:extLst>
          </p:cNvPr>
          <p:cNvPicPr>
            <a:picLocks noChangeAspect="1"/>
          </p:cNvPicPr>
          <p:nvPr/>
        </p:nvPicPr>
        <p:blipFill>
          <a:blip r:embed="rId11"/>
          <a:stretch>
            <a:fillRect/>
          </a:stretch>
        </p:blipFill>
        <p:spPr>
          <a:xfrm rot="16200000">
            <a:off x="1466779" y="4986543"/>
            <a:ext cx="2027927" cy="948904"/>
          </a:xfrm>
          <a:prstGeom prst="rect">
            <a:avLst/>
          </a:prstGeom>
        </p:spPr>
      </p:pic>
      <p:grpSp>
        <p:nvGrpSpPr>
          <p:cNvPr id="237" name="Group 236">
            <a:extLst>
              <a:ext uri="{FF2B5EF4-FFF2-40B4-BE49-F238E27FC236}">
                <a16:creationId xmlns:a16="http://schemas.microsoft.com/office/drawing/2014/main" id="{FBA4FC96-5EB6-476E-BB06-1FBF8AC1732B}"/>
              </a:ext>
            </a:extLst>
          </p:cNvPr>
          <p:cNvGrpSpPr/>
          <p:nvPr/>
        </p:nvGrpSpPr>
        <p:grpSpPr>
          <a:xfrm>
            <a:off x="2110108" y="5308789"/>
            <a:ext cx="741185" cy="1097167"/>
            <a:chOff x="2110108" y="5319063"/>
            <a:chExt cx="741185" cy="1097167"/>
          </a:xfrm>
        </p:grpSpPr>
        <p:sp>
          <p:nvSpPr>
            <p:cNvPr id="133" name="Oval 132">
              <a:extLst>
                <a:ext uri="{FF2B5EF4-FFF2-40B4-BE49-F238E27FC236}">
                  <a16:creationId xmlns:a16="http://schemas.microsoft.com/office/drawing/2014/main" id="{44F16259-4447-4D2D-9515-137EEFD34E3B}"/>
                </a:ext>
              </a:extLst>
            </p:cNvPr>
            <p:cNvSpPr/>
            <p:nvPr/>
          </p:nvSpPr>
          <p:spPr>
            <a:xfrm rot="16200000">
              <a:off x="2112136" y="6130340"/>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B02E058F-F3B5-42F0-8548-C4C79DF12C44}"/>
                </a:ext>
              </a:extLst>
            </p:cNvPr>
            <p:cNvSpPr/>
            <p:nvPr/>
          </p:nvSpPr>
          <p:spPr>
            <a:xfrm rot="16200000">
              <a:off x="2114801" y="5734268"/>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E1FE3FC1-41A5-4BDF-84D3-18437F099B0D}"/>
                </a:ext>
              </a:extLst>
            </p:cNvPr>
            <p:cNvSpPr/>
            <p:nvPr/>
          </p:nvSpPr>
          <p:spPr>
            <a:xfrm rot="16200000">
              <a:off x="2112135" y="5317036"/>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1C2CEA66-77DE-4AFD-97A4-28B45761520D}"/>
                </a:ext>
              </a:extLst>
            </p:cNvPr>
            <p:cNvSpPr/>
            <p:nvPr/>
          </p:nvSpPr>
          <p:spPr>
            <a:xfrm rot="16200000">
              <a:off x="2562736" y="6130340"/>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837B5275-7B4B-4985-B885-8021DB898C3E}"/>
                </a:ext>
              </a:extLst>
            </p:cNvPr>
            <p:cNvSpPr/>
            <p:nvPr/>
          </p:nvSpPr>
          <p:spPr>
            <a:xfrm rot="16200000">
              <a:off x="2565402" y="5734268"/>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88F48732-E5AD-4842-B09E-DC685F64DEC4}"/>
                </a:ext>
              </a:extLst>
            </p:cNvPr>
            <p:cNvSpPr/>
            <p:nvPr/>
          </p:nvSpPr>
          <p:spPr>
            <a:xfrm rot="16200000">
              <a:off x="2562734" y="5317036"/>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4" name="Picture 143">
            <a:extLst>
              <a:ext uri="{FF2B5EF4-FFF2-40B4-BE49-F238E27FC236}">
                <a16:creationId xmlns:a16="http://schemas.microsoft.com/office/drawing/2014/main" id="{6E713A39-8656-4B09-BE35-021472C6E926}"/>
              </a:ext>
            </a:extLst>
          </p:cNvPr>
          <p:cNvPicPr>
            <a:picLocks noChangeAspect="1"/>
          </p:cNvPicPr>
          <p:nvPr/>
        </p:nvPicPr>
        <p:blipFill>
          <a:blip r:embed="rId11"/>
          <a:stretch>
            <a:fillRect/>
          </a:stretch>
        </p:blipFill>
        <p:spPr>
          <a:xfrm rot="16200000">
            <a:off x="9912676" y="4904977"/>
            <a:ext cx="2027927" cy="948904"/>
          </a:xfrm>
          <a:prstGeom prst="rect">
            <a:avLst/>
          </a:prstGeom>
        </p:spPr>
      </p:pic>
      <p:grpSp>
        <p:nvGrpSpPr>
          <p:cNvPr id="241" name="Group 240">
            <a:extLst>
              <a:ext uri="{FF2B5EF4-FFF2-40B4-BE49-F238E27FC236}">
                <a16:creationId xmlns:a16="http://schemas.microsoft.com/office/drawing/2014/main" id="{8C0DBA94-FBA0-4C85-9813-2E570CEDAF80}"/>
              </a:ext>
            </a:extLst>
          </p:cNvPr>
          <p:cNvGrpSpPr/>
          <p:nvPr/>
        </p:nvGrpSpPr>
        <p:grpSpPr>
          <a:xfrm>
            <a:off x="10556002" y="5227223"/>
            <a:ext cx="741184" cy="1097167"/>
            <a:chOff x="10556002" y="5237497"/>
            <a:chExt cx="741184" cy="1097167"/>
          </a:xfrm>
        </p:grpSpPr>
        <p:sp>
          <p:nvSpPr>
            <p:cNvPr id="145" name="Oval 144">
              <a:extLst>
                <a:ext uri="{FF2B5EF4-FFF2-40B4-BE49-F238E27FC236}">
                  <a16:creationId xmlns:a16="http://schemas.microsoft.com/office/drawing/2014/main" id="{774AA09F-E49A-44E9-BE5C-EFDB76CC27AB}"/>
                </a:ext>
              </a:extLst>
            </p:cNvPr>
            <p:cNvSpPr/>
            <p:nvPr/>
          </p:nvSpPr>
          <p:spPr>
            <a:xfrm rot="16200000">
              <a:off x="10558029" y="6048774"/>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B384B15D-79B4-42EB-A0CF-6726A3BDDA72}"/>
                </a:ext>
              </a:extLst>
            </p:cNvPr>
            <p:cNvSpPr/>
            <p:nvPr/>
          </p:nvSpPr>
          <p:spPr>
            <a:xfrm rot="16200000">
              <a:off x="10560695" y="5652702"/>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499D9884-63DC-4A81-9CFA-B3895CE299F1}"/>
                </a:ext>
              </a:extLst>
            </p:cNvPr>
            <p:cNvSpPr/>
            <p:nvPr/>
          </p:nvSpPr>
          <p:spPr>
            <a:xfrm rot="16200000">
              <a:off x="10558029" y="5235470"/>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3891D217-EF07-45C1-9E65-1B971209D2A0}"/>
                </a:ext>
              </a:extLst>
            </p:cNvPr>
            <p:cNvSpPr/>
            <p:nvPr/>
          </p:nvSpPr>
          <p:spPr>
            <a:xfrm rot="16200000">
              <a:off x="11008629" y="6048774"/>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DE4049B5-413F-491A-9A70-8DEED7501F67}"/>
                </a:ext>
              </a:extLst>
            </p:cNvPr>
            <p:cNvSpPr/>
            <p:nvPr/>
          </p:nvSpPr>
          <p:spPr>
            <a:xfrm rot="16200000">
              <a:off x="11011295" y="5652702"/>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30129EC5-EAAF-4670-B013-EA75C5B16888}"/>
                </a:ext>
              </a:extLst>
            </p:cNvPr>
            <p:cNvSpPr/>
            <p:nvPr/>
          </p:nvSpPr>
          <p:spPr>
            <a:xfrm rot="16200000">
              <a:off x="11008629" y="5235470"/>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2" name="Picture 151">
            <a:extLst>
              <a:ext uri="{FF2B5EF4-FFF2-40B4-BE49-F238E27FC236}">
                <a16:creationId xmlns:a16="http://schemas.microsoft.com/office/drawing/2014/main" id="{AE39094C-C13E-46DC-A952-13598CB3C6A4}"/>
              </a:ext>
            </a:extLst>
          </p:cNvPr>
          <p:cNvPicPr>
            <a:picLocks noChangeAspect="1"/>
          </p:cNvPicPr>
          <p:nvPr/>
        </p:nvPicPr>
        <p:blipFill>
          <a:blip r:embed="rId11"/>
          <a:stretch>
            <a:fillRect/>
          </a:stretch>
        </p:blipFill>
        <p:spPr>
          <a:xfrm rot="16200000">
            <a:off x="7833063" y="4928010"/>
            <a:ext cx="2027927" cy="948904"/>
          </a:xfrm>
          <a:prstGeom prst="rect">
            <a:avLst/>
          </a:prstGeom>
        </p:spPr>
      </p:pic>
      <p:grpSp>
        <p:nvGrpSpPr>
          <p:cNvPr id="240" name="Group 239">
            <a:extLst>
              <a:ext uri="{FF2B5EF4-FFF2-40B4-BE49-F238E27FC236}">
                <a16:creationId xmlns:a16="http://schemas.microsoft.com/office/drawing/2014/main" id="{2DC519BC-D722-48D3-A0C3-31C5FE0408A9}"/>
              </a:ext>
            </a:extLst>
          </p:cNvPr>
          <p:cNvGrpSpPr/>
          <p:nvPr/>
        </p:nvGrpSpPr>
        <p:grpSpPr>
          <a:xfrm>
            <a:off x="8476389" y="5270804"/>
            <a:ext cx="741185" cy="1097167"/>
            <a:chOff x="8476389" y="5270804"/>
            <a:chExt cx="741185" cy="1097167"/>
          </a:xfrm>
        </p:grpSpPr>
        <p:sp>
          <p:nvSpPr>
            <p:cNvPr id="153" name="Oval 152">
              <a:extLst>
                <a:ext uri="{FF2B5EF4-FFF2-40B4-BE49-F238E27FC236}">
                  <a16:creationId xmlns:a16="http://schemas.microsoft.com/office/drawing/2014/main" id="{FF857B54-3546-4805-B27B-DC024D0A7CC3}"/>
                </a:ext>
              </a:extLst>
            </p:cNvPr>
            <p:cNvSpPr/>
            <p:nvPr/>
          </p:nvSpPr>
          <p:spPr>
            <a:xfrm rot="16200000">
              <a:off x="8478416" y="6082081"/>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F2A023B6-A529-4D3A-8C83-456A129B765A}"/>
                </a:ext>
              </a:extLst>
            </p:cNvPr>
            <p:cNvSpPr/>
            <p:nvPr/>
          </p:nvSpPr>
          <p:spPr>
            <a:xfrm rot="16200000">
              <a:off x="8481083" y="5686009"/>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7ECF85AA-EBEB-4BEA-BDD7-F0E2CA86849F}"/>
                </a:ext>
              </a:extLst>
            </p:cNvPr>
            <p:cNvSpPr/>
            <p:nvPr/>
          </p:nvSpPr>
          <p:spPr>
            <a:xfrm rot="16200000">
              <a:off x="8478418" y="5268777"/>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E39FB0B0-F5E2-4F4F-A1DC-5DDCADC4AC10}"/>
                </a:ext>
              </a:extLst>
            </p:cNvPr>
            <p:cNvSpPr/>
            <p:nvPr/>
          </p:nvSpPr>
          <p:spPr>
            <a:xfrm rot="16200000">
              <a:off x="8929016" y="6082081"/>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BFF4A3FB-E6D8-45A8-9217-EE25FDF3C8C6}"/>
                </a:ext>
              </a:extLst>
            </p:cNvPr>
            <p:cNvSpPr/>
            <p:nvPr/>
          </p:nvSpPr>
          <p:spPr>
            <a:xfrm rot="16200000">
              <a:off x="8931683" y="5686009"/>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89CAE254-467A-40F7-9039-83E3B40E96C1}"/>
                </a:ext>
              </a:extLst>
            </p:cNvPr>
            <p:cNvSpPr/>
            <p:nvPr/>
          </p:nvSpPr>
          <p:spPr>
            <a:xfrm rot="16200000">
              <a:off x="8929018" y="5268777"/>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0" name="Picture 159">
            <a:extLst>
              <a:ext uri="{FF2B5EF4-FFF2-40B4-BE49-F238E27FC236}">
                <a16:creationId xmlns:a16="http://schemas.microsoft.com/office/drawing/2014/main" id="{4C217328-605D-4C67-B0F1-ECFCD1E98CB2}"/>
              </a:ext>
            </a:extLst>
          </p:cNvPr>
          <p:cNvPicPr>
            <a:picLocks noChangeAspect="1"/>
          </p:cNvPicPr>
          <p:nvPr/>
        </p:nvPicPr>
        <p:blipFill>
          <a:blip r:embed="rId11"/>
          <a:stretch>
            <a:fillRect/>
          </a:stretch>
        </p:blipFill>
        <p:spPr>
          <a:xfrm rot="16200000">
            <a:off x="5640398" y="4986542"/>
            <a:ext cx="2027927" cy="948904"/>
          </a:xfrm>
          <a:prstGeom prst="rect">
            <a:avLst/>
          </a:prstGeom>
        </p:spPr>
      </p:pic>
      <p:grpSp>
        <p:nvGrpSpPr>
          <p:cNvPr id="239" name="Group 238">
            <a:extLst>
              <a:ext uri="{FF2B5EF4-FFF2-40B4-BE49-F238E27FC236}">
                <a16:creationId xmlns:a16="http://schemas.microsoft.com/office/drawing/2014/main" id="{5C8F5F45-E439-4EE8-A5CE-772F68465B40}"/>
              </a:ext>
            </a:extLst>
          </p:cNvPr>
          <p:cNvGrpSpPr/>
          <p:nvPr/>
        </p:nvGrpSpPr>
        <p:grpSpPr>
          <a:xfrm>
            <a:off x="6283724" y="5308788"/>
            <a:ext cx="741186" cy="1097167"/>
            <a:chOff x="6283724" y="5319062"/>
            <a:chExt cx="741186" cy="1097167"/>
          </a:xfrm>
        </p:grpSpPr>
        <p:sp>
          <p:nvSpPr>
            <p:cNvPr id="161" name="Oval 160">
              <a:extLst>
                <a:ext uri="{FF2B5EF4-FFF2-40B4-BE49-F238E27FC236}">
                  <a16:creationId xmlns:a16="http://schemas.microsoft.com/office/drawing/2014/main" id="{635DE22D-1510-41A2-A478-88EEFBBD175A}"/>
                </a:ext>
              </a:extLst>
            </p:cNvPr>
            <p:cNvSpPr/>
            <p:nvPr/>
          </p:nvSpPr>
          <p:spPr>
            <a:xfrm rot="16200000">
              <a:off x="6285751" y="6130339"/>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67FDDDFD-5E97-45E9-9311-F2E3B7BE85E1}"/>
                </a:ext>
              </a:extLst>
            </p:cNvPr>
            <p:cNvSpPr/>
            <p:nvPr/>
          </p:nvSpPr>
          <p:spPr>
            <a:xfrm rot="16200000">
              <a:off x="6288419" y="5734267"/>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E2A851F0-4D65-44BE-8D77-EDC8D3B159E9}"/>
                </a:ext>
              </a:extLst>
            </p:cNvPr>
            <p:cNvSpPr/>
            <p:nvPr/>
          </p:nvSpPr>
          <p:spPr>
            <a:xfrm rot="16200000">
              <a:off x="6285754" y="5317035"/>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42B54737-98D3-4293-8257-75FB5475E40D}"/>
                </a:ext>
              </a:extLst>
            </p:cNvPr>
            <p:cNvSpPr/>
            <p:nvPr/>
          </p:nvSpPr>
          <p:spPr>
            <a:xfrm rot="16200000">
              <a:off x="6736352" y="6130339"/>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76DEB2C9-1201-48C3-9547-7DD83041AD91}"/>
                </a:ext>
              </a:extLst>
            </p:cNvPr>
            <p:cNvSpPr/>
            <p:nvPr/>
          </p:nvSpPr>
          <p:spPr>
            <a:xfrm rot="16200000">
              <a:off x="6739019" y="5734267"/>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BB41B99-9EBF-4332-B402-C7EA972AE2A3}"/>
                </a:ext>
              </a:extLst>
            </p:cNvPr>
            <p:cNvSpPr/>
            <p:nvPr/>
          </p:nvSpPr>
          <p:spPr>
            <a:xfrm rot="16200000">
              <a:off x="6736354" y="5317035"/>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8" name="Picture 167">
            <a:extLst>
              <a:ext uri="{FF2B5EF4-FFF2-40B4-BE49-F238E27FC236}">
                <a16:creationId xmlns:a16="http://schemas.microsoft.com/office/drawing/2014/main" id="{F2741732-33D7-41BC-A4CB-D94AF4C967A9}"/>
              </a:ext>
            </a:extLst>
          </p:cNvPr>
          <p:cNvPicPr>
            <a:picLocks noChangeAspect="1"/>
          </p:cNvPicPr>
          <p:nvPr/>
        </p:nvPicPr>
        <p:blipFill>
          <a:blip r:embed="rId11"/>
          <a:stretch>
            <a:fillRect/>
          </a:stretch>
        </p:blipFill>
        <p:spPr>
          <a:xfrm rot="16200000">
            <a:off x="3445507" y="4986543"/>
            <a:ext cx="2027927" cy="948904"/>
          </a:xfrm>
          <a:prstGeom prst="rect">
            <a:avLst/>
          </a:prstGeom>
        </p:spPr>
      </p:pic>
      <p:grpSp>
        <p:nvGrpSpPr>
          <p:cNvPr id="238" name="Group 237">
            <a:extLst>
              <a:ext uri="{FF2B5EF4-FFF2-40B4-BE49-F238E27FC236}">
                <a16:creationId xmlns:a16="http://schemas.microsoft.com/office/drawing/2014/main" id="{1868073C-C924-417B-BC12-3FF1BCDE9F22}"/>
              </a:ext>
            </a:extLst>
          </p:cNvPr>
          <p:cNvGrpSpPr/>
          <p:nvPr/>
        </p:nvGrpSpPr>
        <p:grpSpPr>
          <a:xfrm>
            <a:off x="4088833" y="5308789"/>
            <a:ext cx="741185" cy="1097167"/>
            <a:chOff x="4088833" y="5319063"/>
            <a:chExt cx="741185" cy="1097167"/>
          </a:xfrm>
        </p:grpSpPr>
        <p:sp>
          <p:nvSpPr>
            <p:cNvPr id="169" name="Oval 168">
              <a:extLst>
                <a:ext uri="{FF2B5EF4-FFF2-40B4-BE49-F238E27FC236}">
                  <a16:creationId xmlns:a16="http://schemas.microsoft.com/office/drawing/2014/main" id="{E08E9628-74F7-4E4F-988F-A345D746A834}"/>
                </a:ext>
              </a:extLst>
            </p:cNvPr>
            <p:cNvSpPr/>
            <p:nvPr/>
          </p:nvSpPr>
          <p:spPr>
            <a:xfrm rot="16200000">
              <a:off x="4090860" y="6130340"/>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B47192E3-8C07-43E3-8358-FB46A4F2E79E}"/>
                </a:ext>
              </a:extLst>
            </p:cNvPr>
            <p:cNvSpPr/>
            <p:nvPr/>
          </p:nvSpPr>
          <p:spPr>
            <a:xfrm rot="16200000">
              <a:off x="4093528" y="5734268"/>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64BAD296-8416-4052-911E-B99B67844C06}"/>
                </a:ext>
              </a:extLst>
            </p:cNvPr>
            <p:cNvSpPr/>
            <p:nvPr/>
          </p:nvSpPr>
          <p:spPr>
            <a:xfrm rot="16200000">
              <a:off x="4090862" y="5317036"/>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7B33A974-3114-4C7E-995A-A5E2BEEF5CFF}"/>
                </a:ext>
              </a:extLst>
            </p:cNvPr>
            <p:cNvSpPr/>
            <p:nvPr/>
          </p:nvSpPr>
          <p:spPr>
            <a:xfrm rot="16200000">
              <a:off x="4541460" y="6130340"/>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ADD10171-A80F-47AB-A639-C9BC7B24898B}"/>
                </a:ext>
              </a:extLst>
            </p:cNvPr>
            <p:cNvSpPr/>
            <p:nvPr/>
          </p:nvSpPr>
          <p:spPr>
            <a:xfrm rot="16200000">
              <a:off x="4544127" y="5734268"/>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6D3FE160-C230-4C70-8099-31FB05FFA5A4}"/>
                </a:ext>
              </a:extLst>
            </p:cNvPr>
            <p:cNvSpPr/>
            <p:nvPr/>
          </p:nvSpPr>
          <p:spPr>
            <a:xfrm rot="16200000">
              <a:off x="4541462" y="5317036"/>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7" name="Oval 166">
            <a:extLst>
              <a:ext uri="{FF2B5EF4-FFF2-40B4-BE49-F238E27FC236}">
                <a16:creationId xmlns:a16="http://schemas.microsoft.com/office/drawing/2014/main" id="{D2412DA6-E1E7-4EF1-9A0E-431D536814D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225"/>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25"/>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25"/>
                  </p:tgtEl>
                </p:cond>
              </p:nextCondLst>
            </p:seq>
            <p:seq concurrent="1" nextAc="seek">
              <p:cTn id="80" restart="whenNotActive" fill="hold" evtFilter="cancelBubble" nodeType="interactiveSeq">
                <p:stCondLst>
                  <p:cond evt="onClick" delay="0">
                    <p:tgtEl>
                      <p:spTgt spid="215"/>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15"/>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215"/>
                  </p:tgtEl>
                </p:cond>
              </p:nextCondLst>
            </p:seq>
            <p:seq concurrent="1" nextAc="seek">
              <p:cTn id="87" restart="whenNotActive" fill="hold" evtFilter="cancelBubble" nodeType="interactiveSeq">
                <p:stCondLst>
                  <p:cond evt="onClick" delay="0">
                    <p:tgtEl>
                      <p:spTgt spid="205"/>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05"/>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235"/>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nodeType="afterEffect">
                                  <p:stCondLst>
                                    <p:cond delay="0"/>
                                  </p:stCondLst>
                                  <p:childTnLst>
                                    <p:set>
                                      <p:cBhvr>
                                        <p:cTn id="96"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205"/>
                  </p:tgtEl>
                </p:cond>
              </p:nextCondLst>
            </p:seq>
            <p:seq concurrent="1" nextAc="seek">
              <p:cTn id="97" restart="whenNotActive" fill="hold" evtFilter="cancelBubble" nodeType="interactiveSeq">
                <p:stCondLst>
                  <p:cond evt="onClick" delay="0">
                    <p:tgtEl>
                      <p:spTgt spid="195"/>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95"/>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84"/>
                                        </p:tgtEl>
                                        <p:attrNameLst>
                                          <p:attrName>style.visibility</p:attrName>
                                        </p:attrNameLst>
                                      </p:cBhvr>
                                      <p:to>
                                        <p:strVal val="visible"/>
                                      </p:to>
                                    </p:set>
                                  </p:childTnLst>
                                </p:cTn>
                              </p:par>
                            </p:childTnLst>
                          </p:cTn>
                        </p:par>
                      </p:childTnLst>
                    </p:cTn>
                  </p:par>
                </p:childTnLst>
              </p:cTn>
              <p:nextCondLst>
                <p:cond evt="onClick" delay="0">
                  <p:tgtEl>
                    <p:spTgt spid="195"/>
                  </p:tgtEl>
                </p:cond>
              </p:nextCondLst>
            </p:seq>
            <p:seq concurrent="1" nextAc="seek">
              <p:cTn id="104" restart="whenNotActive" fill="hold" evtFilter="cancelBubble" nodeType="interactiveSeq">
                <p:stCondLst>
                  <p:cond evt="onClick" delay="0">
                    <p:tgtEl>
                      <p:spTgt spid="185"/>
                    </p:tgtEl>
                  </p:cond>
                </p:stCondLst>
                <p:endSync evt="end" delay="0">
                  <p:rtn val="all"/>
                </p:endSync>
                <p:childTnLst>
                  <p:par>
                    <p:cTn id="105" fill="hold">
                      <p:stCondLst>
                        <p:cond delay="0"/>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185"/>
                                        </p:tgtEl>
                                        <p:attrNameLst>
                                          <p:attrName>style.visibility</p:attrName>
                                        </p:attrNameLst>
                                      </p:cBhvr>
                                      <p:to>
                                        <p:strVal val="hidden"/>
                                      </p:to>
                                    </p:set>
                                  </p:childTnLst>
                                </p:cTn>
                              </p:par>
                              <p:par>
                                <p:cTn id="109" presetID="1" presetClass="entr" presetSubtype="0" fill="hold" nodeType="withEffect">
                                  <p:stCondLst>
                                    <p:cond delay="0"/>
                                  </p:stCondLst>
                                  <p:childTnLst>
                                    <p:set>
                                      <p:cBhvr>
                                        <p:cTn id="110" dur="1" fill="hold">
                                          <p:stCondLst>
                                            <p:cond delay="0"/>
                                          </p:stCondLst>
                                        </p:cTn>
                                        <p:tgtEl>
                                          <p:spTgt spid="94"/>
                                        </p:tgtEl>
                                        <p:attrNameLst>
                                          <p:attrName>style.visibility</p:attrName>
                                        </p:attrNameLst>
                                      </p:cBhvr>
                                      <p:to>
                                        <p:strVal val="visible"/>
                                      </p:to>
                                    </p:set>
                                  </p:childTnLst>
                                </p:cTn>
                              </p:par>
                            </p:childTnLst>
                          </p:cTn>
                        </p:par>
                      </p:childTnLst>
                    </p:cTn>
                  </p:par>
                </p:childTnLst>
              </p:cTn>
              <p:nextCondLst>
                <p:cond evt="onClick" delay="0">
                  <p:tgtEl>
                    <p:spTgt spid="18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3615EB2-74F0-4251-BA90-8A3AC9DEE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grpSp>
        <p:nvGrpSpPr>
          <p:cNvPr id="188" name="Group 187">
            <a:extLst>
              <a:ext uri="{FF2B5EF4-FFF2-40B4-BE49-F238E27FC236}">
                <a16:creationId xmlns:a16="http://schemas.microsoft.com/office/drawing/2014/main" id="{7907B1A9-AE3D-49C6-85DE-9A0C5D3850D5}"/>
              </a:ext>
            </a:extLst>
          </p:cNvPr>
          <p:cNvGrpSpPr>
            <a:grpSpLocks noChangeAspect="1"/>
          </p:cNvGrpSpPr>
          <p:nvPr/>
        </p:nvGrpSpPr>
        <p:grpSpPr>
          <a:xfrm>
            <a:off x="3037705" y="131968"/>
            <a:ext cx="1171334" cy="2284272"/>
            <a:chOff x="2089294" y="701737"/>
            <a:chExt cx="1919178" cy="3742676"/>
          </a:xfrm>
        </p:grpSpPr>
        <p:grpSp>
          <p:nvGrpSpPr>
            <p:cNvPr id="189" name="Group 188">
              <a:extLst>
                <a:ext uri="{FF2B5EF4-FFF2-40B4-BE49-F238E27FC236}">
                  <a16:creationId xmlns:a16="http://schemas.microsoft.com/office/drawing/2014/main" id="{AECABE66-E6C7-40C3-8EF9-34244880CA9D}"/>
                </a:ext>
              </a:extLst>
            </p:cNvPr>
            <p:cNvGrpSpPr/>
            <p:nvPr/>
          </p:nvGrpSpPr>
          <p:grpSpPr>
            <a:xfrm>
              <a:off x="2089294" y="1637410"/>
              <a:ext cx="1919178" cy="2807003"/>
              <a:chOff x="2089294" y="1637410"/>
              <a:chExt cx="1919178" cy="2807003"/>
            </a:xfrm>
          </p:grpSpPr>
          <p:sp>
            <p:nvSpPr>
              <p:cNvPr id="191" name="Rectangle: Rounded Corners 190">
                <a:extLst>
                  <a:ext uri="{FF2B5EF4-FFF2-40B4-BE49-F238E27FC236}">
                    <a16:creationId xmlns:a16="http://schemas.microsoft.com/office/drawing/2014/main" id="{5976F551-90A6-402B-8187-18EDAAE88C54}"/>
                  </a:ext>
                </a:extLst>
              </p:cNvPr>
              <p:cNvSpPr/>
              <p:nvPr/>
            </p:nvSpPr>
            <p:spPr>
              <a:xfrm>
                <a:off x="3040910" y="1637414"/>
                <a:ext cx="956931" cy="935665"/>
              </a:xfrm>
              <a:prstGeom prst="roundRect">
                <a:avLst/>
              </a:prstGeom>
              <a:solidFill>
                <a:srgbClr val="46BAD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a:extLst>
                  <a:ext uri="{FF2B5EF4-FFF2-40B4-BE49-F238E27FC236}">
                    <a16:creationId xmlns:a16="http://schemas.microsoft.com/office/drawing/2014/main" id="{55E03950-AA0F-4C32-88B3-224200ED4163}"/>
                  </a:ext>
                </a:extLst>
              </p:cNvPr>
              <p:cNvGrpSpPr/>
              <p:nvPr/>
            </p:nvGrpSpPr>
            <p:grpSpPr>
              <a:xfrm>
                <a:off x="2094608" y="2573079"/>
                <a:ext cx="1913864" cy="1871334"/>
                <a:chOff x="939386" y="2328526"/>
                <a:chExt cx="1913864" cy="1871334"/>
              </a:xfrm>
              <a:solidFill>
                <a:srgbClr val="5526BB"/>
              </a:solidFill>
            </p:grpSpPr>
            <p:grpSp>
              <p:nvGrpSpPr>
                <p:cNvPr id="194" name="Group 193">
                  <a:extLst>
                    <a:ext uri="{FF2B5EF4-FFF2-40B4-BE49-F238E27FC236}">
                      <a16:creationId xmlns:a16="http://schemas.microsoft.com/office/drawing/2014/main" id="{0409F891-D5C5-4459-A86D-7C0C9A193487}"/>
                    </a:ext>
                  </a:extLst>
                </p:cNvPr>
                <p:cNvGrpSpPr/>
                <p:nvPr/>
              </p:nvGrpSpPr>
              <p:grpSpPr>
                <a:xfrm>
                  <a:off x="939388" y="2328528"/>
                  <a:ext cx="1913862" cy="1871332"/>
                  <a:chOff x="-2945222" y="3625700"/>
                  <a:chExt cx="1913862" cy="1871332"/>
                </a:xfrm>
                <a:grpFill/>
              </p:grpSpPr>
              <p:sp>
                <p:nvSpPr>
                  <p:cNvPr id="196" name="Rectangle: Rounded Corners 195">
                    <a:extLst>
                      <a:ext uri="{FF2B5EF4-FFF2-40B4-BE49-F238E27FC236}">
                        <a16:creationId xmlns:a16="http://schemas.microsoft.com/office/drawing/2014/main" id="{5CF08667-11D6-47A8-A86C-74CBA07F4E72}"/>
                      </a:ext>
                    </a:extLst>
                  </p:cNvPr>
                  <p:cNvSpPr/>
                  <p:nvPr/>
                </p:nvSpPr>
                <p:spPr>
                  <a:xfrm>
                    <a:off x="-1988292" y="3625700"/>
                    <a:ext cx="956931" cy="935665"/>
                  </a:xfrm>
                  <a:prstGeom prst="roundRect">
                    <a:avLst/>
                  </a:prstGeom>
                  <a:solidFill>
                    <a:srgbClr val="46BAD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7" name="Group 196">
                    <a:extLst>
                      <a:ext uri="{FF2B5EF4-FFF2-40B4-BE49-F238E27FC236}">
                        <a16:creationId xmlns:a16="http://schemas.microsoft.com/office/drawing/2014/main" id="{4F1CDCC2-4D5A-4232-BD00-3E773C616660}"/>
                      </a:ext>
                    </a:extLst>
                  </p:cNvPr>
                  <p:cNvGrpSpPr/>
                  <p:nvPr/>
                </p:nvGrpSpPr>
                <p:grpSpPr>
                  <a:xfrm>
                    <a:off x="-2945222" y="4561366"/>
                    <a:ext cx="1913862" cy="935666"/>
                    <a:chOff x="-2799908" y="2961165"/>
                    <a:chExt cx="1913862" cy="935666"/>
                  </a:xfrm>
                  <a:grpFill/>
                </p:grpSpPr>
                <p:sp>
                  <p:nvSpPr>
                    <p:cNvPr id="198" name="Rectangle: Rounded Corners 197">
                      <a:extLst>
                        <a:ext uri="{FF2B5EF4-FFF2-40B4-BE49-F238E27FC236}">
                          <a16:creationId xmlns:a16="http://schemas.microsoft.com/office/drawing/2014/main" id="{BBCE2C83-75B0-4FB1-9D1E-7B204C83CD30}"/>
                        </a:ext>
                      </a:extLst>
                    </p:cNvPr>
                    <p:cNvSpPr/>
                    <p:nvPr/>
                  </p:nvSpPr>
                  <p:spPr>
                    <a:xfrm>
                      <a:off x="-1842977" y="2961165"/>
                      <a:ext cx="956931" cy="935665"/>
                    </a:xfrm>
                    <a:prstGeom prst="roundRect">
                      <a:avLst/>
                    </a:prstGeom>
                    <a:solidFill>
                      <a:srgbClr val="46BAD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Rectangle: Rounded Corners 198">
                      <a:extLst>
                        <a:ext uri="{FF2B5EF4-FFF2-40B4-BE49-F238E27FC236}">
                          <a16:creationId xmlns:a16="http://schemas.microsoft.com/office/drawing/2014/main" id="{2F4B0332-48A9-44E6-815F-D29F3A282590}"/>
                        </a:ext>
                      </a:extLst>
                    </p:cNvPr>
                    <p:cNvSpPr/>
                    <p:nvPr/>
                  </p:nvSpPr>
                  <p:spPr>
                    <a:xfrm>
                      <a:off x="-2799908" y="2961166"/>
                      <a:ext cx="956931" cy="935665"/>
                    </a:xfrm>
                    <a:prstGeom prst="roundRect">
                      <a:avLst/>
                    </a:prstGeom>
                    <a:solidFill>
                      <a:srgbClr val="EC810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95" name="Rectangle: Rounded Corners 194">
                  <a:extLst>
                    <a:ext uri="{FF2B5EF4-FFF2-40B4-BE49-F238E27FC236}">
                      <a16:creationId xmlns:a16="http://schemas.microsoft.com/office/drawing/2014/main" id="{63CD1191-A516-4DD0-984F-0D138C205612}"/>
                    </a:ext>
                  </a:extLst>
                </p:cNvPr>
                <p:cNvSpPr/>
                <p:nvPr/>
              </p:nvSpPr>
              <p:spPr>
                <a:xfrm>
                  <a:off x="939386" y="2328526"/>
                  <a:ext cx="956931" cy="935665"/>
                </a:xfrm>
                <a:prstGeom prst="roundRect">
                  <a:avLst/>
                </a:prstGeom>
                <a:solidFill>
                  <a:srgbClr val="EC810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3" name="Rectangle: Rounded Corners 192">
                <a:extLst>
                  <a:ext uri="{FF2B5EF4-FFF2-40B4-BE49-F238E27FC236}">
                    <a16:creationId xmlns:a16="http://schemas.microsoft.com/office/drawing/2014/main" id="{E369DCE6-562A-4FA2-A52E-8266AC62312D}"/>
                  </a:ext>
                </a:extLst>
              </p:cNvPr>
              <p:cNvSpPr/>
              <p:nvPr/>
            </p:nvSpPr>
            <p:spPr>
              <a:xfrm>
                <a:off x="2089294" y="1637410"/>
                <a:ext cx="956931" cy="935665"/>
              </a:xfrm>
              <a:prstGeom prst="roundRect">
                <a:avLst/>
              </a:prstGeom>
              <a:solidFill>
                <a:srgbClr val="46BAD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0" name="Rectangle: Rounded Corners 189">
              <a:extLst>
                <a:ext uri="{FF2B5EF4-FFF2-40B4-BE49-F238E27FC236}">
                  <a16:creationId xmlns:a16="http://schemas.microsoft.com/office/drawing/2014/main" id="{9E3AD887-FBEF-4A9A-B7A4-03A7C2681F4A}"/>
                </a:ext>
              </a:extLst>
            </p:cNvPr>
            <p:cNvSpPr/>
            <p:nvPr/>
          </p:nvSpPr>
          <p:spPr>
            <a:xfrm>
              <a:off x="3030280" y="701737"/>
              <a:ext cx="956931" cy="935665"/>
            </a:xfrm>
            <a:prstGeom prst="roundRect">
              <a:avLst/>
            </a:prstGeom>
            <a:solidFill>
              <a:srgbClr val="46BADB"/>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E0F0ADDB-8F12-45D5-A74A-FB6AAA9E6BED}"/>
              </a:ext>
            </a:extLst>
          </p:cNvPr>
          <p:cNvGrpSpPr>
            <a:grpSpLocks noChangeAspect="1"/>
          </p:cNvGrpSpPr>
          <p:nvPr/>
        </p:nvGrpSpPr>
        <p:grpSpPr>
          <a:xfrm>
            <a:off x="4973170" y="131968"/>
            <a:ext cx="1171334" cy="2284272"/>
            <a:chOff x="2089294" y="701737"/>
            <a:chExt cx="1919178" cy="3742676"/>
          </a:xfrm>
        </p:grpSpPr>
        <p:grpSp>
          <p:nvGrpSpPr>
            <p:cNvPr id="201" name="Group 200">
              <a:extLst>
                <a:ext uri="{FF2B5EF4-FFF2-40B4-BE49-F238E27FC236}">
                  <a16:creationId xmlns:a16="http://schemas.microsoft.com/office/drawing/2014/main" id="{CB503937-B811-4A6A-8D11-116F79DEE818}"/>
                </a:ext>
              </a:extLst>
            </p:cNvPr>
            <p:cNvGrpSpPr/>
            <p:nvPr/>
          </p:nvGrpSpPr>
          <p:grpSpPr>
            <a:xfrm>
              <a:off x="2089294" y="1637410"/>
              <a:ext cx="1919178" cy="2807003"/>
              <a:chOff x="2089294" y="1637410"/>
              <a:chExt cx="1919178" cy="2807003"/>
            </a:xfrm>
          </p:grpSpPr>
          <p:sp>
            <p:nvSpPr>
              <p:cNvPr id="203" name="Rectangle: Rounded Corners 202">
                <a:extLst>
                  <a:ext uri="{FF2B5EF4-FFF2-40B4-BE49-F238E27FC236}">
                    <a16:creationId xmlns:a16="http://schemas.microsoft.com/office/drawing/2014/main" id="{DEB1CDD8-9CB1-4225-BD50-F898184CE306}"/>
                  </a:ext>
                </a:extLst>
              </p:cNvPr>
              <p:cNvSpPr/>
              <p:nvPr/>
            </p:nvSpPr>
            <p:spPr>
              <a:xfrm>
                <a:off x="3040910" y="1637414"/>
                <a:ext cx="956931" cy="935665"/>
              </a:xfrm>
              <a:prstGeom prst="roundRect">
                <a:avLst/>
              </a:prstGeom>
              <a:solidFill>
                <a:srgbClr val="3CC2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4" name="Group 203">
                <a:extLst>
                  <a:ext uri="{FF2B5EF4-FFF2-40B4-BE49-F238E27FC236}">
                    <a16:creationId xmlns:a16="http://schemas.microsoft.com/office/drawing/2014/main" id="{ED2940C8-A59B-43A1-86F5-96A2A72325D1}"/>
                  </a:ext>
                </a:extLst>
              </p:cNvPr>
              <p:cNvGrpSpPr/>
              <p:nvPr/>
            </p:nvGrpSpPr>
            <p:grpSpPr>
              <a:xfrm>
                <a:off x="2094608" y="2573079"/>
                <a:ext cx="1913864" cy="1871334"/>
                <a:chOff x="939386" y="2328526"/>
                <a:chExt cx="1913864" cy="1871334"/>
              </a:xfrm>
              <a:solidFill>
                <a:srgbClr val="5526BB"/>
              </a:solidFill>
            </p:grpSpPr>
            <p:grpSp>
              <p:nvGrpSpPr>
                <p:cNvPr id="206" name="Group 205">
                  <a:extLst>
                    <a:ext uri="{FF2B5EF4-FFF2-40B4-BE49-F238E27FC236}">
                      <a16:creationId xmlns:a16="http://schemas.microsoft.com/office/drawing/2014/main" id="{14718517-065D-4883-B481-70C8246BED4C}"/>
                    </a:ext>
                  </a:extLst>
                </p:cNvPr>
                <p:cNvGrpSpPr/>
                <p:nvPr/>
              </p:nvGrpSpPr>
              <p:grpSpPr>
                <a:xfrm>
                  <a:off x="939388" y="2328528"/>
                  <a:ext cx="1913862" cy="1871332"/>
                  <a:chOff x="-2945222" y="3625700"/>
                  <a:chExt cx="1913862" cy="1871332"/>
                </a:xfrm>
                <a:grpFill/>
              </p:grpSpPr>
              <p:sp>
                <p:nvSpPr>
                  <p:cNvPr id="208" name="Rectangle: Rounded Corners 207">
                    <a:extLst>
                      <a:ext uri="{FF2B5EF4-FFF2-40B4-BE49-F238E27FC236}">
                        <a16:creationId xmlns:a16="http://schemas.microsoft.com/office/drawing/2014/main" id="{DD0B4C1F-2F02-41BF-8801-04A3DBF0D50A}"/>
                      </a:ext>
                    </a:extLst>
                  </p:cNvPr>
                  <p:cNvSpPr/>
                  <p:nvPr/>
                </p:nvSpPr>
                <p:spPr>
                  <a:xfrm>
                    <a:off x="-1988292" y="3625700"/>
                    <a:ext cx="956931" cy="935665"/>
                  </a:xfrm>
                  <a:prstGeom prst="roundRect">
                    <a:avLst/>
                  </a:prstGeom>
                  <a:solidFill>
                    <a:srgbClr val="3CC2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9" name="Group 208">
                    <a:extLst>
                      <a:ext uri="{FF2B5EF4-FFF2-40B4-BE49-F238E27FC236}">
                        <a16:creationId xmlns:a16="http://schemas.microsoft.com/office/drawing/2014/main" id="{676464B0-777F-4EE9-A85E-557ED1B03034}"/>
                      </a:ext>
                    </a:extLst>
                  </p:cNvPr>
                  <p:cNvGrpSpPr/>
                  <p:nvPr/>
                </p:nvGrpSpPr>
                <p:grpSpPr>
                  <a:xfrm>
                    <a:off x="-2945222" y="4561366"/>
                    <a:ext cx="1913862" cy="935666"/>
                    <a:chOff x="-2799908" y="2961165"/>
                    <a:chExt cx="1913862" cy="935666"/>
                  </a:xfrm>
                  <a:grpFill/>
                </p:grpSpPr>
                <p:sp>
                  <p:nvSpPr>
                    <p:cNvPr id="210" name="Rectangle: Rounded Corners 209">
                      <a:extLst>
                        <a:ext uri="{FF2B5EF4-FFF2-40B4-BE49-F238E27FC236}">
                          <a16:creationId xmlns:a16="http://schemas.microsoft.com/office/drawing/2014/main" id="{7087500A-A7A0-444F-9D5F-01914F41E2B0}"/>
                        </a:ext>
                      </a:extLst>
                    </p:cNvPr>
                    <p:cNvSpPr/>
                    <p:nvPr/>
                  </p:nvSpPr>
                  <p:spPr>
                    <a:xfrm>
                      <a:off x="-1842977" y="2961165"/>
                      <a:ext cx="956931" cy="935665"/>
                    </a:xfrm>
                    <a:prstGeom prst="roundRect">
                      <a:avLst/>
                    </a:prstGeom>
                    <a:solidFill>
                      <a:srgbClr val="E1D815"/>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Rectangle: Rounded Corners 210">
                      <a:extLst>
                        <a:ext uri="{FF2B5EF4-FFF2-40B4-BE49-F238E27FC236}">
                          <a16:creationId xmlns:a16="http://schemas.microsoft.com/office/drawing/2014/main" id="{094A3265-9FFF-428A-94EB-39DBBEBA141A}"/>
                        </a:ext>
                      </a:extLst>
                    </p:cNvPr>
                    <p:cNvSpPr/>
                    <p:nvPr/>
                  </p:nvSpPr>
                  <p:spPr>
                    <a:xfrm>
                      <a:off x="-2799908" y="2961166"/>
                      <a:ext cx="956931" cy="935665"/>
                    </a:xfrm>
                    <a:prstGeom prst="roundRect">
                      <a:avLst/>
                    </a:prstGeom>
                    <a:solidFill>
                      <a:srgbClr val="E1D815"/>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07" name="Rectangle: Rounded Corners 206">
                  <a:extLst>
                    <a:ext uri="{FF2B5EF4-FFF2-40B4-BE49-F238E27FC236}">
                      <a16:creationId xmlns:a16="http://schemas.microsoft.com/office/drawing/2014/main" id="{997D270D-B78D-4198-96F8-DA68ED125E90}"/>
                    </a:ext>
                  </a:extLst>
                </p:cNvPr>
                <p:cNvSpPr/>
                <p:nvPr/>
              </p:nvSpPr>
              <p:spPr>
                <a:xfrm>
                  <a:off x="939386" y="2328526"/>
                  <a:ext cx="956931" cy="935665"/>
                </a:xfrm>
                <a:prstGeom prst="roundRect">
                  <a:avLst/>
                </a:prstGeom>
                <a:solidFill>
                  <a:srgbClr val="E1D815"/>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5" name="Rectangle: Rounded Corners 204">
                <a:extLst>
                  <a:ext uri="{FF2B5EF4-FFF2-40B4-BE49-F238E27FC236}">
                    <a16:creationId xmlns:a16="http://schemas.microsoft.com/office/drawing/2014/main" id="{26769C98-E607-4BFF-892D-D50D1E3164AC}"/>
                  </a:ext>
                </a:extLst>
              </p:cNvPr>
              <p:cNvSpPr/>
              <p:nvPr/>
            </p:nvSpPr>
            <p:spPr>
              <a:xfrm>
                <a:off x="2089294" y="1637410"/>
                <a:ext cx="956931" cy="935665"/>
              </a:xfrm>
              <a:prstGeom prst="roundRect">
                <a:avLst/>
              </a:prstGeom>
              <a:solidFill>
                <a:srgbClr val="3CC2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2" name="Rectangle: Rounded Corners 201">
              <a:extLst>
                <a:ext uri="{FF2B5EF4-FFF2-40B4-BE49-F238E27FC236}">
                  <a16:creationId xmlns:a16="http://schemas.microsoft.com/office/drawing/2014/main" id="{1E469426-FEE1-47CA-9B4B-E8EAEF731F53}"/>
                </a:ext>
              </a:extLst>
            </p:cNvPr>
            <p:cNvSpPr/>
            <p:nvPr/>
          </p:nvSpPr>
          <p:spPr>
            <a:xfrm>
              <a:off x="3030280" y="701737"/>
              <a:ext cx="956931" cy="935665"/>
            </a:xfrm>
            <a:prstGeom prst="roundRect">
              <a:avLst/>
            </a:prstGeom>
            <a:solidFill>
              <a:srgbClr val="3CC2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2" name="Group 211">
            <a:extLst>
              <a:ext uri="{FF2B5EF4-FFF2-40B4-BE49-F238E27FC236}">
                <a16:creationId xmlns:a16="http://schemas.microsoft.com/office/drawing/2014/main" id="{1E955376-13CF-48C6-BB88-78F55E0081EF}"/>
              </a:ext>
            </a:extLst>
          </p:cNvPr>
          <p:cNvGrpSpPr>
            <a:grpSpLocks noChangeAspect="1"/>
          </p:cNvGrpSpPr>
          <p:nvPr/>
        </p:nvGrpSpPr>
        <p:grpSpPr>
          <a:xfrm>
            <a:off x="6832040" y="131968"/>
            <a:ext cx="1171334" cy="2284272"/>
            <a:chOff x="2089294" y="701737"/>
            <a:chExt cx="1919178" cy="3742676"/>
          </a:xfrm>
        </p:grpSpPr>
        <p:grpSp>
          <p:nvGrpSpPr>
            <p:cNvPr id="213" name="Group 212">
              <a:extLst>
                <a:ext uri="{FF2B5EF4-FFF2-40B4-BE49-F238E27FC236}">
                  <a16:creationId xmlns:a16="http://schemas.microsoft.com/office/drawing/2014/main" id="{BFB10189-D679-4E0B-B0D8-B5D3186631E2}"/>
                </a:ext>
              </a:extLst>
            </p:cNvPr>
            <p:cNvGrpSpPr/>
            <p:nvPr/>
          </p:nvGrpSpPr>
          <p:grpSpPr>
            <a:xfrm>
              <a:off x="2089294" y="1637410"/>
              <a:ext cx="1919178" cy="2807003"/>
              <a:chOff x="2089294" y="1637410"/>
              <a:chExt cx="1919178" cy="2807003"/>
            </a:xfrm>
          </p:grpSpPr>
          <p:sp>
            <p:nvSpPr>
              <p:cNvPr id="215" name="Rectangle: Rounded Corners 214">
                <a:extLst>
                  <a:ext uri="{FF2B5EF4-FFF2-40B4-BE49-F238E27FC236}">
                    <a16:creationId xmlns:a16="http://schemas.microsoft.com/office/drawing/2014/main" id="{DD50E2F1-1A7D-412F-B89B-C1C0D765F552}"/>
                  </a:ext>
                </a:extLst>
              </p:cNvPr>
              <p:cNvSpPr/>
              <p:nvPr/>
            </p:nvSpPr>
            <p:spPr>
              <a:xfrm>
                <a:off x="3040910" y="1637414"/>
                <a:ext cx="956931" cy="935665"/>
              </a:xfrm>
              <a:prstGeom prst="roundRect">
                <a:avLst/>
              </a:prstGeom>
              <a:solidFill>
                <a:srgbClr val="E1D815"/>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6" name="Group 215">
                <a:extLst>
                  <a:ext uri="{FF2B5EF4-FFF2-40B4-BE49-F238E27FC236}">
                    <a16:creationId xmlns:a16="http://schemas.microsoft.com/office/drawing/2014/main" id="{27560681-E1CD-42DF-870B-4CF1EC6F3D3E}"/>
                  </a:ext>
                </a:extLst>
              </p:cNvPr>
              <p:cNvGrpSpPr/>
              <p:nvPr/>
            </p:nvGrpSpPr>
            <p:grpSpPr>
              <a:xfrm>
                <a:off x="2094608" y="2573079"/>
                <a:ext cx="1913864" cy="1871334"/>
                <a:chOff x="939386" y="2328526"/>
                <a:chExt cx="1913864" cy="1871334"/>
              </a:xfrm>
              <a:solidFill>
                <a:srgbClr val="5526BB"/>
              </a:solidFill>
            </p:grpSpPr>
            <p:grpSp>
              <p:nvGrpSpPr>
                <p:cNvPr id="218" name="Group 217">
                  <a:extLst>
                    <a:ext uri="{FF2B5EF4-FFF2-40B4-BE49-F238E27FC236}">
                      <a16:creationId xmlns:a16="http://schemas.microsoft.com/office/drawing/2014/main" id="{3F32DBD7-1F55-49A9-8F0E-D9882885876F}"/>
                    </a:ext>
                  </a:extLst>
                </p:cNvPr>
                <p:cNvGrpSpPr/>
                <p:nvPr/>
              </p:nvGrpSpPr>
              <p:grpSpPr>
                <a:xfrm>
                  <a:off x="939388" y="2328528"/>
                  <a:ext cx="1913862" cy="1871332"/>
                  <a:chOff x="-2945222" y="3625700"/>
                  <a:chExt cx="1913862" cy="1871332"/>
                </a:xfrm>
                <a:grpFill/>
              </p:grpSpPr>
              <p:sp>
                <p:nvSpPr>
                  <p:cNvPr id="220" name="Rectangle: Rounded Corners 219">
                    <a:extLst>
                      <a:ext uri="{FF2B5EF4-FFF2-40B4-BE49-F238E27FC236}">
                        <a16:creationId xmlns:a16="http://schemas.microsoft.com/office/drawing/2014/main" id="{0C7A3AAC-EEB5-46A3-83A8-462239167AB7}"/>
                      </a:ext>
                    </a:extLst>
                  </p:cNvPr>
                  <p:cNvSpPr/>
                  <p:nvPr/>
                </p:nvSpPr>
                <p:spPr>
                  <a:xfrm>
                    <a:off x="-1988292" y="3625700"/>
                    <a:ext cx="956931" cy="935665"/>
                  </a:xfrm>
                  <a:prstGeom prst="roundRect">
                    <a:avLst/>
                  </a:prstGeom>
                  <a:solidFill>
                    <a:srgbClr val="3CC2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1" name="Group 220">
                    <a:extLst>
                      <a:ext uri="{FF2B5EF4-FFF2-40B4-BE49-F238E27FC236}">
                        <a16:creationId xmlns:a16="http://schemas.microsoft.com/office/drawing/2014/main" id="{B7A06C90-8F5A-41F5-B30D-184CEF0B8AB8}"/>
                      </a:ext>
                    </a:extLst>
                  </p:cNvPr>
                  <p:cNvGrpSpPr/>
                  <p:nvPr/>
                </p:nvGrpSpPr>
                <p:grpSpPr>
                  <a:xfrm>
                    <a:off x="-2945222" y="4561366"/>
                    <a:ext cx="1913862" cy="935666"/>
                    <a:chOff x="-2799908" y="2961165"/>
                    <a:chExt cx="1913862" cy="935666"/>
                  </a:xfrm>
                  <a:grpFill/>
                </p:grpSpPr>
                <p:sp>
                  <p:nvSpPr>
                    <p:cNvPr id="222" name="Rectangle: Rounded Corners 221">
                      <a:extLst>
                        <a:ext uri="{FF2B5EF4-FFF2-40B4-BE49-F238E27FC236}">
                          <a16:creationId xmlns:a16="http://schemas.microsoft.com/office/drawing/2014/main" id="{75AEC18F-CD76-4C62-96C9-B6DD6729F0BA}"/>
                        </a:ext>
                      </a:extLst>
                    </p:cNvPr>
                    <p:cNvSpPr/>
                    <p:nvPr/>
                  </p:nvSpPr>
                  <p:spPr>
                    <a:xfrm>
                      <a:off x="-1842977" y="2961165"/>
                      <a:ext cx="956931" cy="935665"/>
                    </a:xfrm>
                    <a:prstGeom prst="roundRect">
                      <a:avLst/>
                    </a:prstGeom>
                    <a:solidFill>
                      <a:srgbClr val="3CC2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Rectangle: Rounded Corners 222">
                      <a:extLst>
                        <a:ext uri="{FF2B5EF4-FFF2-40B4-BE49-F238E27FC236}">
                          <a16:creationId xmlns:a16="http://schemas.microsoft.com/office/drawing/2014/main" id="{8FBFB991-156C-47B9-971F-2EF57DF1FE92}"/>
                        </a:ext>
                      </a:extLst>
                    </p:cNvPr>
                    <p:cNvSpPr/>
                    <p:nvPr/>
                  </p:nvSpPr>
                  <p:spPr>
                    <a:xfrm>
                      <a:off x="-2799908" y="2961166"/>
                      <a:ext cx="956931" cy="935665"/>
                    </a:xfrm>
                    <a:prstGeom prst="roundRect">
                      <a:avLst/>
                    </a:prstGeom>
                    <a:solidFill>
                      <a:srgbClr val="3CC2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19" name="Rectangle: Rounded Corners 218">
                  <a:extLst>
                    <a:ext uri="{FF2B5EF4-FFF2-40B4-BE49-F238E27FC236}">
                      <a16:creationId xmlns:a16="http://schemas.microsoft.com/office/drawing/2014/main" id="{0167581F-785D-48DD-AC20-90586B5877CE}"/>
                    </a:ext>
                  </a:extLst>
                </p:cNvPr>
                <p:cNvSpPr/>
                <p:nvPr/>
              </p:nvSpPr>
              <p:spPr>
                <a:xfrm>
                  <a:off x="939386" y="2328526"/>
                  <a:ext cx="956931" cy="935665"/>
                </a:xfrm>
                <a:prstGeom prst="roundRect">
                  <a:avLst/>
                </a:prstGeom>
                <a:solidFill>
                  <a:srgbClr val="3CC2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7" name="Rectangle: Rounded Corners 216">
                <a:extLst>
                  <a:ext uri="{FF2B5EF4-FFF2-40B4-BE49-F238E27FC236}">
                    <a16:creationId xmlns:a16="http://schemas.microsoft.com/office/drawing/2014/main" id="{C573ABE7-8450-4E93-B958-A490E373B78F}"/>
                  </a:ext>
                </a:extLst>
              </p:cNvPr>
              <p:cNvSpPr/>
              <p:nvPr/>
            </p:nvSpPr>
            <p:spPr>
              <a:xfrm>
                <a:off x="2089294" y="1637410"/>
                <a:ext cx="956931" cy="935665"/>
              </a:xfrm>
              <a:prstGeom prst="roundRect">
                <a:avLst/>
              </a:prstGeom>
              <a:solidFill>
                <a:srgbClr val="E1D815"/>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4" name="Rectangle: Rounded Corners 213">
              <a:extLst>
                <a:ext uri="{FF2B5EF4-FFF2-40B4-BE49-F238E27FC236}">
                  <a16:creationId xmlns:a16="http://schemas.microsoft.com/office/drawing/2014/main" id="{8140DE4A-A4A0-400B-B4B6-89EB78E8616D}"/>
                </a:ext>
              </a:extLst>
            </p:cNvPr>
            <p:cNvSpPr/>
            <p:nvPr/>
          </p:nvSpPr>
          <p:spPr>
            <a:xfrm>
              <a:off x="3030280" y="701737"/>
              <a:ext cx="956931" cy="935665"/>
            </a:xfrm>
            <a:prstGeom prst="roundRect">
              <a:avLst/>
            </a:prstGeom>
            <a:solidFill>
              <a:srgbClr val="E1D815"/>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4" name="Group 223">
            <a:extLst>
              <a:ext uri="{FF2B5EF4-FFF2-40B4-BE49-F238E27FC236}">
                <a16:creationId xmlns:a16="http://schemas.microsoft.com/office/drawing/2014/main" id="{E900268C-3D78-4878-93B4-BD25029AF36D}"/>
              </a:ext>
            </a:extLst>
          </p:cNvPr>
          <p:cNvGrpSpPr>
            <a:grpSpLocks noChangeAspect="1"/>
          </p:cNvGrpSpPr>
          <p:nvPr/>
        </p:nvGrpSpPr>
        <p:grpSpPr>
          <a:xfrm>
            <a:off x="10564893" y="75109"/>
            <a:ext cx="1171334" cy="2284272"/>
            <a:chOff x="2089294" y="701737"/>
            <a:chExt cx="1919178" cy="3742676"/>
          </a:xfrm>
        </p:grpSpPr>
        <p:grpSp>
          <p:nvGrpSpPr>
            <p:cNvPr id="225" name="Group 224">
              <a:extLst>
                <a:ext uri="{FF2B5EF4-FFF2-40B4-BE49-F238E27FC236}">
                  <a16:creationId xmlns:a16="http://schemas.microsoft.com/office/drawing/2014/main" id="{A7F41E64-3916-4E9A-8C34-8F2D280280A6}"/>
                </a:ext>
              </a:extLst>
            </p:cNvPr>
            <p:cNvGrpSpPr/>
            <p:nvPr/>
          </p:nvGrpSpPr>
          <p:grpSpPr>
            <a:xfrm>
              <a:off x="2089294" y="1637410"/>
              <a:ext cx="1919178" cy="2807003"/>
              <a:chOff x="2089294" y="1637410"/>
              <a:chExt cx="1919178" cy="2807003"/>
            </a:xfrm>
          </p:grpSpPr>
          <p:sp>
            <p:nvSpPr>
              <p:cNvPr id="227" name="Rectangle: Rounded Corners 226">
                <a:extLst>
                  <a:ext uri="{FF2B5EF4-FFF2-40B4-BE49-F238E27FC236}">
                    <a16:creationId xmlns:a16="http://schemas.microsoft.com/office/drawing/2014/main" id="{E7FA5F18-8A93-43DD-B776-2D8EC44F2BDA}"/>
                  </a:ext>
                </a:extLst>
              </p:cNvPr>
              <p:cNvSpPr/>
              <p:nvPr/>
            </p:nvSpPr>
            <p:spPr>
              <a:xfrm>
                <a:off x="3040910" y="1637414"/>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8" name="Group 227">
                <a:extLst>
                  <a:ext uri="{FF2B5EF4-FFF2-40B4-BE49-F238E27FC236}">
                    <a16:creationId xmlns:a16="http://schemas.microsoft.com/office/drawing/2014/main" id="{F46670E7-D3EC-4018-BEAF-0CACA80DE880}"/>
                  </a:ext>
                </a:extLst>
              </p:cNvPr>
              <p:cNvGrpSpPr/>
              <p:nvPr/>
            </p:nvGrpSpPr>
            <p:grpSpPr>
              <a:xfrm>
                <a:off x="2094608" y="2573079"/>
                <a:ext cx="1913864" cy="1871334"/>
                <a:chOff x="939386" y="2328526"/>
                <a:chExt cx="1913864" cy="1871334"/>
              </a:xfrm>
              <a:solidFill>
                <a:srgbClr val="5526BB"/>
              </a:solidFill>
            </p:grpSpPr>
            <p:grpSp>
              <p:nvGrpSpPr>
                <p:cNvPr id="230" name="Group 229">
                  <a:extLst>
                    <a:ext uri="{FF2B5EF4-FFF2-40B4-BE49-F238E27FC236}">
                      <a16:creationId xmlns:a16="http://schemas.microsoft.com/office/drawing/2014/main" id="{3A7B3F9A-0C10-4016-94BA-164637E8C540}"/>
                    </a:ext>
                  </a:extLst>
                </p:cNvPr>
                <p:cNvGrpSpPr/>
                <p:nvPr/>
              </p:nvGrpSpPr>
              <p:grpSpPr>
                <a:xfrm>
                  <a:off x="939388" y="2328528"/>
                  <a:ext cx="1913862" cy="1871332"/>
                  <a:chOff x="-2945222" y="3625700"/>
                  <a:chExt cx="1913862" cy="1871332"/>
                </a:xfrm>
                <a:grpFill/>
              </p:grpSpPr>
              <p:sp>
                <p:nvSpPr>
                  <p:cNvPr id="232" name="Rectangle: Rounded Corners 231">
                    <a:extLst>
                      <a:ext uri="{FF2B5EF4-FFF2-40B4-BE49-F238E27FC236}">
                        <a16:creationId xmlns:a16="http://schemas.microsoft.com/office/drawing/2014/main" id="{FDB9C67B-6241-4D8C-BE9E-4E252A8466A5}"/>
                      </a:ext>
                    </a:extLst>
                  </p:cNvPr>
                  <p:cNvSpPr/>
                  <p:nvPr/>
                </p:nvSpPr>
                <p:spPr>
                  <a:xfrm>
                    <a:off x="-1988292" y="3625700"/>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3" name="Group 232">
                    <a:extLst>
                      <a:ext uri="{FF2B5EF4-FFF2-40B4-BE49-F238E27FC236}">
                        <a16:creationId xmlns:a16="http://schemas.microsoft.com/office/drawing/2014/main" id="{0B8D4BE3-17EB-4370-9C99-10005374842C}"/>
                      </a:ext>
                    </a:extLst>
                  </p:cNvPr>
                  <p:cNvGrpSpPr/>
                  <p:nvPr/>
                </p:nvGrpSpPr>
                <p:grpSpPr>
                  <a:xfrm>
                    <a:off x="-2945222" y="4561366"/>
                    <a:ext cx="1913862" cy="935666"/>
                    <a:chOff x="-2799908" y="2961165"/>
                    <a:chExt cx="1913862" cy="935666"/>
                  </a:xfrm>
                  <a:grpFill/>
                </p:grpSpPr>
                <p:sp>
                  <p:nvSpPr>
                    <p:cNvPr id="234" name="Rectangle: Rounded Corners 233">
                      <a:extLst>
                        <a:ext uri="{FF2B5EF4-FFF2-40B4-BE49-F238E27FC236}">
                          <a16:creationId xmlns:a16="http://schemas.microsoft.com/office/drawing/2014/main" id="{A8611164-D521-41C0-84E8-63F6C2778A20}"/>
                        </a:ext>
                      </a:extLst>
                    </p:cNvPr>
                    <p:cNvSpPr/>
                    <p:nvPr/>
                  </p:nvSpPr>
                  <p:spPr>
                    <a:xfrm>
                      <a:off x="-1842977" y="2961165"/>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Rectangle: Rounded Corners 234">
                      <a:extLst>
                        <a:ext uri="{FF2B5EF4-FFF2-40B4-BE49-F238E27FC236}">
                          <a16:creationId xmlns:a16="http://schemas.microsoft.com/office/drawing/2014/main" id="{6987B2E4-D9A7-40A4-AF1E-5F5F45E61213}"/>
                        </a:ext>
                      </a:extLst>
                    </p:cNvPr>
                    <p:cNvSpPr/>
                    <p:nvPr/>
                  </p:nvSpPr>
                  <p:spPr>
                    <a:xfrm>
                      <a:off x="-2799908" y="2961166"/>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1" name="Rectangle: Rounded Corners 230">
                  <a:extLst>
                    <a:ext uri="{FF2B5EF4-FFF2-40B4-BE49-F238E27FC236}">
                      <a16:creationId xmlns:a16="http://schemas.microsoft.com/office/drawing/2014/main" id="{FFB27D86-DF32-4253-9B3F-3118C1D61922}"/>
                    </a:ext>
                  </a:extLst>
                </p:cNvPr>
                <p:cNvSpPr/>
                <p:nvPr/>
              </p:nvSpPr>
              <p:spPr>
                <a:xfrm>
                  <a:off x="939386" y="2328526"/>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9" name="Rectangle: Rounded Corners 228">
                <a:extLst>
                  <a:ext uri="{FF2B5EF4-FFF2-40B4-BE49-F238E27FC236}">
                    <a16:creationId xmlns:a16="http://schemas.microsoft.com/office/drawing/2014/main" id="{7ED34EBC-9477-4E81-A290-74D0307D0920}"/>
                  </a:ext>
                </a:extLst>
              </p:cNvPr>
              <p:cNvSpPr/>
              <p:nvPr/>
            </p:nvSpPr>
            <p:spPr>
              <a:xfrm>
                <a:off x="2089294" y="1637410"/>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6" name="Rectangle: Rounded Corners 225">
              <a:extLst>
                <a:ext uri="{FF2B5EF4-FFF2-40B4-BE49-F238E27FC236}">
                  <a16:creationId xmlns:a16="http://schemas.microsoft.com/office/drawing/2014/main" id="{38D9092F-A37B-4268-8970-4A1EE669BA79}"/>
                </a:ext>
              </a:extLst>
            </p:cNvPr>
            <p:cNvSpPr/>
            <p:nvPr/>
          </p:nvSpPr>
          <p:spPr>
            <a:xfrm>
              <a:off x="3030280" y="701737"/>
              <a:ext cx="956931" cy="935665"/>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6" name="Group 235">
            <a:extLst>
              <a:ext uri="{FF2B5EF4-FFF2-40B4-BE49-F238E27FC236}">
                <a16:creationId xmlns:a16="http://schemas.microsoft.com/office/drawing/2014/main" id="{9E3194E0-B75E-4C78-8944-D947BAB3461B}"/>
              </a:ext>
            </a:extLst>
          </p:cNvPr>
          <p:cNvGrpSpPr>
            <a:grpSpLocks noChangeAspect="1"/>
          </p:cNvGrpSpPr>
          <p:nvPr/>
        </p:nvGrpSpPr>
        <p:grpSpPr>
          <a:xfrm>
            <a:off x="1199314" y="137795"/>
            <a:ext cx="1171334" cy="2284272"/>
            <a:chOff x="2089294" y="701737"/>
            <a:chExt cx="1919178" cy="3742676"/>
          </a:xfrm>
        </p:grpSpPr>
        <p:grpSp>
          <p:nvGrpSpPr>
            <p:cNvPr id="237" name="Group 236">
              <a:extLst>
                <a:ext uri="{FF2B5EF4-FFF2-40B4-BE49-F238E27FC236}">
                  <a16:creationId xmlns:a16="http://schemas.microsoft.com/office/drawing/2014/main" id="{46172F18-AD32-4006-8B41-22CE475AC676}"/>
                </a:ext>
              </a:extLst>
            </p:cNvPr>
            <p:cNvGrpSpPr/>
            <p:nvPr/>
          </p:nvGrpSpPr>
          <p:grpSpPr>
            <a:xfrm>
              <a:off x="2089294" y="1637410"/>
              <a:ext cx="1919178" cy="2807003"/>
              <a:chOff x="2089294" y="1637410"/>
              <a:chExt cx="1919178" cy="2807003"/>
            </a:xfrm>
          </p:grpSpPr>
          <p:sp>
            <p:nvSpPr>
              <p:cNvPr id="239" name="Rectangle: Rounded Corners 238">
                <a:extLst>
                  <a:ext uri="{FF2B5EF4-FFF2-40B4-BE49-F238E27FC236}">
                    <a16:creationId xmlns:a16="http://schemas.microsoft.com/office/drawing/2014/main" id="{95D839F8-A1D7-4D8D-B088-1CDAD1835950}"/>
                  </a:ext>
                </a:extLst>
              </p:cNvPr>
              <p:cNvSpPr/>
              <p:nvPr/>
            </p:nvSpPr>
            <p:spPr>
              <a:xfrm>
                <a:off x="3040910" y="1637414"/>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0" name="Group 239">
                <a:extLst>
                  <a:ext uri="{FF2B5EF4-FFF2-40B4-BE49-F238E27FC236}">
                    <a16:creationId xmlns:a16="http://schemas.microsoft.com/office/drawing/2014/main" id="{722AD498-616D-4D4E-9C19-CF52C24FDB2C}"/>
                  </a:ext>
                </a:extLst>
              </p:cNvPr>
              <p:cNvGrpSpPr/>
              <p:nvPr/>
            </p:nvGrpSpPr>
            <p:grpSpPr>
              <a:xfrm>
                <a:off x="2094608" y="2573079"/>
                <a:ext cx="1913864" cy="1871334"/>
                <a:chOff x="939386" y="2328526"/>
                <a:chExt cx="1913864" cy="1871334"/>
              </a:xfrm>
              <a:solidFill>
                <a:srgbClr val="5526BB"/>
              </a:solidFill>
            </p:grpSpPr>
            <p:grpSp>
              <p:nvGrpSpPr>
                <p:cNvPr id="242" name="Group 241">
                  <a:extLst>
                    <a:ext uri="{FF2B5EF4-FFF2-40B4-BE49-F238E27FC236}">
                      <a16:creationId xmlns:a16="http://schemas.microsoft.com/office/drawing/2014/main" id="{BAC6781E-7BF6-455D-8A51-C1A1D540899E}"/>
                    </a:ext>
                  </a:extLst>
                </p:cNvPr>
                <p:cNvGrpSpPr/>
                <p:nvPr/>
              </p:nvGrpSpPr>
              <p:grpSpPr>
                <a:xfrm>
                  <a:off x="939388" y="2328528"/>
                  <a:ext cx="1913862" cy="1871332"/>
                  <a:chOff x="-2945222" y="3625700"/>
                  <a:chExt cx="1913862" cy="1871332"/>
                </a:xfrm>
                <a:grpFill/>
              </p:grpSpPr>
              <p:sp>
                <p:nvSpPr>
                  <p:cNvPr id="244" name="Rectangle: Rounded Corners 243">
                    <a:extLst>
                      <a:ext uri="{FF2B5EF4-FFF2-40B4-BE49-F238E27FC236}">
                        <a16:creationId xmlns:a16="http://schemas.microsoft.com/office/drawing/2014/main" id="{255D3D2E-0593-4745-BF92-4C811EC4DAA5}"/>
                      </a:ext>
                    </a:extLst>
                  </p:cNvPr>
                  <p:cNvSpPr/>
                  <p:nvPr/>
                </p:nvSpPr>
                <p:spPr>
                  <a:xfrm>
                    <a:off x="-1988292" y="3625700"/>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5" name="Group 244">
                    <a:extLst>
                      <a:ext uri="{FF2B5EF4-FFF2-40B4-BE49-F238E27FC236}">
                        <a16:creationId xmlns:a16="http://schemas.microsoft.com/office/drawing/2014/main" id="{9DB7EB08-872D-404B-B05E-859294C8DFCF}"/>
                      </a:ext>
                    </a:extLst>
                  </p:cNvPr>
                  <p:cNvGrpSpPr/>
                  <p:nvPr/>
                </p:nvGrpSpPr>
                <p:grpSpPr>
                  <a:xfrm>
                    <a:off x="-2945222" y="4561366"/>
                    <a:ext cx="1913862" cy="935666"/>
                    <a:chOff x="-2799908" y="2961165"/>
                    <a:chExt cx="1913862" cy="935666"/>
                  </a:xfrm>
                  <a:grpFill/>
                </p:grpSpPr>
                <p:sp>
                  <p:nvSpPr>
                    <p:cNvPr id="246" name="Rectangle: Rounded Corners 245">
                      <a:extLst>
                        <a:ext uri="{FF2B5EF4-FFF2-40B4-BE49-F238E27FC236}">
                          <a16:creationId xmlns:a16="http://schemas.microsoft.com/office/drawing/2014/main" id="{4A06AE63-D8AF-4787-B58D-D93077A80F75}"/>
                        </a:ext>
                      </a:extLst>
                    </p:cNvPr>
                    <p:cNvSpPr/>
                    <p:nvPr/>
                  </p:nvSpPr>
                  <p:spPr>
                    <a:xfrm>
                      <a:off x="-1842977" y="2961165"/>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Rectangle: Rounded Corners 246">
                      <a:extLst>
                        <a:ext uri="{FF2B5EF4-FFF2-40B4-BE49-F238E27FC236}">
                          <a16:creationId xmlns:a16="http://schemas.microsoft.com/office/drawing/2014/main" id="{83F63B2F-0F5A-42B1-9AF1-1FBC36EE002E}"/>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43" name="Rectangle: Rounded Corners 242">
                  <a:extLst>
                    <a:ext uri="{FF2B5EF4-FFF2-40B4-BE49-F238E27FC236}">
                      <a16:creationId xmlns:a16="http://schemas.microsoft.com/office/drawing/2014/main" id="{14F83C85-28C7-4AB7-A675-994433E6A735}"/>
                    </a:ext>
                  </a:extLst>
                </p:cNvPr>
                <p:cNvSpPr/>
                <p:nvPr/>
              </p:nvSpPr>
              <p:spPr>
                <a:xfrm>
                  <a:off x="939386" y="2328526"/>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1" name="Rectangle: Rounded Corners 240">
                <a:extLst>
                  <a:ext uri="{FF2B5EF4-FFF2-40B4-BE49-F238E27FC236}">
                    <a16:creationId xmlns:a16="http://schemas.microsoft.com/office/drawing/2014/main" id="{6C0623C9-8F22-4231-B971-648EF67498CB}"/>
                  </a:ext>
                </a:extLst>
              </p:cNvPr>
              <p:cNvSpPr/>
              <p:nvPr/>
            </p:nvSpPr>
            <p:spPr>
              <a:xfrm>
                <a:off x="2089294" y="1637410"/>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8" name="Rectangle: Rounded Corners 237">
              <a:extLst>
                <a:ext uri="{FF2B5EF4-FFF2-40B4-BE49-F238E27FC236}">
                  <a16:creationId xmlns:a16="http://schemas.microsoft.com/office/drawing/2014/main" id="{F62F2FE6-E5DD-491E-8FE1-5D763C5CFAB3}"/>
                </a:ext>
              </a:extLst>
            </p:cNvPr>
            <p:cNvSpPr/>
            <p:nvPr/>
          </p:nvSpPr>
          <p:spPr>
            <a:xfrm>
              <a:off x="3030280" y="701737"/>
              <a:ext cx="956931" cy="935665"/>
            </a:xfrm>
            <a:prstGeom prst="roundRect">
              <a:avLst/>
            </a:prstGeom>
            <a:solidFill>
              <a:srgbClr val="5F14CD"/>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1" name="Group 250">
            <a:extLst>
              <a:ext uri="{FF2B5EF4-FFF2-40B4-BE49-F238E27FC236}">
                <a16:creationId xmlns:a16="http://schemas.microsoft.com/office/drawing/2014/main" id="{0E159F81-9021-4C00-B2D6-67D9D750CCFF}"/>
              </a:ext>
            </a:extLst>
          </p:cNvPr>
          <p:cNvGrpSpPr>
            <a:grpSpLocks noChangeAspect="1"/>
          </p:cNvGrpSpPr>
          <p:nvPr/>
        </p:nvGrpSpPr>
        <p:grpSpPr>
          <a:xfrm>
            <a:off x="8714133" y="137795"/>
            <a:ext cx="1171334" cy="2284272"/>
            <a:chOff x="2089294" y="701737"/>
            <a:chExt cx="1919178" cy="3742676"/>
          </a:xfrm>
        </p:grpSpPr>
        <p:grpSp>
          <p:nvGrpSpPr>
            <p:cNvPr id="252" name="Group 251">
              <a:extLst>
                <a:ext uri="{FF2B5EF4-FFF2-40B4-BE49-F238E27FC236}">
                  <a16:creationId xmlns:a16="http://schemas.microsoft.com/office/drawing/2014/main" id="{5E26C674-9046-40A6-82DF-92630A5C66E8}"/>
                </a:ext>
              </a:extLst>
            </p:cNvPr>
            <p:cNvGrpSpPr/>
            <p:nvPr/>
          </p:nvGrpSpPr>
          <p:grpSpPr>
            <a:xfrm>
              <a:off x="2089294" y="1637410"/>
              <a:ext cx="1919178" cy="2807003"/>
              <a:chOff x="2089294" y="1637410"/>
              <a:chExt cx="1919178" cy="2807003"/>
            </a:xfrm>
          </p:grpSpPr>
          <p:sp>
            <p:nvSpPr>
              <p:cNvPr id="254" name="Rectangle: Rounded Corners 253">
                <a:extLst>
                  <a:ext uri="{FF2B5EF4-FFF2-40B4-BE49-F238E27FC236}">
                    <a16:creationId xmlns:a16="http://schemas.microsoft.com/office/drawing/2014/main" id="{6316C393-E1A8-412D-96B5-11A8AE72F401}"/>
                  </a:ext>
                </a:extLst>
              </p:cNvPr>
              <p:cNvSpPr/>
              <p:nvPr/>
            </p:nvSpPr>
            <p:spPr>
              <a:xfrm>
                <a:off x="3040910" y="1637414"/>
                <a:ext cx="956931" cy="935665"/>
              </a:xfrm>
              <a:prstGeom prst="roundRect">
                <a:avLst/>
              </a:prstGeom>
              <a:solidFill>
                <a:srgbClr val="EC810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5" name="Group 254">
                <a:extLst>
                  <a:ext uri="{FF2B5EF4-FFF2-40B4-BE49-F238E27FC236}">
                    <a16:creationId xmlns:a16="http://schemas.microsoft.com/office/drawing/2014/main" id="{F01DCA89-4397-4176-A014-715CB57AB8B3}"/>
                  </a:ext>
                </a:extLst>
              </p:cNvPr>
              <p:cNvGrpSpPr/>
              <p:nvPr/>
            </p:nvGrpSpPr>
            <p:grpSpPr>
              <a:xfrm>
                <a:off x="2094608" y="2573079"/>
                <a:ext cx="1913864" cy="1871334"/>
                <a:chOff x="939386" y="2328526"/>
                <a:chExt cx="1913864" cy="1871334"/>
              </a:xfrm>
              <a:solidFill>
                <a:srgbClr val="5526BB"/>
              </a:solidFill>
            </p:grpSpPr>
            <p:grpSp>
              <p:nvGrpSpPr>
                <p:cNvPr id="257" name="Group 256">
                  <a:extLst>
                    <a:ext uri="{FF2B5EF4-FFF2-40B4-BE49-F238E27FC236}">
                      <a16:creationId xmlns:a16="http://schemas.microsoft.com/office/drawing/2014/main" id="{A0C9AA89-C366-40FB-8FC6-975CD5A0EAF5}"/>
                    </a:ext>
                  </a:extLst>
                </p:cNvPr>
                <p:cNvGrpSpPr/>
                <p:nvPr/>
              </p:nvGrpSpPr>
              <p:grpSpPr>
                <a:xfrm>
                  <a:off x="939388" y="2328528"/>
                  <a:ext cx="1913862" cy="1871332"/>
                  <a:chOff x="-2945222" y="3625700"/>
                  <a:chExt cx="1913862" cy="1871332"/>
                </a:xfrm>
                <a:grpFill/>
              </p:grpSpPr>
              <p:sp>
                <p:nvSpPr>
                  <p:cNvPr id="259" name="Rectangle: Rounded Corners 258">
                    <a:extLst>
                      <a:ext uri="{FF2B5EF4-FFF2-40B4-BE49-F238E27FC236}">
                        <a16:creationId xmlns:a16="http://schemas.microsoft.com/office/drawing/2014/main" id="{9CD2D661-A4F6-46B6-9369-79A0D23B1831}"/>
                      </a:ext>
                    </a:extLst>
                  </p:cNvPr>
                  <p:cNvSpPr/>
                  <p:nvPr/>
                </p:nvSpPr>
                <p:spPr>
                  <a:xfrm>
                    <a:off x="-1988292" y="3625700"/>
                    <a:ext cx="956931" cy="935665"/>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0" name="Group 259">
                    <a:extLst>
                      <a:ext uri="{FF2B5EF4-FFF2-40B4-BE49-F238E27FC236}">
                        <a16:creationId xmlns:a16="http://schemas.microsoft.com/office/drawing/2014/main" id="{F1911258-9A9E-4807-9F36-937AB14763C7}"/>
                      </a:ext>
                    </a:extLst>
                  </p:cNvPr>
                  <p:cNvGrpSpPr/>
                  <p:nvPr/>
                </p:nvGrpSpPr>
                <p:grpSpPr>
                  <a:xfrm>
                    <a:off x="-2945222" y="4561366"/>
                    <a:ext cx="1913862" cy="935666"/>
                    <a:chOff x="-2799908" y="2961165"/>
                    <a:chExt cx="1913862" cy="935666"/>
                  </a:xfrm>
                  <a:grpFill/>
                </p:grpSpPr>
                <p:sp>
                  <p:nvSpPr>
                    <p:cNvPr id="261" name="Rectangle: Rounded Corners 260">
                      <a:extLst>
                        <a:ext uri="{FF2B5EF4-FFF2-40B4-BE49-F238E27FC236}">
                          <a16:creationId xmlns:a16="http://schemas.microsoft.com/office/drawing/2014/main" id="{168891D6-FD73-4CB0-8723-967EE9D7686B}"/>
                        </a:ext>
                      </a:extLst>
                    </p:cNvPr>
                    <p:cNvSpPr/>
                    <p:nvPr/>
                  </p:nvSpPr>
                  <p:spPr>
                    <a:xfrm>
                      <a:off x="-1842977" y="2961165"/>
                      <a:ext cx="956931" cy="935665"/>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2" name="Rectangle: Rounded Corners 261">
                      <a:extLst>
                        <a:ext uri="{FF2B5EF4-FFF2-40B4-BE49-F238E27FC236}">
                          <a16:creationId xmlns:a16="http://schemas.microsoft.com/office/drawing/2014/main" id="{0880963D-C904-4FF3-BC6F-B09D08D40F5C}"/>
                        </a:ext>
                      </a:extLst>
                    </p:cNvPr>
                    <p:cNvSpPr/>
                    <p:nvPr/>
                  </p:nvSpPr>
                  <p:spPr>
                    <a:xfrm>
                      <a:off x="-2799908" y="2961166"/>
                      <a:ext cx="956931" cy="935665"/>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58" name="Rectangle: Rounded Corners 257">
                  <a:extLst>
                    <a:ext uri="{FF2B5EF4-FFF2-40B4-BE49-F238E27FC236}">
                      <a16:creationId xmlns:a16="http://schemas.microsoft.com/office/drawing/2014/main" id="{4E8B4815-1F4E-4443-8902-C19ED7900722}"/>
                    </a:ext>
                  </a:extLst>
                </p:cNvPr>
                <p:cNvSpPr/>
                <p:nvPr/>
              </p:nvSpPr>
              <p:spPr>
                <a:xfrm>
                  <a:off x="939386" y="2328526"/>
                  <a:ext cx="956931" cy="935665"/>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6" name="Rectangle: Rounded Corners 255">
                <a:extLst>
                  <a:ext uri="{FF2B5EF4-FFF2-40B4-BE49-F238E27FC236}">
                    <a16:creationId xmlns:a16="http://schemas.microsoft.com/office/drawing/2014/main" id="{A90107D6-BBE6-49C8-B41E-72D5ADB9691D}"/>
                  </a:ext>
                </a:extLst>
              </p:cNvPr>
              <p:cNvSpPr/>
              <p:nvPr/>
            </p:nvSpPr>
            <p:spPr>
              <a:xfrm>
                <a:off x="2089294" y="1637410"/>
                <a:ext cx="956931" cy="935665"/>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3" name="Rectangle: Rounded Corners 252">
              <a:extLst>
                <a:ext uri="{FF2B5EF4-FFF2-40B4-BE49-F238E27FC236}">
                  <a16:creationId xmlns:a16="http://schemas.microsoft.com/office/drawing/2014/main" id="{B1A45D01-3ABD-4D06-86B3-A854626655D7}"/>
                </a:ext>
              </a:extLst>
            </p:cNvPr>
            <p:cNvSpPr/>
            <p:nvPr/>
          </p:nvSpPr>
          <p:spPr>
            <a:xfrm>
              <a:off x="3030280" y="701737"/>
              <a:ext cx="956931" cy="935665"/>
            </a:xfrm>
            <a:prstGeom prst="roundRect">
              <a:avLst/>
            </a:prstGeom>
            <a:solidFill>
              <a:srgbClr val="EC810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a:extLst>
              <a:ext uri="{FF2B5EF4-FFF2-40B4-BE49-F238E27FC236}">
                <a16:creationId xmlns:a16="http://schemas.microsoft.com/office/drawing/2014/main" id="{DCD0416C-3F6D-407C-AC99-C8CF6D83B132}"/>
              </a:ext>
            </a:extLst>
          </p:cNvPr>
          <p:cNvGrpSpPr>
            <a:grpSpLocks noChangeAspect="1"/>
          </p:cNvGrpSpPr>
          <p:nvPr/>
        </p:nvGrpSpPr>
        <p:grpSpPr>
          <a:xfrm>
            <a:off x="10574355" y="69242"/>
            <a:ext cx="1171334" cy="2284272"/>
            <a:chOff x="2089294" y="701737"/>
            <a:chExt cx="1919178" cy="3742676"/>
          </a:xfrm>
        </p:grpSpPr>
        <p:grpSp>
          <p:nvGrpSpPr>
            <p:cNvPr id="119" name="Group 118">
              <a:extLst>
                <a:ext uri="{FF2B5EF4-FFF2-40B4-BE49-F238E27FC236}">
                  <a16:creationId xmlns:a16="http://schemas.microsoft.com/office/drawing/2014/main" id="{94ED0072-DD3C-4563-8237-100A7A7AE8D7}"/>
                </a:ext>
              </a:extLst>
            </p:cNvPr>
            <p:cNvGrpSpPr/>
            <p:nvPr/>
          </p:nvGrpSpPr>
          <p:grpSpPr>
            <a:xfrm>
              <a:off x="2089294" y="1637410"/>
              <a:ext cx="1919178" cy="2807003"/>
              <a:chOff x="2089294" y="1637410"/>
              <a:chExt cx="1919178" cy="2807003"/>
            </a:xfrm>
          </p:grpSpPr>
          <p:sp>
            <p:nvSpPr>
              <p:cNvPr id="123" name="Rectangle: Rounded Corners 122">
                <a:extLst>
                  <a:ext uri="{FF2B5EF4-FFF2-40B4-BE49-F238E27FC236}">
                    <a16:creationId xmlns:a16="http://schemas.microsoft.com/office/drawing/2014/main" id="{83116F9C-BB21-40CD-8B08-D5AC1DC81D06}"/>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5" name="Group 124">
                <a:extLst>
                  <a:ext uri="{FF2B5EF4-FFF2-40B4-BE49-F238E27FC236}">
                    <a16:creationId xmlns:a16="http://schemas.microsoft.com/office/drawing/2014/main" id="{40C7B03A-4CB3-4DD8-A00D-97D797A4A37B}"/>
                  </a:ext>
                </a:extLst>
              </p:cNvPr>
              <p:cNvGrpSpPr/>
              <p:nvPr/>
            </p:nvGrpSpPr>
            <p:grpSpPr>
              <a:xfrm>
                <a:off x="2094608" y="2573079"/>
                <a:ext cx="1913864" cy="1871334"/>
                <a:chOff x="939386" y="2328526"/>
                <a:chExt cx="1913864" cy="1871334"/>
              </a:xfrm>
              <a:solidFill>
                <a:srgbClr val="5526BB"/>
              </a:solidFill>
            </p:grpSpPr>
            <p:grpSp>
              <p:nvGrpSpPr>
                <p:cNvPr id="129" name="Group 128">
                  <a:extLst>
                    <a:ext uri="{FF2B5EF4-FFF2-40B4-BE49-F238E27FC236}">
                      <a16:creationId xmlns:a16="http://schemas.microsoft.com/office/drawing/2014/main" id="{97CE05CA-EBE4-417F-96CD-4A5399954412}"/>
                    </a:ext>
                  </a:extLst>
                </p:cNvPr>
                <p:cNvGrpSpPr/>
                <p:nvPr/>
              </p:nvGrpSpPr>
              <p:grpSpPr>
                <a:xfrm>
                  <a:off x="939388" y="2328528"/>
                  <a:ext cx="1913862" cy="1871332"/>
                  <a:chOff x="-2945222" y="3625700"/>
                  <a:chExt cx="1913862" cy="1871332"/>
                </a:xfrm>
                <a:grpFill/>
              </p:grpSpPr>
              <p:sp>
                <p:nvSpPr>
                  <p:cNvPr id="137" name="Rectangle: Rounded Corners 136">
                    <a:extLst>
                      <a:ext uri="{FF2B5EF4-FFF2-40B4-BE49-F238E27FC236}">
                        <a16:creationId xmlns:a16="http://schemas.microsoft.com/office/drawing/2014/main" id="{6AAA190D-41C3-4B84-AA74-1E75054E01FE}"/>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1" name="Group 140">
                    <a:extLst>
                      <a:ext uri="{FF2B5EF4-FFF2-40B4-BE49-F238E27FC236}">
                        <a16:creationId xmlns:a16="http://schemas.microsoft.com/office/drawing/2014/main" id="{1034CBC3-C748-4AE4-9D99-E59537D0A9D8}"/>
                      </a:ext>
                    </a:extLst>
                  </p:cNvPr>
                  <p:cNvGrpSpPr/>
                  <p:nvPr/>
                </p:nvGrpSpPr>
                <p:grpSpPr>
                  <a:xfrm>
                    <a:off x="-2945222" y="4561366"/>
                    <a:ext cx="1913862" cy="935666"/>
                    <a:chOff x="-2799908" y="2961165"/>
                    <a:chExt cx="1913862" cy="935666"/>
                  </a:xfrm>
                  <a:grpFill/>
                </p:grpSpPr>
                <p:sp>
                  <p:nvSpPr>
                    <p:cNvPr id="142" name="Rectangle: Rounded Corners 141">
                      <a:extLst>
                        <a:ext uri="{FF2B5EF4-FFF2-40B4-BE49-F238E27FC236}">
                          <a16:creationId xmlns:a16="http://schemas.microsoft.com/office/drawing/2014/main" id="{FF353E3A-6770-4133-90E0-D2CDEB213135}"/>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Rectangle: Rounded Corners 174">
                      <a:extLst>
                        <a:ext uri="{FF2B5EF4-FFF2-40B4-BE49-F238E27FC236}">
                          <a16:creationId xmlns:a16="http://schemas.microsoft.com/office/drawing/2014/main" id="{CC6E33FF-FD24-485B-98A7-FBDBF2B64638}"/>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36" name="Rectangle: Rounded Corners 135">
                  <a:extLst>
                    <a:ext uri="{FF2B5EF4-FFF2-40B4-BE49-F238E27FC236}">
                      <a16:creationId xmlns:a16="http://schemas.microsoft.com/office/drawing/2014/main" id="{F1D15FB0-BE47-46A9-9083-03DA2C223DDA}"/>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7" name="Rectangle: Rounded Corners 126">
                <a:extLst>
                  <a:ext uri="{FF2B5EF4-FFF2-40B4-BE49-F238E27FC236}">
                    <a16:creationId xmlns:a16="http://schemas.microsoft.com/office/drawing/2014/main" id="{40582929-50B4-4F33-B638-1BB03AD730E9}"/>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1" name="Rectangle: Rounded Corners 120">
              <a:extLst>
                <a:ext uri="{FF2B5EF4-FFF2-40B4-BE49-F238E27FC236}">
                  <a16:creationId xmlns:a16="http://schemas.microsoft.com/office/drawing/2014/main" id="{8927C983-0EF7-4D6E-8EAC-F17FC833CBF9}"/>
                </a:ext>
              </a:extLst>
            </p:cNvPr>
            <p:cNvSpPr/>
            <p:nvPr/>
          </p:nvSpPr>
          <p:spPr>
            <a:xfrm>
              <a:off x="3017795" y="701737"/>
              <a:ext cx="956931" cy="93566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4" name="Group 293">
            <a:extLst>
              <a:ext uri="{FF2B5EF4-FFF2-40B4-BE49-F238E27FC236}">
                <a16:creationId xmlns:a16="http://schemas.microsoft.com/office/drawing/2014/main" id="{C095EDFC-79F5-4AAB-9DE3-002F941B3AB6}"/>
              </a:ext>
            </a:extLst>
          </p:cNvPr>
          <p:cNvGrpSpPr>
            <a:grpSpLocks noChangeAspect="1"/>
          </p:cNvGrpSpPr>
          <p:nvPr/>
        </p:nvGrpSpPr>
        <p:grpSpPr>
          <a:xfrm>
            <a:off x="8727108" y="137164"/>
            <a:ext cx="1171334" cy="2284272"/>
            <a:chOff x="2089294" y="701737"/>
            <a:chExt cx="1919178" cy="3742676"/>
          </a:xfrm>
        </p:grpSpPr>
        <p:grpSp>
          <p:nvGrpSpPr>
            <p:cNvPr id="295" name="Group 294">
              <a:extLst>
                <a:ext uri="{FF2B5EF4-FFF2-40B4-BE49-F238E27FC236}">
                  <a16:creationId xmlns:a16="http://schemas.microsoft.com/office/drawing/2014/main" id="{B5C3D737-64E2-489F-A130-3A069A4C7E35}"/>
                </a:ext>
              </a:extLst>
            </p:cNvPr>
            <p:cNvGrpSpPr/>
            <p:nvPr/>
          </p:nvGrpSpPr>
          <p:grpSpPr>
            <a:xfrm>
              <a:off x="2089294" y="1637410"/>
              <a:ext cx="1919178" cy="2807003"/>
              <a:chOff x="2089294" y="1637410"/>
              <a:chExt cx="1919178" cy="2807003"/>
            </a:xfrm>
          </p:grpSpPr>
          <p:sp>
            <p:nvSpPr>
              <p:cNvPr id="297" name="Rectangle: Rounded Corners 296">
                <a:extLst>
                  <a:ext uri="{FF2B5EF4-FFF2-40B4-BE49-F238E27FC236}">
                    <a16:creationId xmlns:a16="http://schemas.microsoft.com/office/drawing/2014/main" id="{CCFE071D-2EAE-482E-974B-0FD299E5103F}"/>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8" name="Group 297">
                <a:extLst>
                  <a:ext uri="{FF2B5EF4-FFF2-40B4-BE49-F238E27FC236}">
                    <a16:creationId xmlns:a16="http://schemas.microsoft.com/office/drawing/2014/main" id="{0009F2EA-B73C-43C3-A3EA-164EE0598CD6}"/>
                  </a:ext>
                </a:extLst>
              </p:cNvPr>
              <p:cNvGrpSpPr/>
              <p:nvPr/>
            </p:nvGrpSpPr>
            <p:grpSpPr>
              <a:xfrm>
                <a:off x="2094608" y="2573079"/>
                <a:ext cx="1913864" cy="1871334"/>
                <a:chOff x="939386" y="2328526"/>
                <a:chExt cx="1913864" cy="1871334"/>
              </a:xfrm>
              <a:solidFill>
                <a:srgbClr val="5526BB"/>
              </a:solidFill>
            </p:grpSpPr>
            <p:grpSp>
              <p:nvGrpSpPr>
                <p:cNvPr id="300" name="Group 299">
                  <a:extLst>
                    <a:ext uri="{FF2B5EF4-FFF2-40B4-BE49-F238E27FC236}">
                      <a16:creationId xmlns:a16="http://schemas.microsoft.com/office/drawing/2014/main" id="{8A9403D4-C20F-400D-B929-DED3EAC08774}"/>
                    </a:ext>
                  </a:extLst>
                </p:cNvPr>
                <p:cNvGrpSpPr/>
                <p:nvPr/>
              </p:nvGrpSpPr>
              <p:grpSpPr>
                <a:xfrm>
                  <a:off x="939388" y="2328528"/>
                  <a:ext cx="1913862" cy="1871332"/>
                  <a:chOff x="-2945222" y="3625700"/>
                  <a:chExt cx="1913862" cy="1871332"/>
                </a:xfrm>
                <a:grpFill/>
              </p:grpSpPr>
              <p:sp>
                <p:nvSpPr>
                  <p:cNvPr id="302" name="Rectangle: Rounded Corners 301">
                    <a:extLst>
                      <a:ext uri="{FF2B5EF4-FFF2-40B4-BE49-F238E27FC236}">
                        <a16:creationId xmlns:a16="http://schemas.microsoft.com/office/drawing/2014/main" id="{731261BE-7414-4F59-83E8-66B195EF7F03}"/>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3" name="Group 302">
                    <a:extLst>
                      <a:ext uri="{FF2B5EF4-FFF2-40B4-BE49-F238E27FC236}">
                        <a16:creationId xmlns:a16="http://schemas.microsoft.com/office/drawing/2014/main" id="{D7EF1C45-7803-45DD-91F9-376B86008989}"/>
                      </a:ext>
                    </a:extLst>
                  </p:cNvPr>
                  <p:cNvGrpSpPr/>
                  <p:nvPr/>
                </p:nvGrpSpPr>
                <p:grpSpPr>
                  <a:xfrm>
                    <a:off x="-2945222" y="4561366"/>
                    <a:ext cx="1913862" cy="935666"/>
                    <a:chOff x="-2799908" y="2961165"/>
                    <a:chExt cx="1913862" cy="935666"/>
                  </a:xfrm>
                  <a:grpFill/>
                </p:grpSpPr>
                <p:sp>
                  <p:nvSpPr>
                    <p:cNvPr id="304" name="Rectangle: Rounded Corners 303">
                      <a:extLst>
                        <a:ext uri="{FF2B5EF4-FFF2-40B4-BE49-F238E27FC236}">
                          <a16:creationId xmlns:a16="http://schemas.microsoft.com/office/drawing/2014/main" id="{9483DD0A-1168-4686-9109-03774C957CB6}"/>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5" name="Rectangle: Rounded Corners 304">
                      <a:extLst>
                        <a:ext uri="{FF2B5EF4-FFF2-40B4-BE49-F238E27FC236}">
                          <a16:creationId xmlns:a16="http://schemas.microsoft.com/office/drawing/2014/main" id="{D8D8E8FE-0D62-4A50-A4C2-833B1BD077C3}"/>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01" name="Rectangle: Rounded Corners 300">
                  <a:extLst>
                    <a:ext uri="{FF2B5EF4-FFF2-40B4-BE49-F238E27FC236}">
                      <a16:creationId xmlns:a16="http://schemas.microsoft.com/office/drawing/2014/main" id="{4B75A345-EBE6-475E-ACC0-693898CBAA9B}"/>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9" name="Rectangle: Rounded Corners 298">
                <a:extLst>
                  <a:ext uri="{FF2B5EF4-FFF2-40B4-BE49-F238E27FC236}">
                    <a16:creationId xmlns:a16="http://schemas.microsoft.com/office/drawing/2014/main" id="{19BF883E-137A-472D-AFE9-0D33628588C7}"/>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6" name="Rectangle: Rounded Corners 295">
              <a:extLst>
                <a:ext uri="{FF2B5EF4-FFF2-40B4-BE49-F238E27FC236}">
                  <a16:creationId xmlns:a16="http://schemas.microsoft.com/office/drawing/2014/main" id="{770CB5E1-2FC2-43F9-BE0B-03489C70D76B}"/>
                </a:ext>
              </a:extLst>
            </p:cNvPr>
            <p:cNvSpPr/>
            <p:nvPr/>
          </p:nvSpPr>
          <p:spPr>
            <a:xfrm>
              <a:off x="3017795" y="701737"/>
              <a:ext cx="956931" cy="93566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06" name="Group 305">
            <a:extLst>
              <a:ext uri="{FF2B5EF4-FFF2-40B4-BE49-F238E27FC236}">
                <a16:creationId xmlns:a16="http://schemas.microsoft.com/office/drawing/2014/main" id="{C81D5003-5A99-4770-A692-6A9B6473C59E}"/>
              </a:ext>
            </a:extLst>
          </p:cNvPr>
          <p:cNvGrpSpPr>
            <a:grpSpLocks noChangeAspect="1"/>
          </p:cNvGrpSpPr>
          <p:nvPr/>
        </p:nvGrpSpPr>
        <p:grpSpPr>
          <a:xfrm>
            <a:off x="6829414" y="131968"/>
            <a:ext cx="1173715" cy="2284272"/>
            <a:chOff x="2089294" y="701737"/>
            <a:chExt cx="1923079" cy="3742676"/>
          </a:xfrm>
        </p:grpSpPr>
        <p:grpSp>
          <p:nvGrpSpPr>
            <p:cNvPr id="307" name="Group 306">
              <a:extLst>
                <a:ext uri="{FF2B5EF4-FFF2-40B4-BE49-F238E27FC236}">
                  <a16:creationId xmlns:a16="http://schemas.microsoft.com/office/drawing/2014/main" id="{833D064C-CCFE-4823-95CE-9FC6655D523B}"/>
                </a:ext>
              </a:extLst>
            </p:cNvPr>
            <p:cNvGrpSpPr/>
            <p:nvPr/>
          </p:nvGrpSpPr>
          <p:grpSpPr>
            <a:xfrm>
              <a:off x="2089294" y="1637410"/>
              <a:ext cx="1923079" cy="2807003"/>
              <a:chOff x="2089294" y="1637410"/>
              <a:chExt cx="1923079" cy="2807003"/>
            </a:xfrm>
          </p:grpSpPr>
          <p:sp>
            <p:nvSpPr>
              <p:cNvPr id="309" name="Rectangle: Rounded Corners 308">
                <a:extLst>
                  <a:ext uri="{FF2B5EF4-FFF2-40B4-BE49-F238E27FC236}">
                    <a16:creationId xmlns:a16="http://schemas.microsoft.com/office/drawing/2014/main" id="{695E8D80-873F-4017-845A-3D7FF77540AD}"/>
                  </a:ext>
                </a:extLst>
              </p:cNvPr>
              <p:cNvSpPr/>
              <p:nvPr/>
            </p:nvSpPr>
            <p:spPr>
              <a:xfrm>
                <a:off x="3044811" y="1637413"/>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0" name="Group 309">
                <a:extLst>
                  <a:ext uri="{FF2B5EF4-FFF2-40B4-BE49-F238E27FC236}">
                    <a16:creationId xmlns:a16="http://schemas.microsoft.com/office/drawing/2014/main" id="{FB19E29E-1E60-465E-B993-8F30E1980EE3}"/>
                  </a:ext>
                </a:extLst>
              </p:cNvPr>
              <p:cNvGrpSpPr/>
              <p:nvPr/>
            </p:nvGrpSpPr>
            <p:grpSpPr>
              <a:xfrm>
                <a:off x="2094608" y="2573079"/>
                <a:ext cx="1917765" cy="1871334"/>
                <a:chOff x="939386" y="2328526"/>
                <a:chExt cx="1917765" cy="1871334"/>
              </a:xfrm>
              <a:solidFill>
                <a:srgbClr val="5526BB"/>
              </a:solidFill>
            </p:grpSpPr>
            <p:grpSp>
              <p:nvGrpSpPr>
                <p:cNvPr id="312" name="Group 311">
                  <a:extLst>
                    <a:ext uri="{FF2B5EF4-FFF2-40B4-BE49-F238E27FC236}">
                      <a16:creationId xmlns:a16="http://schemas.microsoft.com/office/drawing/2014/main" id="{239D8292-20C4-41F1-B112-553FA7112701}"/>
                    </a:ext>
                  </a:extLst>
                </p:cNvPr>
                <p:cNvGrpSpPr/>
                <p:nvPr/>
              </p:nvGrpSpPr>
              <p:grpSpPr>
                <a:xfrm>
                  <a:off x="939388" y="2328528"/>
                  <a:ext cx="1917763" cy="1871332"/>
                  <a:chOff x="-2945222" y="3625700"/>
                  <a:chExt cx="1917763" cy="1871332"/>
                </a:xfrm>
                <a:grpFill/>
              </p:grpSpPr>
              <p:sp>
                <p:nvSpPr>
                  <p:cNvPr id="314" name="Rectangle: Rounded Corners 313">
                    <a:extLst>
                      <a:ext uri="{FF2B5EF4-FFF2-40B4-BE49-F238E27FC236}">
                        <a16:creationId xmlns:a16="http://schemas.microsoft.com/office/drawing/2014/main" id="{19EBAECA-2BF4-4A58-B42D-A90895A5982C}"/>
                      </a:ext>
                    </a:extLst>
                  </p:cNvPr>
                  <p:cNvSpPr/>
                  <p:nvPr/>
                </p:nvSpPr>
                <p:spPr>
                  <a:xfrm>
                    <a:off x="-1984391"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5" name="Group 314">
                    <a:extLst>
                      <a:ext uri="{FF2B5EF4-FFF2-40B4-BE49-F238E27FC236}">
                        <a16:creationId xmlns:a16="http://schemas.microsoft.com/office/drawing/2014/main" id="{65E668E3-21D1-4903-A7ED-A3EC7A29D489}"/>
                      </a:ext>
                    </a:extLst>
                  </p:cNvPr>
                  <p:cNvGrpSpPr/>
                  <p:nvPr/>
                </p:nvGrpSpPr>
                <p:grpSpPr>
                  <a:xfrm>
                    <a:off x="-2945222" y="4561366"/>
                    <a:ext cx="1917763" cy="935666"/>
                    <a:chOff x="-2799908" y="2961165"/>
                    <a:chExt cx="1917763" cy="935666"/>
                  </a:xfrm>
                  <a:grpFill/>
                </p:grpSpPr>
                <p:sp>
                  <p:nvSpPr>
                    <p:cNvPr id="316" name="Rectangle: Rounded Corners 315">
                      <a:extLst>
                        <a:ext uri="{FF2B5EF4-FFF2-40B4-BE49-F238E27FC236}">
                          <a16:creationId xmlns:a16="http://schemas.microsoft.com/office/drawing/2014/main" id="{45BD22F9-7622-470F-85FC-51B9FBBBAA10}"/>
                        </a:ext>
                      </a:extLst>
                    </p:cNvPr>
                    <p:cNvSpPr/>
                    <p:nvPr/>
                  </p:nvSpPr>
                  <p:spPr>
                    <a:xfrm>
                      <a:off x="-1839076" y="2961165"/>
                      <a:ext cx="956931" cy="935664"/>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7" name="Rectangle: Rounded Corners 316">
                      <a:extLst>
                        <a:ext uri="{FF2B5EF4-FFF2-40B4-BE49-F238E27FC236}">
                          <a16:creationId xmlns:a16="http://schemas.microsoft.com/office/drawing/2014/main" id="{0BBA5DCA-4372-487E-AC90-896916B294A6}"/>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13" name="Rectangle: Rounded Corners 312">
                  <a:extLst>
                    <a:ext uri="{FF2B5EF4-FFF2-40B4-BE49-F238E27FC236}">
                      <a16:creationId xmlns:a16="http://schemas.microsoft.com/office/drawing/2014/main" id="{48C8AE12-8233-4938-A9C7-CFD7859216F2}"/>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1" name="Rectangle: Rounded Corners 310">
                <a:extLst>
                  <a:ext uri="{FF2B5EF4-FFF2-40B4-BE49-F238E27FC236}">
                    <a16:creationId xmlns:a16="http://schemas.microsoft.com/office/drawing/2014/main" id="{1063E1D1-FA05-4070-9BE4-EFC57C3CA674}"/>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8" name="Rectangle: Rounded Corners 307">
              <a:extLst>
                <a:ext uri="{FF2B5EF4-FFF2-40B4-BE49-F238E27FC236}">
                  <a16:creationId xmlns:a16="http://schemas.microsoft.com/office/drawing/2014/main" id="{3B604A79-9BCD-46B0-9690-EC062F68A773}"/>
                </a:ext>
              </a:extLst>
            </p:cNvPr>
            <p:cNvSpPr/>
            <p:nvPr/>
          </p:nvSpPr>
          <p:spPr>
            <a:xfrm>
              <a:off x="3042765" y="701737"/>
              <a:ext cx="956931" cy="93566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8" name="Group 317">
            <a:extLst>
              <a:ext uri="{FF2B5EF4-FFF2-40B4-BE49-F238E27FC236}">
                <a16:creationId xmlns:a16="http://schemas.microsoft.com/office/drawing/2014/main" id="{14E8FC65-85C9-4744-8769-068FAC80671B}"/>
              </a:ext>
            </a:extLst>
          </p:cNvPr>
          <p:cNvGrpSpPr>
            <a:grpSpLocks noChangeAspect="1"/>
          </p:cNvGrpSpPr>
          <p:nvPr/>
        </p:nvGrpSpPr>
        <p:grpSpPr>
          <a:xfrm>
            <a:off x="4957837" y="131968"/>
            <a:ext cx="1176096" cy="2284272"/>
            <a:chOff x="2089294" y="701737"/>
            <a:chExt cx="1926980" cy="3742676"/>
          </a:xfrm>
        </p:grpSpPr>
        <p:grpSp>
          <p:nvGrpSpPr>
            <p:cNvPr id="319" name="Group 318">
              <a:extLst>
                <a:ext uri="{FF2B5EF4-FFF2-40B4-BE49-F238E27FC236}">
                  <a16:creationId xmlns:a16="http://schemas.microsoft.com/office/drawing/2014/main" id="{EC6B23B4-94AA-45CA-857F-36EB4265929E}"/>
                </a:ext>
              </a:extLst>
            </p:cNvPr>
            <p:cNvGrpSpPr/>
            <p:nvPr/>
          </p:nvGrpSpPr>
          <p:grpSpPr>
            <a:xfrm>
              <a:off x="2089294" y="1637410"/>
              <a:ext cx="1926980" cy="2807003"/>
              <a:chOff x="2089294" y="1637410"/>
              <a:chExt cx="1926980" cy="2807003"/>
            </a:xfrm>
          </p:grpSpPr>
          <p:sp>
            <p:nvSpPr>
              <p:cNvPr id="321" name="Rectangle: Rounded Corners 320">
                <a:extLst>
                  <a:ext uri="{FF2B5EF4-FFF2-40B4-BE49-F238E27FC236}">
                    <a16:creationId xmlns:a16="http://schemas.microsoft.com/office/drawing/2014/main" id="{6B427C9A-7E3C-471E-B7BC-2698DD7FC98A}"/>
                  </a:ext>
                </a:extLst>
              </p:cNvPr>
              <p:cNvSpPr/>
              <p:nvPr/>
            </p:nvSpPr>
            <p:spPr>
              <a:xfrm>
                <a:off x="3052614" y="1637413"/>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2" name="Group 321">
                <a:extLst>
                  <a:ext uri="{FF2B5EF4-FFF2-40B4-BE49-F238E27FC236}">
                    <a16:creationId xmlns:a16="http://schemas.microsoft.com/office/drawing/2014/main" id="{5A01708E-0F7E-46F1-9742-768164FE54B1}"/>
                  </a:ext>
                </a:extLst>
              </p:cNvPr>
              <p:cNvGrpSpPr/>
              <p:nvPr/>
            </p:nvGrpSpPr>
            <p:grpSpPr>
              <a:xfrm>
                <a:off x="2094608" y="2573079"/>
                <a:ext cx="1921666" cy="1871334"/>
                <a:chOff x="939386" y="2328526"/>
                <a:chExt cx="1921666" cy="1871334"/>
              </a:xfrm>
              <a:solidFill>
                <a:srgbClr val="5526BB"/>
              </a:solidFill>
            </p:grpSpPr>
            <p:grpSp>
              <p:nvGrpSpPr>
                <p:cNvPr id="324" name="Group 323">
                  <a:extLst>
                    <a:ext uri="{FF2B5EF4-FFF2-40B4-BE49-F238E27FC236}">
                      <a16:creationId xmlns:a16="http://schemas.microsoft.com/office/drawing/2014/main" id="{6AEFB417-F1A5-4410-8BC1-0091CD5637B6}"/>
                    </a:ext>
                  </a:extLst>
                </p:cNvPr>
                <p:cNvGrpSpPr/>
                <p:nvPr/>
              </p:nvGrpSpPr>
              <p:grpSpPr>
                <a:xfrm>
                  <a:off x="939388" y="2328528"/>
                  <a:ext cx="1921664" cy="1871332"/>
                  <a:chOff x="-2945222" y="3625700"/>
                  <a:chExt cx="1921664" cy="1871332"/>
                </a:xfrm>
                <a:grpFill/>
              </p:grpSpPr>
              <p:sp>
                <p:nvSpPr>
                  <p:cNvPr id="326" name="Rectangle: Rounded Corners 325">
                    <a:extLst>
                      <a:ext uri="{FF2B5EF4-FFF2-40B4-BE49-F238E27FC236}">
                        <a16:creationId xmlns:a16="http://schemas.microsoft.com/office/drawing/2014/main" id="{A76487D1-49DF-47D6-9A93-655E00AF76B6}"/>
                      </a:ext>
                    </a:extLst>
                  </p:cNvPr>
                  <p:cNvSpPr/>
                  <p:nvPr/>
                </p:nvSpPr>
                <p:spPr>
                  <a:xfrm>
                    <a:off x="-1980490"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7" name="Group 326">
                    <a:extLst>
                      <a:ext uri="{FF2B5EF4-FFF2-40B4-BE49-F238E27FC236}">
                        <a16:creationId xmlns:a16="http://schemas.microsoft.com/office/drawing/2014/main" id="{484BF9A4-74DE-4185-B148-A07A038EA613}"/>
                      </a:ext>
                    </a:extLst>
                  </p:cNvPr>
                  <p:cNvGrpSpPr/>
                  <p:nvPr/>
                </p:nvGrpSpPr>
                <p:grpSpPr>
                  <a:xfrm>
                    <a:off x="-2945222" y="4561366"/>
                    <a:ext cx="1921664" cy="935666"/>
                    <a:chOff x="-2799908" y="2961165"/>
                    <a:chExt cx="1921664" cy="935666"/>
                  </a:xfrm>
                  <a:grpFill/>
                </p:grpSpPr>
                <p:sp>
                  <p:nvSpPr>
                    <p:cNvPr id="328" name="Rectangle: Rounded Corners 327">
                      <a:extLst>
                        <a:ext uri="{FF2B5EF4-FFF2-40B4-BE49-F238E27FC236}">
                          <a16:creationId xmlns:a16="http://schemas.microsoft.com/office/drawing/2014/main" id="{9C7B889D-806B-441A-B1A2-F0BBD4938F40}"/>
                        </a:ext>
                      </a:extLst>
                    </p:cNvPr>
                    <p:cNvSpPr/>
                    <p:nvPr/>
                  </p:nvSpPr>
                  <p:spPr>
                    <a:xfrm>
                      <a:off x="-1835175" y="2961165"/>
                      <a:ext cx="956931" cy="935664"/>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9" name="Rectangle: Rounded Corners 328">
                      <a:extLst>
                        <a:ext uri="{FF2B5EF4-FFF2-40B4-BE49-F238E27FC236}">
                          <a16:creationId xmlns:a16="http://schemas.microsoft.com/office/drawing/2014/main" id="{479AAA57-1F53-4582-817E-DD32BF488257}"/>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25" name="Rectangle: Rounded Corners 324">
                  <a:extLst>
                    <a:ext uri="{FF2B5EF4-FFF2-40B4-BE49-F238E27FC236}">
                      <a16:creationId xmlns:a16="http://schemas.microsoft.com/office/drawing/2014/main" id="{577924EB-3BB0-4543-A33F-AECB158EA14D}"/>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3" name="Rectangle: Rounded Corners 322">
                <a:extLst>
                  <a:ext uri="{FF2B5EF4-FFF2-40B4-BE49-F238E27FC236}">
                    <a16:creationId xmlns:a16="http://schemas.microsoft.com/office/drawing/2014/main" id="{8A92A72A-786E-4EA4-A18E-5053027A0E34}"/>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0" name="Rectangle: Rounded Corners 319">
              <a:extLst>
                <a:ext uri="{FF2B5EF4-FFF2-40B4-BE49-F238E27FC236}">
                  <a16:creationId xmlns:a16="http://schemas.microsoft.com/office/drawing/2014/main" id="{514BC678-F459-47EC-BF3C-EC38F4D6B03D}"/>
                </a:ext>
              </a:extLst>
            </p:cNvPr>
            <p:cNvSpPr/>
            <p:nvPr/>
          </p:nvSpPr>
          <p:spPr>
            <a:xfrm>
              <a:off x="3055250" y="701737"/>
              <a:ext cx="956931" cy="93566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30" name="Group 329">
            <a:extLst>
              <a:ext uri="{FF2B5EF4-FFF2-40B4-BE49-F238E27FC236}">
                <a16:creationId xmlns:a16="http://schemas.microsoft.com/office/drawing/2014/main" id="{370295B1-53E5-4CA5-95AE-7B8C6018DF0C}"/>
              </a:ext>
            </a:extLst>
          </p:cNvPr>
          <p:cNvGrpSpPr>
            <a:grpSpLocks noChangeAspect="1"/>
          </p:cNvGrpSpPr>
          <p:nvPr/>
        </p:nvGrpSpPr>
        <p:grpSpPr>
          <a:xfrm>
            <a:off x="3026351" y="137611"/>
            <a:ext cx="1176751" cy="2284272"/>
            <a:chOff x="2089294" y="701737"/>
            <a:chExt cx="1928053" cy="3742676"/>
          </a:xfrm>
        </p:grpSpPr>
        <p:grpSp>
          <p:nvGrpSpPr>
            <p:cNvPr id="331" name="Group 330">
              <a:extLst>
                <a:ext uri="{FF2B5EF4-FFF2-40B4-BE49-F238E27FC236}">
                  <a16:creationId xmlns:a16="http://schemas.microsoft.com/office/drawing/2014/main" id="{1D290880-7D0D-4F4B-A46C-E85BC7AF8C13}"/>
                </a:ext>
              </a:extLst>
            </p:cNvPr>
            <p:cNvGrpSpPr/>
            <p:nvPr/>
          </p:nvGrpSpPr>
          <p:grpSpPr>
            <a:xfrm>
              <a:off x="2089294" y="1637410"/>
              <a:ext cx="1928053" cy="2807003"/>
              <a:chOff x="2089294" y="1637410"/>
              <a:chExt cx="1928053" cy="2807003"/>
            </a:xfrm>
          </p:grpSpPr>
          <p:sp>
            <p:nvSpPr>
              <p:cNvPr id="333" name="Rectangle: Rounded Corners 332">
                <a:extLst>
                  <a:ext uri="{FF2B5EF4-FFF2-40B4-BE49-F238E27FC236}">
                    <a16:creationId xmlns:a16="http://schemas.microsoft.com/office/drawing/2014/main" id="{C62AED0A-A774-4A47-AD8E-5C3765571290}"/>
                  </a:ext>
                </a:extLst>
              </p:cNvPr>
              <p:cNvSpPr/>
              <p:nvPr/>
            </p:nvSpPr>
            <p:spPr>
              <a:xfrm>
                <a:off x="3060416" y="1637413"/>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4" name="Group 333">
                <a:extLst>
                  <a:ext uri="{FF2B5EF4-FFF2-40B4-BE49-F238E27FC236}">
                    <a16:creationId xmlns:a16="http://schemas.microsoft.com/office/drawing/2014/main" id="{955289E8-66DD-4C06-BB06-5A1F2F8A9A53}"/>
                  </a:ext>
                </a:extLst>
              </p:cNvPr>
              <p:cNvGrpSpPr/>
              <p:nvPr/>
            </p:nvGrpSpPr>
            <p:grpSpPr>
              <a:xfrm>
                <a:off x="2094608" y="2573079"/>
                <a:ext cx="1917765" cy="1871334"/>
                <a:chOff x="939386" y="2328526"/>
                <a:chExt cx="1917765" cy="1871334"/>
              </a:xfrm>
              <a:solidFill>
                <a:srgbClr val="5526BB"/>
              </a:solidFill>
            </p:grpSpPr>
            <p:grpSp>
              <p:nvGrpSpPr>
                <p:cNvPr id="336" name="Group 335">
                  <a:extLst>
                    <a:ext uri="{FF2B5EF4-FFF2-40B4-BE49-F238E27FC236}">
                      <a16:creationId xmlns:a16="http://schemas.microsoft.com/office/drawing/2014/main" id="{5DBF4F42-FDE2-4637-A8AA-EF2A4C9412F1}"/>
                    </a:ext>
                  </a:extLst>
                </p:cNvPr>
                <p:cNvGrpSpPr/>
                <p:nvPr/>
              </p:nvGrpSpPr>
              <p:grpSpPr>
                <a:xfrm>
                  <a:off x="939388" y="2328528"/>
                  <a:ext cx="1917763" cy="1871332"/>
                  <a:chOff x="-2945222" y="3625700"/>
                  <a:chExt cx="1917763" cy="1871332"/>
                </a:xfrm>
                <a:grpFill/>
              </p:grpSpPr>
              <p:sp>
                <p:nvSpPr>
                  <p:cNvPr id="338" name="Rectangle: Rounded Corners 337">
                    <a:extLst>
                      <a:ext uri="{FF2B5EF4-FFF2-40B4-BE49-F238E27FC236}">
                        <a16:creationId xmlns:a16="http://schemas.microsoft.com/office/drawing/2014/main" id="{7F330E27-E37F-48CC-9A2C-A13F68EC48A0}"/>
                      </a:ext>
                    </a:extLst>
                  </p:cNvPr>
                  <p:cNvSpPr/>
                  <p:nvPr/>
                </p:nvSpPr>
                <p:spPr>
                  <a:xfrm>
                    <a:off x="-19843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9" name="Group 338">
                    <a:extLst>
                      <a:ext uri="{FF2B5EF4-FFF2-40B4-BE49-F238E27FC236}">
                        <a16:creationId xmlns:a16="http://schemas.microsoft.com/office/drawing/2014/main" id="{C3EA7AF3-A351-4EBC-B440-9D9959B69E5A}"/>
                      </a:ext>
                    </a:extLst>
                  </p:cNvPr>
                  <p:cNvGrpSpPr/>
                  <p:nvPr/>
                </p:nvGrpSpPr>
                <p:grpSpPr>
                  <a:xfrm>
                    <a:off x="-2945222" y="4561366"/>
                    <a:ext cx="1917763" cy="935666"/>
                    <a:chOff x="-2799908" y="2961165"/>
                    <a:chExt cx="1917763" cy="935666"/>
                  </a:xfrm>
                  <a:grpFill/>
                </p:grpSpPr>
                <p:sp>
                  <p:nvSpPr>
                    <p:cNvPr id="340" name="Rectangle: Rounded Corners 339">
                      <a:extLst>
                        <a:ext uri="{FF2B5EF4-FFF2-40B4-BE49-F238E27FC236}">
                          <a16:creationId xmlns:a16="http://schemas.microsoft.com/office/drawing/2014/main" id="{952C714E-D4DE-4C6E-B964-FE55D2509980}"/>
                        </a:ext>
                      </a:extLst>
                    </p:cNvPr>
                    <p:cNvSpPr/>
                    <p:nvPr/>
                  </p:nvSpPr>
                  <p:spPr>
                    <a:xfrm>
                      <a:off x="-1839076" y="2961165"/>
                      <a:ext cx="956931" cy="935664"/>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1" name="Rectangle: Rounded Corners 340">
                      <a:extLst>
                        <a:ext uri="{FF2B5EF4-FFF2-40B4-BE49-F238E27FC236}">
                          <a16:creationId xmlns:a16="http://schemas.microsoft.com/office/drawing/2014/main" id="{9084EAD9-C355-4A80-A610-2418DCDF021F}"/>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37" name="Rectangle: Rounded Corners 336">
                  <a:extLst>
                    <a:ext uri="{FF2B5EF4-FFF2-40B4-BE49-F238E27FC236}">
                      <a16:creationId xmlns:a16="http://schemas.microsoft.com/office/drawing/2014/main" id="{66C10D70-AC1F-4F84-8DB9-B8372EE79F78}"/>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5" name="Rectangle: Rounded Corners 334">
                <a:extLst>
                  <a:ext uri="{FF2B5EF4-FFF2-40B4-BE49-F238E27FC236}">
                    <a16:creationId xmlns:a16="http://schemas.microsoft.com/office/drawing/2014/main" id="{41AC51BB-3BDE-4791-A639-E419D7CC5EB2}"/>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2" name="Rectangle: Rounded Corners 331">
              <a:extLst>
                <a:ext uri="{FF2B5EF4-FFF2-40B4-BE49-F238E27FC236}">
                  <a16:creationId xmlns:a16="http://schemas.microsoft.com/office/drawing/2014/main" id="{9F010724-6035-4CA7-B1BC-4915E2FE5296}"/>
                </a:ext>
              </a:extLst>
            </p:cNvPr>
            <p:cNvSpPr/>
            <p:nvPr/>
          </p:nvSpPr>
          <p:spPr>
            <a:xfrm>
              <a:off x="3059151" y="701737"/>
              <a:ext cx="956931" cy="93566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2" name="Group 341">
            <a:extLst>
              <a:ext uri="{FF2B5EF4-FFF2-40B4-BE49-F238E27FC236}">
                <a16:creationId xmlns:a16="http://schemas.microsoft.com/office/drawing/2014/main" id="{C172BC4D-1111-4C4F-BF58-6C68A5A49D57}"/>
              </a:ext>
            </a:extLst>
          </p:cNvPr>
          <p:cNvGrpSpPr>
            <a:grpSpLocks noChangeAspect="1"/>
          </p:cNvGrpSpPr>
          <p:nvPr/>
        </p:nvGrpSpPr>
        <p:grpSpPr>
          <a:xfrm>
            <a:off x="1191810" y="138632"/>
            <a:ext cx="1171334" cy="2284272"/>
            <a:chOff x="2089294" y="701737"/>
            <a:chExt cx="1919178" cy="3742676"/>
          </a:xfrm>
        </p:grpSpPr>
        <p:grpSp>
          <p:nvGrpSpPr>
            <p:cNvPr id="343" name="Group 342">
              <a:extLst>
                <a:ext uri="{FF2B5EF4-FFF2-40B4-BE49-F238E27FC236}">
                  <a16:creationId xmlns:a16="http://schemas.microsoft.com/office/drawing/2014/main" id="{1729F8E2-5F91-430B-B4E9-FFAB5A0652D9}"/>
                </a:ext>
              </a:extLst>
            </p:cNvPr>
            <p:cNvGrpSpPr/>
            <p:nvPr/>
          </p:nvGrpSpPr>
          <p:grpSpPr>
            <a:xfrm>
              <a:off x="2089294" y="1637410"/>
              <a:ext cx="1919178" cy="2807003"/>
              <a:chOff x="2089294" y="1637410"/>
              <a:chExt cx="1919178" cy="2807003"/>
            </a:xfrm>
          </p:grpSpPr>
          <p:sp>
            <p:nvSpPr>
              <p:cNvPr id="345" name="Rectangle: Rounded Corners 344">
                <a:extLst>
                  <a:ext uri="{FF2B5EF4-FFF2-40B4-BE49-F238E27FC236}">
                    <a16:creationId xmlns:a16="http://schemas.microsoft.com/office/drawing/2014/main" id="{ED5C6B4C-B85C-44CB-A29D-BE3E0C9B35AA}"/>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6" name="Group 345">
                <a:extLst>
                  <a:ext uri="{FF2B5EF4-FFF2-40B4-BE49-F238E27FC236}">
                    <a16:creationId xmlns:a16="http://schemas.microsoft.com/office/drawing/2014/main" id="{9B25FFB3-5BAB-453F-8DDA-BFEC32FC0005}"/>
                  </a:ext>
                </a:extLst>
              </p:cNvPr>
              <p:cNvGrpSpPr/>
              <p:nvPr/>
            </p:nvGrpSpPr>
            <p:grpSpPr>
              <a:xfrm>
                <a:off x="2094608" y="2573079"/>
                <a:ext cx="1913864" cy="1871334"/>
                <a:chOff x="939386" y="2328526"/>
                <a:chExt cx="1913864" cy="1871334"/>
              </a:xfrm>
              <a:solidFill>
                <a:srgbClr val="5526BB"/>
              </a:solidFill>
            </p:grpSpPr>
            <p:grpSp>
              <p:nvGrpSpPr>
                <p:cNvPr id="348" name="Group 347">
                  <a:extLst>
                    <a:ext uri="{FF2B5EF4-FFF2-40B4-BE49-F238E27FC236}">
                      <a16:creationId xmlns:a16="http://schemas.microsoft.com/office/drawing/2014/main" id="{32E7AD4F-CEE4-40A2-AD79-D9E0B8805EE4}"/>
                    </a:ext>
                  </a:extLst>
                </p:cNvPr>
                <p:cNvGrpSpPr/>
                <p:nvPr/>
              </p:nvGrpSpPr>
              <p:grpSpPr>
                <a:xfrm>
                  <a:off x="939388" y="2328528"/>
                  <a:ext cx="1913862" cy="1871332"/>
                  <a:chOff x="-2945222" y="3625700"/>
                  <a:chExt cx="1913862" cy="1871332"/>
                </a:xfrm>
                <a:grpFill/>
              </p:grpSpPr>
              <p:sp>
                <p:nvSpPr>
                  <p:cNvPr id="350" name="Rectangle: Rounded Corners 349">
                    <a:extLst>
                      <a:ext uri="{FF2B5EF4-FFF2-40B4-BE49-F238E27FC236}">
                        <a16:creationId xmlns:a16="http://schemas.microsoft.com/office/drawing/2014/main" id="{6CA19CCB-4924-4E56-93E2-705E8DED3332}"/>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1" name="Group 350">
                    <a:extLst>
                      <a:ext uri="{FF2B5EF4-FFF2-40B4-BE49-F238E27FC236}">
                        <a16:creationId xmlns:a16="http://schemas.microsoft.com/office/drawing/2014/main" id="{0EA487F7-CAAE-4634-B58F-E2CD928EDF3F}"/>
                      </a:ext>
                    </a:extLst>
                  </p:cNvPr>
                  <p:cNvGrpSpPr/>
                  <p:nvPr/>
                </p:nvGrpSpPr>
                <p:grpSpPr>
                  <a:xfrm>
                    <a:off x="-2945222" y="4561366"/>
                    <a:ext cx="1913862" cy="935666"/>
                    <a:chOff x="-2799908" y="2961165"/>
                    <a:chExt cx="1913862" cy="935666"/>
                  </a:xfrm>
                  <a:grpFill/>
                </p:grpSpPr>
                <p:sp>
                  <p:nvSpPr>
                    <p:cNvPr id="352" name="Rectangle: Rounded Corners 351">
                      <a:extLst>
                        <a:ext uri="{FF2B5EF4-FFF2-40B4-BE49-F238E27FC236}">
                          <a16:creationId xmlns:a16="http://schemas.microsoft.com/office/drawing/2014/main" id="{786E486B-B66E-4D4F-B45B-C0D2CAE308F0}"/>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3" name="Rectangle: Rounded Corners 352">
                      <a:extLst>
                        <a:ext uri="{FF2B5EF4-FFF2-40B4-BE49-F238E27FC236}">
                          <a16:creationId xmlns:a16="http://schemas.microsoft.com/office/drawing/2014/main" id="{0A33AF0E-B831-4259-806D-D9CE250B83BE}"/>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49" name="Rectangle: Rounded Corners 348">
                  <a:extLst>
                    <a:ext uri="{FF2B5EF4-FFF2-40B4-BE49-F238E27FC236}">
                      <a16:creationId xmlns:a16="http://schemas.microsoft.com/office/drawing/2014/main" id="{E300CF4B-1847-48B8-800C-28B2D55036F2}"/>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7" name="Rectangle: Rounded Corners 346">
                <a:extLst>
                  <a:ext uri="{FF2B5EF4-FFF2-40B4-BE49-F238E27FC236}">
                    <a16:creationId xmlns:a16="http://schemas.microsoft.com/office/drawing/2014/main" id="{E1508E69-13B7-46C0-8403-925CF4E7336F}"/>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4" name="Rectangle: Rounded Corners 343">
              <a:extLst>
                <a:ext uri="{FF2B5EF4-FFF2-40B4-BE49-F238E27FC236}">
                  <a16:creationId xmlns:a16="http://schemas.microsoft.com/office/drawing/2014/main" id="{830F8091-9467-4138-875D-7FC0169FFC15}"/>
                </a:ext>
              </a:extLst>
            </p:cNvPr>
            <p:cNvSpPr/>
            <p:nvPr/>
          </p:nvSpPr>
          <p:spPr>
            <a:xfrm>
              <a:off x="3042765" y="701737"/>
              <a:ext cx="956931" cy="935666"/>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a:t>
            </a:r>
            <a:r>
              <a:rPr lang="en-GB" sz="1200" i="1">
                <a:solidFill>
                  <a:srgbClr val="969798"/>
                </a:solidFill>
                <a:latin typeface="Myriad Pro"/>
                <a:ea typeface="Calibri" panose="020F0502020204030204" pitchFamily="34" charset="0"/>
                <a:cs typeface="Times New Roman" panose="02020603050405020304" pitchFamily="18" charset="0"/>
              </a:rPr>
              <a:t>© 2017 </a:t>
            </a:r>
            <a:r>
              <a:rPr lang="en-GB" sz="1200" i="1" dirty="0">
                <a:solidFill>
                  <a:srgbClr val="969798"/>
                </a:solidFill>
                <a:latin typeface="Myriad Pro"/>
                <a:ea typeface="Calibri" panose="020F0502020204030204" pitchFamily="34" charset="0"/>
                <a:cs typeface="Times New Roman" panose="02020603050405020304" pitchFamily="18" charset="0"/>
              </a:rPr>
              <a:t>Alphablocks Ltd. All Rights Reserved.</a:t>
            </a:r>
            <a:endParaRPr lang="en-GB" sz="1200" i="1" dirty="0">
              <a:solidFill>
                <a:srgbClr val="969798"/>
              </a:solidFill>
            </a:endParaRPr>
          </a:p>
        </p:txBody>
      </p:sp>
      <p:pic>
        <p:nvPicPr>
          <p:cNvPr id="104" name="Picture 103">
            <a:extLst>
              <a:ext uri="{FF2B5EF4-FFF2-40B4-BE49-F238E27FC236}">
                <a16:creationId xmlns:a16="http://schemas.microsoft.com/office/drawing/2014/main" id="{EEF90A3C-1747-4F51-B6B2-758374F91CAC}"/>
              </a:ext>
            </a:extLst>
          </p:cNvPr>
          <p:cNvPicPr>
            <a:picLocks noChangeAspect="1"/>
          </p:cNvPicPr>
          <p:nvPr/>
        </p:nvPicPr>
        <p:blipFill>
          <a:blip r:embed="rId4"/>
          <a:stretch>
            <a:fillRect/>
          </a:stretch>
        </p:blipFill>
        <p:spPr>
          <a:xfrm>
            <a:off x="879497" y="2559682"/>
            <a:ext cx="1793697" cy="1606404"/>
          </a:xfrm>
          <a:prstGeom prst="rect">
            <a:avLst/>
          </a:prstGeom>
        </p:spPr>
      </p:pic>
      <p:pic>
        <p:nvPicPr>
          <p:cNvPr id="106" name="Picture 105">
            <a:extLst>
              <a:ext uri="{FF2B5EF4-FFF2-40B4-BE49-F238E27FC236}">
                <a16:creationId xmlns:a16="http://schemas.microsoft.com/office/drawing/2014/main" id="{C2BBE95C-0802-47F6-894A-F5F8366BE0FD}"/>
              </a:ext>
            </a:extLst>
          </p:cNvPr>
          <p:cNvPicPr>
            <a:picLocks noChangeAspect="1"/>
          </p:cNvPicPr>
          <p:nvPr/>
        </p:nvPicPr>
        <p:blipFill>
          <a:blip r:embed="rId4"/>
          <a:stretch>
            <a:fillRect/>
          </a:stretch>
        </p:blipFill>
        <p:spPr>
          <a:xfrm>
            <a:off x="2819035" y="2517182"/>
            <a:ext cx="1793697" cy="1606404"/>
          </a:xfrm>
          <a:prstGeom prst="rect">
            <a:avLst/>
          </a:prstGeom>
        </p:spPr>
      </p:pic>
      <p:pic>
        <p:nvPicPr>
          <p:cNvPr id="107" name="Picture 106">
            <a:extLst>
              <a:ext uri="{FF2B5EF4-FFF2-40B4-BE49-F238E27FC236}">
                <a16:creationId xmlns:a16="http://schemas.microsoft.com/office/drawing/2014/main" id="{A620CA3E-7530-484A-A222-B61FDC65CCDB}"/>
              </a:ext>
            </a:extLst>
          </p:cNvPr>
          <p:cNvPicPr>
            <a:picLocks noChangeAspect="1"/>
          </p:cNvPicPr>
          <p:nvPr/>
        </p:nvPicPr>
        <p:blipFill>
          <a:blip r:embed="rId4"/>
          <a:stretch>
            <a:fillRect/>
          </a:stretch>
        </p:blipFill>
        <p:spPr>
          <a:xfrm>
            <a:off x="4703297" y="2517182"/>
            <a:ext cx="1793697" cy="1606404"/>
          </a:xfrm>
          <a:prstGeom prst="rect">
            <a:avLst/>
          </a:prstGeom>
        </p:spPr>
      </p:pic>
      <p:pic>
        <p:nvPicPr>
          <p:cNvPr id="108" name="Picture 107">
            <a:extLst>
              <a:ext uri="{FF2B5EF4-FFF2-40B4-BE49-F238E27FC236}">
                <a16:creationId xmlns:a16="http://schemas.microsoft.com/office/drawing/2014/main" id="{7CC75AE5-AEE3-49AE-A996-D6BC49C228D4}"/>
              </a:ext>
            </a:extLst>
          </p:cNvPr>
          <p:cNvPicPr>
            <a:picLocks noChangeAspect="1"/>
          </p:cNvPicPr>
          <p:nvPr/>
        </p:nvPicPr>
        <p:blipFill>
          <a:blip r:embed="rId4"/>
          <a:stretch>
            <a:fillRect/>
          </a:stretch>
        </p:blipFill>
        <p:spPr>
          <a:xfrm>
            <a:off x="6605881" y="2518998"/>
            <a:ext cx="1793697" cy="1606404"/>
          </a:xfrm>
          <a:prstGeom prst="rect">
            <a:avLst/>
          </a:prstGeom>
        </p:spPr>
      </p:pic>
      <p:pic>
        <p:nvPicPr>
          <p:cNvPr id="109" name="Picture 108">
            <a:extLst>
              <a:ext uri="{FF2B5EF4-FFF2-40B4-BE49-F238E27FC236}">
                <a16:creationId xmlns:a16="http://schemas.microsoft.com/office/drawing/2014/main" id="{67EBD0A0-730A-402D-99EB-29DDB07FF0B7}"/>
              </a:ext>
            </a:extLst>
          </p:cNvPr>
          <p:cNvPicPr>
            <a:picLocks noChangeAspect="1"/>
          </p:cNvPicPr>
          <p:nvPr/>
        </p:nvPicPr>
        <p:blipFill>
          <a:blip r:embed="rId4"/>
          <a:stretch>
            <a:fillRect/>
          </a:stretch>
        </p:blipFill>
        <p:spPr>
          <a:xfrm>
            <a:off x="8504639" y="2504988"/>
            <a:ext cx="1793697" cy="1606404"/>
          </a:xfrm>
          <a:prstGeom prst="rect">
            <a:avLst/>
          </a:prstGeom>
        </p:spPr>
      </p:pic>
      <p:pic>
        <p:nvPicPr>
          <p:cNvPr id="8" name="Picture 7" descr="A close up of a logo&#10;&#10;Description automatically generated">
            <a:extLst>
              <a:ext uri="{FF2B5EF4-FFF2-40B4-BE49-F238E27FC236}">
                <a16:creationId xmlns:a16="http://schemas.microsoft.com/office/drawing/2014/main" id="{97ECA80C-8025-4F40-82E7-8D9E092FF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427" y="3567245"/>
            <a:ext cx="80056" cy="44948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8D8BD07-9B8E-4CE4-9FED-569AEB137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2153" y="3539450"/>
            <a:ext cx="281297" cy="450957"/>
          </a:xfrm>
          <a:prstGeom prst="rect">
            <a:avLst/>
          </a:prstGeom>
        </p:spPr>
      </p:pic>
      <p:pic>
        <p:nvPicPr>
          <p:cNvPr id="10" name="Picture 9" descr="A close up of a logo&#10;&#10;Description automatically generated">
            <a:extLst>
              <a:ext uri="{FF2B5EF4-FFF2-40B4-BE49-F238E27FC236}">
                <a16:creationId xmlns:a16="http://schemas.microsoft.com/office/drawing/2014/main" id="{00E28B1C-E893-4CE8-A6C1-DABEB33E36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9471" y="3535044"/>
            <a:ext cx="271749" cy="4553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2407B9D-937F-431A-907B-ED306B33A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2885" y="3525639"/>
            <a:ext cx="332709" cy="449488"/>
          </a:xfrm>
          <a:prstGeom prst="rect">
            <a:avLst/>
          </a:prstGeom>
        </p:spPr>
      </p:pic>
      <p:pic>
        <p:nvPicPr>
          <p:cNvPr id="13" name="Picture 12" descr="A close up of a logo&#10;&#10;Description automatically generated">
            <a:extLst>
              <a:ext uri="{FF2B5EF4-FFF2-40B4-BE49-F238E27FC236}">
                <a16:creationId xmlns:a16="http://schemas.microsoft.com/office/drawing/2014/main" id="{F67B68D7-F3F7-4DE2-BEE0-DA825F6913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0275" y="3533975"/>
            <a:ext cx="276890" cy="44801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5B588F0-0E96-4578-AD4A-A5BED1939F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5191" y="3494115"/>
            <a:ext cx="281297" cy="450957"/>
          </a:xfrm>
          <a:prstGeom prst="rect">
            <a:avLst/>
          </a:prstGeom>
        </p:spPr>
      </p:pic>
      <p:pic>
        <p:nvPicPr>
          <p:cNvPr id="122" name="Picture 121" descr="A close up of a logo&#10;&#10;Description automatically generated">
            <a:extLst>
              <a:ext uri="{FF2B5EF4-FFF2-40B4-BE49-F238E27FC236}">
                <a16:creationId xmlns:a16="http://schemas.microsoft.com/office/drawing/2014/main" id="{9A0FD9F1-EB96-48CD-916E-F6FCA0D2C7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7667" y="3509025"/>
            <a:ext cx="271749" cy="455363"/>
          </a:xfrm>
          <a:prstGeom prst="rect">
            <a:avLst/>
          </a:prstGeom>
        </p:spPr>
      </p:pic>
      <p:pic>
        <p:nvPicPr>
          <p:cNvPr id="124" name="Picture 123" descr="A picture containing drawing&#10;&#10;Description automatically generated">
            <a:extLst>
              <a:ext uri="{FF2B5EF4-FFF2-40B4-BE49-F238E27FC236}">
                <a16:creationId xmlns:a16="http://schemas.microsoft.com/office/drawing/2014/main" id="{750F11C9-00B4-443B-85F3-A3D45EF1D8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4336" y="3526708"/>
            <a:ext cx="332709" cy="449488"/>
          </a:xfrm>
          <a:prstGeom prst="rect">
            <a:avLst/>
          </a:prstGeom>
        </p:spPr>
      </p:pic>
      <p:pic>
        <p:nvPicPr>
          <p:cNvPr id="128" name="Picture 127" descr="A close up of a logo&#10;&#10;Description automatically generated">
            <a:extLst>
              <a:ext uri="{FF2B5EF4-FFF2-40B4-BE49-F238E27FC236}">
                <a16:creationId xmlns:a16="http://schemas.microsoft.com/office/drawing/2014/main" id="{A095904B-6068-4008-BF5B-79CD77B23F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73473" y="3512698"/>
            <a:ext cx="276890" cy="448018"/>
          </a:xfrm>
          <a:prstGeom prst="rect">
            <a:avLst/>
          </a:prstGeom>
        </p:spPr>
      </p:pic>
      <p:pic>
        <p:nvPicPr>
          <p:cNvPr id="132" name="Picture 131">
            <a:extLst>
              <a:ext uri="{FF2B5EF4-FFF2-40B4-BE49-F238E27FC236}">
                <a16:creationId xmlns:a16="http://schemas.microsoft.com/office/drawing/2014/main" id="{57BBCF64-6576-4A55-A95C-7E97B37C136A}"/>
              </a:ext>
            </a:extLst>
          </p:cNvPr>
          <p:cNvPicPr>
            <a:picLocks noChangeAspect="1"/>
          </p:cNvPicPr>
          <p:nvPr/>
        </p:nvPicPr>
        <p:blipFill>
          <a:blip r:embed="rId10"/>
          <a:stretch>
            <a:fillRect/>
          </a:stretch>
        </p:blipFill>
        <p:spPr>
          <a:xfrm rot="16200000">
            <a:off x="790777" y="5020384"/>
            <a:ext cx="2027927" cy="948904"/>
          </a:xfrm>
          <a:prstGeom prst="rect">
            <a:avLst/>
          </a:prstGeom>
        </p:spPr>
      </p:pic>
      <p:grpSp>
        <p:nvGrpSpPr>
          <p:cNvPr id="70" name="Group 69">
            <a:extLst>
              <a:ext uri="{FF2B5EF4-FFF2-40B4-BE49-F238E27FC236}">
                <a16:creationId xmlns:a16="http://schemas.microsoft.com/office/drawing/2014/main" id="{F6AA32C0-DEC4-489D-A646-835C131E37A4}"/>
              </a:ext>
            </a:extLst>
          </p:cNvPr>
          <p:cNvGrpSpPr/>
          <p:nvPr/>
        </p:nvGrpSpPr>
        <p:grpSpPr>
          <a:xfrm>
            <a:off x="1434103" y="4953515"/>
            <a:ext cx="741184" cy="1496556"/>
            <a:chOff x="1434103" y="4953515"/>
            <a:chExt cx="741184" cy="1496556"/>
          </a:xfrm>
        </p:grpSpPr>
        <p:sp>
          <p:nvSpPr>
            <p:cNvPr id="133" name="Oval 132">
              <a:extLst>
                <a:ext uri="{FF2B5EF4-FFF2-40B4-BE49-F238E27FC236}">
                  <a16:creationId xmlns:a16="http://schemas.microsoft.com/office/drawing/2014/main" id="{44F16259-4447-4D2D-9515-137EEFD34E3B}"/>
                </a:ext>
              </a:extLst>
            </p:cNvPr>
            <p:cNvSpPr/>
            <p:nvPr/>
          </p:nvSpPr>
          <p:spPr>
            <a:xfrm rot="16200000">
              <a:off x="1436130" y="6164181"/>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B02E058F-F3B5-42F0-8548-C4C79DF12C44}"/>
                </a:ext>
              </a:extLst>
            </p:cNvPr>
            <p:cNvSpPr/>
            <p:nvPr/>
          </p:nvSpPr>
          <p:spPr>
            <a:xfrm rot="16200000">
              <a:off x="1438796" y="5768109"/>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E1FE3FC1-41A5-4BDF-84D3-18437F099B0D}"/>
                </a:ext>
              </a:extLst>
            </p:cNvPr>
            <p:cNvSpPr/>
            <p:nvPr/>
          </p:nvSpPr>
          <p:spPr>
            <a:xfrm rot="16200000">
              <a:off x="1436130" y="5350877"/>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1C2CEA66-77DE-4AFD-97A4-28B45761520D}"/>
                </a:ext>
              </a:extLst>
            </p:cNvPr>
            <p:cNvSpPr/>
            <p:nvPr/>
          </p:nvSpPr>
          <p:spPr>
            <a:xfrm rot="16200000">
              <a:off x="1886730" y="6164181"/>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837B5275-7B4B-4985-B885-8021DB898C3E}"/>
                </a:ext>
              </a:extLst>
            </p:cNvPr>
            <p:cNvSpPr/>
            <p:nvPr/>
          </p:nvSpPr>
          <p:spPr>
            <a:xfrm rot="16200000">
              <a:off x="1889396" y="5768109"/>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88F48732-E5AD-4842-B09E-DC685F64DEC4}"/>
                </a:ext>
              </a:extLst>
            </p:cNvPr>
            <p:cNvSpPr/>
            <p:nvPr/>
          </p:nvSpPr>
          <p:spPr>
            <a:xfrm rot="16200000">
              <a:off x="1886730" y="4951488"/>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4" name="Picture 143">
            <a:extLst>
              <a:ext uri="{FF2B5EF4-FFF2-40B4-BE49-F238E27FC236}">
                <a16:creationId xmlns:a16="http://schemas.microsoft.com/office/drawing/2014/main" id="{6E713A39-8656-4B09-BE35-021472C6E926}"/>
              </a:ext>
            </a:extLst>
          </p:cNvPr>
          <p:cNvPicPr>
            <a:picLocks noChangeAspect="1"/>
          </p:cNvPicPr>
          <p:nvPr/>
        </p:nvPicPr>
        <p:blipFill>
          <a:blip r:embed="rId10"/>
          <a:stretch>
            <a:fillRect/>
          </a:stretch>
        </p:blipFill>
        <p:spPr>
          <a:xfrm rot="16200000">
            <a:off x="10196458" y="4902011"/>
            <a:ext cx="2027927" cy="948904"/>
          </a:xfrm>
          <a:prstGeom prst="rect">
            <a:avLst/>
          </a:prstGeom>
        </p:spPr>
      </p:pic>
      <p:pic>
        <p:nvPicPr>
          <p:cNvPr id="152" name="Picture 151">
            <a:extLst>
              <a:ext uri="{FF2B5EF4-FFF2-40B4-BE49-F238E27FC236}">
                <a16:creationId xmlns:a16="http://schemas.microsoft.com/office/drawing/2014/main" id="{AE39094C-C13E-46DC-A952-13598CB3C6A4}"/>
              </a:ext>
            </a:extLst>
          </p:cNvPr>
          <p:cNvPicPr>
            <a:picLocks noChangeAspect="1"/>
          </p:cNvPicPr>
          <p:nvPr/>
        </p:nvPicPr>
        <p:blipFill>
          <a:blip r:embed="rId10"/>
          <a:stretch>
            <a:fillRect/>
          </a:stretch>
        </p:blipFill>
        <p:spPr>
          <a:xfrm rot="16200000">
            <a:off x="6477314" y="4961656"/>
            <a:ext cx="2027927" cy="948904"/>
          </a:xfrm>
          <a:prstGeom prst="rect">
            <a:avLst/>
          </a:prstGeom>
        </p:spPr>
      </p:pic>
      <p:grpSp>
        <p:nvGrpSpPr>
          <p:cNvPr id="110" name="Group 109">
            <a:extLst>
              <a:ext uri="{FF2B5EF4-FFF2-40B4-BE49-F238E27FC236}">
                <a16:creationId xmlns:a16="http://schemas.microsoft.com/office/drawing/2014/main" id="{ED162F5B-5FC6-46E7-8C92-A1CFB0E8645A}"/>
              </a:ext>
            </a:extLst>
          </p:cNvPr>
          <p:cNvGrpSpPr/>
          <p:nvPr/>
        </p:nvGrpSpPr>
        <p:grpSpPr>
          <a:xfrm>
            <a:off x="7120638" y="4902115"/>
            <a:ext cx="742526" cy="1489228"/>
            <a:chOff x="7120638" y="4902115"/>
            <a:chExt cx="742526" cy="1489228"/>
          </a:xfrm>
        </p:grpSpPr>
        <p:sp>
          <p:nvSpPr>
            <p:cNvPr id="153" name="Oval 152">
              <a:extLst>
                <a:ext uri="{FF2B5EF4-FFF2-40B4-BE49-F238E27FC236}">
                  <a16:creationId xmlns:a16="http://schemas.microsoft.com/office/drawing/2014/main" id="{FF857B54-3546-4805-B27B-DC024D0A7CC3}"/>
                </a:ext>
              </a:extLst>
            </p:cNvPr>
            <p:cNvSpPr/>
            <p:nvPr/>
          </p:nvSpPr>
          <p:spPr>
            <a:xfrm rot="16200000">
              <a:off x="7122665" y="6105453"/>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F2A023B6-A529-4D3A-8C83-456A129B765A}"/>
                </a:ext>
              </a:extLst>
            </p:cNvPr>
            <p:cNvSpPr/>
            <p:nvPr/>
          </p:nvSpPr>
          <p:spPr>
            <a:xfrm rot="16200000">
              <a:off x="7577273" y="4900088"/>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7ECF85AA-EBEB-4BEA-BDD7-F0E2CA86849F}"/>
                </a:ext>
              </a:extLst>
            </p:cNvPr>
            <p:cNvSpPr/>
            <p:nvPr/>
          </p:nvSpPr>
          <p:spPr>
            <a:xfrm rot="16200000">
              <a:off x="7122667" y="5292149"/>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E39FB0B0-F5E2-4F4F-A1DC-5DDCADC4AC10}"/>
                </a:ext>
              </a:extLst>
            </p:cNvPr>
            <p:cNvSpPr/>
            <p:nvPr/>
          </p:nvSpPr>
          <p:spPr>
            <a:xfrm rot="16200000">
              <a:off x="7573265" y="6105453"/>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BFF4A3FB-E6D8-45A8-9217-EE25FDF3C8C6}"/>
                </a:ext>
              </a:extLst>
            </p:cNvPr>
            <p:cNvSpPr/>
            <p:nvPr/>
          </p:nvSpPr>
          <p:spPr>
            <a:xfrm rot="16200000">
              <a:off x="7575932" y="5709381"/>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89CAE254-467A-40F7-9039-83E3B40E96C1}"/>
                </a:ext>
              </a:extLst>
            </p:cNvPr>
            <p:cNvSpPr/>
            <p:nvPr/>
          </p:nvSpPr>
          <p:spPr>
            <a:xfrm rot="16200000">
              <a:off x="7573269" y="5292149"/>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0" name="Picture 159">
            <a:extLst>
              <a:ext uri="{FF2B5EF4-FFF2-40B4-BE49-F238E27FC236}">
                <a16:creationId xmlns:a16="http://schemas.microsoft.com/office/drawing/2014/main" id="{4C217328-605D-4C67-B0F1-ECFCD1E98CB2}"/>
              </a:ext>
            </a:extLst>
          </p:cNvPr>
          <p:cNvPicPr>
            <a:picLocks noChangeAspect="1"/>
          </p:cNvPicPr>
          <p:nvPr/>
        </p:nvPicPr>
        <p:blipFill>
          <a:blip r:embed="rId10"/>
          <a:stretch>
            <a:fillRect/>
          </a:stretch>
        </p:blipFill>
        <p:spPr>
          <a:xfrm rot="16200000">
            <a:off x="4524602" y="4997991"/>
            <a:ext cx="2027927" cy="948904"/>
          </a:xfrm>
          <a:prstGeom prst="rect">
            <a:avLst/>
          </a:prstGeom>
        </p:spPr>
      </p:pic>
      <p:grpSp>
        <p:nvGrpSpPr>
          <p:cNvPr id="105" name="Group 104">
            <a:extLst>
              <a:ext uri="{FF2B5EF4-FFF2-40B4-BE49-F238E27FC236}">
                <a16:creationId xmlns:a16="http://schemas.microsoft.com/office/drawing/2014/main" id="{5FC30ACE-F2F1-4390-B3D2-E301FC6EBCDB}"/>
              </a:ext>
            </a:extLst>
          </p:cNvPr>
          <p:cNvGrpSpPr/>
          <p:nvPr/>
        </p:nvGrpSpPr>
        <p:grpSpPr>
          <a:xfrm>
            <a:off x="5167928" y="4927936"/>
            <a:ext cx="741186" cy="1499744"/>
            <a:chOff x="5167928" y="4927936"/>
            <a:chExt cx="741186" cy="1499744"/>
          </a:xfrm>
        </p:grpSpPr>
        <p:sp>
          <p:nvSpPr>
            <p:cNvPr id="161" name="Oval 160">
              <a:extLst>
                <a:ext uri="{FF2B5EF4-FFF2-40B4-BE49-F238E27FC236}">
                  <a16:creationId xmlns:a16="http://schemas.microsoft.com/office/drawing/2014/main" id="{635DE22D-1510-41A2-A478-88EEFBBD175A}"/>
                </a:ext>
              </a:extLst>
            </p:cNvPr>
            <p:cNvSpPr/>
            <p:nvPr/>
          </p:nvSpPr>
          <p:spPr>
            <a:xfrm rot="16200000">
              <a:off x="5169956" y="6141788"/>
              <a:ext cx="283863" cy="287919"/>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67FDDDFD-5E97-45E9-9311-F2E3B7BE85E1}"/>
                </a:ext>
              </a:extLst>
            </p:cNvPr>
            <p:cNvSpPr/>
            <p:nvPr/>
          </p:nvSpPr>
          <p:spPr>
            <a:xfrm rot="16200000">
              <a:off x="5172622" y="5745717"/>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E2A851F0-4D65-44BE-8D77-EDC8D3B159E9}"/>
                </a:ext>
              </a:extLst>
            </p:cNvPr>
            <p:cNvSpPr/>
            <p:nvPr/>
          </p:nvSpPr>
          <p:spPr>
            <a:xfrm rot="16200000">
              <a:off x="5169956" y="5328484"/>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42B54737-98D3-4293-8257-75FB5475E40D}"/>
                </a:ext>
              </a:extLst>
            </p:cNvPr>
            <p:cNvSpPr/>
            <p:nvPr/>
          </p:nvSpPr>
          <p:spPr>
            <a:xfrm rot="16200000">
              <a:off x="5620557" y="6141789"/>
              <a:ext cx="283863" cy="287919"/>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76DEB2C9-1201-48C3-9547-7DD83041AD91}"/>
                </a:ext>
              </a:extLst>
            </p:cNvPr>
            <p:cNvSpPr/>
            <p:nvPr/>
          </p:nvSpPr>
          <p:spPr>
            <a:xfrm rot="16200000">
              <a:off x="5623223" y="4925909"/>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BB41B99-9EBF-4332-B402-C7EA972AE2A3}"/>
                </a:ext>
              </a:extLst>
            </p:cNvPr>
            <p:cNvSpPr/>
            <p:nvPr/>
          </p:nvSpPr>
          <p:spPr>
            <a:xfrm rot="16200000">
              <a:off x="5620557" y="5328484"/>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8" name="Picture 167">
            <a:extLst>
              <a:ext uri="{FF2B5EF4-FFF2-40B4-BE49-F238E27FC236}">
                <a16:creationId xmlns:a16="http://schemas.microsoft.com/office/drawing/2014/main" id="{F2741732-33D7-41BC-A4CB-D94AF4C967A9}"/>
              </a:ext>
            </a:extLst>
          </p:cNvPr>
          <p:cNvPicPr>
            <a:picLocks noChangeAspect="1"/>
          </p:cNvPicPr>
          <p:nvPr/>
        </p:nvPicPr>
        <p:blipFill>
          <a:blip r:embed="rId10"/>
          <a:stretch>
            <a:fillRect/>
          </a:stretch>
        </p:blipFill>
        <p:spPr>
          <a:xfrm rot="16200000">
            <a:off x="2659370" y="5016340"/>
            <a:ext cx="2027927" cy="948904"/>
          </a:xfrm>
          <a:prstGeom prst="rect">
            <a:avLst/>
          </a:prstGeom>
        </p:spPr>
      </p:pic>
      <p:grpSp>
        <p:nvGrpSpPr>
          <p:cNvPr id="73" name="Group 72">
            <a:extLst>
              <a:ext uri="{FF2B5EF4-FFF2-40B4-BE49-F238E27FC236}">
                <a16:creationId xmlns:a16="http://schemas.microsoft.com/office/drawing/2014/main" id="{2EA2D3F7-BD28-4A58-8A38-6FD7B4CF85AA}"/>
              </a:ext>
            </a:extLst>
          </p:cNvPr>
          <p:cNvGrpSpPr/>
          <p:nvPr/>
        </p:nvGrpSpPr>
        <p:grpSpPr>
          <a:xfrm>
            <a:off x="3299339" y="4939588"/>
            <a:ext cx="741184" cy="1496556"/>
            <a:chOff x="3299339" y="4939588"/>
            <a:chExt cx="741184" cy="1496556"/>
          </a:xfrm>
        </p:grpSpPr>
        <p:sp>
          <p:nvSpPr>
            <p:cNvPr id="169" name="Oval 168">
              <a:extLst>
                <a:ext uri="{FF2B5EF4-FFF2-40B4-BE49-F238E27FC236}">
                  <a16:creationId xmlns:a16="http://schemas.microsoft.com/office/drawing/2014/main" id="{E08E9628-74F7-4E4F-988F-A345D746A834}"/>
                </a:ext>
              </a:extLst>
            </p:cNvPr>
            <p:cNvSpPr/>
            <p:nvPr/>
          </p:nvSpPr>
          <p:spPr>
            <a:xfrm rot="16200000">
              <a:off x="3301366" y="6150254"/>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B47192E3-8C07-43E3-8358-FB46A4F2E79E}"/>
                </a:ext>
              </a:extLst>
            </p:cNvPr>
            <p:cNvSpPr/>
            <p:nvPr/>
          </p:nvSpPr>
          <p:spPr>
            <a:xfrm rot="16200000">
              <a:off x="3304033" y="5754182"/>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64BAD296-8416-4052-911E-B99B67844C06}"/>
                </a:ext>
              </a:extLst>
            </p:cNvPr>
            <p:cNvSpPr/>
            <p:nvPr/>
          </p:nvSpPr>
          <p:spPr>
            <a:xfrm rot="16200000">
              <a:off x="3742792" y="4937561"/>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7B33A974-3114-4C7E-995A-A5E2BEEF5CFF}"/>
                </a:ext>
              </a:extLst>
            </p:cNvPr>
            <p:cNvSpPr/>
            <p:nvPr/>
          </p:nvSpPr>
          <p:spPr>
            <a:xfrm rot="16200000">
              <a:off x="3751966" y="6150254"/>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ADD10171-A80F-47AB-A639-C9BC7B24898B}"/>
                </a:ext>
              </a:extLst>
            </p:cNvPr>
            <p:cNvSpPr/>
            <p:nvPr/>
          </p:nvSpPr>
          <p:spPr>
            <a:xfrm rot="16200000">
              <a:off x="3754632" y="5754182"/>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6D3FE160-C230-4C70-8099-31FB05FFA5A4}"/>
                </a:ext>
              </a:extLst>
            </p:cNvPr>
            <p:cNvSpPr/>
            <p:nvPr/>
          </p:nvSpPr>
          <p:spPr>
            <a:xfrm rot="16200000">
              <a:off x="3751966" y="5336950"/>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Oval 3">
            <a:extLst>
              <a:ext uri="{FF2B5EF4-FFF2-40B4-BE49-F238E27FC236}">
                <a16:creationId xmlns:a16="http://schemas.microsoft.com/office/drawing/2014/main" id="{CE88F9CD-2635-4CF6-8740-106240FE7D4D}"/>
              </a:ext>
            </a:extLst>
          </p:cNvPr>
          <p:cNvSpPr/>
          <p:nvPr/>
        </p:nvSpPr>
        <p:spPr>
          <a:xfrm rot="16200000">
            <a:off x="1878804" y="5347467"/>
            <a:ext cx="283863" cy="28791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6DAD401-496C-4B32-B896-09E847807048}"/>
              </a:ext>
            </a:extLst>
          </p:cNvPr>
          <p:cNvSpPr/>
          <p:nvPr/>
        </p:nvSpPr>
        <p:spPr>
          <a:xfrm rot="16200000">
            <a:off x="3309291" y="5339016"/>
            <a:ext cx="283863" cy="28791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7B3613B-CCA0-4567-AE4C-9D88A5D9E852}"/>
              </a:ext>
            </a:extLst>
          </p:cNvPr>
          <p:cNvSpPr/>
          <p:nvPr/>
        </p:nvSpPr>
        <p:spPr>
          <a:xfrm rot="16200000">
            <a:off x="5612370" y="5729624"/>
            <a:ext cx="283863" cy="28791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611A560-663B-44B8-9133-6698AD458A48}"/>
              </a:ext>
            </a:extLst>
          </p:cNvPr>
          <p:cNvSpPr/>
          <p:nvPr/>
        </p:nvSpPr>
        <p:spPr>
          <a:xfrm rot="16200000">
            <a:off x="7138432" y="5700802"/>
            <a:ext cx="283863" cy="28791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5" name="Picture 264">
            <a:extLst>
              <a:ext uri="{FF2B5EF4-FFF2-40B4-BE49-F238E27FC236}">
                <a16:creationId xmlns:a16="http://schemas.microsoft.com/office/drawing/2014/main" id="{3A3BF62A-E80F-4BB6-B7C6-17AA018DEDFA}"/>
              </a:ext>
            </a:extLst>
          </p:cNvPr>
          <p:cNvPicPr>
            <a:picLocks noChangeAspect="1"/>
          </p:cNvPicPr>
          <p:nvPr/>
        </p:nvPicPr>
        <p:blipFill>
          <a:blip r:embed="rId4"/>
          <a:stretch>
            <a:fillRect/>
          </a:stretch>
        </p:blipFill>
        <p:spPr>
          <a:xfrm>
            <a:off x="10403397" y="2456890"/>
            <a:ext cx="1793697" cy="1606404"/>
          </a:xfrm>
          <a:prstGeom prst="rect">
            <a:avLst/>
          </a:prstGeom>
        </p:spPr>
      </p:pic>
      <p:pic>
        <p:nvPicPr>
          <p:cNvPr id="130" name="Picture 129" descr="A close up of a logo&#10;&#10;Description automatically generated">
            <a:extLst>
              <a:ext uri="{FF2B5EF4-FFF2-40B4-BE49-F238E27FC236}">
                <a16:creationId xmlns:a16="http://schemas.microsoft.com/office/drawing/2014/main" id="{C3E7AEE4-0107-478F-97F1-EC7C39C79D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2137" y="3455999"/>
            <a:ext cx="80056" cy="449488"/>
          </a:xfrm>
          <a:prstGeom prst="rect">
            <a:avLst/>
          </a:prstGeom>
        </p:spPr>
      </p:pic>
      <p:pic>
        <p:nvPicPr>
          <p:cNvPr id="28" name="Picture 27">
            <a:extLst>
              <a:ext uri="{FF2B5EF4-FFF2-40B4-BE49-F238E27FC236}">
                <a16:creationId xmlns:a16="http://schemas.microsoft.com/office/drawing/2014/main" id="{54622872-7BE0-499A-83DD-AA3071A28134}"/>
              </a:ext>
            </a:extLst>
          </p:cNvPr>
          <p:cNvPicPr>
            <a:picLocks noChangeAspect="1"/>
          </p:cNvPicPr>
          <p:nvPr/>
        </p:nvPicPr>
        <p:blipFill>
          <a:blip r:embed="rId10"/>
          <a:stretch>
            <a:fillRect/>
          </a:stretch>
        </p:blipFill>
        <p:spPr>
          <a:xfrm rot="16200000">
            <a:off x="8403345" y="4949944"/>
            <a:ext cx="2027927" cy="948904"/>
          </a:xfrm>
          <a:prstGeom prst="rect">
            <a:avLst/>
          </a:prstGeom>
        </p:spPr>
      </p:pic>
      <p:grpSp>
        <p:nvGrpSpPr>
          <p:cNvPr id="111" name="Group 110">
            <a:extLst>
              <a:ext uri="{FF2B5EF4-FFF2-40B4-BE49-F238E27FC236}">
                <a16:creationId xmlns:a16="http://schemas.microsoft.com/office/drawing/2014/main" id="{26313939-1267-4B1C-AE94-9B32FC41FFC8}"/>
              </a:ext>
            </a:extLst>
          </p:cNvPr>
          <p:cNvGrpSpPr/>
          <p:nvPr/>
        </p:nvGrpSpPr>
        <p:grpSpPr>
          <a:xfrm>
            <a:off x="9046671" y="4894177"/>
            <a:ext cx="741185" cy="1485454"/>
            <a:chOff x="9046671" y="4894177"/>
            <a:chExt cx="741185" cy="1485454"/>
          </a:xfrm>
        </p:grpSpPr>
        <p:sp>
          <p:nvSpPr>
            <p:cNvPr id="29" name="Oval 28">
              <a:extLst>
                <a:ext uri="{FF2B5EF4-FFF2-40B4-BE49-F238E27FC236}">
                  <a16:creationId xmlns:a16="http://schemas.microsoft.com/office/drawing/2014/main" id="{F5564500-3A6F-4E6E-AE2D-DDB6F72EC021}"/>
                </a:ext>
              </a:extLst>
            </p:cNvPr>
            <p:cNvSpPr/>
            <p:nvPr/>
          </p:nvSpPr>
          <p:spPr>
            <a:xfrm rot="16200000">
              <a:off x="9048698" y="6093741"/>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93F7330-888D-4B01-BE7E-CED2D025AE37}"/>
                </a:ext>
              </a:extLst>
            </p:cNvPr>
            <p:cNvSpPr/>
            <p:nvPr/>
          </p:nvSpPr>
          <p:spPr>
            <a:xfrm rot="16200000">
              <a:off x="9051366" y="5697669"/>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ECADA40-9C06-43DA-89C6-4C19CCBBD0A3}"/>
                </a:ext>
              </a:extLst>
            </p:cNvPr>
            <p:cNvSpPr/>
            <p:nvPr/>
          </p:nvSpPr>
          <p:spPr>
            <a:xfrm rot="16200000">
              <a:off x="9048698" y="5280437"/>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90BC352-5BE4-4872-A2EA-D375730ADBC3}"/>
                </a:ext>
              </a:extLst>
            </p:cNvPr>
            <p:cNvSpPr/>
            <p:nvPr/>
          </p:nvSpPr>
          <p:spPr>
            <a:xfrm rot="16200000">
              <a:off x="9484595" y="4892150"/>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7E5FCA13-DC66-4DAE-9CD0-EDBF34ADA3DC}"/>
                </a:ext>
              </a:extLst>
            </p:cNvPr>
            <p:cNvSpPr/>
            <p:nvPr/>
          </p:nvSpPr>
          <p:spPr>
            <a:xfrm rot="16200000">
              <a:off x="9501965" y="5697669"/>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551F19B8-5219-4131-A980-2421B4584D5F}"/>
                </a:ext>
              </a:extLst>
            </p:cNvPr>
            <p:cNvSpPr/>
            <p:nvPr/>
          </p:nvSpPr>
          <p:spPr>
            <a:xfrm rot="16200000">
              <a:off x="9499300" y="5280437"/>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Oval 44">
            <a:extLst>
              <a:ext uri="{FF2B5EF4-FFF2-40B4-BE49-F238E27FC236}">
                <a16:creationId xmlns:a16="http://schemas.microsoft.com/office/drawing/2014/main" id="{46E69CF1-291B-4EED-93B9-3AD17BEF0122}"/>
              </a:ext>
            </a:extLst>
          </p:cNvPr>
          <p:cNvSpPr/>
          <p:nvPr/>
        </p:nvSpPr>
        <p:spPr>
          <a:xfrm rot="16200000">
            <a:off x="9484595" y="6102172"/>
            <a:ext cx="283863" cy="28791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3" name="Group 112">
            <a:extLst>
              <a:ext uri="{FF2B5EF4-FFF2-40B4-BE49-F238E27FC236}">
                <a16:creationId xmlns:a16="http://schemas.microsoft.com/office/drawing/2014/main" id="{12BCDFFA-9F32-4F0A-823E-7836C41832AB}"/>
              </a:ext>
            </a:extLst>
          </p:cNvPr>
          <p:cNvGrpSpPr/>
          <p:nvPr/>
        </p:nvGrpSpPr>
        <p:grpSpPr>
          <a:xfrm>
            <a:off x="10839784" y="4838459"/>
            <a:ext cx="741185" cy="1493239"/>
            <a:chOff x="10839784" y="4838459"/>
            <a:chExt cx="741185" cy="1493239"/>
          </a:xfrm>
        </p:grpSpPr>
        <p:sp>
          <p:nvSpPr>
            <p:cNvPr id="145" name="Oval 144">
              <a:extLst>
                <a:ext uri="{FF2B5EF4-FFF2-40B4-BE49-F238E27FC236}">
                  <a16:creationId xmlns:a16="http://schemas.microsoft.com/office/drawing/2014/main" id="{774AA09F-E49A-44E9-BE5C-EFDB76CC27AB}"/>
                </a:ext>
              </a:extLst>
            </p:cNvPr>
            <p:cNvSpPr/>
            <p:nvPr/>
          </p:nvSpPr>
          <p:spPr>
            <a:xfrm rot="16200000">
              <a:off x="10841811" y="6045808"/>
              <a:ext cx="283863" cy="287918"/>
            </a:xfrm>
            <a:prstGeom prst="ellipse">
              <a:avLst/>
            </a:prstGeom>
            <a:solidFill>
              <a:srgbClr val="FF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B384B15D-79B4-42EB-A0CF-6726A3BDDA72}"/>
                </a:ext>
              </a:extLst>
            </p:cNvPr>
            <p:cNvSpPr/>
            <p:nvPr/>
          </p:nvSpPr>
          <p:spPr>
            <a:xfrm rot="16200000">
              <a:off x="10844479" y="5649736"/>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499D9884-63DC-4A81-9CFA-B3895CE299F1}"/>
                </a:ext>
              </a:extLst>
            </p:cNvPr>
            <p:cNvSpPr/>
            <p:nvPr/>
          </p:nvSpPr>
          <p:spPr>
            <a:xfrm rot="16200000">
              <a:off x="10841811" y="5232504"/>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3891D217-EF07-45C1-9E65-1B971209D2A0}"/>
                </a:ext>
              </a:extLst>
            </p:cNvPr>
            <p:cNvSpPr/>
            <p:nvPr/>
          </p:nvSpPr>
          <p:spPr>
            <a:xfrm rot="16200000">
              <a:off x="11292412" y="6045808"/>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DE4049B5-413F-491A-9A70-8DEED7501F67}"/>
                </a:ext>
              </a:extLst>
            </p:cNvPr>
            <p:cNvSpPr/>
            <p:nvPr/>
          </p:nvSpPr>
          <p:spPr>
            <a:xfrm rot="16200000">
              <a:off x="11295078" y="5649736"/>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30129EC5-EAAF-4670-B013-EA75C5B16888}"/>
                </a:ext>
              </a:extLst>
            </p:cNvPr>
            <p:cNvSpPr/>
            <p:nvPr/>
          </p:nvSpPr>
          <p:spPr>
            <a:xfrm rot="16200000">
              <a:off x="11292413" y="5232504"/>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07392CE3-B8E8-4821-A878-8AD3B385B39C}"/>
                </a:ext>
              </a:extLst>
            </p:cNvPr>
            <p:cNvSpPr/>
            <p:nvPr/>
          </p:nvSpPr>
          <p:spPr>
            <a:xfrm rot="16200000">
              <a:off x="11286029" y="4836432"/>
              <a:ext cx="283863" cy="287918"/>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7" name="Picture 46" descr="A close up of a logo&#10;&#10;Description automatically generated">
            <a:extLst>
              <a:ext uri="{FF2B5EF4-FFF2-40B4-BE49-F238E27FC236}">
                <a16:creationId xmlns:a16="http://schemas.microsoft.com/office/drawing/2014/main" id="{67EBEEEF-5951-432D-9A03-B3F523D478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5644" y="3561150"/>
            <a:ext cx="297455" cy="450956"/>
          </a:xfrm>
          <a:prstGeom prst="rect">
            <a:avLst/>
          </a:prstGeom>
        </p:spPr>
      </p:pic>
      <p:pic>
        <p:nvPicPr>
          <p:cNvPr id="53" name="Picture 52" descr="A close up of a logo&#10;&#10;Description automatically generated">
            <a:extLst>
              <a:ext uri="{FF2B5EF4-FFF2-40B4-BE49-F238E27FC236}">
                <a16:creationId xmlns:a16="http://schemas.microsoft.com/office/drawing/2014/main" id="{0018D780-5FD1-4F80-B70E-0F584236E3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34359" y="3459709"/>
            <a:ext cx="297455" cy="450956"/>
          </a:xfrm>
          <a:prstGeom prst="rect">
            <a:avLst/>
          </a:prstGeom>
        </p:spPr>
      </p:pic>
      <p:pic>
        <p:nvPicPr>
          <p:cNvPr id="64" name="Picture 63" descr="A close up of a logo&#10;&#10;Description automatically generated">
            <a:extLst>
              <a:ext uri="{FF2B5EF4-FFF2-40B4-BE49-F238E27FC236}">
                <a16:creationId xmlns:a16="http://schemas.microsoft.com/office/drawing/2014/main" id="{B7CA1B16-B57F-4E7F-9420-71F65D203C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3208" y="2716848"/>
            <a:ext cx="247257" cy="413901"/>
          </a:xfrm>
          <a:prstGeom prst="rect">
            <a:avLst/>
          </a:prstGeom>
        </p:spPr>
      </p:pic>
      <p:pic>
        <p:nvPicPr>
          <p:cNvPr id="65" name="Picture 64" descr="A close up of a logo&#10;&#10;Description automatically generated">
            <a:extLst>
              <a:ext uri="{FF2B5EF4-FFF2-40B4-BE49-F238E27FC236}">
                <a16:creationId xmlns:a16="http://schemas.microsoft.com/office/drawing/2014/main" id="{E743DE69-9616-4341-95D2-45E54664B7C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62847" y="2688013"/>
            <a:ext cx="247257" cy="413901"/>
          </a:xfrm>
          <a:prstGeom prst="rect">
            <a:avLst/>
          </a:prstGeom>
        </p:spPr>
      </p:pic>
      <p:pic>
        <p:nvPicPr>
          <p:cNvPr id="66" name="Picture 65" descr="A close up of a logo&#10;&#10;Description automatically generated">
            <a:extLst>
              <a:ext uri="{FF2B5EF4-FFF2-40B4-BE49-F238E27FC236}">
                <a16:creationId xmlns:a16="http://schemas.microsoft.com/office/drawing/2014/main" id="{7A15584A-8FD0-4019-B7BF-A48B6A33C6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38483" y="2678746"/>
            <a:ext cx="247257" cy="413901"/>
          </a:xfrm>
          <a:prstGeom prst="rect">
            <a:avLst/>
          </a:prstGeom>
        </p:spPr>
      </p:pic>
      <p:pic>
        <p:nvPicPr>
          <p:cNvPr id="67" name="Picture 66" descr="A close up of a logo&#10;&#10;Description automatically generated">
            <a:extLst>
              <a:ext uri="{FF2B5EF4-FFF2-40B4-BE49-F238E27FC236}">
                <a16:creationId xmlns:a16="http://schemas.microsoft.com/office/drawing/2014/main" id="{AC2D8FDC-4C37-46BE-A544-13EF18D35E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8807" y="2690989"/>
            <a:ext cx="247257" cy="413901"/>
          </a:xfrm>
          <a:prstGeom prst="rect">
            <a:avLst/>
          </a:prstGeom>
        </p:spPr>
      </p:pic>
      <p:pic>
        <p:nvPicPr>
          <p:cNvPr id="68" name="Picture 67" descr="A close up of a logo&#10;&#10;Description automatically generated">
            <a:extLst>
              <a:ext uri="{FF2B5EF4-FFF2-40B4-BE49-F238E27FC236}">
                <a16:creationId xmlns:a16="http://schemas.microsoft.com/office/drawing/2014/main" id="{D2E07E30-8464-480D-831E-8EA93D86663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88446" y="2662154"/>
            <a:ext cx="247257" cy="413901"/>
          </a:xfrm>
          <a:prstGeom prst="rect">
            <a:avLst/>
          </a:prstGeom>
        </p:spPr>
      </p:pic>
      <p:pic>
        <p:nvPicPr>
          <p:cNvPr id="69" name="Picture 68" descr="A close up of a logo&#10;&#10;Description automatically generated">
            <a:extLst>
              <a:ext uri="{FF2B5EF4-FFF2-40B4-BE49-F238E27FC236}">
                <a16:creationId xmlns:a16="http://schemas.microsoft.com/office/drawing/2014/main" id="{670629CB-B228-4535-814D-7F7EEB3E73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64082" y="2652887"/>
            <a:ext cx="247257" cy="413901"/>
          </a:xfrm>
          <a:prstGeom prst="rect">
            <a:avLst/>
          </a:prstGeom>
        </p:spPr>
      </p:pic>
      <p:sp>
        <p:nvSpPr>
          <p:cNvPr id="248" name="Oval 247">
            <a:extLst>
              <a:ext uri="{FF2B5EF4-FFF2-40B4-BE49-F238E27FC236}">
                <a16:creationId xmlns:a16="http://schemas.microsoft.com/office/drawing/2014/main" id="{230E93C8-68B5-4322-B25D-17EA43D7823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9288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1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06"/>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94"/>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2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2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18"/>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1800" dirty="0"/>
              <a:t>Explore ways of partitioning numbers to 10 using different representations, for example, double-sided counters, number plates.</a:t>
            </a:r>
          </a:p>
          <a:p>
            <a:pPr marL="342900" indent="-342900">
              <a:lnSpc>
                <a:spcPct val="100000"/>
              </a:lnSpc>
              <a:spcBef>
                <a:spcPts val="0"/>
              </a:spcBef>
              <a:spcAft>
                <a:spcPts val="600"/>
              </a:spcAft>
              <a:buFont typeface="Arial" panose="020B0604020202020204" pitchFamily="34" charset="0"/>
              <a:buChar char="•"/>
            </a:pPr>
            <a:r>
              <a:rPr lang="en-GB" sz="1800" dirty="0"/>
              <a:t>Pairs of children play a game with a set of cubes; one child starts with all the cubes and ‘posts’ one cube at a time down a ‘chute’ (for example, a cardboard tube) to their friend who fixes the cubes into a tower. Encourage children to keep showing each other their towers - can they describe what is happening to the size of the towers and the numbers of cubes in each tower?</a:t>
            </a:r>
          </a:p>
          <a:p>
            <a:pPr marL="342900" indent="-342900">
              <a:lnSpc>
                <a:spcPct val="100000"/>
              </a:lnSpc>
              <a:spcBef>
                <a:spcPts val="0"/>
              </a:spcBef>
              <a:spcAft>
                <a:spcPts val="600"/>
              </a:spcAft>
              <a:buFont typeface="Arial" panose="020B0604020202020204" pitchFamily="34" charset="0"/>
              <a:buChar char="•"/>
            </a:pPr>
            <a:r>
              <a:rPr lang="en-GB" sz="1800" dirty="0"/>
              <a:t>Tell ‘number stories’ which involving partitioning. For example, apples on a tree and apples on the ground under the tree, sweets in each hand, etc.</a:t>
            </a:r>
          </a:p>
          <a:p>
            <a:pPr marL="342900" indent="-342900">
              <a:lnSpc>
                <a:spcPct val="100000"/>
              </a:lnSpc>
              <a:spcBef>
                <a:spcPts val="0"/>
              </a:spcBef>
              <a:spcAft>
                <a:spcPts val="600"/>
              </a:spcAft>
              <a:buFont typeface="Arial" panose="020B0604020202020204" pitchFamily="34" charset="0"/>
              <a:buChar char="•"/>
            </a:pPr>
            <a:r>
              <a:rPr lang="en-GB" sz="1800" dirty="0"/>
              <a:t>Draw representations of partitioning.</a:t>
            </a:r>
          </a:p>
          <a:p>
            <a:pPr marL="342900" indent="-342900">
              <a:lnSpc>
                <a:spcPct val="100000"/>
              </a:lnSpc>
              <a:spcBef>
                <a:spcPts val="0"/>
              </a:spcBef>
              <a:spcAft>
                <a:spcPts val="600"/>
              </a:spcAft>
              <a:buFont typeface="Arial" panose="020B0604020202020204" pitchFamily="34" charset="0"/>
              <a:buChar char="•"/>
            </a:pPr>
            <a:r>
              <a:rPr lang="en-GB" sz="1800" dirty="0"/>
              <a:t>Play ‘hiding games’ with a given number of objects: can children say how many objects are hiding if they can see the ones which are NOT hiding? (For example, seven cars: I can see three on the road, how many are parked in the car park? Eight monkeys, five are asleep under the tree, how many are swinging in the trees?)</a:t>
            </a:r>
          </a:p>
        </p:txBody>
      </p:sp>
    </p:spTree>
    <p:extLst>
      <p:ext uri="{BB962C8B-B14F-4D97-AF65-F5344CB8AC3E}">
        <p14:creationId xmlns:p14="http://schemas.microsoft.com/office/powerpoint/2010/main" val="267126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15FBE-7612-4500-BE83-20017605BE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8" y="240"/>
            <a:ext cx="6096528" cy="3428816"/>
          </a:xfrm>
          <a:prstGeom prst="rect">
            <a:avLst/>
          </a:prstGeom>
        </p:spPr>
      </p:pic>
      <p:pic>
        <p:nvPicPr>
          <p:cNvPr id="7" name="Picture 6">
            <a:extLst>
              <a:ext uri="{FF2B5EF4-FFF2-40B4-BE49-F238E27FC236}">
                <a16:creationId xmlns:a16="http://schemas.microsoft.com/office/drawing/2014/main" id="{B53212B3-42AF-43B8-8D5A-0D19661126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57"/>
            <a:ext cx="6096528" cy="3428816"/>
          </a:xfrm>
          <a:prstGeom prst="rect">
            <a:avLst/>
          </a:prstGeom>
          <a:solidFill>
            <a:srgbClr val="EEE73E"/>
          </a:solidFill>
        </p:spPr>
      </p:pic>
      <p:pic>
        <p:nvPicPr>
          <p:cNvPr id="8" name="Picture 7">
            <a:extLst>
              <a:ext uri="{FF2B5EF4-FFF2-40B4-BE49-F238E27FC236}">
                <a16:creationId xmlns:a16="http://schemas.microsoft.com/office/drawing/2014/main" id="{389D7B17-CD7A-451E-B972-0671D7B30DC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429240"/>
            <a:ext cx="6096528" cy="3428816"/>
          </a:xfrm>
          <a:prstGeom prst="rect">
            <a:avLst/>
          </a:prstGeom>
        </p:spPr>
      </p:pic>
      <p:pic>
        <p:nvPicPr>
          <p:cNvPr id="9" name="Picture 8">
            <a:extLst>
              <a:ext uri="{FF2B5EF4-FFF2-40B4-BE49-F238E27FC236}">
                <a16:creationId xmlns:a16="http://schemas.microsoft.com/office/drawing/2014/main" id="{52954B38-9010-4A11-A5C3-C4168D269C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95472" y="3429239"/>
            <a:ext cx="6096528" cy="3428816"/>
          </a:xfrm>
          <a:prstGeom prst="rect">
            <a:avLst/>
          </a:prstGeom>
          <a:solidFill>
            <a:srgbClr val="47CA11"/>
          </a:solidFill>
        </p:spPr>
      </p:pic>
      <p:sp>
        <p:nvSpPr>
          <p:cNvPr id="3" name="Star: 5 Points 2">
            <a:extLst>
              <a:ext uri="{FF2B5EF4-FFF2-40B4-BE49-F238E27FC236}">
                <a16:creationId xmlns:a16="http://schemas.microsoft.com/office/drawing/2014/main" id="{40262937-62D8-4369-B938-A14A51D6FE1F}"/>
              </a:ext>
            </a:extLst>
          </p:cNvPr>
          <p:cNvSpPr/>
          <p:nvPr/>
        </p:nvSpPr>
        <p:spPr>
          <a:xfrm>
            <a:off x="5571744" y="0"/>
            <a:ext cx="523728" cy="53644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r: 5 Points 3">
            <a:extLst>
              <a:ext uri="{FF2B5EF4-FFF2-40B4-BE49-F238E27FC236}">
                <a16:creationId xmlns:a16="http://schemas.microsoft.com/office/drawing/2014/main" id="{CAEF0085-BD2A-4C0E-BDAB-EF7160C41B83}"/>
              </a:ext>
            </a:extLst>
          </p:cNvPr>
          <p:cNvSpPr/>
          <p:nvPr/>
        </p:nvSpPr>
        <p:spPr>
          <a:xfrm>
            <a:off x="11667744" y="-594"/>
            <a:ext cx="523728" cy="536448"/>
          </a:xfrm>
          <a:prstGeom prst="star5">
            <a:avLst/>
          </a:prstGeom>
          <a:solidFill>
            <a:srgbClr val="EC8106"/>
          </a:solidFill>
          <a:ln>
            <a:solidFill>
              <a:srgbClr val="EC8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F03419FC-6A0E-4C41-9FCB-F3211734313F}"/>
              </a:ext>
            </a:extLst>
          </p:cNvPr>
          <p:cNvSpPr/>
          <p:nvPr/>
        </p:nvSpPr>
        <p:spPr>
          <a:xfrm>
            <a:off x="5571216" y="3429000"/>
            <a:ext cx="523728" cy="536448"/>
          </a:xfrm>
          <a:prstGeom prst="star5">
            <a:avLst/>
          </a:prstGeom>
          <a:solidFill>
            <a:srgbClr val="E1D815"/>
          </a:solidFill>
          <a:ln>
            <a:solidFill>
              <a:srgbClr val="E1D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2B85EC70-DA2D-4D21-9B26-69DCF67E93C8}"/>
              </a:ext>
            </a:extLst>
          </p:cNvPr>
          <p:cNvSpPr/>
          <p:nvPr/>
        </p:nvSpPr>
        <p:spPr>
          <a:xfrm>
            <a:off x="11666160" y="3429000"/>
            <a:ext cx="523728" cy="536448"/>
          </a:xfrm>
          <a:prstGeom prst="star5">
            <a:avLst/>
          </a:prstGeom>
          <a:solidFill>
            <a:srgbClr val="3CC200"/>
          </a:solidFill>
          <a:ln>
            <a:solidFill>
              <a:srgbClr val="3CC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B41F8D23-4494-4D20-A1E2-D301E2C09369}"/>
              </a:ext>
            </a:extLst>
          </p:cNvPr>
          <p:cNvCxnSpPr/>
          <p:nvPr/>
        </p:nvCxnSpPr>
        <p:spPr>
          <a:xfrm>
            <a:off x="6094944" y="-594"/>
            <a:ext cx="0" cy="685859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600B50-796E-48DF-8DDC-4A36D7D81A92}"/>
              </a:ext>
            </a:extLst>
          </p:cNvPr>
          <p:cNvCxnSpPr/>
          <p:nvPr/>
        </p:nvCxnSpPr>
        <p:spPr>
          <a:xfrm>
            <a:off x="-528" y="3428999"/>
            <a:ext cx="1219041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F3BD22E-5666-4FD0-AA8D-9245F78A5914}"/>
              </a:ext>
            </a:extLst>
          </p:cNvPr>
          <p:cNvSpPr/>
          <p:nvPr/>
        </p:nvSpPr>
        <p:spPr>
          <a:xfrm>
            <a:off x="4190400" y="656258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5" name="Oval 14">
            <a:extLst>
              <a:ext uri="{FF2B5EF4-FFF2-40B4-BE49-F238E27FC236}">
                <a16:creationId xmlns:a16="http://schemas.microsoft.com/office/drawing/2014/main" id="{741BAB22-C113-4B27-9324-DCB6F9029B9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2887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9DFDFB17-16C6-4126-9F1A-9EE8A0401A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851" y="384288"/>
            <a:ext cx="6096528" cy="3428816"/>
          </a:xfrm>
          <a:prstGeom prst="rect">
            <a:avLst/>
          </a:prstGeom>
        </p:spPr>
      </p:pic>
      <p:sp>
        <p:nvSpPr>
          <p:cNvPr id="95" name="Rectangle: Rounded Corners 94">
            <a:extLst>
              <a:ext uri="{FF2B5EF4-FFF2-40B4-BE49-F238E27FC236}">
                <a16:creationId xmlns:a16="http://schemas.microsoft.com/office/drawing/2014/main" id="{CB9AB5CD-54C3-4583-A266-A5EE400DCAC7}"/>
              </a:ext>
            </a:extLst>
          </p:cNvPr>
          <p:cNvSpPr/>
          <p:nvPr/>
        </p:nvSpPr>
        <p:spPr>
          <a:xfrm>
            <a:off x="7026158" y="3150182"/>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96" name="Picture 95">
            <a:extLst>
              <a:ext uri="{FF2B5EF4-FFF2-40B4-BE49-F238E27FC236}">
                <a16:creationId xmlns:a16="http://schemas.microsoft.com/office/drawing/2014/main" id="{EA6E24F2-00F1-4C9E-B0E0-D5A1C735EB81}"/>
              </a:ext>
            </a:extLst>
          </p:cNvPr>
          <p:cNvPicPr>
            <a:picLocks noChangeAspect="1"/>
          </p:cNvPicPr>
          <p:nvPr/>
        </p:nvPicPr>
        <p:blipFill>
          <a:blip r:embed="rId4"/>
          <a:stretch>
            <a:fillRect/>
          </a:stretch>
        </p:blipFill>
        <p:spPr>
          <a:xfrm>
            <a:off x="4620381" y="4328038"/>
            <a:ext cx="2049785" cy="1835752"/>
          </a:xfrm>
          <a:prstGeom prst="rect">
            <a:avLst/>
          </a:prstGeom>
        </p:spPr>
      </p:pic>
      <p:pic>
        <p:nvPicPr>
          <p:cNvPr id="97" name="Picture 96">
            <a:extLst>
              <a:ext uri="{FF2B5EF4-FFF2-40B4-BE49-F238E27FC236}">
                <a16:creationId xmlns:a16="http://schemas.microsoft.com/office/drawing/2014/main" id="{AB3A02EB-6881-4B58-A923-B873311345E2}"/>
              </a:ext>
            </a:extLst>
          </p:cNvPr>
          <p:cNvPicPr>
            <a:picLocks noChangeAspect="1"/>
          </p:cNvPicPr>
          <p:nvPr/>
        </p:nvPicPr>
        <p:blipFill>
          <a:blip r:embed="rId4"/>
          <a:stretch>
            <a:fillRect/>
          </a:stretch>
        </p:blipFill>
        <p:spPr>
          <a:xfrm>
            <a:off x="202962" y="4352422"/>
            <a:ext cx="2049785" cy="1835752"/>
          </a:xfrm>
          <a:prstGeom prst="rect">
            <a:avLst/>
          </a:prstGeom>
        </p:spPr>
      </p:pic>
      <p:pic>
        <p:nvPicPr>
          <p:cNvPr id="98" name="Picture 97">
            <a:extLst>
              <a:ext uri="{FF2B5EF4-FFF2-40B4-BE49-F238E27FC236}">
                <a16:creationId xmlns:a16="http://schemas.microsoft.com/office/drawing/2014/main" id="{94A92A31-6513-4D4A-898C-0058D97D517B}"/>
              </a:ext>
            </a:extLst>
          </p:cNvPr>
          <p:cNvPicPr>
            <a:picLocks noChangeAspect="1"/>
          </p:cNvPicPr>
          <p:nvPr/>
        </p:nvPicPr>
        <p:blipFill>
          <a:blip r:embed="rId4"/>
          <a:stretch>
            <a:fillRect/>
          </a:stretch>
        </p:blipFill>
        <p:spPr>
          <a:xfrm>
            <a:off x="2377664" y="4328038"/>
            <a:ext cx="2049785" cy="1835752"/>
          </a:xfrm>
          <a:prstGeom prst="rect">
            <a:avLst/>
          </a:prstGeom>
        </p:spPr>
      </p:pic>
      <p:pic>
        <p:nvPicPr>
          <p:cNvPr id="67" name="Picture 66" descr="A close up of a logo&#10;&#10;Description automatically generated">
            <a:extLst>
              <a:ext uri="{FF2B5EF4-FFF2-40B4-BE49-F238E27FC236}">
                <a16:creationId xmlns:a16="http://schemas.microsoft.com/office/drawing/2014/main" id="{2254B4F3-512C-4BB1-BD96-71D2D8B66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203" y="4419448"/>
            <a:ext cx="365226" cy="596504"/>
          </a:xfrm>
          <a:prstGeom prst="rect">
            <a:avLst/>
          </a:prstGeom>
        </p:spPr>
      </p:pic>
      <p:pic>
        <p:nvPicPr>
          <p:cNvPr id="68" name="Picture 67" descr="A close up of a logo&#10;&#10;Description automatically generated">
            <a:extLst>
              <a:ext uri="{FF2B5EF4-FFF2-40B4-BE49-F238E27FC236}">
                <a16:creationId xmlns:a16="http://schemas.microsoft.com/office/drawing/2014/main" id="{3720B7F2-1DAE-4F60-96C4-9F2A6A75C4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683" y="4433085"/>
            <a:ext cx="375826" cy="594577"/>
          </a:xfrm>
          <a:prstGeom prst="rect">
            <a:avLst/>
          </a:prstGeom>
        </p:spPr>
      </p:pic>
      <p:pic>
        <p:nvPicPr>
          <p:cNvPr id="71" name="Picture 70" descr="A close up of a logo&#10;&#10;Description automatically generated">
            <a:extLst>
              <a:ext uri="{FF2B5EF4-FFF2-40B4-BE49-F238E27FC236}">
                <a16:creationId xmlns:a16="http://schemas.microsoft.com/office/drawing/2014/main" id="{BFA0BE13-3A34-47DB-8355-072828902A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3183" y="5458078"/>
            <a:ext cx="351735" cy="588795"/>
          </a:xfrm>
          <a:prstGeom prst="rect">
            <a:avLst/>
          </a:prstGeom>
        </p:spPr>
      </p:pic>
      <p:pic>
        <p:nvPicPr>
          <p:cNvPr id="72" name="Picture 71" descr="A close up of a logo&#10;&#10;Description automatically generated">
            <a:extLst>
              <a:ext uri="{FF2B5EF4-FFF2-40B4-BE49-F238E27FC236}">
                <a16:creationId xmlns:a16="http://schemas.microsoft.com/office/drawing/2014/main" id="{57DF3B3D-4B1E-443A-93CB-E6AC3567A2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8" y="3351068"/>
            <a:ext cx="458555" cy="655532"/>
          </a:xfrm>
          <a:prstGeom prst="rect">
            <a:avLst/>
          </a:prstGeom>
        </p:spPr>
      </p:pic>
      <p:pic>
        <p:nvPicPr>
          <p:cNvPr id="73" name="Picture 72" descr="A close up of a logo&#10;&#10;Description automatically generated">
            <a:extLst>
              <a:ext uri="{FF2B5EF4-FFF2-40B4-BE49-F238E27FC236}">
                <a16:creationId xmlns:a16="http://schemas.microsoft.com/office/drawing/2014/main" id="{C03A4C78-18B8-499D-8A3D-FA61651A66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3075" y="3341465"/>
            <a:ext cx="458555" cy="655532"/>
          </a:xfrm>
          <a:prstGeom prst="rect">
            <a:avLst/>
          </a:prstGeom>
        </p:spPr>
      </p:pic>
      <p:sp>
        <p:nvSpPr>
          <p:cNvPr id="128" name="Rectangle: Rounded Corners 127">
            <a:extLst>
              <a:ext uri="{FF2B5EF4-FFF2-40B4-BE49-F238E27FC236}">
                <a16:creationId xmlns:a16="http://schemas.microsoft.com/office/drawing/2014/main" id="{2E7CA386-F420-4E26-B42C-E0204EEB22A5}"/>
              </a:ext>
            </a:extLst>
          </p:cNvPr>
          <p:cNvSpPr/>
          <p:nvPr/>
        </p:nvSpPr>
        <p:spPr>
          <a:xfrm>
            <a:off x="7039682" y="384048"/>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29" name="Picture 128" descr="A close up of a logo&#10;&#10;Description automatically generated">
            <a:extLst>
              <a:ext uri="{FF2B5EF4-FFF2-40B4-BE49-F238E27FC236}">
                <a16:creationId xmlns:a16="http://schemas.microsoft.com/office/drawing/2014/main" id="{885D0905-5AF3-4134-ABA3-70B771F811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8" y="655613"/>
            <a:ext cx="458555" cy="655532"/>
          </a:xfrm>
          <a:prstGeom prst="rect">
            <a:avLst/>
          </a:prstGeom>
        </p:spPr>
      </p:pic>
      <p:pic>
        <p:nvPicPr>
          <p:cNvPr id="130" name="Picture 129" descr="A close up of a logo&#10;&#10;Description automatically generated">
            <a:extLst>
              <a:ext uri="{FF2B5EF4-FFF2-40B4-BE49-F238E27FC236}">
                <a16:creationId xmlns:a16="http://schemas.microsoft.com/office/drawing/2014/main" id="{2A1CC279-D581-4672-9162-87C53F4F09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3075" y="646010"/>
            <a:ext cx="458555" cy="655532"/>
          </a:xfrm>
          <a:prstGeom prst="rect">
            <a:avLst/>
          </a:prstGeom>
        </p:spPr>
      </p:pic>
      <p:sp>
        <p:nvSpPr>
          <p:cNvPr id="134" name="Rectangle: Rounded Corners 133">
            <a:extLst>
              <a:ext uri="{FF2B5EF4-FFF2-40B4-BE49-F238E27FC236}">
                <a16:creationId xmlns:a16="http://schemas.microsoft.com/office/drawing/2014/main" id="{E73C7552-1760-4162-BF94-299DC0016CA3}"/>
              </a:ext>
            </a:extLst>
          </p:cNvPr>
          <p:cNvSpPr/>
          <p:nvPr/>
        </p:nvSpPr>
        <p:spPr>
          <a:xfrm>
            <a:off x="7039682" y="1767115"/>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35" name="Picture 134" descr="A close up of a logo&#10;&#10;Description automatically generated">
            <a:extLst>
              <a:ext uri="{FF2B5EF4-FFF2-40B4-BE49-F238E27FC236}">
                <a16:creationId xmlns:a16="http://schemas.microsoft.com/office/drawing/2014/main" id="{86CE30C9-26AE-45C9-9346-7E9909CCAA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8" y="2038680"/>
            <a:ext cx="458555" cy="655532"/>
          </a:xfrm>
          <a:prstGeom prst="rect">
            <a:avLst/>
          </a:prstGeom>
        </p:spPr>
      </p:pic>
      <p:pic>
        <p:nvPicPr>
          <p:cNvPr id="136" name="Picture 135" descr="A close up of a logo&#10;&#10;Description automatically generated">
            <a:extLst>
              <a:ext uri="{FF2B5EF4-FFF2-40B4-BE49-F238E27FC236}">
                <a16:creationId xmlns:a16="http://schemas.microsoft.com/office/drawing/2014/main" id="{31FF7B16-7D50-45C4-882C-CD211B67A1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3075" y="2029077"/>
            <a:ext cx="458555" cy="655532"/>
          </a:xfrm>
          <a:prstGeom prst="rect">
            <a:avLst/>
          </a:prstGeom>
        </p:spPr>
      </p:pic>
      <p:pic>
        <p:nvPicPr>
          <p:cNvPr id="148" name="Picture 147" descr="A close up of a logo&#10;&#10;Description automatically generated">
            <a:extLst>
              <a:ext uri="{FF2B5EF4-FFF2-40B4-BE49-F238E27FC236}">
                <a16:creationId xmlns:a16="http://schemas.microsoft.com/office/drawing/2014/main" id="{35351D3E-0BFC-4976-BABA-DD81753C5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820" y="692652"/>
            <a:ext cx="365226" cy="596504"/>
          </a:xfrm>
          <a:prstGeom prst="rect">
            <a:avLst/>
          </a:prstGeom>
        </p:spPr>
      </p:pic>
      <p:pic>
        <p:nvPicPr>
          <p:cNvPr id="152" name="Picture 151" descr="A close up of a logo&#10;&#10;Description automatically generated">
            <a:extLst>
              <a:ext uri="{FF2B5EF4-FFF2-40B4-BE49-F238E27FC236}">
                <a16:creationId xmlns:a16="http://schemas.microsoft.com/office/drawing/2014/main" id="{E4C1C686-4ED2-41AE-A676-72F9A09BFC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2258" y="2069235"/>
            <a:ext cx="375826" cy="594577"/>
          </a:xfrm>
          <a:prstGeom prst="rect">
            <a:avLst/>
          </a:prstGeom>
        </p:spPr>
      </p:pic>
      <p:pic>
        <p:nvPicPr>
          <p:cNvPr id="156" name="Picture 155" descr="A close up of a logo&#10;&#10;Description automatically generated">
            <a:extLst>
              <a:ext uri="{FF2B5EF4-FFF2-40B4-BE49-F238E27FC236}">
                <a16:creationId xmlns:a16="http://schemas.microsoft.com/office/drawing/2014/main" id="{EDC1EE49-5C02-4F46-95ED-CA1B20D149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7046" y="655613"/>
            <a:ext cx="351735" cy="588795"/>
          </a:xfrm>
          <a:prstGeom prst="rect">
            <a:avLst/>
          </a:prstGeom>
        </p:spPr>
      </p:pic>
      <p:pic>
        <p:nvPicPr>
          <p:cNvPr id="158" name="Picture 157" descr="A close up of a logo&#10;&#10;Description automatically generated">
            <a:extLst>
              <a:ext uri="{FF2B5EF4-FFF2-40B4-BE49-F238E27FC236}">
                <a16:creationId xmlns:a16="http://schemas.microsoft.com/office/drawing/2014/main" id="{01B3601D-7E20-44FE-BC79-F1614D725F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3785" y="3428271"/>
            <a:ext cx="619582" cy="588796"/>
          </a:xfrm>
          <a:prstGeom prst="rect">
            <a:avLst/>
          </a:prstGeom>
        </p:spPr>
      </p:pic>
      <p:pic>
        <p:nvPicPr>
          <p:cNvPr id="160" name="Picture 159" descr="A close up of a logo&#10;&#10;Description automatically generated">
            <a:extLst>
              <a:ext uri="{FF2B5EF4-FFF2-40B4-BE49-F238E27FC236}">
                <a16:creationId xmlns:a16="http://schemas.microsoft.com/office/drawing/2014/main" id="{FC191EC7-2199-442A-AC88-7AA80EA47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80445" y="2062920"/>
            <a:ext cx="365226" cy="596504"/>
          </a:xfrm>
          <a:prstGeom prst="rect">
            <a:avLst/>
          </a:prstGeom>
        </p:spPr>
      </p:pic>
      <p:pic>
        <p:nvPicPr>
          <p:cNvPr id="164" name="Picture 163" descr="A close up of a logo&#10;&#10;Description automatically generated">
            <a:extLst>
              <a:ext uri="{FF2B5EF4-FFF2-40B4-BE49-F238E27FC236}">
                <a16:creationId xmlns:a16="http://schemas.microsoft.com/office/drawing/2014/main" id="{4BEBF6A9-C8B7-42D2-B0DF-10D7764B7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5174" y="5421731"/>
            <a:ext cx="365226" cy="596504"/>
          </a:xfrm>
          <a:prstGeom prst="rect">
            <a:avLst/>
          </a:prstGeom>
        </p:spPr>
      </p:pic>
      <p:pic>
        <p:nvPicPr>
          <p:cNvPr id="168" name="Picture 167" descr="A close up of a logo&#10;&#10;Description automatically generated">
            <a:extLst>
              <a:ext uri="{FF2B5EF4-FFF2-40B4-BE49-F238E27FC236}">
                <a16:creationId xmlns:a16="http://schemas.microsoft.com/office/drawing/2014/main" id="{D70480D4-D685-4D2B-AC8D-E02861E918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9866" y="4513361"/>
            <a:ext cx="528870" cy="502591"/>
          </a:xfrm>
          <a:prstGeom prst="rect">
            <a:avLst/>
          </a:prstGeom>
        </p:spPr>
      </p:pic>
      <p:pic>
        <p:nvPicPr>
          <p:cNvPr id="170" name="Picture 169" descr="A close up of a logo&#10;&#10;Description automatically generated">
            <a:extLst>
              <a:ext uri="{FF2B5EF4-FFF2-40B4-BE49-F238E27FC236}">
                <a16:creationId xmlns:a16="http://schemas.microsoft.com/office/drawing/2014/main" id="{E8C1CE21-22D4-40F2-A8AD-91755084F9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4553" y="5421731"/>
            <a:ext cx="375826" cy="594577"/>
          </a:xfrm>
          <a:prstGeom prst="rect">
            <a:avLst/>
          </a:prstGeom>
        </p:spPr>
      </p:pic>
      <p:pic>
        <p:nvPicPr>
          <p:cNvPr id="172" name="Picture 171" descr="A close up of a logo&#10;&#10;Description automatically generated">
            <a:extLst>
              <a:ext uri="{FF2B5EF4-FFF2-40B4-BE49-F238E27FC236}">
                <a16:creationId xmlns:a16="http://schemas.microsoft.com/office/drawing/2014/main" id="{1922D453-3004-4004-8A85-5B1B7F10C6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9845" y="3428271"/>
            <a:ext cx="375826" cy="594577"/>
          </a:xfrm>
          <a:prstGeom prst="rect">
            <a:avLst/>
          </a:prstGeom>
        </p:spPr>
      </p:pic>
      <p:pic>
        <p:nvPicPr>
          <p:cNvPr id="174" name="Picture 173" descr="A close up of a logo&#10;&#10;Description automatically generated">
            <a:extLst>
              <a:ext uri="{FF2B5EF4-FFF2-40B4-BE49-F238E27FC236}">
                <a16:creationId xmlns:a16="http://schemas.microsoft.com/office/drawing/2014/main" id="{D020ADDD-4FF5-4193-87DD-6C3CA426A9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60621" y="655613"/>
            <a:ext cx="106315" cy="596922"/>
          </a:xfrm>
          <a:prstGeom prst="rect">
            <a:avLst/>
          </a:prstGeom>
        </p:spPr>
      </p:pic>
      <p:pic>
        <p:nvPicPr>
          <p:cNvPr id="176" name="Picture 175" descr="A close up of a logo&#10;&#10;Description automatically generated">
            <a:extLst>
              <a:ext uri="{FF2B5EF4-FFF2-40B4-BE49-F238E27FC236}">
                <a16:creationId xmlns:a16="http://schemas.microsoft.com/office/drawing/2014/main" id="{54A05906-0D91-4783-B9E1-7099C89EE03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94733" y="5432574"/>
            <a:ext cx="106315" cy="596922"/>
          </a:xfrm>
          <a:prstGeom prst="rect">
            <a:avLst/>
          </a:prstGeom>
        </p:spPr>
      </p:pic>
      <p:pic>
        <p:nvPicPr>
          <p:cNvPr id="178" name="Picture 177" descr="A close up of a logo&#10;&#10;Description automatically generated">
            <a:extLst>
              <a:ext uri="{FF2B5EF4-FFF2-40B4-BE49-F238E27FC236}">
                <a16:creationId xmlns:a16="http://schemas.microsoft.com/office/drawing/2014/main" id="{1294E9B0-6F45-4B46-A3F0-ADACC0553C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28223" y="5454014"/>
            <a:ext cx="106315" cy="596922"/>
          </a:xfrm>
          <a:prstGeom prst="rect">
            <a:avLst/>
          </a:prstGeom>
        </p:spPr>
      </p:pic>
      <p:pic>
        <p:nvPicPr>
          <p:cNvPr id="180" name="Picture 179" descr="A close up of a logo&#10;&#10;Description automatically generated">
            <a:extLst>
              <a:ext uri="{FF2B5EF4-FFF2-40B4-BE49-F238E27FC236}">
                <a16:creationId xmlns:a16="http://schemas.microsoft.com/office/drawing/2014/main" id="{4751AB39-B590-4825-BCD3-5E498123C0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415" y="5458078"/>
            <a:ext cx="106315" cy="596922"/>
          </a:xfrm>
          <a:prstGeom prst="rect">
            <a:avLst/>
          </a:prstGeom>
        </p:spPr>
      </p:pic>
      <p:pic>
        <p:nvPicPr>
          <p:cNvPr id="182" name="Picture 181" descr="A close up of a logo&#10;&#10;Description automatically generated">
            <a:extLst>
              <a:ext uri="{FF2B5EF4-FFF2-40B4-BE49-F238E27FC236}">
                <a16:creationId xmlns:a16="http://schemas.microsoft.com/office/drawing/2014/main" id="{5215D0B3-A034-43B7-9A20-0F2F02CA1CB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60621" y="3354140"/>
            <a:ext cx="106315" cy="596922"/>
          </a:xfrm>
          <a:prstGeom prst="rect">
            <a:avLst/>
          </a:prstGeom>
        </p:spPr>
      </p:pic>
      <p:pic>
        <p:nvPicPr>
          <p:cNvPr id="184" name="Picture 183" descr="A close up of a logo&#10;&#10;Description automatically generated">
            <a:extLst>
              <a:ext uri="{FF2B5EF4-FFF2-40B4-BE49-F238E27FC236}">
                <a16:creationId xmlns:a16="http://schemas.microsoft.com/office/drawing/2014/main" id="{E2102DB4-4ADF-4E16-99B5-7A14BB9AF3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60621" y="2062502"/>
            <a:ext cx="106315" cy="596922"/>
          </a:xfrm>
          <a:prstGeom prst="rect">
            <a:avLst/>
          </a:prstGeom>
        </p:spPr>
      </p:pic>
      <p:sp>
        <p:nvSpPr>
          <p:cNvPr id="132" name="Rectangle: Rounded Corners 131">
            <a:extLst>
              <a:ext uri="{FF2B5EF4-FFF2-40B4-BE49-F238E27FC236}">
                <a16:creationId xmlns:a16="http://schemas.microsoft.com/office/drawing/2014/main" id="{A3D7E621-BEC7-4E20-9A7A-ACFFFA681D06}"/>
              </a:ext>
            </a:extLst>
          </p:cNvPr>
          <p:cNvSpPr/>
          <p:nvPr/>
        </p:nvSpPr>
        <p:spPr>
          <a:xfrm>
            <a:off x="10871922" y="506826"/>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33" name="Rectangle: Rounded Corners 132">
            <a:extLst>
              <a:ext uri="{FF2B5EF4-FFF2-40B4-BE49-F238E27FC236}">
                <a16:creationId xmlns:a16="http://schemas.microsoft.com/office/drawing/2014/main" id="{50745F1A-8B26-4E7E-88E9-866047E52C97}"/>
              </a:ext>
            </a:extLst>
          </p:cNvPr>
          <p:cNvSpPr/>
          <p:nvPr/>
        </p:nvSpPr>
        <p:spPr>
          <a:xfrm>
            <a:off x="9048832" y="506827"/>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38" name="Rectangle: Rounded Corners 137">
            <a:extLst>
              <a:ext uri="{FF2B5EF4-FFF2-40B4-BE49-F238E27FC236}">
                <a16:creationId xmlns:a16="http://schemas.microsoft.com/office/drawing/2014/main" id="{94AB0500-8B34-4E69-B14D-9DD97E4D408A}"/>
              </a:ext>
            </a:extLst>
          </p:cNvPr>
          <p:cNvSpPr/>
          <p:nvPr/>
        </p:nvSpPr>
        <p:spPr>
          <a:xfrm>
            <a:off x="10871922" y="1901926"/>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39" name="Rectangle: Rounded Corners 138">
            <a:extLst>
              <a:ext uri="{FF2B5EF4-FFF2-40B4-BE49-F238E27FC236}">
                <a16:creationId xmlns:a16="http://schemas.microsoft.com/office/drawing/2014/main" id="{2AF5156A-273E-46F3-8CFF-2A69CA57DB0A}"/>
              </a:ext>
            </a:extLst>
          </p:cNvPr>
          <p:cNvSpPr/>
          <p:nvPr/>
        </p:nvSpPr>
        <p:spPr>
          <a:xfrm>
            <a:off x="9048832" y="1901927"/>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14" name="Rectangle: Rounded Corners 113">
            <a:extLst>
              <a:ext uri="{FF2B5EF4-FFF2-40B4-BE49-F238E27FC236}">
                <a16:creationId xmlns:a16="http://schemas.microsoft.com/office/drawing/2014/main" id="{2C2EA124-AFBB-4A5B-93B2-4BBC4D0C50E6}"/>
              </a:ext>
            </a:extLst>
          </p:cNvPr>
          <p:cNvSpPr/>
          <p:nvPr/>
        </p:nvSpPr>
        <p:spPr>
          <a:xfrm>
            <a:off x="10849921" y="3280513"/>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15" name="Rectangle: Rounded Corners 114">
            <a:extLst>
              <a:ext uri="{FF2B5EF4-FFF2-40B4-BE49-F238E27FC236}">
                <a16:creationId xmlns:a16="http://schemas.microsoft.com/office/drawing/2014/main" id="{1F7882AD-9438-4951-AEEC-B42CF27F3DC0}"/>
              </a:ext>
            </a:extLst>
          </p:cNvPr>
          <p:cNvSpPr/>
          <p:nvPr/>
        </p:nvSpPr>
        <p:spPr>
          <a:xfrm>
            <a:off x="9051215" y="3280514"/>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41" name="Oval 40">
            <a:extLst>
              <a:ext uri="{FF2B5EF4-FFF2-40B4-BE49-F238E27FC236}">
                <a16:creationId xmlns:a16="http://schemas.microsoft.com/office/drawing/2014/main" id="{AADD667D-96AD-455C-A534-D96D5E1C1117}"/>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047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32"/>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13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138"/>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3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28" grpId="0" animBg="1"/>
      <p:bldP spid="134" grpId="0" animBg="1"/>
      <p:bldP spid="132" grpId="0" animBg="1"/>
      <p:bldP spid="132" grpId="1" animBg="1"/>
      <p:bldP spid="133" grpId="0" animBg="1"/>
      <p:bldP spid="133" grpId="1" animBg="1"/>
      <p:bldP spid="138" grpId="0" animBg="1"/>
      <p:bldP spid="138" grpId="1" animBg="1"/>
      <p:bldP spid="139" grpId="0" animBg="1"/>
      <p:bldP spid="139" grpId="1" animBg="1"/>
      <p:bldP spid="114" grpId="0" animBg="1"/>
      <p:bldP spid="114" grpId="1" animBg="1"/>
      <p:bldP spid="115" grpId="0" animBg="1"/>
      <p:bldP spid="1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5" name="Rectangle: Rounded Corners 94">
            <a:extLst>
              <a:ext uri="{FF2B5EF4-FFF2-40B4-BE49-F238E27FC236}">
                <a16:creationId xmlns:a16="http://schemas.microsoft.com/office/drawing/2014/main" id="{CB9AB5CD-54C3-4583-A266-A5EE400DCAC7}"/>
              </a:ext>
            </a:extLst>
          </p:cNvPr>
          <p:cNvSpPr/>
          <p:nvPr/>
        </p:nvSpPr>
        <p:spPr>
          <a:xfrm>
            <a:off x="7026158" y="3150182"/>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96" name="Picture 95">
            <a:extLst>
              <a:ext uri="{FF2B5EF4-FFF2-40B4-BE49-F238E27FC236}">
                <a16:creationId xmlns:a16="http://schemas.microsoft.com/office/drawing/2014/main" id="{EA6E24F2-00F1-4C9E-B0E0-D5A1C735EB81}"/>
              </a:ext>
            </a:extLst>
          </p:cNvPr>
          <p:cNvPicPr>
            <a:picLocks noChangeAspect="1"/>
          </p:cNvPicPr>
          <p:nvPr/>
        </p:nvPicPr>
        <p:blipFill>
          <a:blip r:embed="rId3"/>
          <a:stretch>
            <a:fillRect/>
          </a:stretch>
        </p:blipFill>
        <p:spPr>
          <a:xfrm>
            <a:off x="4620381" y="4328038"/>
            <a:ext cx="2049785" cy="1835752"/>
          </a:xfrm>
          <a:prstGeom prst="rect">
            <a:avLst/>
          </a:prstGeom>
        </p:spPr>
      </p:pic>
      <p:pic>
        <p:nvPicPr>
          <p:cNvPr id="97" name="Picture 96">
            <a:extLst>
              <a:ext uri="{FF2B5EF4-FFF2-40B4-BE49-F238E27FC236}">
                <a16:creationId xmlns:a16="http://schemas.microsoft.com/office/drawing/2014/main" id="{AB3A02EB-6881-4B58-A923-B873311345E2}"/>
              </a:ext>
            </a:extLst>
          </p:cNvPr>
          <p:cNvPicPr>
            <a:picLocks noChangeAspect="1"/>
          </p:cNvPicPr>
          <p:nvPr/>
        </p:nvPicPr>
        <p:blipFill>
          <a:blip r:embed="rId3"/>
          <a:stretch>
            <a:fillRect/>
          </a:stretch>
        </p:blipFill>
        <p:spPr>
          <a:xfrm>
            <a:off x="202962" y="4352422"/>
            <a:ext cx="2049785" cy="1835752"/>
          </a:xfrm>
          <a:prstGeom prst="rect">
            <a:avLst/>
          </a:prstGeom>
        </p:spPr>
      </p:pic>
      <p:pic>
        <p:nvPicPr>
          <p:cNvPr id="98" name="Picture 97">
            <a:extLst>
              <a:ext uri="{FF2B5EF4-FFF2-40B4-BE49-F238E27FC236}">
                <a16:creationId xmlns:a16="http://schemas.microsoft.com/office/drawing/2014/main" id="{94A92A31-6513-4D4A-898C-0058D97D517B}"/>
              </a:ext>
            </a:extLst>
          </p:cNvPr>
          <p:cNvPicPr>
            <a:picLocks noChangeAspect="1"/>
          </p:cNvPicPr>
          <p:nvPr/>
        </p:nvPicPr>
        <p:blipFill>
          <a:blip r:embed="rId3"/>
          <a:stretch>
            <a:fillRect/>
          </a:stretch>
        </p:blipFill>
        <p:spPr>
          <a:xfrm>
            <a:off x="2377664" y="4328038"/>
            <a:ext cx="2049785" cy="1835752"/>
          </a:xfrm>
          <a:prstGeom prst="rect">
            <a:avLst/>
          </a:prstGeom>
        </p:spPr>
      </p:pic>
      <p:pic>
        <p:nvPicPr>
          <p:cNvPr id="65" name="Picture 64" descr="A close up of a logo&#10;&#10;Description automatically generated">
            <a:extLst>
              <a:ext uri="{FF2B5EF4-FFF2-40B4-BE49-F238E27FC236}">
                <a16:creationId xmlns:a16="http://schemas.microsoft.com/office/drawing/2014/main" id="{E01D816E-7C49-450B-8E3D-22A671CF2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761" y="5464373"/>
            <a:ext cx="390282" cy="591686"/>
          </a:xfrm>
          <a:prstGeom prst="rect">
            <a:avLst/>
          </a:prstGeom>
        </p:spPr>
      </p:pic>
      <p:pic>
        <p:nvPicPr>
          <p:cNvPr id="67" name="Picture 66" descr="A close up of a logo&#10;&#10;Description automatically generated">
            <a:extLst>
              <a:ext uri="{FF2B5EF4-FFF2-40B4-BE49-F238E27FC236}">
                <a16:creationId xmlns:a16="http://schemas.microsoft.com/office/drawing/2014/main" id="{2254B4F3-512C-4BB1-BD96-71D2D8B66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203" y="4419448"/>
            <a:ext cx="365226" cy="596504"/>
          </a:xfrm>
          <a:prstGeom prst="rect">
            <a:avLst/>
          </a:prstGeom>
        </p:spPr>
      </p:pic>
      <p:pic>
        <p:nvPicPr>
          <p:cNvPr id="68" name="Picture 67" descr="A close up of a logo&#10;&#10;Description automatically generated">
            <a:extLst>
              <a:ext uri="{FF2B5EF4-FFF2-40B4-BE49-F238E27FC236}">
                <a16:creationId xmlns:a16="http://schemas.microsoft.com/office/drawing/2014/main" id="{3720B7F2-1DAE-4F60-96C4-9F2A6A75C4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683" y="4433085"/>
            <a:ext cx="375826" cy="594577"/>
          </a:xfrm>
          <a:prstGeom prst="rect">
            <a:avLst/>
          </a:prstGeom>
        </p:spPr>
      </p:pic>
      <p:pic>
        <p:nvPicPr>
          <p:cNvPr id="69" name="Picture 68" descr="A picture containing drawing&#10;&#10;Description automatically generated">
            <a:extLst>
              <a:ext uri="{FF2B5EF4-FFF2-40B4-BE49-F238E27FC236}">
                <a16:creationId xmlns:a16="http://schemas.microsoft.com/office/drawing/2014/main" id="{E6E80E0E-B564-4A51-9EC8-9B358D2FEE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043" y="5449504"/>
            <a:ext cx="369081" cy="591686"/>
          </a:xfrm>
          <a:prstGeom prst="rect">
            <a:avLst/>
          </a:prstGeom>
        </p:spPr>
      </p:pic>
      <p:pic>
        <p:nvPicPr>
          <p:cNvPr id="70" name="Picture 69" descr="A picture containing drawing&#10;&#10;Description automatically generated">
            <a:extLst>
              <a:ext uri="{FF2B5EF4-FFF2-40B4-BE49-F238E27FC236}">
                <a16:creationId xmlns:a16="http://schemas.microsoft.com/office/drawing/2014/main" id="{02DF7243-9ED3-48BB-8BBE-ADA25EF9AF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8303" y="5434289"/>
            <a:ext cx="369081" cy="591686"/>
          </a:xfrm>
          <a:prstGeom prst="rect">
            <a:avLst/>
          </a:prstGeom>
        </p:spPr>
      </p:pic>
      <p:pic>
        <p:nvPicPr>
          <p:cNvPr id="71" name="Picture 70" descr="A close up of a logo&#10;&#10;Description automatically generated">
            <a:extLst>
              <a:ext uri="{FF2B5EF4-FFF2-40B4-BE49-F238E27FC236}">
                <a16:creationId xmlns:a16="http://schemas.microsoft.com/office/drawing/2014/main" id="{BFA0BE13-3A34-47DB-8355-072828902A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8665" y="5465818"/>
            <a:ext cx="351735" cy="588795"/>
          </a:xfrm>
          <a:prstGeom prst="rect">
            <a:avLst/>
          </a:prstGeom>
        </p:spPr>
      </p:pic>
      <p:pic>
        <p:nvPicPr>
          <p:cNvPr id="72" name="Picture 71" descr="A close up of a logo&#10;&#10;Description automatically generated">
            <a:extLst>
              <a:ext uri="{FF2B5EF4-FFF2-40B4-BE49-F238E27FC236}">
                <a16:creationId xmlns:a16="http://schemas.microsoft.com/office/drawing/2014/main" id="{57DF3B3D-4B1E-443A-93CB-E6AC3567A2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3108" y="3351068"/>
            <a:ext cx="458555" cy="655532"/>
          </a:xfrm>
          <a:prstGeom prst="rect">
            <a:avLst/>
          </a:prstGeom>
        </p:spPr>
      </p:pic>
      <p:pic>
        <p:nvPicPr>
          <p:cNvPr id="73" name="Picture 72" descr="A close up of a logo&#10;&#10;Description automatically generated">
            <a:extLst>
              <a:ext uri="{FF2B5EF4-FFF2-40B4-BE49-F238E27FC236}">
                <a16:creationId xmlns:a16="http://schemas.microsoft.com/office/drawing/2014/main" id="{C03A4C78-18B8-499D-8A3D-FA61651A66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93075" y="3341465"/>
            <a:ext cx="458555" cy="655532"/>
          </a:xfrm>
          <a:prstGeom prst="rect">
            <a:avLst/>
          </a:prstGeom>
        </p:spPr>
      </p:pic>
      <p:sp>
        <p:nvSpPr>
          <p:cNvPr id="128" name="Rectangle: Rounded Corners 127">
            <a:extLst>
              <a:ext uri="{FF2B5EF4-FFF2-40B4-BE49-F238E27FC236}">
                <a16:creationId xmlns:a16="http://schemas.microsoft.com/office/drawing/2014/main" id="{2E7CA386-F420-4E26-B42C-E0204EEB22A5}"/>
              </a:ext>
            </a:extLst>
          </p:cNvPr>
          <p:cNvSpPr/>
          <p:nvPr/>
        </p:nvSpPr>
        <p:spPr>
          <a:xfrm>
            <a:off x="7039682" y="384048"/>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29" name="Picture 128" descr="A close up of a logo&#10;&#10;Description automatically generated">
            <a:extLst>
              <a:ext uri="{FF2B5EF4-FFF2-40B4-BE49-F238E27FC236}">
                <a16:creationId xmlns:a16="http://schemas.microsoft.com/office/drawing/2014/main" id="{885D0905-5AF3-4134-ABA3-70B771F811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3108" y="655613"/>
            <a:ext cx="458555" cy="655532"/>
          </a:xfrm>
          <a:prstGeom prst="rect">
            <a:avLst/>
          </a:prstGeom>
        </p:spPr>
      </p:pic>
      <p:pic>
        <p:nvPicPr>
          <p:cNvPr id="130" name="Picture 129" descr="A close up of a logo&#10;&#10;Description automatically generated">
            <a:extLst>
              <a:ext uri="{FF2B5EF4-FFF2-40B4-BE49-F238E27FC236}">
                <a16:creationId xmlns:a16="http://schemas.microsoft.com/office/drawing/2014/main" id="{2A1CC279-D581-4672-9162-87C53F4F09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93075" y="646010"/>
            <a:ext cx="458555" cy="655532"/>
          </a:xfrm>
          <a:prstGeom prst="rect">
            <a:avLst/>
          </a:prstGeom>
        </p:spPr>
      </p:pic>
      <p:sp>
        <p:nvSpPr>
          <p:cNvPr id="134" name="Rectangle: Rounded Corners 133">
            <a:extLst>
              <a:ext uri="{FF2B5EF4-FFF2-40B4-BE49-F238E27FC236}">
                <a16:creationId xmlns:a16="http://schemas.microsoft.com/office/drawing/2014/main" id="{E73C7552-1760-4162-BF94-299DC0016CA3}"/>
              </a:ext>
            </a:extLst>
          </p:cNvPr>
          <p:cNvSpPr/>
          <p:nvPr/>
        </p:nvSpPr>
        <p:spPr>
          <a:xfrm>
            <a:off x="7039682" y="1767115"/>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35" name="Picture 134" descr="A close up of a logo&#10;&#10;Description automatically generated">
            <a:extLst>
              <a:ext uri="{FF2B5EF4-FFF2-40B4-BE49-F238E27FC236}">
                <a16:creationId xmlns:a16="http://schemas.microsoft.com/office/drawing/2014/main" id="{86CE30C9-26AE-45C9-9346-7E9909CCAA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3108" y="2038680"/>
            <a:ext cx="458555" cy="655532"/>
          </a:xfrm>
          <a:prstGeom prst="rect">
            <a:avLst/>
          </a:prstGeom>
        </p:spPr>
      </p:pic>
      <p:pic>
        <p:nvPicPr>
          <p:cNvPr id="136" name="Picture 135" descr="A close up of a logo&#10;&#10;Description automatically generated">
            <a:extLst>
              <a:ext uri="{FF2B5EF4-FFF2-40B4-BE49-F238E27FC236}">
                <a16:creationId xmlns:a16="http://schemas.microsoft.com/office/drawing/2014/main" id="{31FF7B16-7D50-45C4-882C-CD211B67A1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93075" y="2029077"/>
            <a:ext cx="458555" cy="655532"/>
          </a:xfrm>
          <a:prstGeom prst="rect">
            <a:avLst/>
          </a:prstGeom>
        </p:spPr>
      </p:pic>
      <p:pic>
        <p:nvPicPr>
          <p:cNvPr id="146" name="Picture 145" descr="A close up of a logo&#10;&#10;Description automatically generated">
            <a:extLst>
              <a:ext uri="{FF2B5EF4-FFF2-40B4-BE49-F238E27FC236}">
                <a16:creationId xmlns:a16="http://schemas.microsoft.com/office/drawing/2014/main" id="{6A47EECA-801F-4B89-B680-B90997AA4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2491" y="650750"/>
            <a:ext cx="390282" cy="591686"/>
          </a:xfrm>
          <a:prstGeom prst="rect">
            <a:avLst/>
          </a:prstGeom>
        </p:spPr>
      </p:pic>
      <p:pic>
        <p:nvPicPr>
          <p:cNvPr id="148" name="Picture 147" descr="A close up of a logo&#10;&#10;Description automatically generated">
            <a:extLst>
              <a:ext uri="{FF2B5EF4-FFF2-40B4-BE49-F238E27FC236}">
                <a16:creationId xmlns:a16="http://schemas.microsoft.com/office/drawing/2014/main" id="{35351D3E-0BFC-4976-BABA-DD81753C5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820" y="692652"/>
            <a:ext cx="365226" cy="596504"/>
          </a:xfrm>
          <a:prstGeom prst="rect">
            <a:avLst/>
          </a:prstGeom>
        </p:spPr>
      </p:pic>
      <p:pic>
        <p:nvPicPr>
          <p:cNvPr id="150" name="Picture 149" descr="A picture containing drawing&#10;&#10;Description automatically generated">
            <a:extLst>
              <a:ext uri="{FF2B5EF4-FFF2-40B4-BE49-F238E27FC236}">
                <a16:creationId xmlns:a16="http://schemas.microsoft.com/office/drawing/2014/main" id="{B8483567-981C-46CB-B5BD-EFE770F612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1316" y="680494"/>
            <a:ext cx="369081" cy="591686"/>
          </a:xfrm>
          <a:prstGeom prst="rect">
            <a:avLst/>
          </a:prstGeom>
        </p:spPr>
      </p:pic>
      <p:pic>
        <p:nvPicPr>
          <p:cNvPr id="152" name="Picture 151" descr="A close up of a logo&#10;&#10;Description automatically generated">
            <a:extLst>
              <a:ext uri="{FF2B5EF4-FFF2-40B4-BE49-F238E27FC236}">
                <a16:creationId xmlns:a16="http://schemas.microsoft.com/office/drawing/2014/main" id="{E4C1C686-4ED2-41AE-A676-72F9A09BFC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2258" y="2069235"/>
            <a:ext cx="375826" cy="594577"/>
          </a:xfrm>
          <a:prstGeom prst="rect">
            <a:avLst/>
          </a:prstGeom>
        </p:spPr>
      </p:pic>
      <p:pic>
        <p:nvPicPr>
          <p:cNvPr id="154" name="Picture 153" descr="A picture containing drawing&#10;&#10;Description automatically generated">
            <a:extLst>
              <a:ext uri="{FF2B5EF4-FFF2-40B4-BE49-F238E27FC236}">
                <a16:creationId xmlns:a16="http://schemas.microsoft.com/office/drawing/2014/main" id="{1265276D-E8C0-4794-BC6B-F238815328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6214" y="2058742"/>
            <a:ext cx="369081" cy="591686"/>
          </a:xfrm>
          <a:prstGeom prst="rect">
            <a:avLst/>
          </a:prstGeom>
        </p:spPr>
      </p:pic>
      <p:pic>
        <p:nvPicPr>
          <p:cNvPr id="156" name="Picture 155" descr="A close up of a logo&#10;&#10;Description automatically generated">
            <a:extLst>
              <a:ext uri="{FF2B5EF4-FFF2-40B4-BE49-F238E27FC236}">
                <a16:creationId xmlns:a16="http://schemas.microsoft.com/office/drawing/2014/main" id="{EDC1EE49-5C02-4F46-95ED-CA1B20D149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32491" y="2068672"/>
            <a:ext cx="351735" cy="588795"/>
          </a:xfrm>
          <a:prstGeom prst="rect">
            <a:avLst/>
          </a:prstGeom>
        </p:spPr>
      </p:pic>
      <p:sp>
        <p:nvSpPr>
          <p:cNvPr id="132" name="Rectangle: Rounded Corners 131">
            <a:extLst>
              <a:ext uri="{FF2B5EF4-FFF2-40B4-BE49-F238E27FC236}">
                <a16:creationId xmlns:a16="http://schemas.microsoft.com/office/drawing/2014/main" id="{A3D7E621-BEC7-4E20-9A7A-ACFFFA681D06}"/>
              </a:ext>
            </a:extLst>
          </p:cNvPr>
          <p:cNvSpPr/>
          <p:nvPr/>
        </p:nvSpPr>
        <p:spPr>
          <a:xfrm>
            <a:off x="10872362" y="498984"/>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33" name="Rectangle: Rounded Corners 132">
            <a:extLst>
              <a:ext uri="{FF2B5EF4-FFF2-40B4-BE49-F238E27FC236}">
                <a16:creationId xmlns:a16="http://schemas.microsoft.com/office/drawing/2014/main" id="{50745F1A-8B26-4E7E-88E9-866047E52C97}"/>
              </a:ext>
            </a:extLst>
          </p:cNvPr>
          <p:cNvSpPr/>
          <p:nvPr/>
        </p:nvSpPr>
        <p:spPr>
          <a:xfrm>
            <a:off x="9049272" y="498985"/>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38" name="Rectangle: Rounded Corners 137">
            <a:extLst>
              <a:ext uri="{FF2B5EF4-FFF2-40B4-BE49-F238E27FC236}">
                <a16:creationId xmlns:a16="http://schemas.microsoft.com/office/drawing/2014/main" id="{94AB0500-8B34-4E69-B14D-9DD97E4D408A}"/>
              </a:ext>
            </a:extLst>
          </p:cNvPr>
          <p:cNvSpPr/>
          <p:nvPr/>
        </p:nvSpPr>
        <p:spPr>
          <a:xfrm>
            <a:off x="10872362" y="1894084"/>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39" name="Rectangle: Rounded Corners 138">
            <a:extLst>
              <a:ext uri="{FF2B5EF4-FFF2-40B4-BE49-F238E27FC236}">
                <a16:creationId xmlns:a16="http://schemas.microsoft.com/office/drawing/2014/main" id="{2AF5156A-273E-46F3-8CFF-2A69CA57DB0A}"/>
              </a:ext>
            </a:extLst>
          </p:cNvPr>
          <p:cNvSpPr/>
          <p:nvPr/>
        </p:nvSpPr>
        <p:spPr>
          <a:xfrm>
            <a:off x="9049272" y="1894085"/>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58" name="Picture 157" descr="A close up of a logo&#10;&#10;Description automatically generated">
            <a:extLst>
              <a:ext uri="{FF2B5EF4-FFF2-40B4-BE49-F238E27FC236}">
                <a16:creationId xmlns:a16="http://schemas.microsoft.com/office/drawing/2014/main" id="{01B3601D-7E20-44FE-BC79-F1614D725F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3785" y="3428271"/>
            <a:ext cx="619582" cy="588796"/>
          </a:xfrm>
          <a:prstGeom prst="rect">
            <a:avLst/>
          </a:prstGeom>
        </p:spPr>
      </p:pic>
      <p:pic>
        <p:nvPicPr>
          <p:cNvPr id="160" name="Picture 159" descr="A close up of a logo&#10;&#10;Description automatically generated">
            <a:extLst>
              <a:ext uri="{FF2B5EF4-FFF2-40B4-BE49-F238E27FC236}">
                <a16:creationId xmlns:a16="http://schemas.microsoft.com/office/drawing/2014/main" id="{FC191EC7-2199-442A-AC88-7AA80EA47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0031" y="3380582"/>
            <a:ext cx="365226" cy="596504"/>
          </a:xfrm>
          <a:prstGeom prst="rect">
            <a:avLst/>
          </a:prstGeom>
        </p:spPr>
      </p:pic>
      <p:pic>
        <p:nvPicPr>
          <p:cNvPr id="162" name="Picture 161" descr="A picture containing drawing&#10;&#10;Description automatically generated">
            <a:extLst>
              <a:ext uri="{FF2B5EF4-FFF2-40B4-BE49-F238E27FC236}">
                <a16:creationId xmlns:a16="http://schemas.microsoft.com/office/drawing/2014/main" id="{06D8B364-4B66-43BF-B316-5430211C2E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5670" y="3370953"/>
            <a:ext cx="369081" cy="591686"/>
          </a:xfrm>
          <a:prstGeom prst="rect">
            <a:avLst/>
          </a:prstGeom>
        </p:spPr>
      </p:pic>
      <p:sp>
        <p:nvSpPr>
          <p:cNvPr id="114" name="Rectangle: Rounded Corners 113">
            <a:extLst>
              <a:ext uri="{FF2B5EF4-FFF2-40B4-BE49-F238E27FC236}">
                <a16:creationId xmlns:a16="http://schemas.microsoft.com/office/drawing/2014/main" id="{2C2EA124-AFBB-4A5B-93B2-4BBC4D0C50E6}"/>
              </a:ext>
            </a:extLst>
          </p:cNvPr>
          <p:cNvSpPr/>
          <p:nvPr/>
        </p:nvSpPr>
        <p:spPr>
          <a:xfrm>
            <a:off x="10850361" y="3272671"/>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15" name="Rectangle: Rounded Corners 114">
            <a:extLst>
              <a:ext uri="{FF2B5EF4-FFF2-40B4-BE49-F238E27FC236}">
                <a16:creationId xmlns:a16="http://schemas.microsoft.com/office/drawing/2014/main" id="{1F7882AD-9438-4951-AEEC-B42CF27F3DC0}"/>
              </a:ext>
            </a:extLst>
          </p:cNvPr>
          <p:cNvSpPr/>
          <p:nvPr/>
        </p:nvSpPr>
        <p:spPr>
          <a:xfrm>
            <a:off x="9051655" y="3272672"/>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64" name="Picture 163" descr="A close up of a logo&#10;&#10;Description automatically generated">
            <a:extLst>
              <a:ext uri="{FF2B5EF4-FFF2-40B4-BE49-F238E27FC236}">
                <a16:creationId xmlns:a16="http://schemas.microsoft.com/office/drawing/2014/main" id="{4BEBF6A9-C8B7-42D2-B0DF-10D7764B7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1616" y="5429471"/>
            <a:ext cx="365226" cy="596504"/>
          </a:xfrm>
          <a:prstGeom prst="rect">
            <a:avLst/>
          </a:prstGeom>
        </p:spPr>
      </p:pic>
      <p:pic>
        <p:nvPicPr>
          <p:cNvPr id="166" name="Picture 165" descr="A picture containing drawing&#10;&#10;Description automatically generated">
            <a:extLst>
              <a:ext uri="{FF2B5EF4-FFF2-40B4-BE49-F238E27FC236}">
                <a16:creationId xmlns:a16="http://schemas.microsoft.com/office/drawing/2014/main" id="{D9EFFE5C-6C58-4000-9F84-06C9E5C4E1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9649" y="5434289"/>
            <a:ext cx="369081" cy="591686"/>
          </a:xfrm>
          <a:prstGeom prst="rect">
            <a:avLst/>
          </a:prstGeom>
        </p:spPr>
      </p:pic>
      <p:pic>
        <p:nvPicPr>
          <p:cNvPr id="168" name="Picture 167" descr="A close up of a logo&#10;&#10;Description automatically generated">
            <a:extLst>
              <a:ext uri="{FF2B5EF4-FFF2-40B4-BE49-F238E27FC236}">
                <a16:creationId xmlns:a16="http://schemas.microsoft.com/office/drawing/2014/main" id="{D70480D4-D685-4D2B-AC8D-E02861E918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9866" y="4513361"/>
            <a:ext cx="528870" cy="502591"/>
          </a:xfrm>
          <a:prstGeom prst="rect">
            <a:avLst/>
          </a:prstGeom>
        </p:spPr>
      </p:pic>
      <p:pic>
        <p:nvPicPr>
          <p:cNvPr id="2" name="Picture 1">
            <a:extLst>
              <a:ext uri="{FF2B5EF4-FFF2-40B4-BE49-F238E27FC236}">
                <a16:creationId xmlns:a16="http://schemas.microsoft.com/office/drawing/2014/main" id="{94CAE716-F0D7-47FE-BEB6-07B5BA2A0D17}"/>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09679" y="384288"/>
            <a:ext cx="6096528" cy="3428816"/>
          </a:xfrm>
          <a:prstGeom prst="rect">
            <a:avLst/>
          </a:prstGeom>
          <a:solidFill>
            <a:srgbClr val="EEE73E"/>
          </a:solidFill>
        </p:spPr>
      </p:pic>
      <p:sp>
        <p:nvSpPr>
          <p:cNvPr id="41" name="Oval 40">
            <a:extLst>
              <a:ext uri="{FF2B5EF4-FFF2-40B4-BE49-F238E27FC236}">
                <a16:creationId xmlns:a16="http://schemas.microsoft.com/office/drawing/2014/main" id="{CAFD5651-2DA1-4DC6-8D68-233E8E64AE0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182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32"/>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13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138"/>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3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28" grpId="0" animBg="1"/>
      <p:bldP spid="134" grpId="0" animBg="1"/>
      <p:bldP spid="132" grpId="0" animBg="1"/>
      <p:bldP spid="132" grpId="1" animBg="1"/>
      <p:bldP spid="133" grpId="0" animBg="1"/>
      <p:bldP spid="133" grpId="1" animBg="1"/>
      <p:bldP spid="138" grpId="0" animBg="1"/>
      <p:bldP spid="138" grpId="1" animBg="1"/>
      <p:bldP spid="139" grpId="0" animBg="1"/>
      <p:bldP spid="139" grpId="1" animBg="1"/>
      <p:bldP spid="114" grpId="0" animBg="1"/>
      <p:bldP spid="114" grpId="1" animBg="1"/>
      <p:bldP spid="115" grpId="0" animBg="1"/>
      <p:bldP spid="1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5" name="Rectangle: Rounded Corners 94">
            <a:extLst>
              <a:ext uri="{FF2B5EF4-FFF2-40B4-BE49-F238E27FC236}">
                <a16:creationId xmlns:a16="http://schemas.microsoft.com/office/drawing/2014/main" id="{CB9AB5CD-54C3-4583-A266-A5EE400DCAC7}"/>
              </a:ext>
            </a:extLst>
          </p:cNvPr>
          <p:cNvSpPr/>
          <p:nvPr/>
        </p:nvSpPr>
        <p:spPr>
          <a:xfrm>
            <a:off x="7026158" y="3150182"/>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pic>
        <p:nvPicPr>
          <p:cNvPr id="96" name="Picture 95">
            <a:extLst>
              <a:ext uri="{FF2B5EF4-FFF2-40B4-BE49-F238E27FC236}">
                <a16:creationId xmlns:a16="http://schemas.microsoft.com/office/drawing/2014/main" id="{EA6E24F2-00F1-4C9E-B0E0-D5A1C735EB81}"/>
              </a:ext>
            </a:extLst>
          </p:cNvPr>
          <p:cNvPicPr>
            <a:picLocks noChangeAspect="1"/>
          </p:cNvPicPr>
          <p:nvPr/>
        </p:nvPicPr>
        <p:blipFill>
          <a:blip r:embed="rId3"/>
          <a:stretch>
            <a:fillRect/>
          </a:stretch>
        </p:blipFill>
        <p:spPr>
          <a:xfrm>
            <a:off x="4620381" y="4328038"/>
            <a:ext cx="2049785" cy="1835752"/>
          </a:xfrm>
          <a:prstGeom prst="rect">
            <a:avLst/>
          </a:prstGeom>
        </p:spPr>
      </p:pic>
      <p:pic>
        <p:nvPicPr>
          <p:cNvPr id="97" name="Picture 96">
            <a:extLst>
              <a:ext uri="{FF2B5EF4-FFF2-40B4-BE49-F238E27FC236}">
                <a16:creationId xmlns:a16="http://schemas.microsoft.com/office/drawing/2014/main" id="{AB3A02EB-6881-4B58-A923-B873311345E2}"/>
              </a:ext>
            </a:extLst>
          </p:cNvPr>
          <p:cNvPicPr>
            <a:picLocks noChangeAspect="1"/>
          </p:cNvPicPr>
          <p:nvPr/>
        </p:nvPicPr>
        <p:blipFill>
          <a:blip r:embed="rId3"/>
          <a:stretch>
            <a:fillRect/>
          </a:stretch>
        </p:blipFill>
        <p:spPr>
          <a:xfrm>
            <a:off x="202962" y="4352422"/>
            <a:ext cx="2049785" cy="1835752"/>
          </a:xfrm>
          <a:prstGeom prst="rect">
            <a:avLst/>
          </a:prstGeom>
        </p:spPr>
      </p:pic>
      <p:pic>
        <p:nvPicPr>
          <p:cNvPr id="98" name="Picture 97">
            <a:extLst>
              <a:ext uri="{FF2B5EF4-FFF2-40B4-BE49-F238E27FC236}">
                <a16:creationId xmlns:a16="http://schemas.microsoft.com/office/drawing/2014/main" id="{94A92A31-6513-4D4A-898C-0058D97D517B}"/>
              </a:ext>
            </a:extLst>
          </p:cNvPr>
          <p:cNvPicPr>
            <a:picLocks noChangeAspect="1"/>
          </p:cNvPicPr>
          <p:nvPr/>
        </p:nvPicPr>
        <p:blipFill>
          <a:blip r:embed="rId3"/>
          <a:stretch>
            <a:fillRect/>
          </a:stretch>
        </p:blipFill>
        <p:spPr>
          <a:xfrm>
            <a:off x="2377664" y="4328038"/>
            <a:ext cx="2049785" cy="1835752"/>
          </a:xfrm>
          <a:prstGeom prst="rect">
            <a:avLst/>
          </a:prstGeom>
        </p:spPr>
      </p:pic>
      <p:pic>
        <p:nvPicPr>
          <p:cNvPr id="65" name="Picture 64" descr="A close up of a logo&#10;&#10;Description automatically generated">
            <a:extLst>
              <a:ext uri="{FF2B5EF4-FFF2-40B4-BE49-F238E27FC236}">
                <a16:creationId xmlns:a16="http://schemas.microsoft.com/office/drawing/2014/main" id="{E01D816E-7C49-450B-8E3D-22A671CF2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3186" y="5439620"/>
            <a:ext cx="390282" cy="591686"/>
          </a:xfrm>
          <a:prstGeom prst="rect">
            <a:avLst/>
          </a:prstGeom>
        </p:spPr>
      </p:pic>
      <p:pic>
        <p:nvPicPr>
          <p:cNvPr id="67" name="Picture 66" descr="A close up of a logo&#10;&#10;Description automatically generated">
            <a:extLst>
              <a:ext uri="{FF2B5EF4-FFF2-40B4-BE49-F238E27FC236}">
                <a16:creationId xmlns:a16="http://schemas.microsoft.com/office/drawing/2014/main" id="{2254B4F3-512C-4BB1-BD96-71D2D8B66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203" y="4419448"/>
            <a:ext cx="365226" cy="596504"/>
          </a:xfrm>
          <a:prstGeom prst="rect">
            <a:avLst/>
          </a:prstGeom>
        </p:spPr>
      </p:pic>
      <p:pic>
        <p:nvPicPr>
          <p:cNvPr id="68" name="Picture 67" descr="A close up of a logo&#10;&#10;Description automatically generated">
            <a:extLst>
              <a:ext uri="{FF2B5EF4-FFF2-40B4-BE49-F238E27FC236}">
                <a16:creationId xmlns:a16="http://schemas.microsoft.com/office/drawing/2014/main" id="{3720B7F2-1DAE-4F60-96C4-9F2A6A75C4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683" y="4433085"/>
            <a:ext cx="375826" cy="594577"/>
          </a:xfrm>
          <a:prstGeom prst="rect">
            <a:avLst/>
          </a:prstGeom>
        </p:spPr>
      </p:pic>
      <p:pic>
        <p:nvPicPr>
          <p:cNvPr id="71" name="Picture 70" descr="A close up of a logo&#10;&#10;Description automatically generated">
            <a:extLst>
              <a:ext uri="{FF2B5EF4-FFF2-40B4-BE49-F238E27FC236}">
                <a16:creationId xmlns:a16="http://schemas.microsoft.com/office/drawing/2014/main" id="{BFA0BE13-3A34-47DB-8355-072828902A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1090" y="5441065"/>
            <a:ext cx="351735" cy="588795"/>
          </a:xfrm>
          <a:prstGeom prst="rect">
            <a:avLst/>
          </a:prstGeom>
        </p:spPr>
      </p:pic>
      <p:pic>
        <p:nvPicPr>
          <p:cNvPr id="72" name="Picture 71" descr="A close up of a logo&#10;&#10;Description automatically generated">
            <a:extLst>
              <a:ext uri="{FF2B5EF4-FFF2-40B4-BE49-F238E27FC236}">
                <a16:creationId xmlns:a16="http://schemas.microsoft.com/office/drawing/2014/main" id="{57DF3B3D-4B1E-443A-93CB-E6AC3567A2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8" y="3351068"/>
            <a:ext cx="458555" cy="655532"/>
          </a:xfrm>
          <a:prstGeom prst="rect">
            <a:avLst/>
          </a:prstGeom>
        </p:spPr>
      </p:pic>
      <p:pic>
        <p:nvPicPr>
          <p:cNvPr id="73" name="Picture 72" descr="A close up of a logo&#10;&#10;Description automatically generated">
            <a:extLst>
              <a:ext uri="{FF2B5EF4-FFF2-40B4-BE49-F238E27FC236}">
                <a16:creationId xmlns:a16="http://schemas.microsoft.com/office/drawing/2014/main" id="{C03A4C78-18B8-499D-8A3D-FA61651A66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3075" y="3341465"/>
            <a:ext cx="458555" cy="655532"/>
          </a:xfrm>
          <a:prstGeom prst="rect">
            <a:avLst/>
          </a:prstGeom>
        </p:spPr>
      </p:pic>
      <p:sp>
        <p:nvSpPr>
          <p:cNvPr id="128" name="Rectangle: Rounded Corners 127">
            <a:extLst>
              <a:ext uri="{FF2B5EF4-FFF2-40B4-BE49-F238E27FC236}">
                <a16:creationId xmlns:a16="http://schemas.microsoft.com/office/drawing/2014/main" id="{2E7CA386-F420-4E26-B42C-E0204EEB22A5}"/>
              </a:ext>
            </a:extLst>
          </p:cNvPr>
          <p:cNvSpPr/>
          <p:nvPr/>
        </p:nvSpPr>
        <p:spPr>
          <a:xfrm>
            <a:off x="7039682" y="384048"/>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pic>
        <p:nvPicPr>
          <p:cNvPr id="129" name="Picture 128" descr="A close up of a logo&#10;&#10;Description automatically generated">
            <a:extLst>
              <a:ext uri="{FF2B5EF4-FFF2-40B4-BE49-F238E27FC236}">
                <a16:creationId xmlns:a16="http://schemas.microsoft.com/office/drawing/2014/main" id="{885D0905-5AF3-4134-ABA3-70B771F811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8" y="655613"/>
            <a:ext cx="458555" cy="655532"/>
          </a:xfrm>
          <a:prstGeom prst="rect">
            <a:avLst/>
          </a:prstGeom>
        </p:spPr>
      </p:pic>
      <p:pic>
        <p:nvPicPr>
          <p:cNvPr id="130" name="Picture 129" descr="A close up of a logo&#10;&#10;Description automatically generated">
            <a:extLst>
              <a:ext uri="{FF2B5EF4-FFF2-40B4-BE49-F238E27FC236}">
                <a16:creationId xmlns:a16="http://schemas.microsoft.com/office/drawing/2014/main" id="{2A1CC279-D581-4672-9162-87C53F4F09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3075" y="646010"/>
            <a:ext cx="458555" cy="655532"/>
          </a:xfrm>
          <a:prstGeom prst="rect">
            <a:avLst/>
          </a:prstGeom>
        </p:spPr>
      </p:pic>
      <p:sp>
        <p:nvSpPr>
          <p:cNvPr id="134" name="Rectangle: Rounded Corners 133">
            <a:extLst>
              <a:ext uri="{FF2B5EF4-FFF2-40B4-BE49-F238E27FC236}">
                <a16:creationId xmlns:a16="http://schemas.microsoft.com/office/drawing/2014/main" id="{E73C7552-1760-4162-BF94-299DC0016CA3}"/>
              </a:ext>
            </a:extLst>
          </p:cNvPr>
          <p:cNvSpPr/>
          <p:nvPr/>
        </p:nvSpPr>
        <p:spPr>
          <a:xfrm>
            <a:off x="7039682" y="1767115"/>
            <a:ext cx="494819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pic>
        <p:nvPicPr>
          <p:cNvPr id="135" name="Picture 134" descr="A close up of a logo&#10;&#10;Description automatically generated">
            <a:extLst>
              <a:ext uri="{FF2B5EF4-FFF2-40B4-BE49-F238E27FC236}">
                <a16:creationId xmlns:a16="http://schemas.microsoft.com/office/drawing/2014/main" id="{86CE30C9-26AE-45C9-9346-7E9909CCAA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8" y="2038680"/>
            <a:ext cx="458555" cy="655532"/>
          </a:xfrm>
          <a:prstGeom prst="rect">
            <a:avLst/>
          </a:prstGeom>
        </p:spPr>
      </p:pic>
      <p:pic>
        <p:nvPicPr>
          <p:cNvPr id="136" name="Picture 135" descr="A close up of a logo&#10;&#10;Description automatically generated">
            <a:extLst>
              <a:ext uri="{FF2B5EF4-FFF2-40B4-BE49-F238E27FC236}">
                <a16:creationId xmlns:a16="http://schemas.microsoft.com/office/drawing/2014/main" id="{31FF7B16-7D50-45C4-882C-CD211B67A1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3075" y="2029077"/>
            <a:ext cx="458555" cy="655532"/>
          </a:xfrm>
          <a:prstGeom prst="rect">
            <a:avLst/>
          </a:prstGeom>
        </p:spPr>
      </p:pic>
      <p:pic>
        <p:nvPicPr>
          <p:cNvPr id="146" name="Picture 145" descr="A close up of a logo&#10;&#10;Description automatically generated">
            <a:extLst>
              <a:ext uri="{FF2B5EF4-FFF2-40B4-BE49-F238E27FC236}">
                <a16:creationId xmlns:a16="http://schemas.microsoft.com/office/drawing/2014/main" id="{6A47EECA-801F-4B89-B680-B90997AA4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4612" y="1999883"/>
            <a:ext cx="390282" cy="591686"/>
          </a:xfrm>
          <a:prstGeom prst="rect">
            <a:avLst/>
          </a:prstGeom>
        </p:spPr>
      </p:pic>
      <p:pic>
        <p:nvPicPr>
          <p:cNvPr id="148" name="Picture 147" descr="A close up of a logo&#10;&#10;Description automatically generated">
            <a:extLst>
              <a:ext uri="{FF2B5EF4-FFF2-40B4-BE49-F238E27FC236}">
                <a16:creationId xmlns:a16="http://schemas.microsoft.com/office/drawing/2014/main" id="{35351D3E-0BFC-4976-BABA-DD81753C5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820" y="692652"/>
            <a:ext cx="365226" cy="596504"/>
          </a:xfrm>
          <a:prstGeom prst="rect">
            <a:avLst/>
          </a:prstGeom>
        </p:spPr>
      </p:pic>
      <p:pic>
        <p:nvPicPr>
          <p:cNvPr id="152" name="Picture 151" descr="A close up of a logo&#10;&#10;Description automatically generated">
            <a:extLst>
              <a:ext uri="{FF2B5EF4-FFF2-40B4-BE49-F238E27FC236}">
                <a16:creationId xmlns:a16="http://schemas.microsoft.com/office/drawing/2014/main" id="{E4C1C686-4ED2-41AE-A676-72F9A09BFC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2258" y="2069235"/>
            <a:ext cx="375826" cy="594577"/>
          </a:xfrm>
          <a:prstGeom prst="rect">
            <a:avLst/>
          </a:prstGeom>
        </p:spPr>
      </p:pic>
      <p:pic>
        <p:nvPicPr>
          <p:cNvPr id="156" name="Picture 155" descr="A close up of a logo&#10;&#10;Description automatically generated">
            <a:extLst>
              <a:ext uri="{FF2B5EF4-FFF2-40B4-BE49-F238E27FC236}">
                <a16:creationId xmlns:a16="http://schemas.microsoft.com/office/drawing/2014/main" id="{EDC1EE49-5C02-4F46-95ED-CA1B20D149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4612" y="3417805"/>
            <a:ext cx="351735" cy="588795"/>
          </a:xfrm>
          <a:prstGeom prst="rect">
            <a:avLst/>
          </a:prstGeom>
        </p:spPr>
      </p:pic>
      <p:pic>
        <p:nvPicPr>
          <p:cNvPr id="158" name="Picture 157" descr="A close up of a logo&#10;&#10;Description automatically generated">
            <a:extLst>
              <a:ext uri="{FF2B5EF4-FFF2-40B4-BE49-F238E27FC236}">
                <a16:creationId xmlns:a16="http://schemas.microsoft.com/office/drawing/2014/main" id="{01B3601D-7E20-44FE-BC79-F1614D725F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3785" y="3428271"/>
            <a:ext cx="619582" cy="588796"/>
          </a:xfrm>
          <a:prstGeom prst="rect">
            <a:avLst/>
          </a:prstGeom>
        </p:spPr>
      </p:pic>
      <p:pic>
        <p:nvPicPr>
          <p:cNvPr id="168" name="Picture 167" descr="A close up of a logo&#10;&#10;Description automatically generated">
            <a:extLst>
              <a:ext uri="{FF2B5EF4-FFF2-40B4-BE49-F238E27FC236}">
                <a16:creationId xmlns:a16="http://schemas.microsoft.com/office/drawing/2014/main" id="{D70480D4-D685-4D2B-AC8D-E02861E918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9866" y="4513361"/>
            <a:ext cx="528870" cy="502591"/>
          </a:xfrm>
          <a:prstGeom prst="rect">
            <a:avLst/>
          </a:prstGeom>
        </p:spPr>
      </p:pic>
      <p:pic>
        <p:nvPicPr>
          <p:cNvPr id="3" name="Picture 2">
            <a:extLst>
              <a:ext uri="{FF2B5EF4-FFF2-40B4-BE49-F238E27FC236}">
                <a16:creationId xmlns:a16="http://schemas.microsoft.com/office/drawing/2014/main" id="{5CD00751-8875-4127-8A22-1206CCB2DD9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09679" y="384288"/>
            <a:ext cx="6096528" cy="3428816"/>
          </a:xfrm>
          <a:prstGeom prst="rect">
            <a:avLst/>
          </a:prstGeom>
        </p:spPr>
      </p:pic>
      <p:pic>
        <p:nvPicPr>
          <p:cNvPr id="4" name="Picture 3" descr="A close up of a logo&#10;&#10;Description automatically generated">
            <a:extLst>
              <a:ext uri="{FF2B5EF4-FFF2-40B4-BE49-F238E27FC236}">
                <a16:creationId xmlns:a16="http://schemas.microsoft.com/office/drawing/2014/main" id="{C5AE8916-9CBD-4FA1-9538-87F9E85759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3565" y="5464385"/>
            <a:ext cx="367711" cy="594971"/>
          </a:xfrm>
          <a:prstGeom prst="rect">
            <a:avLst/>
          </a:prstGeom>
        </p:spPr>
      </p:pic>
      <p:pic>
        <p:nvPicPr>
          <p:cNvPr id="5" name="Picture 4" descr="A close up of a logo&#10;&#10;Description automatically generated">
            <a:extLst>
              <a:ext uri="{FF2B5EF4-FFF2-40B4-BE49-F238E27FC236}">
                <a16:creationId xmlns:a16="http://schemas.microsoft.com/office/drawing/2014/main" id="{03A57842-D2D7-4D76-94E4-D52A8B916B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8461" y="5464385"/>
            <a:ext cx="360884" cy="604724"/>
          </a:xfrm>
          <a:prstGeom prst="rect">
            <a:avLst/>
          </a:prstGeom>
        </p:spPr>
      </p:pic>
      <p:pic>
        <p:nvPicPr>
          <p:cNvPr id="6" name="Picture 5" descr="A close up of a logo&#10;&#10;Description automatically generated">
            <a:extLst>
              <a:ext uri="{FF2B5EF4-FFF2-40B4-BE49-F238E27FC236}">
                <a16:creationId xmlns:a16="http://schemas.microsoft.com/office/drawing/2014/main" id="{93E505BC-55E2-4D5D-AED0-8F4F08BA35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74347" y="5449383"/>
            <a:ext cx="360884" cy="604724"/>
          </a:xfrm>
          <a:prstGeom prst="rect">
            <a:avLst/>
          </a:prstGeom>
        </p:spPr>
      </p:pic>
      <p:pic>
        <p:nvPicPr>
          <p:cNvPr id="7" name="Picture 6" descr="A close up of a logo&#10;&#10;Description automatically generated">
            <a:extLst>
              <a:ext uri="{FF2B5EF4-FFF2-40B4-BE49-F238E27FC236}">
                <a16:creationId xmlns:a16="http://schemas.microsoft.com/office/drawing/2014/main" id="{63E75DE8-0A3D-48F0-B79B-33034FFBD9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50646" y="5433100"/>
            <a:ext cx="360884" cy="604724"/>
          </a:xfrm>
          <a:prstGeom prst="rect">
            <a:avLst/>
          </a:prstGeom>
        </p:spPr>
      </p:pic>
      <p:pic>
        <p:nvPicPr>
          <p:cNvPr id="8" name="Picture 7" descr="A close up of a logo&#10;&#10;Description automatically generated">
            <a:extLst>
              <a:ext uri="{FF2B5EF4-FFF2-40B4-BE49-F238E27FC236}">
                <a16:creationId xmlns:a16="http://schemas.microsoft.com/office/drawing/2014/main" id="{5860B408-0035-4E3F-952A-46AB59C435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19813" y="632593"/>
            <a:ext cx="360884" cy="604724"/>
          </a:xfrm>
          <a:prstGeom prst="rect">
            <a:avLst/>
          </a:prstGeom>
        </p:spPr>
      </p:pic>
      <p:pic>
        <p:nvPicPr>
          <p:cNvPr id="9" name="Picture 8" descr="A close up of a logo&#10;&#10;Description automatically generated">
            <a:extLst>
              <a:ext uri="{FF2B5EF4-FFF2-40B4-BE49-F238E27FC236}">
                <a16:creationId xmlns:a16="http://schemas.microsoft.com/office/drawing/2014/main" id="{8C440256-B0FD-4C90-813C-02268428A0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07397" y="3354456"/>
            <a:ext cx="360884" cy="604724"/>
          </a:xfrm>
          <a:prstGeom prst="rect">
            <a:avLst/>
          </a:prstGeom>
        </p:spPr>
      </p:pic>
      <p:pic>
        <p:nvPicPr>
          <p:cNvPr id="10" name="Picture 9" descr="A close up of a logo&#10;&#10;Description automatically generated">
            <a:extLst>
              <a:ext uri="{FF2B5EF4-FFF2-40B4-BE49-F238E27FC236}">
                <a16:creationId xmlns:a16="http://schemas.microsoft.com/office/drawing/2014/main" id="{51CEFAC7-6843-4690-B831-13DC3E088D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07397" y="2068672"/>
            <a:ext cx="360884" cy="604724"/>
          </a:xfrm>
          <a:prstGeom prst="rect">
            <a:avLst/>
          </a:prstGeom>
        </p:spPr>
      </p:pic>
      <p:sp>
        <p:nvSpPr>
          <p:cNvPr id="133" name="Rectangle: Rounded Corners 132">
            <a:extLst>
              <a:ext uri="{FF2B5EF4-FFF2-40B4-BE49-F238E27FC236}">
                <a16:creationId xmlns:a16="http://schemas.microsoft.com/office/drawing/2014/main" id="{50745F1A-8B26-4E7E-88E9-866047E52C97}"/>
              </a:ext>
            </a:extLst>
          </p:cNvPr>
          <p:cNvSpPr/>
          <p:nvPr/>
        </p:nvSpPr>
        <p:spPr>
          <a:xfrm>
            <a:off x="9052650" y="496553"/>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sp>
        <p:nvSpPr>
          <p:cNvPr id="139" name="Rectangle: Rounded Corners 138">
            <a:extLst>
              <a:ext uri="{FF2B5EF4-FFF2-40B4-BE49-F238E27FC236}">
                <a16:creationId xmlns:a16="http://schemas.microsoft.com/office/drawing/2014/main" id="{2AF5156A-273E-46F3-8CFF-2A69CA57DB0A}"/>
              </a:ext>
            </a:extLst>
          </p:cNvPr>
          <p:cNvSpPr/>
          <p:nvPr/>
        </p:nvSpPr>
        <p:spPr>
          <a:xfrm>
            <a:off x="9052650" y="1891653"/>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sp>
        <p:nvSpPr>
          <p:cNvPr id="115" name="Rectangle: Rounded Corners 114">
            <a:extLst>
              <a:ext uri="{FF2B5EF4-FFF2-40B4-BE49-F238E27FC236}">
                <a16:creationId xmlns:a16="http://schemas.microsoft.com/office/drawing/2014/main" id="{1F7882AD-9438-4951-AEEC-B42CF27F3DC0}"/>
              </a:ext>
            </a:extLst>
          </p:cNvPr>
          <p:cNvSpPr/>
          <p:nvPr/>
        </p:nvSpPr>
        <p:spPr>
          <a:xfrm>
            <a:off x="9055033" y="3270240"/>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pic>
        <p:nvPicPr>
          <p:cNvPr id="57" name="Picture 56" descr="A close up of a logo&#10;&#10;Description automatically generated">
            <a:extLst>
              <a:ext uri="{FF2B5EF4-FFF2-40B4-BE49-F238E27FC236}">
                <a16:creationId xmlns:a16="http://schemas.microsoft.com/office/drawing/2014/main" id="{EE25CFF8-D04E-47EC-A03D-017ACF8B191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7183" y="632593"/>
            <a:ext cx="367711" cy="594971"/>
          </a:xfrm>
          <a:prstGeom prst="rect">
            <a:avLst/>
          </a:prstGeom>
        </p:spPr>
      </p:pic>
      <p:sp>
        <p:nvSpPr>
          <p:cNvPr id="132" name="Rectangle: Rounded Corners 131">
            <a:extLst>
              <a:ext uri="{FF2B5EF4-FFF2-40B4-BE49-F238E27FC236}">
                <a16:creationId xmlns:a16="http://schemas.microsoft.com/office/drawing/2014/main" id="{A3D7E621-BEC7-4E20-9A7A-ACFFFA681D06}"/>
              </a:ext>
            </a:extLst>
          </p:cNvPr>
          <p:cNvSpPr/>
          <p:nvPr/>
        </p:nvSpPr>
        <p:spPr>
          <a:xfrm>
            <a:off x="10876275" y="496553"/>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sp>
        <p:nvSpPr>
          <p:cNvPr id="138" name="Rectangle: Rounded Corners 137">
            <a:extLst>
              <a:ext uri="{FF2B5EF4-FFF2-40B4-BE49-F238E27FC236}">
                <a16:creationId xmlns:a16="http://schemas.microsoft.com/office/drawing/2014/main" id="{94AB0500-8B34-4E69-B14D-9DD97E4D408A}"/>
              </a:ext>
            </a:extLst>
          </p:cNvPr>
          <p:cNvSpPr/>
          <p:nvPr/>
        </p:nvSpPr>
        <p:spPr>
          <a:xfrm>
            <a:off x="10876275" y="1891653"/>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sp>
        <p:nvSpPr>
          <p:cNvPr id="114" name="Rectangle: Rounded Corners 113">
            <a:extLst>
              <a:ext uri="{FF2B5EF4-FFF2-40B4-BE49-F238E27FC236}">
                <a16:creationId xmlns:a16="http://schemas.microsoft.com/office/drawing/2014/main" id="{2C2EA124-AFBB-4A5B-93B2-4BBC4D0C50E6}"/>
              </a:ext>
            </a:extLst>
          </p:cNvPr>
          <p:cNvSpPr/>
          <p:nvPr/>
        </p:nvSpPr>
        <p:spPr>
          <a:xfrm>
            <a:off x="10854274" y="3270240"/>
            <a:ext cx="865201" cy="871979"/>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dirty="0"/>
              <a:t>	</a:t>
            </a:r>
          </a:p>
        </p:txBody>
      </p:sp>
      <p:sp>
        <p:nvSpPr>
          <p:cNvPr id="41" name="Oval 40">
            <a:extLst>
              <a:ext uri="{FF2B5EF4-FFF2-40B4-BE49-F238E27FC236}">
                <a16:creationId xmlns:a16="http://schemas.microsoft.com/office/drawing/2014/main" id="{52FC041B-0A05-4E8B-9C13-555ADC4AB03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454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32"/>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13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138"/>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3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28" grpId="0" animBg="1"/>
      <p:bldP spid="134" grpId="0" animBg="1"/>
      <p:bldP spid="133" grpId="0" animBg="1"/>
      <p:bldP spid="133" grpId="1" animBg="1"/>
      <p:bldP spid="139" grpId="0" animBg="1"/>
      <p:bldP spid="139" grpId="1" animBg="1"/>
      <p:bldP spid="115" grpId="0" animBg="1"/>
      <p:bldP spid="115" grpId="1" animBg="1"/>
      <p:bldP spid="132" grpId="0" animBg="1"/>
      <p:bldP spid="132" grpId="1" animBg="1"/>
      <p:bldP spid="138" grpId="0" animBg="1"/>
      <p:bldP spid="138" grpId="1" animBg="1"/>
      <p:bldP spid="114" grpId="0" animBg="1"/>
      <p:bldP spid="1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6258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5" name="Rectangle: Rounded Corners 94">
            <a:extLst>
              <a:ext uri="{FF2B5EF4-FFF2-40B4-BE49-F238E27FC236}">
                <a16:creationId xmlns:a16="http://schemas.microsoft.com/office/drawing/2014/main" id="{CB9AB5CD-54C3-4583-A266-A5EE400DCAC7}"/>
              </a:ext>
            </a:extLst>
          </p:cNvPr>
          <p:cNvSpPr/>
          <p:nvPr/>
        </p:nvSpPr>
        <p:spPr>
          <a:xfrm>
            <a:off x="7026158" y="3150182"/>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96" name="Picture 95">
            <a:extLst>
              <a:ext uri="{FF2B5EF4-FFF2-40B4-BE49-F238E27FC236}">
                <a16:creationId xmlns:a16="http://schemas.microsoft.com/office/drawing/2014/main" id="{EA6E24F2-00F1-4C9E-B0E0-D5A1C735EB81}"/>
              </a:ext>
            </a:extLst>
          </p:cNvPr>
          <p:cNvPicPr>
            <a:picLocks noChangeAspect="1"/>
          </p:cNvPicPr>
          <p:nvPr/>
        </p:nvPicPr>
        <p:blipFill>
          <a:blip r:embed="rId3"/>
          <a:stretch>
            <a:fillRect/>
          </a:stretch>
        </p:blipFill>
        <p:spPr>
          <a:xfrm>
            <a:off x="4620381" y="4328038"/>
            <a:ext cx="2049785" cy="1835752"/>
          </a:xfrm>
          <a:prstGeom prst="rect">
            <a:avLst/>
          </a:prstGeom>
        </p:spPr>
      </p:pic>
      <p:pic>
        <p:nvPicPr>
          <p:cNvPr id="97" name="Picture 96">
            <a:extLst>
              <a:ext uri="{FF2B5EF4-FFF2-40B4-BE49-F238E27FC236}">
                <a16:creationId xmlns:a16="http://schemas.microsoft.com/office/drawing/2014/main" id="{AB3A02EB-6881-4B58-A923-B873311345E2}"/>
              </a:ext>
            </a:extLst>
          </p:cNvPr>
          <p:cNvPicPr>
            <a:picLocks noChangeAspect="1"/>
          </p:cNvPicPr>
          <p:nvPr/>
        </p:nvPicPr>
        <p:blipFill>
          <a:blip r:embed="rId3"/>
          <a:stretch>
            <a:fillRect/>
          </a:stretch>
        </p:blipFill>
        <p:spPr>
          <a:xfrm>
            <a:off x="202962" y="4352422"/>
            <a:ext cx="2049785" cy="1835752"/>
          </a:xfrm>
          <a:prstGeom prst="rect">
            <a:avLst/>
          </a:prstGeom>
        </p:spPr>
      </p:pic>
      <p:pic>
        <p:nvPicPr>
          <p:cNvPr id="98" name="Picture 97">
            <a:extLst>
              <a:ext uri="{FF2B5EF4-FFF2-40B4-BE49-F238E27FC236}">
                <a16:creationId xmlns:a16="http://schemas.microsoft.com/office/drawing/2014/main" id="{94A92A31-6513-4D4A-898C-0058D97D517B}"/>
              </a:ext>
            </a:extLst>
          </p:cNvPr>
          <p:cNvPicPr>
            <a:picLocks noChangeAspect="1"/>
          </p:cNvPicPr>
          <p:nvPr/>
        </p:nvPicPr>
        <p:blipFill>
          <a:blip r:embed="rId3"/>
          <a:stretch>
            <a:fillRect/>
          </a:stretch>
        </p:blipFill>
        <p:spPr>
          <a:xfrm>
            <a:off x="2377664" y="4328038"/>
            <a:ext cx="2049785" cy="1835752"/>
          </a:xfrm>
          <a:prstGeom prst="rect">
            <a:avLst/>
          </a:prstGeom>
        </p:spPr>
      </p:pic>
      <p:pic>
        <p:nvPicPr>
          <p:cNvPr id="65" name="Picture 64" descr="A close up of a logo&#10;&#10;Description automatically generated">
            <a:extLst>
              <a:ext uri="{FF2B5EF4-FFF2-40B4-BE49-F238E27FC236}">
                <a16:creationId xmlns:a16="http://schemas.microsoft.com/office/drawing/2014/main" id="{E01D816E-7C49-450B-8E3D-22A671CF2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276" y="5405245"/>
            <a:ext cx="390282" cy="591686"/>
          </a:xfrm>
          <a:prstGeom prst="rect">
            <a:avLst/>
          </a:prstGeom>
        </p:spPr>
      </p:pic>
      <p:pic>
        <p:nvPicPr>
          <p:cNvPr id="67" name="Picture 66" descr="A close up of a logo&#10;&#10;Description automatically generated">
            <a:extLst>
              <a:ext uri="{FF2B5EF4-FFF2-40B4-BE49-F238E27FC236}">
                <a16:creationId xmlns:a16="http://schemas.microsoft.com/office/drawing/2014/main" id="{2254B4F3-512C-4BB1-BD96-71D2D8B66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203" y="4419448"/>
            <a:ext cx="365226" cy="596504"/>
          </a:xfrm>
          <a:prstGeom prst="rect">
            <a:avLst/>
          </a:prstGeom>
        </p:spPr>
      </p:pic>
      <p:pic>
        <p:nvPicPr>
          <p:cNvPr id="68" name="Picture 67" descr="A close up of a logo&#10;&#10;Description automatically generated">
            <a:extLst>
              <a:ext uri="{FF2B5EF4-FFF2-40B4-BE49-F238E27FC236}">
                <a16:creationId xmlns:a16="http://schemas.microsoft.com/office/drawing/2014/main" id="{3720B7F2-1DAE-4F60-96C4-9F2A6A75C4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683" y="4433085"/>
            <a:ext cx="375826" cy="594577"/>
          </a:xfrm>
          <a:prstGeom prst="rect">
            <a:avLst/>
          </a:prstGeom>
        </p:spPr>
      </p:pic>
      <p:pic>
        <p:nvPicPr>
          <p:cNvPr id="72" name="Picture 71" descr="A close up of a logo&#10;&#10;Description automatically generated">
            <a:extLst>
              <a:ext uri="{FF2B5EF4-FFF2-40B4-BE49-F238E27FC236}">
                <a16:creationId xmlns:a16="http://schemas.microsoft.com/office/drawing/2014/main" id="{57DF3B3D-4B1E-443A-93CB-E6AC3567A2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3108" y="3351068"/>
            <a:ext cx="458555" cy="655532"/>
          </a:xfrm>
          <a:prstGeom prst="rect">
            <a:avLst/>
          </a:prstGeom>
        </p:spPr>
      </p:pic>
      <p:pic>
        <p:nvPicPr>
          <p:cNvPr id="73" name="Picture 72" descr="A close up of a logo&#10;&#10;Description automatically generated">
            <a:extLst>
              <a:ext uri="{FF2B5EF4-FFF2-40B4-BE49-F238E27FC236}">
                <a16:creationId xmlns:a16="http://schemas.microsoft.com/office/drawing/2014/main" id="{C03A4C78-18B8-499D-8A3D-FA61651A66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3075" y="3341465"/>
            <a:ext cx="458555" cy="655532"/>
          </a:xfrm>
          <a:prstGeom prst="rect">
            <a:avLst/>
          </a:prstGeom>
        </p:spPr>
      </p:pic>
      <p:sp>
        <p:nvSpPr>
          <p:cNvPr id="128" name="Rectangle: Rounded Corners 127">
            <a:extLst>
              <a:ext uri="{FF2B5EF4-FFF2-40B4-BE49-F238E27FC236}">
                <a16:creationId xmlns:a16="http://schemas.microsoft.com/office/drawing/2014/main" id="{2E7CA386-F420-4E26-B42C-E0204EEB22A5}"/>
              </a:ext>
            </a:extLst>
          </p:cNvPr>
          <p:cNvSpPr/>
          <p:nvPr/>
        </p:nvSpPr>
        <p:spPr>
          <a:xfrm>
            <a:off x="7039682" y="384048"/>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29" name="Picture 128" descr="A close up of a logo&#10;&#10;Description automatically generated">
            <a:extLst>
              <a:ext uri="{FF2B5EF4-FFF2-40B4-BE49-F238E27FC236}">
                <a16:creationId xmlns:a16="http://schemas.microsoft.com/office/drawing/2014/main" id="{885D0905-5AF3-4134-ABA3-70B771F811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3108" y="655613"/>
            <a:ext cx="458555" cy="655532"/>
          </a:xfrm>
          <a:prstGeom prst="rect">
            <a:avLst/>
          </a:prstGeom>
        </p:spPr>
      </p:pic>
      <p:pic>
        <p:nvPicPr>
          <p:cNvPr id="130" name="Picture 129" descr="A close up of a logo&#10;&#10;Description automatically generated">
            <a:extLst>
              <a:ext uri="{FF2B5EF4-FFF2-40B4-BE49-F238E27FC236}">
                <a16:creationId xmlns:a16="http://schemas.microsoft.com/office/drawing/2014/main" id="{2A1CC279-D581-4672-9162-87C53F4F09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3075" y="646010"/>
            <a:ext cx="458555" cy="655532"/>
          </a:xfrm>
          <a:prstGeom prst="rect">
            <a:avLst/>
          </a:prstGeom>
        </p:spPr>
      </p:pic>
      <p:sp>
        <p:nvSpPr>
          <p:cNvPr id="134" name="Rectangle: Rounded Corners 133">
            <a:extLst>
              <a:ext uri="{FF2B5EF4-FFF2-40B4-BE49-F238E27FC236}">
                <a16:creationId xmlns:a16="http://schemas.microsoft.com/office/drawing/2014/main" id="{E73C7552-1760-4162-BF94-299DC0016CA3}"/>
              </a:ext>
            </a:extLst>
          </p:cNvPr>
          <p:cNvSpPr/>
          <p:nvPr/>
        </p:nvSpPr>
        <p:spPr>
          <a:xfrm>
            <a:off x="7039682" y="1767115"/>
            <a:ext cx="4948195"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35" name="Picture 134" descr="A close up of a logo&#10;&#10;Description automatically generated">
            <a:extLst>
              <a:ext uri="{FF2B5EF4-FFF2-40B4-BE49-F238E27FC236}">
                <a16:creationId xmlns:a16="http://schemas.microsoft.com/office/drawing/2014/main" id="{86CE30C9-26AE-45C9-9346-7E9909CCAA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3108" y="2038680"/>
            <a:ext cx="458555" cy="655532"/>
          </a:xfrm>
          <a:prstGeom prst="rect">
            <a:avLst/>
          </a:prstGeom>
        </p:spPr>
      </p:pic>
      <p:pic>
        <p:nvPicPr>
          <p:cNvPr id="136" name="Picture 135" descr="A close up of a logo&#10;&#10;Description automatically generated">
            <a:extLst>
              <a:ext uri="{FF2B5EF4-FFF2-40B4-BE49-F238E27FC236}">
                <a16:creationId xmlns:a16="http://schemas.microsoft.com/office/drawing/2014/main" id="{31FF7B16-7D50-45C4-882C-CD211B67A1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3075" y="2029077"/>
            <a:ext cx="458555" cy="655532"/>
          </a:xfrm>
          <a:prstGeom prst="rect">
            <a:avLst/>
          </a:prstGeom>
        </p:spPr>
      </p:pic>
      <p:pic>
        <p:nvPicPr>
          <p:cNvPr id="146" name="Picture 145" descr="A close up of a logo&#10;&#10;Description automatically generated">
            <a:extLst>
              <a:ext uri="{FF2B5EF4-FFF2-40B4-BE49-F238E27FC236}">
                <a16:creationId xmlns:a16="http://schemas.microsoft.com/office/drawing/2014/main" id="{6A47EECA-801F-4B89-B680-B90997AA4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6376" y="3390348"/>
            <a:ext cx="390282" cy="591686"/>
          </a:xfrm>
          <a:prstGeom prst="rect">
            <a:avLst/>
          </a:prstGeom>
        </p:spPr>
      </p:pic>
      <p:pic>
        <p:nvPicPr>
          <p:cNvPr id="148" name="Picture 147" descr="A close up of a logo&#10;&#10;Description automatically generated">
            <a:extLst>
              <a:ext uri="{FF2B5EF4-FFF2-40B4-BE49-F238E27FC236}">
                <a16:creationId xmlns:a16="http://schemas.microsoft.com/office/drawing/2014/main" id="{35351D3E-0BFC-4976-BABA-DD81753C53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820" y="692652"/>
            <a:ext cx="365226" cy="596504"/>
          </a:xfrm>
          <a:prstGeom prst="rect">
            <a:avLst/>
          </a:prstGeom>
        </p:spPr>
      </p:pic>
      <p:pic>
        <p:nvPicPr>
          <p:cNvPr id="152" name="Picture 151" descr="A close up of a logo&#10;&#10;Description automatically generated">
            <a:extLst>
              <a:ext uri="{FF2B5EF4-FFF2-40B4-BE49-F238E27FC236}">
                <a16:creationId xmlns:a16="http://schemas.microsoft.com/office/drawing/2014/main" id="{E4C1C686-4ED2-41AE-A676-72F9A09BFC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2258" y="2069235"/>
            <a:ext cx="375826" cy="594577"/>
          </a:xfrm>
          <a:prstGeom prst="rect">
            <a:avLst/>
          </a:prstGeom>
        </p:spPr>
      </p:pic>
      <p:pic>
        <p:nvPicPr>
          <p:cNvPr id="158" name="Picture 157" descr="A close up of a logo&#10;&#10;Description automatically generated">
            <a:extLst>
              <a:ext uri="{FF2B5EF4-FFF2-40B4-BE49-F238E27FC236}">
                <a16:creationId xmlns:a16="http://schemas.microsoft.com/office/drawing/2014/main" id="{01B3601D-7E20-44FE-BC79-F1614D725F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3785" y="3428271"/>
            <a:ext cx="619582" cy="588796"/>
          </a:xfrm>
          <a:prstGeom prst="rect">
            <a:avLst/>
          </a:prstGeom>
        </p:spPr>
      </p:pic>
      <p:pic>
        <p:nvPicPr>
          <p:cNvPr id="168" name="Picture 167" descr="A close up of a logo&#10;&#10;Description automatically generated">
            <a:extLst>
              <a:ext uri="{FF2B5EF4-FFF2-40B4-BE49-F238E27FC236}">
                <a16:creationId xmlns:a16="http://schemas.microsoft.com/office/drawing/2014/main" id="{D70480D4-D685-4D2B-AC8D-E02861E918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9866" y="4513361"/>
            <a:ext cx="528870" cy="502591"/>
          </a:xfrm>
          <a:prstGeom prst="rect">
            <a:avLst/>
          </a:prstGeom>
        </p:spPr>
      </p:pic>
      <p:pic>
        <p:nvPicPr>
          <p:cNvPr id="4" name="Picture 3" descr="A close up of a logo&#10;&#10;Description automatically generated">
            <a:extLst>
              <a:ext uri="{FF2B5EF4-FFF2-40B4-BE49-F238E27FC236}">
                <a16:creationId xmlns:a16="http://schemas.microsoft.com/office/drawing/2014/main" id="{C5AE8916-9CBD-4FA1-9538-87F9E85759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6495" y="5430010"/>
            <a:ext cx="367711" cy="594971"/>
          </a:xfrm>
          <a:prstGeom prst="rect">
            <a:avLst/>
          </a:prstGeom>
        </p:spPr>
      </p:pic>
      <p:pic>
        <p:nvPicPr>
          <p:cNvPr id="2" name="Picture 1">
            <a:extLst>
              <a:ext uri="{FF2B5EF4-FFF2-40B4-BE49-F238E27FC236}">
                <a16:creationId xmlns:a16="http://schemas.microsoft.com/office/drawing/2014/main" id="{3CD8D666-EDC0-4870-A472-B3336CFADEC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09679" y="384288"/>
            <a:ext cx="6096528" cy="3428816"/>
          </a:xfrm>
          <a:prstGeom prst="rect">
            <a:avLst/>
          </a:prstGeom>
          <a:solidFill>
            <a:srgbClr val="47CA11"/>
          </a:solidFill>
        </p:spPr>
      </p:pic>
      <p:pic>
        <p:nvPicPr>
          <p:cNvPr id="11" name="Picture 10" descr="A picture containing drawing&#10;&#10;Description automatically generated">
            <a:extLst>
              <a:ext uri="{FF2B5EF4-FFF2-40B4-BE49-F238E27FC236}">
                <a16:creationId xmlns:a16="http://schemas.microsoft.com/office/drawing/2014/main" id="{741193A9-9818-4A6E-B77F-FE76A7D463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2623" y="5464469"/>
            <a:ext cx="441839" cy="596922"/>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19A57C4A-64C9-4B78-A24E-F99C1F909B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14258" y="5440912"/>
            <a:ext cx="441839" cy="59692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99AF2D8-EBB6-44FC-81C0-3BA20CD112B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0851" y="5464469"/>
            <a:ext cx="441839" cy="59692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88ED244-B29B-4F7C-8055-DB7757C1D92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79335" y="3385112"/>
            <a:ext cx="441839" cy="596922"/>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831FCB1C-AEB4-4A4C-9D3B-0BC6FC7B10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67428" y="2029077"/>
            <a:ext cx="441839" cy="59692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8352127C-3FF9-46A0-A54C-BC3399D9E6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92859" y="675315"/>
            <a:ext cx="441839" cy="596922"/>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7B82FECE-BF90-4D28-96DE-7BC92B2C235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97266" y="5464469"/>
            <a:ext cx="441839" cy="596922"/>
          </a:xfrm>
          <a:prstGeom prst="rect">
            <a:avLst/>
          </a:prstGeom>
        </p:spPr>
      </p:pic>
      <p:sp>
        <p:nvSpPr>
          <p:cNvPr id="133" name="Rectangle: Rounded Corners 132">
            <a:extLst>
              <a:ext uri="{FF2B5EF4-FFF2-40B4-BE49-F238E27FC236}">
                <a16:creationId xmlns:a16="http://schemas.microsoft.com/office/drawing/2014/main" id="{50745F1A-8B26-4E7E-88E9-866047E52C97}"/>
              </a:ext>
            </a:extLst>
          </p:cNvPr>
          <p:cNvSpPr/>
          <p:nvPr/>
        </p:nvSpPr>
        <p:spPr>
          <a:xfrm>
            <a:off x="9139888" y="506827"/>
            <a:ext cx="865201" cy="87197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39" name="Rectangle: Rounded Corners 138">
            <a:extLst>
              <a:ext uri="{FF2B5EF4-FFF2-40B4-BE49-F238E27FC236}">
                <a16:creationId xmlns:a16="http://schemas.microsoft.com/office/drawing/2014/main" id="{2AF5156A-273E-46F3-8CFF-2A69CA57DB0A}"/>
              </a:ext>
            </a:extLst>
          </p:cNvPr>
          <p:cNvSpPr/>
          <p:nvPr/>
        </p:nvSpPr>
        <p:spPr>
          <a:xfrm>
            <a:off x="9139888" y="1901927"/>
            <a:ext cx="865201" cy="87197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15" name="Rectangle: Rounded Corners 114">
            <a:extLst>
              <a:ext uri="{FF2B5EF4-FFF2-40B4-BE49-F238E27FC236}">
                <a16:creationId xmlns:a16="http://schemas.microsoft.com/office/drawing/2014/main" id="{1F7882AD-9438-4951-AEEC-B42CF27F3DC0}"/>
              </a:ext>
            </a:extLst>
          </p:cNvPr>
          <p:cNvSpPr/>
          <p:nvPr/>
        </p:nvSpPr>
        <p:spPr>
          <a:xfrm>
            <a:off x="9142271" y="3280514"/>
            <a:ext cx="865201" cy="87197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7" name="Picture 56" descr="A close up of a logo&#10;&#10;Description automatically generated">
            <a:extLst>
              <a:ext uri="{FF2B5EF4-FFF2-40B4-BE49-F238E27FC236}">
                <a16:creationId xmlns:a16="http://schemas.microsoft.com/office/drawing/2014/main" id="{647A7DDE-780D-4BE1-B50D-0E79BAA130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68947" y="2029077"/>
            <a:ext cx="367711" cy="594971"/>
          </a:xfrm>
          <a:prstGeom prst="rect">
            <a:avLst/>
          </a:prstGeom>
        </p:spPr>
      </p:pic>
      <p:pic>
        <p:nvPicPr>
          <p:cNvPr id="58" name="Picture 57" descr="A picture containing drawing&#10;&#10;Description automatically generated">
            <a:extLst>
              <a:ext uri="{FF2B5EF4-FFF2-40B4-BE49-F238E27FC236}">
                <a16:creationId xmlns:a16="http://schemas.microsoft.com/office/drawing/2014/main" id="{E2221288-1AF1-4B9C-B3B8-CD42A4297A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6376" y="644355"/>
            <a:ext cx="441839" cy="596922"/>
          </a:xfrm>
          <a:prstGeom prst="rect">
            <a:avLst/>
          </a:prstGeom>
        </p:spPr>
      </p:pic>
      <p:sp>
        <p:nvSpPr>
          <p:cNvPr id="132" name="Rectangle: Rounded Corners 131">
            <a:extLst>
              <a:ext uri="{FF2B5EF4-FFF2-40B4-BE49-F238E27FC236}">
                <a16:creationId xmlns:a16="http://schemas.microsoft.com/office/drawing/2014/main" id="{A3D7E621-BEC7-4E20-9A7A-ACFFFA681D06}"/>
              </a:ext>
            </a:extLst>
          </p:cNvPr>
          <p:cNvSpPr/>
          <p:nvPr/>
        </p:nvSpPr>
        <p:spPr>
          <a:xfrm>
            <a:off x="10937734" y="515578"/>
            <a:ext cx="865201" cy="87197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38" name="Rectangle: Rounded Corners 137">
            <a:extLst>
              <a:ext uri="{FF2B5EF4-FFF2-40B4-BE49-F238E27FC236}">
                <a16:creationId xmlns:a16="http://schemas.microsoft.com/office/drawing/2014/main" id="{94AB0500-8B34-4E69-B14D-9DD97E4D408A}"/>
              </a:ext>
            </a:extLst>
          </p:cNvPr>
          <p:cNvSpPr/>
          <p:nvPr/>
        </p:nvSpPr>
        <p:spPr>
          <a:xfrm>
            <a:off x="10937734" y="1910678"/>
            <a:ext cx="865201" cy="87197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14" name="Rectangle: Rounded Corners 113">
            <a:extLst>
              <a:ext uri="{FF2B5EF4-FFF2-40B4-BE49-F238E27FC236}">
                <a16:creationId xmlns:a16="http://schemas.microsoft.com/office/drawing/2014/main" id="{2C2EA124-AFBB-4A5B-93B2-4BBC4D0C50E6}"/>
              </a:ext>
            </a:extLst>
          </p:cNvPr>
          <p:cNvSpPr/>
          <p:nvPr/>
        </p:nvSpPr>
        <p:spPr>
          <a:xfrm>
            <a:off x="10915733" y="3289265"/>
            <a:ext cx="865201" cy="871979"/>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41" name="Oval 40">
            <a:extLst>
              <a:ext uri="{FF2B5EF4-FFF2-40B4-BE49-F238E27FC236}">
                <a16:creationId xmlns:a16="http://schemas.microsoft.com/office/drawing/2014/main" id="{91305654-BFEA-4430-AEE7-77640271B05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3586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32"/>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13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138"/>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3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115"/>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28" grpId="0" animBg="1"/>
      <p:bldP spid="134" grpId="0" animBg="1"/>
      <p:bldP spid="133" grpId="0" animBg="1"/>
      <p:bldP spid="133" grpId="1" animBg="1"/>
      <p:bldP spid="139" grpId="0" animBg="1"/>
      <p:bldP spid="139" grpId="1" animBg="1"/>
      <p:bldP spid="115" grpId="0" animBg="1"/>
      <p:bldP spid="115" grpId="1" animBg="1"/>
      <p:bldP spid="132" grpId="0" animBg="1"/>
      <p:bldP spid="132" grpId="1" animBg="1"/>
      <p:bldP spid="138" grpId="0" animBg="1"/>
      <p:bldP spid="138" grpId="1" animBg="1"/>
      <p:bldP spid="114" grpId="0" animBg="1"/>
      <p:bldP spid="1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580458-8C8C-49F5-81AB-6F9DF2430314}"/>
              </a:ext>
            </a:extLst>
          </p:cNvPr>
          <p:cNvSpPr/>
          <p:nvPr/>
        </p:nvSpPr>
        <p:spPr>
          <a:xfrm>
            <a:off x="4190400" y="656258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6" name="Group 5">
            <a:extLst>
              <a:ext uri="{FF2B5EF4-FFF2-40B4-BE49-F238E27FC236}">
                <a16:creationId xmlns:a16="http://schemas.microsoft.com/office/drawing/2014/main" id="{288D9ABC-A629-43DB-A101-DCE063B9D0A1}"/>
              </a:ext>
            </a:extLst>
          </p:cNvPr>
          <p:cNvGrpSpPr/>
          <p:nvPr/>
        </p:nvGrpSpPr>
        <p:grpSpPr>
          <a:xfrm>
            <a:off x="828339" y="1583167"/>
            <a:ext cx="2904570" cy="3647177"/>
            <a:chOff x="430305" y="1635163"/>
            <a:chExt cx="2904570" cy="3647177"/>
          </a:xfrm>
        </p:grpSpPr>
        <p:grpSp>
          <p:nvGrpSpPr>
            <p:cNvPr id="4" name="Group 3">
              <a:extLst>
                <a:ext uri="{FF2B5EF4-FFF2-40B4-BE49-F238E27FC236}">
                  <a16:creationId xmlns:a16="http://schemas.microsoft.com/office/drawing/2014/main" id="{78D27EB0-F84E-43DA-BB33-9B2E23BFC3B2}"/>
                </a:ext>
              </a:extLst>
            </p:cNvPr>
            <p:cNvGrpSpPr/>
            <p:nvPr/>
          </p:nvGrpSpPr>
          <p:grpSpPr>
            <a:xfrm>
              <a:off x="430306" y="1635163"/>
              <a:ext cx="2904565" cy="677732"/>
              <a:chOff x="301214" y="2011680"/>
              <a:chExt cx="2904565" cy="677732"/>
            </a:xfrm>
          </p:grpSpPr>
          <p:sp>
            <p:nvSpPr>
              <p:cNvPr id="2" name="Rectangle: Rounded Corners 1">
                <a:extLst>
                  <a:ext uri="{FF2B5EF4-FFF2-40B4-BE49-F238E27FC236}">
                    <a16:creationId xmlns:a16="http://schemas.microsoft.com/office/drawing/2014/main" id="{8937C567-C40C-42F4-9FEA-7AA299E51F9A}"/>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6CDC464-3A8C-4EA7-B3CB-0DADAD369EEF}"/>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8 = 1 + 7</a:t>
                </a:r>
                <a:endParaRPr lang="en-GB" sz="3600" b="1" dirty="0">
                  <a:solidFill>
                    <a:schemeClr val="accent4"/>
                  </a:solidFill>
                  <a:latin typeface="Comic Sans MS" panose="030F0702030302020204" pitchFamily="66" charset="0"/>
                </a:endParaRPr>
              </a:p>
            </p:txBody>
          </p:sp>
        </p:grpSp>
        <p:grpSp>
          <p:nvGrpSpPr>
            <p:cNvPr id="17" name="Group 16">
              <a:extLst>
                <a:ext uri="{FF2B5EF4-FFF2-40B4-BE49-F238E27FC236}">
                  <a16:creationId xmlns:a16="http://schemas.microsoft.com/office/drawing/2014/main" id="{AF0386D9-8991-475D-B66B-A537545B158E}"/>
                </a:ext>
              </a:extLst>
            </p:cNvPr>
            <p:cNvGrpSpPr/>
            <p:nvPr/>
          </p:nvGrpSpPr>
          <p:grpSpPr>
            <a:xfrm>
              <a:off x="430310" y="2585310"/>
              <a:ext cx="2904565" cy="677732"/>
              <a:chOff x="301214" y="2011680"/>
              <a:chExt cx="2904565" cy="677732"/>
            </a:xfrm>
          </p:grpSpPr>
          <p:sp>
            <p:nvSpPr>
              <p:cNvPr id="18" name="Rectangle: Rounded Corners 17">
                <a:extLst>
                  <a:ext uri="{FF2B5EF4-FFF2-40B4-BE49-F238E27FC236}">
                    <a16:creationId xmlns:a16="http://schemas.microsoft.com/office/drawing/2014/main" id="{8B3B99F2-4A15-4DC6-A20A-1B68488041B5}"/>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493F29C-045C-4EDE-B955-252178B56519}"/>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8 = 2 + 6</a:t>
                </a:r>
                <a:endParaRPr lang="en-GB" sz="3600" b="1" dirty="0">
                  <a:solidFill>
                    <a:schemeClr val="accent4"/>
                  </a:solidFill>
                  <a:latin typeface="Comic Sans MS" panose="030F0702030302020204" pitchFamily="66" charset="0"/>
                </a:endParaRPr>
              </a:p>
            </p:txBody>
          </p:sp>
        </p:grpSp>
        <p:grpSp>
          <p:nvGrpSpPr>
            <p:cNvPr id="20" name="Group 19">
              <a:extLst>
                <a:ext uri="{FF2B5EF4-FFF2-40B4-BE49-F238E27FC236}">
                  <a16:creationId xmlns:a16="http://schemas.microsoft.com/office/drawing/2014/main" id="{204F4F4A-EA9C-45E2-91C7-7EB9B3CB7C39}"/>
                </a:ext>
              </a:extLst>
            </p:cNvPr>
            <p:cNvGrpSpPr/>
            <p:nvPr/>
          </p:nvGrpSpPr>
          <p:grpSpPr>
            <a:xfrm>
              <a:off x="430306" y="3594959"/>
              <a:ext cx="2904565" cy="677732"/>
              <a:chOff x="301214" y="2011680"/>
              <a:chExt cx="2904565" cy="677732"/>
            </a:xfrm>
          </p:grpSpPr>
          <p:sp>
            <p:nvSpPr>
              <p:cNvPr id="21" name="Rectangle: Rounded Corners 20">
                <a:extLst>
                  <a:ext uri="{FF2B5EF4-FFF2-40B4-BE49-F238E27FC236}">
                    <a16:creationId xmlns:a16="http://schemas.microsoft.com/office/drawing/2014/main" id="{5E7F46CD-16BE-4200-A7F8-0AC46C7C7A07}"/>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C56F261-A8E9-414E-8D8A-72E311A910A8}"/>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8 = 3 + 5</a:t>
                </a:r>
                <a:endParaRPr lang="en-GB" sz="3600" b="1" dirty="0">
                  <a:solidFill>
                    <a:schemeClr val="accent4"/>
                  </a:solidFill>
                  <a:latin typeface="Comic Sans MS" panose="030F0702030302020204" pitchFamily="66" charset="0"/>
                </a:endParaRPr>
              </a:p>
            </p:txBody>
          </p:sp>
        </p:grpSp>
        <p:grpSp>
          <p:nvGrpSpPr>
            <p:cNvPr id="23" name="Group 22">
              <a:extLst>
                <a:ext uri="{FF2B5EF4-FFF2-40B4-BE49-F238E27FC236}">
                  <a16:creationId xmlns:a16="http://schemas.microsoft.com/office/drawing/2014/main" id="{3F35401F-33BF-4AA9-AB1A-8B0C27502DAD}"/>
                </a:ext>
              </a:extLst>
            </p:cNvPr>
            <p:cNvGrpSpPr/>
            <p:nvPr/>
          </p:nvGrpSpPr>
          <p:grpSpPr>
            <a:xfrm>
              <a:off x="430305" y="4604608"/>
              <a:ext cx="2904565" cy="677732"/>
              <a:chOff x="301214" y="2011680"/>
              <a:chExt cx="2904565" cy="677732"/>
            </a:xfrm>
          </p:grpSpPr>
          <p:sp>
            <p:nvSpPr>
              <p:cNvPr id="24" name="Rectangle: Rounded Corners 23">
                <a:extLst>
                  <a:ext uri="{FF2B5EF4-FFF2-40B4-BE49-F238E27FC236}">
                    <a16:creationId xmlns:a16="http://schemas.microsoft.com/office/drawing/2014/main" id="{B9A2AB57-26EE-48E2-85A6-D9D852ABA280}"/>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E101690-DF89-4F8B-BC3F-7AA77D7E21CC}"/>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8 = 4 + 4</a:t>
                </a:r>
                <a:endParaRPr lang="en-GB" sz="3600" b="1" dirty="0">
                  <a:solidFill>
                    <a:schemeClr val="accent4"/>
                  </a:solidFill>
                  <a:latin typeface="Comic Sans MS" panose="030F0702030302020204" pitchFamily="66" charset="0"/>
                </a:endParaRPr>
              </a:p>
            </p:txBody>
          </p:sp>
        </p:grpSp>
      </p:grpSp>
      <p:sp>
        <p:nvSpPr>
          <p:cNvPr id="27" name="Frame 26">
            <a:extLst>
              <a:ext uri="{FF2B5EF4-FFF2-40B4-BE49-F238E27FC236}">
                <a16:creationId xmlns:a16="http://schemas.microsoft.com/office/drawing/2014/main" id="{ABDC4062-613B-4C34-B583-2CE3F71D50DE}"/>
              </a:ext>
            </a:extLst>
          </p:cNvPr>
          <p:cNvSpPr/>
          <p:nvPr/>
        </p:nvSpPr>
        <p:spPr>
          <a:xfrm>
            <a:off x="640080" y="1402080"/>
            <a:ext cx="3281082" cy="4053840"/>
          </a:xfrm>
          <a:prstGeom prst="frame">
            <a:avLst>
              <a:gd name="adj1" fmla="val 20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9" name="Group 28">
            <a:extLst>
              <a:ext uri="{FF2B5EF4-FFF2-40B4-BE49-F238E27FC236}">
                <a16:creationId xmlns:a16="http://schemas.microsoft.com/office/drawing/2014/main" id="{CE93D5F5-4C67-4160-BED4-443495F079B1}"/>
              </a:ext>
            </a:extLst>
          </p:cNvPr>
          <p:cNvGrpSpPr/>
          <p:nvPr/>
        </p:nvGrpSpPr>
        <p:grpSpPr>
          <a:xfrm>
            <a:off x="4643715" y="1605411"/>
            <a:ext cx="2904570" cy="3647177"/>
            <a:chOff x="430305" y="1635163"/>
            <a:chExt cx="2904570" cy="3647177"/>
          </a:xfrm>
        </p:grpSpPr>
        <p:grpSp>
          <p:nvGrpSpPr>
            <p:cNvPr id="30" name="Group 29">
              <a:extLst>
                <a:ext uri="{FF2B5EF4-FFF2-40B4-BE49-F238E27FC236}">
                  <a16:creationId xmlns:a16="http://schemas.microsoft.com/office/drawing/2014/main" id="{139688C7-C500-4FF6-B6F2-5909D943D676}"/>
                </a:ext>
              </a:extLst>
            </p:cNvPr>
            <p:cNvGrpSpPr/>
            <p:nvPr/>
          </p:nvGrpSpPr>
          <p:grpSpPr>
            <a:xfrm>
              <a:off x="430306" y="1635163"/>
              <a:ext cx="2904565" cy="677732"/>
              <a:chOff x="301214" y="2011680"/>
              <a:chExt cx="2904565" cy="677732"/>
            </a:xfrm>
          </p:grpSpPr>
          <p:sp>
            <p:nvSpPr>
              <p:cNvPr id="40" name="Rectangle: Rounded Corners 39">
                <a:extLst>
                  <a:ext uri="{FF2B5EF4-FFF2-40B4-BE49-F238E27FC236}">
                    <a16:creationId xmlns:a16="http://schemas.microsoft.com/office/drawing/2014/main" id="{21C0A03C-BCFD-4C65-9D1F-E5CC82DADE3C}"/>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solidFill>
                    <a:schemeClr val="accent4"/>
                  </a:solidFill>
                </a:endParaRPr>
              </a:p>
            </p:txBody>
          </p:sp>
          <p:sp>
            <p:nvSpPr>
              <p:cNvPr id="41" name="TextBox 40">
                <a:extLst>
                  <a:ext uri="{FF2B5EF4-FFF2-40B4-BE49-F238E27FC236}">
                    <a16:creationId xmlns:a16="http://schemas.microsoft.com/office/drawing/2014/main" id="{163E1F87-9162-4285-99D6-9EADC150623B}"/>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9 = 1 + 8</a:t>
                </a:r>
                <a:endParaRPr lang="en-GB" sz="3600" b="1" dirty="0">
                  <a:solidFill>
                    <a:schemeClr val="accent4"/>
                  </a:solidFill>
                  <a:latin typeface="Comic Sans MS" panose="030F0702030302020204" pitchFamily="66" charset="0"/>
                </a:endParaRPr>
              </a:p>
            </p:txBody>
          </p:sp>
        </p:grpSp>
        <p:grpSp>
          <p:nvGrpSpPr>
            <p:cNvPr id="31" name="Group 30">
              <a:extLst>
                <a:ext uri="{FF2B5EF4-FFF2-40B4-BE49-F238E27FC236}">
                  <a16:creationId xmlns:a16="http://schemas.microsoft.com/office/drawing/2014/main" id="{179659FC-8E93-4DBB-950E-41DB1164F6DD}"/>
                </a:ext>
              </a:extLst>
            </p:cNvPr>
            <p:cNvGrpSpPr/>
            <p:nvPr/>
          </p:nvGrpSpPr>
          <p:grpSpPr>
            <a:xfrm>
              <a:off x="430310" y="2585310"/>
              <a:ext cx="2904565" cy="677732"/>
              <a:chOff x="301214" y="2011680"/>
              <a:chExt cx="2904565" cy="677732"/>
            </a:xfrm>
          </p:grpSpPr>
          <p:sp>
            <p:nvSpPr>
              <p:cNvPr id="38" name="Rectangle: Rounded Corners 37">
                <a:extLst>
                  <a:ext uri="{FF2B5EF4-FFF2-40B4-BE49-F238E27FC236}">
                    <a16:creationId xmlns:a16="http://schemas.microsoft.com/office/drawing/2014/main" id="{3F16A396-48D5-4A0F-9822-0CFF033C84BF}"/>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accent4"/>
                  </a:solidFill>
                </a:endParaRPr>
              </a:p>
            </p:txBody>
          </p:sp>
          <p:sp>
            <p:nvSpPr>
              <p:cNvPr id="39" name="TextBox 38">
                <a:extLst>
                  <a:ext uri="{FF2B5EF4-FFF2-40B4-BE49-F238E27FC236}">
                    <a16:creationId xmlns:a16="http://schemas.microsoft.com/office/drawing/2014/main" id="{A16CA7A9-FEDA-4960-B0A2-3DA9EA4FCA2C}"/>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9 = 2 + 7</a:t>
                </a:r>
                <a:endParaRPr lang="en-GB" sz="3600" b="1" dirty="0">
                  <a:solidFill>
                    <a:schemeClr val="accent4"/>
                  </a:solidFill>
                  <a:latin typeface="Comic Sans MS" panose="030F0702030302020204" pitchFamily="66" charset="0"/>
                </a:endParaRPr>
              </a:p>
            </p:txBody>
          </p:sp>
        </p:grpSp>
        <p:grpSp>
          <p:nvGrpSpPr>
            <p:cNvPr id="32" name="Group 31">
              <a:extLst>
                <a:ext uri="{FF2B5EF4-FFF2-40B4-BE49-F238E27FC236}">
                  <a16:creationId xmlns:a16="http://schemas.microsoft.com/office/drawing/2014/main" id="{B6CEC97E-04FB-44CF-875B-1CDFE47EBF83}"/>
                </a:ext>
              </a:extLst>
            </p:cNvPr>
            <p:cNvGrpSpPr/>
            <p:nvPr/>
          </p:nvGrpSpPr>
          <p:grpSpPr>
            <a:xfrm>
              <a:off x="430306" y="3594959"/>
              <a:ext cx="2904565" cy="677732"/>
              <a:chOff x="301214" y="2011680"/>
              <a:chExt cx="2904565" cy="677732"/>
            </a:xfrm>
          </p:grpSpPr>
          <p:sp>
            <p:nvSpPr>
              <p:cNvPr id="36" name="Rectangle: Rounded Corners 35">
                <a:extLst>
                  <a:ext uri="{FF2B5EF4-FFF2-40B4-BE49-F238E27FC236}">
                    <a16:creationId xmlns:a16="http://schemas.microsoft.com/office/drawing/2014/main" id="{C7420039-7844-4404-9F8E-2F5A15FFBF05}"/>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accent4"/>
                  </a:solidFill>
                </a:endParaRPr>
              </a:p>
            </p:txBody>
          </p:sp>
          <p:sp>
            <p:nvSpPr>
              <p:cNvPr id="37" name="TextBox 36">
                <a:extLst>
                  <a:ext uri="{FF2B5EF4-FFF2-40B4-BE49-F238E27FC236}">
                    <a16:creationId xmlns:a16="http://schemas.microsoft.com/office/drawing/2014/main" id="{FA4D5B61-B06B-42BF-9A63-C663FAF9B262}"/>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9 = 3 + 6</a:t>
                </a:r>
                <a:endParaRPr lang="en-GB" sz="3600" b="1" dirty="0">
                  <a:solidFill>
                    <a:schemeClr val="accent4"/>
                  </a:solidFill>
                  <a:latin typeface="Comic Sans MS" panose="030F0702030302020204" pitchFamily="66" charset="0"/>
                </a:endParaRPr>
              </a:p>
            </p:txBody>
          </p:sp>
        </p:grpSp>
        <p:grpSp>
          <p:nvGrpSpPr>
            <p:cNvPr id="33" name="Group 32">
              <a:extLst>
                <a:ext uri="{FF2B5EF4-FFF2-40B4-BE49-F238E27FC236}">
                  <a16:creationId xmlns:a16="http://schemas.microsoft.com/office/drawing/2014/main" id="{68413F24-DE57-4199-9DCD-0A59D30E29D4}"/>
                </a:ext>
              </a:extLst>
            </p:cNvPr>
            <p:cNvGrpSpPr/>
            <p:nvPr/>
          </p:nvGrpSpPr>
          <p:grpSpPr>
            <a:xfrm>
              <a:off x="430305" y="4604608"/>
              <a:ext cx="2904565" cy="677732"/>
              <a:chOff x="301214" y="2011680"/>
              <a:chExt cx="2904565" cy="677732"/>
            </a:xfrm>
          </p:grpSpPr>
          <p:sp>
            <p:nvSpPr>
              <p:cNvPr id="34" name="Rectangle: Rounded Corners 33">
                <a:extLst>
                  <a:ext uri="{FF2B5EF4-FFF2-40B4-BE49-F238E27FC236}">
                    <a16:creationId xmlns:a16="http://schemas.microsoft.com/office/drawing/2014/main" id="{FE0B8552-6E5B-422F-B23B-134D06979095}"/>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accent4"/>
                  </a:solidFill>
                </a:endParaRPr>
              </a:p>
            </p:txBody>
          </p:sp>
          <p:sp>
            <p:nvSpPr>
              <p:cNvPr id="35" name="TextBox 34">
                <a:extLst>
                  <a:ext uri="{FF2B5EF4-FFF2-40B4-BE49-F238E27FC236}">
                    <a16:creationId xmlns:a16="http://schemas.microsoft.com/office/drawing/2014/main" id="{C7854E22-ACC5-4127-892A-349BE8DF4B02}"/>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9 = 4 + 5</a:t>
                </a:r>
                <a:endParaRPr lang="en-GB" sz="3600" b="1" dirty="0">
                  <a:solidFill>
                    <a:schemeClr val="accent4"/>
                  </a:solidFill>
                  <a:latin typeface="Comic Sans MS" panose="030F0702030302020204" pitchFamily="66" charset="0"/>
                </a:endParaRPr>
              </a:p>
            </p:txBody>
          </p:sp>
        </p:grpSp>
      </p:grpSp>
      <p:grpSp>
        <p:nvGrpSpPr>
          <p:cNvPr id="42" name="Group 41">
            <a:extLst>
              <a:ext uri="{FF2B5EF4-FFF2-40B4-BE49-F238E27FC236}">
                <a16:creationId xmlns:a16="http://schemas.microsoft.com/office/drawing/2014/main" id="{3701DBD0-B82B-402C-91CF-20F1B0EE2FF9}"/>
              </a:ext>
            </a:extLst>
          </p:cNvPr>
          <p:cNvGrpSpPr/>
          <p:nvPr/>
        </p:nvGrpSpPr>
        <p:grpSpPr>
          <a:xfrm>
            <a:off x="8326408" y="1605411"/>
            <a:ext cx="2904570" cy="3647177"/>
            <a:chOff x="430305" y="1635163"/>
            <a:chExt cx="2904570" cy="3647177"/>
          </a:xfrm>
        </p:grpSpPr>
        <p:grpSp>
          <p:nvGrpSpPr>
            <p:cNvPr id="43" name="Group 42">
              <a:extLst>
                <a:ext uri="{FF2B5EF4-FFF2-40B4-BE49-F238E27FC236}">
                  <a16:creationId xmlns:a16="http://schemas.microsoft.com/office/drawing/2014/main" id="{2124BFAB-3339-4B4C-B756-B9BFBB816FEE}"/>
                </a:ext>
              </a:extLst>
            </p:cNvPr>
            <p:cNvGrpSpPr/>
            <p:nvPr/>
          </p:nvGrpSpPr>
          <p:grpSpPr>
            <a:xfrm>
              <a:off x="430306" y="1635163"/>
              <a:ext cx="2904565" cy="677732"/>
              <a:chOff x="301214" y="2011680"/>
              <a:chExt cx="2904565" cy="677732"/>
            </a:xfrm>
          </p:grpSpPr>
          <p:sp>
            <p:nvSpPr>
              <p:cNvPr id="53" name="Rectangle: Rounded Corners 52">
                <a:extLst>
                  <a:ext uri="{FF2B5EF4-FFF2-40B4-BE49-F238E27FC236}">
                    <a16:creationId xmlns:a16="http://schemas.microsoft.com/office/drawing/2014/main" id="{E2BD2038-0834-4639-B93F-E9E0F4A13F83}"/>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accent4"/>
                  </a:solidFill>
                </a:endParaRPr>
              </a:p>
            </p:txBody>
          </p:sp>
          <p:sp>
            <p:nvSpPr>
              <p:cNvPr id="54" name="TextBox 53">
                <a:extLst>
                  <a:ext uri="{FF2B5EF4-FFF2-40B4-BE49-F238E27FC236}">
                    <a16:creationId xmlns:a16="http://schemas.microsoft.com/office/drawing/2014/main" id="{D3777D52-D804-4E64-B726-7CDDA957BC2B}"/>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10 = 1 + 9</a:t>
                </a:r>
                <a:endParaRPr lang="en-GB" sz="3600" b="1" dirty="0">
                  <a:solidFill>
                    <a:schemeClr val="accent4"/>
                  </a:solidFill>
                  <a:latin typeface="Comic Sans MS" panose="030F0702030302020204" pitchFamily="66" charset="0"/>
                </a:endParaRPr>
              </a:p>
            </p:txBody>
          </p:sp>
        </p:grpSp>
        <p:grpSp>
          <p:nvGrpSpPr>
            <p:cNvPr id="44" name="Group 43">
              <a:extLst>
                <a:ext uri="{FF2B5EF4-FFF2-40B4-BE49-F238E27FC236}">
                  <a16:creationId xmlns:a16="http://schemas.microsoft.com/office/drawing/2014/main" id="{1ACF9346-075F-416D-BFB5-D45E0AAB37E0}"/>
                </a:ext>
              </a:extLst>
            </p:cNvPr>
            <p:cNvGrpSpPr/>
            <p:nvPr/>
          </p:nvGrpSpPr>
          <p:grpSpPr>
            <a:xfrm>
              <a:off x="430310" y="2585310"/>
              <a:ext cx="2904565" cy="677732"/>
              <a:chOff x="301214" y="2011680"/>
              <a:chExt cx="2904565" cy="677732"/>
            </a:xfrm>
          </p:grpSpPr>
          <p:sp>
            <p:nvSpPr>
              <p:cNvPr id="51" name="Rectangle: Rounded Corners 50">
                <a:extLst>
                  <a:ext uri="{FF2B5EF4-FFF2-40B4-BE49-F238E27FC236}">
                    <a16:creationId xmlns:a16="http://schemas.microsoft.com/office/drawing/2014/main" id="{BA54952C-0D41-4DA5-99E6-8228DCAE64D5}"/>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accent4"/>
                  </a:solidFill>
                </a:endParaRPr>
              </a:p>
            </p:txBody>
          </p:sp>
          <p:sp>
            <p:nvSpPr>
              <p:cNvPr id="52" name="TextBox 51">
                <a:extLst>
                  <a:ext uri="{FF2B5EF4-FFF2-40B4-BE49-F238E27FC236}">
                    <a16:creationId xmlns:a16="http://schemas.microsoft.com/office/drawing/2014/main" id="{64D78A57-AEDC-4923-8C63-CD998D4158C6}"/>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10 = 2 + 8</a:t>
                </a:r>
                <a:endParaRPr lang="en-GB" sz="3600" b="1" dirty="0">
                  <a:solidFill>
                    <a:schemeClr val="accent4"/>
                  </a:solidFill>
                  <a:latin typeface="Comic Sans MS" panose="030F0702030302020204" pitchFamily="66" charset="0"/>
                </a:endParaRPr>
              </a:p>
            </p:txBody>
          </p:sp>
        </p:grpSp>
        <p:grpSp>
          <p:nvGrpSpPr>
            <p:cNvPr id="45" name="Group 44">
              <a:extLst>
                <a:ext uri="{FF2B5EF4-FFF2-40B4-BE49-F238E27FC236}">
                  <a16:creationId xmlns:a16="http://schemas.microsoft.com/office/drawing/2014/main" id="{020A151E-BB88-4BE6-9680-E6467E8DF20E}"/>
                </a:ext>
              </a:extLst>
            </p:cNvPr>
            <p:cNvGrpSpPr/>
            <p:nvPr/>
          </p:nvGrpSpPr>
          <p:grpSpPr>
            <a:xfrm>
              <a:off x="430306" y="3594959"/>
              <a:ext cx="2904565" cy="677732"/>
              <a:chOff x="301214" y="2011680"/>
              <a:chExt cx="2904565" cy="677732"/>
            </a:xfrm>
          </p:grpSpPr>
          <p:sp>
            <p:nvSpPr>
              <p:cNvPr id="49" name="Rectangle: Rounded Corners 48">
                <a:extLst>
                  <a:ext uri="{FF2B5EF4-FFF2-40B4-BE49-F238E27FC236}">
                    <a16:creationId xmlns:a16="http://schemas.microsoft.com/office/drawing/2014/main" id="{34590DDA-2D33-492F-9536-E6FBE94768B0}"/>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accent4"/>
                  </a:solidFill>
                </a:endParaRPr>
              </a:p>
            </p:txBody>
          </p:sp>
          <p:sp>
            <p:nvSpPr>
              <p:cNvPr id="50" name="TextBox 49">
                <a:extLst>
                  <a:ext uri="{FF2B5EF4-FFF2-40B4-BE49-F238E27FC236}">
                    <a16:creationId xmlns:a16="http://schemas.microsoft.com/office/drawing/2014/main" id="{17BF51BC-8494-460C-BE91-13504E388C14}"/>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10 = 3 + 7</a:t>
                </a:r>
                <a:endParaRPr lang="en-GB" sz="3600" b="1" dirty="0">
                  <a:solidFill>
                    <a:schemeClr val="accent4"/>
                  </a:solidFill>
                  <a:latin typeface="Comic Sans MS" panose="030F0702030302020204" pitchFamily="66" charset="0"/>
                </a:endParaRPr>
              </a:p>
            </p:txBody>
          </p:sp>
        </p:grpSp>
        <p:grpSp>
          <p:nvGrpSpPr>
            <p:cNvPr id="46" name="Group 45">
              <a:extLst>
                <a:ext uri="{FF2B5EF4-FFF2-40B4-BE49-F238E27FC236}">
                  <a16:creationId xmlns:a16="http://schemas.microsoft.com/office/drawing/2014/main" id="{C04BC920-C09A-469A-B968-2E3F16E2C7B7}"/>
                </a:ext>
              </a:extLst>
            </p:cNvPr>
            <p:cNvGrpSpPr/>
            <p:nvPr/>
          </p:nvGrpSpPr>
          <p:grpSpPr>
            <a:xfrm>
              <a:off x="430305" y="4604608"/>
              <a:ext cx="2904565" cy="677732"/>
              <a:chOff x="301214" y="2011680"/>
              <a:chExt cx="2904565" cy="677732"/>
            </a:xfrm>
          </p:grpSpPr>
          <p:sp>
            <p:nvSpPr>
              <p:cNvPr id="47" name="Rectangle: Rounded Corners 46">
                <a:extLst>
                  <a:ext uri="{FF2B5EF4-FFF2-40B4-BE49-F238E27FC236}">
                    <a16:creationId xmlns:a16="http://schemas.microsoft.com/office/drawing/2014/main" id="{8401BADC-ADE2-4115-8688-DFB727D4F1C1}"/>
                  </a:ext>
                </a:extLst>
              </p:cNvPr>
              <p:cNvSpPr/>
              <p:nvPr/>
            </p:nvSpPr>
            <p:spPr>
              <a:xfrm>
                <a:off x="301214" y="2011680"/>
                <a:ext cx="2904565" cy="677732"/>
              </a:xfrm>
              <a:prstGeom prst="roundRect">
                <a:avLst/>
              </a:prstGeom>
              <a:solidFill>
                <a:schemeClr val="bg1"/>
              </a:solidFill>
              <a:ln w="28575">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accent4"/>
                  </a:solidFill>
                </a:endParaRPr>
              </a:p>
            </p:txBody>
          </p:sp>
          <p:sp>
            <p:nvSpPr>
              <p:cNvPr id="48" name="TextBox 47">
                <a:extLst>
                  <a:ext uri="{FF2B5EF4-FFF2-40B4-BE49-F238E27FC236}">
                    <a16:creationId xmlns:a16="http://schemas.microsoft.com/office/drawing/2014/main" id="{591038D7-8D96-4436-B5FD-4D08D7BA4193}"/>
                  </a:ext>
                </a:extLst>
              </p:cNvPr>
              <p:cNvSpPr txBox="1"/>
              <p:nvPr/>
            </p:nvSpPr>
            <p:spPr>
              <a:xfrm>
                <a:off x="355004" y="2033196"/>
                <a:ext cx="2799169" cy="646331"/>
              </a:xfrm>
              <a:prstGeom prst="rect">
                <a:avLst/>
              </a:prstGeom>
              <a:noFill/>
              <a:ln>
                <a:noFill/>
              </a:ln>
            </p:spPr>
            <p:txBody>
              <a:bodyPr wrap="square" rtlCol="0">
                <a:spAutoFit/>
              </a:bodyPr>
              <a:lstStyle/>
              <a:p>
                <a:pPr algn="ctr"/>
                <a:r>
                  <a:rPr lang="en-US" sz="3600" b="1" dirty="0">
                    <a:solidFill>
                      <a:schemeClr val="accent4"/>
                    </a:solidFill>
                    <a:latin typeface="Comic Sans MS" panose="030F0702030302020204" pitchFamily="66" charset="0"/>
                  </a:rPr>
                  <a:t>10 = 4 + 6</a:t>
                </a:r>
                <a:endParaRPr lang="en-GB" sz="3600" b="1" dirty="0">
                  <a:solidFill>
                    <a:schemeClr val="accent4"/>
                  </a:solidFill>
                  <a:latin typeface="Comic Sans MS" panose="030F0702030302020204" pitchFamily="66" charset="0"/>
                </a:endParaRPr>
              </a:p>
            </p:txBody>
          </p:sp>
        </p:grpSp>
      </p:grpSp>
      <p:sp>
        <p:nvSpPr>
          <p:cNvPr id="56" name="Frame 55">
            <a:extLst>
              <a:ext uri="{FF2B5EF4-FFF2-40B4-BE49-F238E27FC236}">
                <a16:creationId xmlns:a16="http://schemas.microsoft.com/office/drawing/2014/main" id="{A01D6BA3-7412-4D6B-A141-7C159075B15B}"/>
              </a:ext>
            </a:extLst>
          </p:cNvPr>
          <p:cNvSpPr/>
          <p:nvPr/>
        </p:nvSpPr>
        <p:spPr>
          <a:xfrm>
            <a:off x="4475171" y="1402080"/>
            <a:ext cx="3281082" cy="4053840"/>
          </a:xfrm>
          <a:prstGeom prst="frame">
            <a:avLst>
              <a:gd name="adj1" fmla="val 20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Frame 56">
            <a:extLst>
              <a:ext uri="{FF2B5EF4-FFF2-40B4-BE49-F238E27FC236}">
                <a16:creationId xmlns:a16="http://schemas.microsoft.com/office/drawing/2014/main" id="{8B73CA9B-2921-497E-AE81-1F8A680DBF49}"/>
              </a:ext>
            </a:extLst>
          </p:cNvPr>
          <p:cNvSpPr/>
          <p:nvPr/>
        </p:nvSpPr>
        <p:spPr>
          <a:xfrm>
            <a:off x="8138149" y="1402080"/>
            <a:ext cx="3281082" cy="4053840"/>
          </a:xfrm>
          <a:prstGeom prst="frame">
            <a:avLst>
              <a:gd name="adj1" fmla="val 20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Oval 54">
            <a:extLst>
              <a:ext uri="{FF2B5EF4-FFF2-40B4-BE49-F238E27FC236}">
                <a16:creationId xmlns:a16="http://schemas.microsoft.com/office/drawing/2014/main" id="{5329E3E0-2747-4A7B-BC05-BDAE807601A7}"/>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71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56"/>
                                        </p:tgtEl>
                                      </p:cBhvr>
                                    </p:animEffect>
                                    <p:set>
                                      <p:cBhvr>
                                        <p:cTn id="16" dur="1" fill="hold">
                                          <p:stCondLst>
                                            <p:cond delay="499"/>
                                          </p:stCondLst>
                                        </p:cTn>
                                        <p:tgtEl>
                                          <p:spTgt spid="5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1" nodeType="clickEffect">
                                  <p:stCondLst>
                                    <p:cond delay="0"/>
                                  </p:stCondLst>
                                  <p:childTnLst>
                                    <p:animEffect transition="out" filter="dissolve">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6" grpId="0" animBg="1"/>
      <p:bldP spid="56" grpId="1" animBg="1"/>
      <p:bldP spid="57" grpId="0" animBg="1"/>
      <p:bldP spid="5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Use a system to find all the ways to partition numbers 7-10. Use two different colours of cubes to support finding all the ways. Record ways in a table or using equations. See if children can explain how they know they have found all the ways to partition a given number and describe </a:t>
            </a:r>
            <a:r>
              <a:rPr lang="en-GB" i="1" dirty="0"/>
              <a:t>why </a:t>
            </a:r>
            <a:r>
              <a:rPr lang="en-GB" dirty="0"/>
              <a:t>there is a pattern in their answer.</a:t>
            </a:r>
          </a:p>
          <a:p>
            <a:pPr marL="342900" indent="-342900">
              <a:lnSpc>
                <a:spcPct val="100000"/>
              </a:lnSpc>
              <a:spcBef>
                <a:spcPts val="0"/>
              </a:spcBef>
              <a:buFont typeface="Arial" panose="020B0604020202020204" pitchFamily="34" charset="0"/>
              <a:buChar char="•"/>
            </a:pPr>
            <a:r>
              <a:rPr lang="en-GB" dirty="0"/>
              <a:t>Explore partitioning numbers into 3 parts, for example, 8 = 1 + 2 + 5; 8 = 2 + 2 + 4.</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One</a:t>
            </a:r>
            <a:r>
              <a:rPr lang="en-GB" dirty="0"/>
              <a:t> is taking photos of everyone. When it’s </a:t>
            </a:r>
            <a:r>
              <a:rPr lang="en-GB" dirty="0">
                <a:solidFill>
                  <a:srgbClr val="FF0000"/>
                </a:solidFill>
              </a:rPr>
              <a:t>Nine</a:t>
            </a:r>
            <a:r>
              <a:rPr lang="en-GB" dirty="0">
                <a:solidFill>
                  <a:schemeClr val="accent1"/>
                </a:solidFill>
              </a:rPr>
              <a:t>’s</a:t>
            </a:r>
            <a:r>
              <a:rPr lang="en-GB" dirty="0"/>
              <a:t> turn, he stops sneezing but starts hiccupping and breaking into smaller </a:t>
            </a:r>
            <a:r>
              <a:rPr lang="en-GB" dirty="0" err="1"/>
              <a:t>Numberblocks</a:t>
            </a:r>
            <a:r>
              <a:rPr lang="en-GB" dirty="0"/>
              <a:t>. Soon, other </a:t>
            </a:r>
            <a:r>
              <a:rPr lang="en-GB" dirty="0" err="1"/>
              <a:t>Numberblock</a:t>
            </a:r>
            <a:r>
              <a:rPr lang="en-GB" dirty="0"/>
              <a:t> friends are also breaking apart. Someone needs to find a cure, but can they?</a:t>
            </a:r>
          </a:p>
          <a:p>
            <a:pPr marL="0" indent="0">
              <a:lnSpc>
                <a:spcPct val="100000"/>
              </a:lnSpc>
              <a:spcBef>
                <a:spcPts val="0"/>
              </a:spcBef>
              <a:buNone/>
            </a:pPr>
            <a:r>
              <a:rPr lang="en-GB" dirty="0"/>
              <a:t>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Partitioning numbers to 10</a:t>
            </a:r>
          </a:p>
          <a:p>
            <a:pPr marL="0" indent="0">
              <a:spcBef>
                <a:spcPts val="1800"/>
              </a:spcBef>
              <a:buNone/>
            </a:pPr>
            <a:r>
              <a:rPr lang="en-GB" dirty="0">
                <a:latin typeface="+mj-lt"/>
              </a:rPr>
              <a:t>In this episode the </a:t>
            </a:r>
            <a:r>
              <a:rPr lang="en-GB" dirty="0" err="1">
                <a:latin typeface="+mj-lt"/>
              </a:rPr>
              <a:t>Numberblocks</a:t>
            </a:r>
            <a:r>
              <a:rPr lang="en-GB" dirty="0">
                <a:latin typeface="+mj-lt"/>
              </a:rPr>
              <a:t> are partitioning into smaller </a:t>
            </a:r>
            <a:r>
              <a:rPr lang="en-GB" dirty="0" err="1">
                <a:latin typeface="+mj-lt"/>
              </a:rPr>
              <a:t>Numberblocks</a:t>
            </a:r>
            <a:r>
              <a:rPr lang="en-GB" dirty="0">
                <a:latin typeface="+mj-lt"/>
              </a:rPr>
              <a:t>. We see how they can partition into two parts, more than two parts and how some partition into equal parts. This episode is further developing the concept of part-whole relationships and the idea that a whole is the combination of smaller parts.</a:t>
            </a:r>
            <a:endParaRPr lang="en-GB" dirty="0">
              <a:solidFill>
                <a:srgbClr val="FF0000"/>
              </a:solidFill>
              <a:latin typeface="+mj-lt"/>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“&lt;9&gt; is partitioned into &lt;3&gt; and &lt;6&gt;.”</a:t>
            </a:r>
          </a:p>
          <a:p>
            <a:endParaRPr lang="en-GB" dirty="0">
              <a:latin typeface="+mj-lt"/>
            </a:endParaRPr>
          </a:p>
          <a:p>
            <a:pPr marL="0" indent="0">
              <a:buNone/>
            </a:pPr>
            <a:r>
              <a:rPr lang="en-GB" dirty="0">
                <a:latin typeface="+mj-lt"/>
              </a:rPr>
              <a:t>“&lt;3&gt; is a part of &lt;9&gt;. &lt;6&gt; is a part of &lt;9&gt;.”</a:t>
            </a:r>
          </a:p>
          <a:p>
            <a:endParaRPr lang="en-GB" dirty="0">
              <a:latin typeface="+mj-lt"/>
            </a:endParaRPr>
          </a:p>
          <a:p>
            <a:pPr marL="0" indent="0">
              <a:buNone/>
            </a:pPr>
            <a:r>
              <a:rPr lang="en-GB" dirty="0">
                <a:latin typeface="+mj-lt"/>
              </a:rPr>
              <a:t>“&lt;9&gt; is the whole, &lt;6&gt; is a part, &lt;2&gt; is a part and &lt;1&gt; is a part.”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dirty="0">
                <a:latin typeface="+mj-lt"/>
              </a:rPr>
              <a:t>Watch the episode of </a:t>
            </a:r>
            <a:r>
              <a:rPr lang="en-GB" dirty="0" err="1">
                <a:latin typeface="+mj-lt"/>
              </a:rPr>
              <a:t>Numberblocks</a:t>
            </a:r>
            <a:r>
              <a:rPr lang="en-GB" dirty="0">
                <a:latin typeface="+mj-lt"/>
              </a:rPr>
              <a:t>. Use the following picture as a stimulus.</a:t>
            </a:r>
          </a:p>
          <a:p>
            <a:pPr marL="0" indent="0">
              <a:lnSpc>
                <a:spcPct val="100000"/>
              </a:lnSpc>
              <a:buNone/>
            </a:pPr>
            <a:r>
              <a:rPr lang="en-GB" dirty="0">
                <a:latin typeface="+mj-lt"/>
              </a:rPr>
              <a:t>Has anyone ever had hiccups? Does anyone know a cure for hiccups? What happened to the </a:t>
            </a:r>
            <a:r>
              <a:rPr lang="en-GB" dirty="0" err="1">
                <a:latin typeface="+mj-lt"/>
              </a:rPr>
              <a:t>Numberblocks</a:t>
            </a:r>
            <a:r>
              <a:rPr lang="en-GB" dirty="0">
                <a:latin typeface="+mj-lt"/>
              </a:rPr>
              <a:t> when they had hiccups?</a:t>
            </a:r>
          </a:p>
          <a:p>
            <a:pPr marL="0" indent="0">
              <a:lnSpc>
                <a:spcPct val="100000"/>
              </a:lnSpc>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11AAC-ABC3-473C-B3C2-561BFF5868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a:solidFill>
            <a:srgbClr val="FCA32B"/>
          </a:solidFill>
        </p:spPr>
      </p:pic>
      <p:sp>
        <p:nvSpPr>
          <p:cNvPr id="7" name="Rectangle 6">
            <a:extLst>
              <a:ext uri="{FF2B5EF4-FFF2-40B4-BE49-F238E27FC236}">
                <a16:creationId xmlns:a16="http://schemas.microsoft.com/office/drawing/2014/main" id="{9DF4864C-5D6D-4250-8CB5-AC4D20220480}"/>
              </a:ext>
            </a:extLst>
          </p:cNvPr>
          <p:cNvSpPr/>
          <p:nvPr/>
        </p:nvSpPr>
        <p:spPr>
          <a:xfrm>
            <a:off x="4190400" y="6562589"/>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D1F837DE-14E0-42CF-A803-A4ED3BA0375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Widescreen</PresentationFormat>
  <Paragraphs>149</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Comic Sans MS</vt:lpstr>
      <vt:lpstr>Myriad Pro</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373</cp:revision>
  <dcterms:created xsi:type="dcterms:W3CDTF">2018-02-20T10:26:52Z</dcterms:created>
  <dcterms:modified xsi:type="dcterms:W3CDTF">2021-04-11T15:20:12Z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