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1" r:id="rId4"/>
    <p:sldMasterId id="2147483699" r:id="rId5"/>
  </p:sldMasterIdLst>
  <p:notesMasterIdLst>
    <p:notesMasterId r:id="rId38"/>
  </p:notesMasterIdLst>
  <p:sldIdLst>
    <p:sldId id="455" r:id="rId6"/>
    <p:sldId id="257" r:id="rId7"/>
    <p:sldId id="258" r:id="rId8"/>
    <p:sldId id="267" r:id="rId9"/>
    <p:sldId id="268" r:id="rId10"/>
    <p:sldId id="266" r:id="rId11"/>
    <p:sldId id="270" r:id="rId12"/>
    <p:sldId id="452" r:id="rId13"/>
    <p:sldId id="426" r:id="rId14"/>
    <p:sldId id="272" r:id="rId15"/>
    <p:sldId id="471" r:id="rId16"/>
    <p:sldId id="456" r:id="rId17"/>
    <p:sldId id="273" r:id="rId18"/>
    <p:sldId id="459" r:id="rId19"/>
    <p:sldId id="472" r:id="rId20"/>
    <p:sldId id="458" r:id="rId21"/>
    <p:sldId id="473" r:id="rId22"/>
    <p:sldId id="457" r:id="rId23"/>
    <p:sldId id="440" r:id="rId24"/>
    <p:sldId id="427" r:id="rId25"/>
    <p:sldId id="470" r:id="rId26"/>
    <p:sldId id="428" r:id="rId27"/>
    <p:sldId id="465" r:id="rId28"/>
    <p:sldId id="461" r:id="rId29"/>
    <p:sldId id="466" r:id="rId30"/>
    <p:sldId id="462" r:id="rId31"/>
    <p:sldId id="467" r:id="rId32"/>
    <p:sldId id="463" r:id="rId33"/>
    <p:sldId id="468" r:id="rId34"/>
    <p:sldId id="469" r:id="rId35"/>
    <p:sldId id="464" r:id="rId36"/>
    <p:sldId id="45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7hweojRQnD1vmChVM83wg==" hashData="4Oyltf+UcgLpY9yGcSwYitONBw7COvQdQwiTp0KsIOEFZwIgMox7QxYLmKWxv/i05cYa4SP7sgKdt0YLFinWb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231"/>
    <a:srgbClr val="B68451"/>
    <a:srgbClr val="C28A59"/>
    <a:srgbClr val="57A4B4"/>
    <a:srgbClr val="6197A5"/>
    <a:srgbClr val="C5C073"/>
    <a:srgbClr val="EE8E58"/>
    <a:srgbClr val="6AA869"/>
    <a:srgbClr val="E17780"/>
    <a:srgbClr val="4084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07" autoAdjust="0"/>
    <p:restoredTop sz="82789" autoAdjust="0"/>
  </p:normalViewPr>
  <p:slideViewPr>
    <p:cSldViewPr snapToGrid="0">
      <p:cViewPr varScale="1">
        <p:scale>
          <a:sx n="55" d="100"/>
          <a:sy n="55" d="100"/>
        </p:scale>
        <p:origin x="1028" y="40"/>
      </p:cViewPr>
      <p:guideLst>
        <p:guide orient="horz" pos="2160"/>
        <p:guide pos="3840"/>
      </p:guideLst>
    </p:cSldViewPr>
  </p:slideViewPr>
  <p:notesTextViewPr>
    <p:cViewPr>
      <p:scale>
        <a:sx n="3" d="2"/>
        <a:sy n="3" d="2"/>
      </p:scale>
      <p:origin x="0" y="0"/>
    </p:cViewPr>
  </p:notesTextViewPr>
  <p:sorterViewPr>
    <p:cViewPr>
      <p:scale>
        <a:sx n="100" d="100"/>
        <a:sy n="100" d="100"/>
      </p:scale>
      <p:origin x="0" y="-12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6325D1-368B-4704-8335-E0A9881D4FDC}" type="datetimeFigureOut">
              <a:rPr lang="en-GB" smtClean="0"/>
              <a:t>21/04/2021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909DB-13D6-45F7-9022-56565D11BD24}" type="slidenum">
              <a:rPr lang="en-GB" smtClean="0"/>
              <a:t>‹#›</a:t>
            </a:fld>
            <a:endParaRPr lang="en-GB" dirty="0"/>
          </a:p>
        </p:txBody>
      </p:sp>
    </p:spTree>
    <p:extLst>
      <p:ext uri="{BB962C8B-B14F-4D97-AF65-F5344CB8AC3E}">
        <p14:creationId xmlns:p14="http://schemas.microsoft.com/office/powerpoint/2010/main" val="2496164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E909DB-13D6-45F7-9022-56565D11BD24}" type="slidenum">
              <a:rPr lang="en-GB" smtClean="0"/>
              <a:t>3</a:t>
            </a:fld>
            <a:endParaRPr lang="en-GB" dirty="0"/>
          </a:p>
        </p:txBody>
      </p:sp>
    </p:spTree>
    <p:extLst>
      <p:ext uri="{BB962C8B-B14F-4D97-AF65-F5344CB8AC3E}">
        <p14:creationId xmlns:p14="http://schemas.microsoft.com/office/powerpoint/2010/main" val="2789480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Use these slides to reveal clues about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Numberblock</a:t>
            </a:r>
            <a:r>
              <a:rPr lang="en-GB" sz="1800" dirty="0">
                <a:effectLst/>
                <a:latin typeface="Calibri" panose="020F0502020204030204" pitchFamily="34" charset="0"/>
                <a:ea typeface="Calibri" panose="020F0502020204030204" pitchFamily="34" charset="0"/>
                <a:cs typeface="Times New Roman" panose="02020603050405020304" pitchFamily="18" charset="0"/>
              </a:rPr>
              <a:t> between 11 and 15.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Discuss as the slide animates: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Can you remember which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Numberblock</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made of ten and four?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Does the skateboard help you remember? Does it match what you first thought?</a:t>
            </a:r>
          </a:p>
          <a:p>
            <a:endParaRPr lang="en-GB" baseline="0" dirty="0"/>
          </a:p>
        </p:txBody>
      </p:sp>
      <p:sp>
        <p:nvSpPr>
          <p:cNvPr id="4" name="Slide Number Placeholder 3"/>
          <p:cNvSpPr>
            <a:spLocks noGrp="1"/>
          </p:cNvSpPr>
          <p:nvPr>
            <p:ph type="sldNum" sz="quarter" idx="10"/>
          </p:nvPr>
        </p:nvSpPr>
        <p:spPr/>
        <p:txBody>
          <a:bodyPr/>
          <a:lstStyle/>
          <a:p>
            <a:fld id="{4BE909DB-13D6-45F7-9022-56565D11BD24}" type="slidenum">
              <a:rPr lang="en-GB" smtClean="0"/>
              <a:t>14</a:t>
            </a:fld>
            <a:endParaRPr lang="en-GB"/>
          </a:p>
        </p:txBody>
      </p:sp>
    </p:spTree>
    <p:extLst>
      <p:ext uri="{BB962C8B-B14F-4D97-AF65-F5344CB8AC3E}">
        <p14:creationId xmlns:p14="http://schemas.microsoft.com/office/powerpoint/2010/main" val="600085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Discuss as the slide animates: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Can you remember which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Numberblock</a:t>
            </a:r>
            <a:r>
              <a:rPr lang="en-GB" sz="1200" dirty="0">
                <a:effectLst/>
                <a:latin typeface="Calibri" panose="020F0502020204030204" pitchFamily="34" charset="0"/>
                <a:ea typeface="Calibri" panose="020F0502020204030204" pitchFamily="34" charset="0"/>
                <a:cs typeface="Times New Roman" panose="02020603050405020304" pitchFamily="18" charset="0"/>
              </a:rPr>
              <a:t> is made of ten and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Does the football pitch help you remember? Does it match what you first thought?</a:t>
            </a:r>
          </a:p>
          <a:p>
            <a:endParaRPr lang="en-GB" baseline="0" dirty="0"/>
          </a:p>
        </p:txBody>
      </p:sp>
      <p:sp>
        <p:nvSpPr>
          <p:cNvPr id="4" name="Slide Number Placeholder 3"/>
          <p:cNvSpPr>
            <a:spLocks noGrp="1"/>
          </p:cNvSpPr>
          <p:nvPr>
            <p:ph type="sldNum" sz="quarter" idx="10"/>
          </p:nvPr>
        </p:nvSpPr>
        <p:spPr/>
        <p:txBody>
          <a:bodyPr/>
          <a:lstStyle/>
          <a:p>
            <a:fld id="{4BE909DB-13D6-45F7-9022-56565D11BD24}" type="slidenum">
              <a:rPr lang="en-GB" smtClean="0"/>
              <a:t>15</a:t>
            </a:fld>
            <a:endParaRPr lang="en-GB"/>
          </a:p>
        </p:txBody>
      </p:sp>
    </p:spTree>
    <p:extLst>
      <p:ext uri="{BB962C8B-B14F-4D97-AF65-F5344CB8AC3E}">
        <p14:creationId xmlns:p14="http://schemas.microsoft.com/office/powerpoint/2010/main" val="202735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Discuss as the slide animates: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Can you remember which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Numberblock</a:t>
            </a:r>
            <a:r>
              <a:rPr lang="en-GB" sz="1200" dirty="0">
                <a:effectLst/>
                <a:latin typeface="Calibri" panose="020F0502020204030204" pitchFamily="34" charset="0"/>
                <a:ea typeface="Calibri" panose="020F0502020204030204" pitchFamily="34" charset="0"/>
                <a:cs typeface="Times New Roman" panose="02020603050405020304" pitchFamily="18" charset="0"/>
              </a:rPr>
              <a:t> is made of ten and three?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Does the banana skin help you remember? Does it match what you first thought?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Which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Numberblock</a:t>
            </a:r>
            <a:r>
              <a:rPr lang="en-GB" sz="1200" dirty="0">
                <a:effectLst/>
                <a:latin typeface="Calibri" panose="020F0502020204030204" pitchFamily="34" charset="0"/>
                <a:ea typeface="Calibri" panose="020F0502020204030204" pitchFamily="34" charset="0"/>
                <a:cs typeface="Times New Roman" panose="02020603050405020304" pitchFamily="18" charset="0"/>
              </a:rPr>
              <a:t> have you found easiest to guess so far? </a:t>
            </a:r>
          </a:p>
          <a:p>
            <a:endParaRPr lang="en-GB" baseline="0" dirty="0"/>
          </a:p>
        </p:txBody>
      </p:sp>
      <p:sp>
        <p:nvSpPr>
          <p:cNvPr id="4" name="Slide Number Placeholder 3"/>
          <p:cNvSpPr>
            <a:spLocks noGrp="1"/>
          </p:cNvSpPr>
          <p:nvPr>
            <p:ph type="sldNum" sz="quarter" idx="10"/>
          </p:nvPr>
        </p:nvSpPr>
        <p:spPr/>
        <p:txBody>
          <a:bodyPr/>
          <a:lstStyle/>
          <a:p>
            <a:fld id="{4BE909DB-13D6-45F7-9022-56565D11BD24}" type="slidenum">
              <a:rPr lang="en-GB" smtClean="0"/>
              <a:t>16</a:t>
            </a:fld>
            <a:endParaRPr lang="en-GB"/>
          </a:p>
        </p:txBody>
      </p:sp>
    </p:spTree>
    <p:extLst>
      <p:ext uri="{BB962C8B-B14F-4D97-AF65-F5344CB8AC3E}">
        <p14:creationId xmlns:p14="http://schemas.microsoft.com/office/powerpoint/2010/main" val="3649000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Discuss as the slide animates: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Can you remember which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Numberblock</a:t>
            </a:r>
            <a:r>
              <a:rPr lang="en-GB" sz="1200" dirty="0">
                <a:effectLst/>
                <a:latin typeface="Calibri" panose="020F0502020204030204" pitchFamily="34" charset="0"/>
                <a:ea typeface="Calibri" panose="020F0502020204030204" pitchFamily="34" charset="0"/>
                <a:cs typeface="Times New Roman" panose="02020603050405020304" pitchFamily="18" charset="0"/>
              </a:rPr>
              <a:t> is made of ten and five?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Do the steps help you remember? Does it match what you first thought?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Which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Numberblock</a:t>
            </a:r>
            <a:r>
              <a:rPr lang="en-GB" sz="1200" dirty="0">
                <a:effectLst/>
                <a:latin typeface="Calibri" panose="020F0502020204030204" pitchFamily="34" charset="0"/>
                <a:ea typeface="Calibri" panose="020F0502020204030204" pitchFamily="34" charset="0"/>
                <a:cs typeface="Times New Roman" panose="02020603050405020304" pitchFamily="18" charset="0"/>
              </a:rPr>
              <a:t> so far have you found the hardest to guess? Can you think why you found it more difficult? (Children at this stage might be confusing thirteen and fifteen as these number words sound similar.)</a:t>
            </a:r>
          </a:p>
          <a:p>
            <a:endParaRPr lang="en-GB" baseline="0" dirty="0"/>
          </a:p>
        </p:txBody>
      </p:sp>
      <p:sp>
        <p:nvSpPr>
          <p:cNvPr id="4" name="Slide Number Placeholder 3"/>
          <p:cNvSpPr>
            <a:spLocks noGrp="1"/>
          </p:cNvSpPr>
          <p:nvPr>
            <p:ph type="sldNum" sz="quarter" idx="10"/>
          </p:nvPr>
        </p:nvSpPr>
        <p:spPr/>
        <p:txBody>
          <a:bodyPr/>
          <a:lstStyle/>
          <a:p>
            <a:fld id="{4BE909DB-13D6-45F7-9022-56565D11BD24}" type="slidenum">
              <a:rPr lang="en-GB" smtClean="0"/>
              <a:t>17</a:t>
            </a:fld>
            <a:endParaRPr lang="en-GB"/>
          </a:p>
        </p:txBody>
      </p:sp>
    </p:spTree>
    <p:extLst>
      <p:ext uri="{BB962C8B-B14F-4D97-AF65-F5344CB8AC3E}">
        <p14:creationId xmlns:p14="http://schemas.microsoft.com/office/powerpoint/2010/main" val="3246459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Discuss as the slide animates: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Can you remember which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Numberblock</a:t>
            </a:r>
            <a:r>
              <a:rPr lang="en-GB" sz="1200" dirty="0">
                <a:effectLst/>
                <a:latin typeface="Calibri" panose="020F0502020204030204" pitchFamily="34" charset="0"/>
                <a:ea typeface="Calibri" panose="020F0502020204030204" pitchFamily="34" charset="0"/>
                <a:cs typeface="Times New Roman" panose="02020603050405020304" pitchFamily="18" charset="0"/>
              </a:rPr>
              <a:t> is made of ten and two?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Do the rays help you remember? Does it match what you first thought?</a:t>
            </a:r>
          </a:p>
          <a:p>
            <a:endParaRPr lang="en-GB" baseline="0" dirty="0"/>
          </a:p>
          <a:p>
            <a:r>
              <a:rPr lang="en-GB" baseline="0" dirty="0"/>
              <a:t>Think about all the </a:t>
            </a:r>
            <a:r>
              <a:rPr lang="en-GB" baseline="0" dirty="0" err="1"/>
              <a:t>Numberblocks</a:t>
            </a:r>
            <a:r>
              <a:rPr lang="en-GB" baseline="0" dirty="0"/>
              <a:t> we have seen (Eleven, Twelve, Thirteen, Fourteen, Fifteen) and encourage children to discuss:</a:t>
            </a:r>
          </a:p>
          <a:p>
            <a:r>
              <a:rPr lang="en-GB" baseline="0" dirty="0"/>
              <a:t>Which of the number names help </a:t>
            </a:r>
            <a:r>
              <a:rPr lang="en-GB" b="1" baseline="0" dirty="0"/>
              <a:t>you</a:t>
            </a:r>
            <a:r>
              <a:rPr lang="en-GB" baseline="0" dirty="0"/>
              <a:t> think about the parts of the </a:t>
            </a:r>
            <a:r>
              <a:rPr lang="en-GB" baseline="0" dirty="0" err="1"/>
              <a:t>Numberblock</a:t>
            </a:r>
            <a:r>
              <a:rPr lang="en-GB" baseline="0" dirty="0"/>
              <a:t>? </a:t>
            </a:r>
          </a:p>
          <a:p>
            <a:r>
              <a:rPr lang="en-GB" baseline="0" dirty="0"/>
              <a:t>Which number names do not help us think about the parts so easily? </a:t>
            </a:r>
          </a:p>
          <a:p>
            <a:r>
              <a:rPr lang="en-GB" baseline="0" dirty="0"/>
              <a:t>Can you hear ‘teen’ in any of the numbers 11-15? Which ones can you </a:t>
            </a:r>
            <a:r>
              <a:rPr lang="en-GB" b="1" baseline="0" dirty="0"/>
              <a:t>not</a:t>
            </a:r>
            <a:r>
              <a:rPr lang="en-GB" baseline="0" dirty="0"/>
              <a:t> hear ‘teen’?</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4BE909DB-13D6-45F7-9022-56565D11BD24}" type="slidenum">
              <a:rPr lang="en-GB" smtClean="0"/>
              <a:t>18</a:t>
            </a:fld>
            <a:endParaRPr lang="en-GB"/>
          </a:p>
        </p:txBody>
      </p:sp>
    </p:spTree>
    <p:extLst>
      <p:ext uri="{BB962C8B-B14F-4D97-AF65-F5344CB8AC3E}">
        <p14:creationId xmlns:p14="http://schemas.microsoft.com/office/powerpoint/2010/main" val="3974551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E909DB-13D6-45F7-9022-56565D11BD24}" type="slidenum">
              <a:rPr lang="en-GB" smtClean="0"/>
              <a:t>19</a:t>
            </a:fld>
            <a:endParaRPr lang="en-GB" dirty="0"/>
          </a:p>
        </p:txBody>
      </p:sp>
    </p:spTree>
    <p:extLst>
      <p:ext uri="{BB962C8B-B14F-4D97-AF65-F5344CB8AC3E}">
        <p14:creationId xmlns:p14="http://schemas.microsoft.com/office/powerpoint/2010/main" val="864789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909DB-13D6-45F7-9022-56565D11BD24}" type="slidenum">
              <a:rPr lang="en-GB" smtClean="0"/>
              <a:t>20</a:t>
            </a:fld>
            <a:endParaRPr lang="en-GB" dirty="0"/>
          </a:p>
        </p:txBody>
      </p:sp>
    </p:spTree>
    <p:extLst>
      <p:ext uri="{BB962C8B-B14F-4D97-AF65-F5344CB8AC3E}">
        <p14:creationId xmlns:p14="http://schemas.microsoft.com/office/powerpoint/2010/main" val="2318538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Hidden slide. Print this slide and cut along dotted line.</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Give pairs or groups of children 5 strips each to accompany slides 22-31.</a:t>
            </a:r>
            <a:endParaRPr lang="en-GB" dirty="0"/>
          </a:p>
        </p:txBody>
      </p:sp>
      <p:sp>
        <p:nvSpPr>
          <p:cNvPr id="4" name="Slide Number Placeholder 3"/>
          <p:cNvSpPr>
            <a:spLocks noGrp="1"/>
          </p:cNvSpPr>
          <p:nvPr>
            <p:ph type="sldNum" sz="quarter" idx="5"/>
          </p:nvPr>
        </p:nvSpPr>
        <p:spPr/>
        <p:txBody>
          <a:bodyPr/>
          <a:lstStyle/>
          <a:p>
            <a:fld id="{4BE909DB-13D6-45F7-9022-56565D11BD24}" type="slidenum">
              <a:rPr lang="en-GB" smtClean="0"/>
              <a:t>21</a:t>
            </a:fld>
            <a:endParaRPr lang="en-GB"/>
          </a:p>
        </p:txBody>
      </p:sp>
    </p:spTree>
    <p:extLst>
      <p:ext uri="{BB962C8B-B14F-4D97-AF65-F5344CB8AC3E}">
        <p14:creationId xmlns:p14="http://schemas.microsoft.com/office/powerpoint/2010/main" val="3756112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Ask the children to complete a strip (from slide 21) in pairs or groups. What information can we put in these representations for 11?</a:t>
            </a:r>
            <a:endParaRPr lang="en-GB" baseline="0" dirty="0"/>
          </a:p>
        </p:txBody>
      </p:sp>
      <p:sp>
        <p:nvSpPr>
          <p:cNvPr id="4" name="Slide Number Placeholder 3"/>
          <p:cNvSpPr>
            <a:spLocks noGrp="1"/>
          </p:cNvSpPr>
          <p:nvPr>
            <p:ph type="sldNum" sz="quarter" idx="10"/>
          </p:nvPr>
        </p:nvSpPr>
        <p:spPr/>
        <p:txBody>
          <a:bodyPr/>
          <a:lstStyle/>
          <a:p>
            <a:fld id="{4BE909DB-13D6-45F7-9022-56565D11BD24}" type="slidenum">
              <a:rPr lang="en-GB" smtClean="0"/>
              <a:t>22</a:t>
            </a:fld>
            <a:endParaRPr lang="en-GB"/>
          </a:p>
        </p:txBody>
      </p:sp>
    </p:spTree>
    <p:extLst>
      <p:ext uri="{BB962C8B-B14F-4D97-AF65-F5344CB8AC3E}">
        <p14:creationId xmlns:p14="http://schemas.microsoft.com/office/powerpoint/2010/main" val="2799284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Use this slide to check the children’s representations. Ask the children to describe what the representations mean in their own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Encourage use of language of part/whole: ten is a part, one is a part, eleven is the whole.</a:t>
            </a:r>
          </a:p>
          <a:p>
            <a:r>
              <a:rPr lang="en-GB" baseline="0" dirty="0"/>
              <a:t>Use stem sentence: ten and one is eleven.</a:t>
            </a:r>
          </a:p>
          <a:p>
            <a:r>
              <a:rPr lang="en-GB" baseline="0" dirty="0"/>
              <a:t>Read equations: ten plus one is equal to eleven.</a:t>
            </a:r>
          </a:p>
          <a:p>
            <a:endParaRPr lang="en-GB" baseline="0" dirty="0"/>
          </a:p>
        </p:txBody>
      </p:sp>
      <p:sp>
        <p:nvSpPr>
          <p:cNvPr id="4" name="Slide Number Placeholder 3"/>
          <p:cNvSpPr>
            <a:spLocks noGrp="1"/>
          </p:cNvSpPr>
          <p:nvPr>
            <p:ph type="sldNum" sz="quarter" idx="10"/>
          </p:nvPr>
        </p:nvSpPr>
        <p:spPr/>
        <p:txBody>
          <a:bodyPr/>
          <a:lstStyle/>
          <a:p>
            <a:fld id="{4BE909DB-13D6-45F7-9022-56565D11BD24}" type="slidenum">
              <a:rPr lang="en-GB" smtClean="0"/>
              <a:t>23</a:t>
            </a:fld>
            <a:endParaRPr lang="en-GB"/>
          </a:p>
        </p:txBody>
      </p:sp>
    </p:spTree>
    <p:extLst>
      <p:ext uri="{BB962C8B-B14F-4D97-AF65-F5344CB8AC3E}">
        <p14:creationId xmlns:p14="http://schemas.microsoft.com/office/powerpoint/2010/main" val="647962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E909DB-13D6-45F7-9022-56565D11BD24}" type="slidenum">
              <a:rPr lang="en-GB" smtClean="0"/>
              <a:t>4</a:t>
            </a:fld>
            <a:endParaRPr lang="en-GB" dirty="0"/>
          </a:p>
        </p:txBody>
      </p:sp>
    </p:spTree>
    <p:extLst>
      <p:ext uri="{BB962C8B-B14F-4D97-AF65-F5344CB8AC3E}">
        <p14:creationId xmlns:p14="http://schemas.microsoft.com/office/powerpoint/2010/main" val="226187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Ask the children to complete a strip (from slide 21) in pairs or groups. What information can we put in these representations for 12? </a:t>
            </a: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4BE909DB-13D6-45F7-9022-56565D11BD24}" type="slidenum">
              <a:rPr lang="en-GB" smtClean="0"/>
              <a:t>24</a:t>
            </a:fld>
            <a:endParaRPr lang="en-GB"/>
          </a:p>
        </p:txBody>
      </p:sp>
    </p:spTree>
    <p:extLst>
      <p:ext uri="{BB962C8B-B14F-4D97-AF65-F5344CB8AC3E}">
        <p14:creationId xmlns:p14="http://schemas.microsoft.com/office/powerpoint/2010/main" val="436699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Use this slide to check the children’s representations. Ask the children to describe what the representations mean in their own words. They might be able to describe what is the same as, or different to,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Encourage use of language of part/whole: ten is a part, two is a part, twelve is the whole.</a:t>
            </a:r>
          </a:p>
          <a:p>
            <a:r>
              <a:rPr lang="en-GB" baseline="0" dirty="0"/>
              <a:t>Use stem sentence: ten and two is twelve.</a:t>
            </a:r>
          </a:p>
          <a:p>
            <a:r>
              <a:rPr lang="en-GB" baseline="0" dirty="0"/>
              <a:t>Read equations: ten plus two is equal to twelve.</a:t>
            </a:r>
          </a:p>
          <a:p>
            <a:endParaRPr lang="en-GB" baseline="0" dirty="0"/>
          </a:p>
        </p:txBody>
      </p:sp>
      <p:sp>
        <p:nvSpPr>
          <p:cNvPr id="4" name="Slide Number Placeholder 3"/>
          <p:cNvSpPr>
            <a:spLocks noGrp="1"/>
          </p:cNvSpPr>
          <p:nvPr>
            <p:ph type="sldNum" sz="quarter" idx="10"/>
          </p:nvPr>
        </p:nvSpPr>
        <p:spPr/>
        <p:txBody>
          <a:bodyPr/>
          <a:lstStyle/>
          <a:p>
            <a:fld id="{4BE909DB-13D6-45F7-9022-56565D11BD24}" type="slidenum">
              <a:rPr lang="en-GB" smtClean="0"/>
              <a:t>25</a:t>
            </a:fld>
            <a:endParaRPr lang="en-GB"/>
          </a:p>
        </p:txBody>
      </p:sp>
    </p:spTree>
    <p:extLst>
      <p:ext uri="{BB962C8B-B14F-4D97-AF65-F5344CB8AC3E}">
        <p14:creationId xmlns:p14="http://schemas.microsoft.com/office/powerpoint/2010/main" val="343999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Ask the children to complete a strip (from slide 21) in pairs or groups. What information can we put in these representations for 13?</a:t>
            </a: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4BE909DB-13D6-45F7-9022-56565D11BD24}" type="slidenum">
              <a:rPr lang="en-GB" smtClean="0"/>
              <a:t>26</a:t>
            </a:fld>
            <a:endParaRPr lang="en-GB"/>
          </a:p>
        </p:txBody>
      </p:sp>
    </p:spTree>
    <p:extLst>
      <p:ext uri="{BB962C8B-B14F-4D97-AF65-F5344CB8AC3E}">
        <p14:creationId xmlns:p14="http://schemas.microsoft.com/office/powerpoint/2010/main" val="3951997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Use this slide to check the children’s representations. Ask the children to describe what the representations mean in their own words. They might be able to describe what is the same as, or different to,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Encourage use of language of part/whole: ten is a part, three is a part, thirteen is the whole.</a:t>
            </a:r>
          </a:p>
          <a:p>
            <a:r>
              <a:rPr lang="en-GB" baseline="0" dirty="0"/>
              <a:t>Use stem sentence: ten and three is thirteen.</a:t>
            </a:r>
          </a:p>
          <a:p>
            <a:r>
              <a:rPr lang="en-GB" baseline="0" dirty="0"/>
              <a:t>Read equations: ten plus three is equal to thirteen.</a:t>
            </a:r>
          </a:p>
          <a:p>
            <a:endParaRPr lang="en-GB" baseline="0" dirty="0"/>
          </a:p>
        </p:txBody>
      </p:sp>
      <p:sp>
        <p:nvSpPr>
          <p:cNvPr id="4" name="Slide Number Placeholder 3"/>
          <p:cNvSpPr>
            <a:spLocks noGrp="1"/>
          </p:cNvSpPr>
          <p:nvPr>
            <p:ph type="sldNum" sz="quarter" idx="10"/>
          </p:nvPr>
        </p:nvSpPr>
        <p:spPr/>
        <p:txBody>
          <a:bodyPr/>
          <a:lstStyle/>
          <a:p>
            <a:fld id="{4BE909DB-13D6-45F7-9022-56565D11BD24}" type="slidenum">
              <a:rPr lang="en-GB" smtClean="0"/>
              <a:t>27</a:t>
            </a:fld>
            <a:endParaRPr lang="en-GB"/>
          </a:p>
        </p:txBody>
      </p:sp>
    </p:spTree>
    <p:extLst>
      <p:ext uri="{BB962C8B-B14F-4D97-AF65-F5344CB8AC3E}">
        <p14:creationId xmlns:p14="http://schemas.microsoft.com/office/powerpoint/2010/main" val="1142563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Ask the children to complete a strip (from slide 21) in pairs or groups. What information can we put in these representations for 14?</a:t>
            </a: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4BE909DB-13D6-45F7-9022-56565D11BD24}" type="slidenum">
              <a:rPr lang="en-GB" smtClean="0"/>
              <a:t>28</a:t>
            </a:fld>
            <a:endParaRPr lang="en-GB"/>
          </a:p>
        </p:txBody>
      </p:sp>
    </p:spTree>
    <p:extLst>
      <p:ext uri="{BB962C8B-B14F-4D97-AF65-F5344CB8AC3E}">
        <p14:creationId xmlns:p14="http://schemas.microsoft.com/office/powerpoint/2010/main" val="413676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Use this slide to check the children’s representations. Ask the children to describe what the representations mean in their own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Encourage use of language of part/whole: ten is a part, four is a part, fourteen is the whole.</a:t>
            </a:r>
          </a:p>
          <a:p>
            <a:r>
              <a:rPr lang="en-GB" baseline="0" dirty="0"/>
              <a:t>Use stem sentence: ten and four is fourteen.</a:t>
            </a:r>
          </a:p>
          <a:p>
            <a:r>
              <a:rPr lang="en-GB" baseline="0" dirty="0"/>
              <a:t>Read equations: ten plus four is equal to fourteen.</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Children might notice that they can </a:t>
            </a:r>
            <a:r>
              <a:rPr lang="en-GB" sz="1200" i="0" dirty="0">
                <a:effectLst/>
                <a:latin typeface="Calibri" panose="020F0502020204030204" pitchFamily="34" charset="0"/>
                <a:ea typeface="Calibri" panose="020F0502020204030204" pitchFamily="34" charset="0"/>
                <a:cs typeface="Times New Roman" panose="02020603050405020304" pitchFamily="18" charset="0"/>
              </a:rPr>
              <a:t>hear</a:t>
            </a:r>
            <a:r>
              <a:rPr lang="en-GB" sz="1200" dirty="0">
                <a:effectLst/>
                <a:latin typeface="Calibri" panose="020F0502020204030204" pitchFamily="34" charset="0"/>
                <a:ea typeface="Calibri" panose="020F0502020204030204" pitchFamily="34" charset="0"/>
                <a:cs typeface="Times New Roman" panose="02020603050405020304" pitchFamily="18" charset="0"/>
              </a:rPr>
              <a:t> the ‘four’ in the number word ‘fourteen’. Use this as an opportunity for discussing that although we can hear the four first, we write the digit 1 (for the ten part) first.</a:t>
            </a:r>
          </a:p>
          <a:p>
            <a:endParaRPr lang="en-GB" baseline="0" dirty="0"/>
          </a:p>
        </p:txBody>
      </p:sp>
      <p:sp>
        <p:nvSpPr>
          <p:cNvPr id="4" name="Slide Number Placeholder 3"/>
          <p:cNvSpPr>
            <a:spLocks noGrp="1"/>
          </p:cNvSpPr>
          <p:nvPr>
            <p:ph type="sldNum" sz="quarter" idx="10"/>
          </p:nvPr>
        </p:nvSpPr>
        <p:spPr/>
        <p:txBody>
          <a:bodyPr/>
          <a:lstStyle/>
          <a:p>
            <a:fld id="{4BE909DB-13D6-45F7-9022-56565D11BD24}" type="slidenum">
              <a:rPr lang="en-GB" smtClean="0"/>
              <a:t>29</a:t>
            </a:fld>
            <a:endParaRPr lang="en-GB"/>
          </a:p>
        </p:txBody>
      </p:sp>
    </p:spTree>
    <p:extLst>
      <p:ext uri="{BB962C8B-B14F-4D97-AF65-F5344CB8AC3E}">
        <p14:creationId xmlns:p14="http://schemas.microsoft.com/office/powerpoint/2010/main" val="4099378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Ask the children to complete a strip (from slide 22) in pairs or groups. What information can we put in these representations for 15?</a:t>
            </a:r>
            <a:endParaRPr lang="en-GB" baseline="0" dirty="0"/>
          </a:p>
        </p:txBody>
      </p:sp>
      <p:sp>
        <p:nvSpPr>
          <p:cNvPr id="4" name="Slide Number Placeholder 3"/>
          <p:cNvSpPr>
            <a:spLocks noGrp="1"/>
          </p:cNvSpPr>
          <p:nvPr>
            <p:ph type="sldNum" sz="quarter" idx="10"/>
          </p:nvPr>
        </p:nvSpPr>
        <p:spPr/>
        <p:txBody>
          <a:bodyPr/>
          <a:lstStyle/>
          <a:p>
            <a:fld id="{4BE909DB-13D6-45F7-9022-56565D11BD24}" type="slidenum">
              <a:rPr lang="en-GB" smtClean="0"/>
              <a:t>30</a:t>
            </a:fld>
            <a:endParaRPr lang="en-GB"/>
          </a:p>
        </p:txBody>
      </p:sp>
    </p:spTree>
    <p:extLst>
      <p:ext uri="{BB962C8B-B14F-4D97-AF65-F5344CB8AC3E}">
        <p14:creationId xmlns:p14="http://schemas.microsoft.com/office/powerpoint/2010/main" val="242309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Use this slide to check the children’s representations. Ask the children to describe what the representations mean in their own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Encourage use of language of part/whole: ten is a part, five is a part, fifteen is the whole.</a:t>
            </a:r>
          </a:p>
          <a:p>
            <a:r>
              <a:rPr lang="en-GB" baseline="0" dirty="0"/>
              <a:t>Use stem sentence: ten and five is fifteen.</a:t>
            </a:r>
          </a:p>
          <a:p>
            <a:r>
              <a:rPr lang="en-GB" baseline="0" dirty="0"/>
              <a:t>Read equations: ten plus five is equal to fifteen.</a:t>
            </a:r>
          </a:p>
          <a:p>
            <a:endParaRPr lang="en-GB" baseline="0" dirty="0"/>
          </a:p>
        </p:txBody>
      </p:sp>
      <p:sp>
        <p:nvSpPr>
          <p:cNvPr id="4" name="Slide Number Placeholder 3"/>
          <p:cNvSpPr>
            <a:spLocks noGrp="1"/>
          </p:cNvSpPr>
          <p:nvPr>
            <p:ph type="sldNum" sz="quarter" idx="10"/>
          </p:nvPr>
        </p:nvSpPr>
        <p:spPr/>
        <p:txBody>
          <a:bodyPr/>
          <a:lstStyle/>
          <a:p>
            <a:fld id="{4BE909DB-13D6-45F7-9022-56565D11BD24}" type="slidenum">
              <a:rPr lang="en-GB" smtClean="0"/>
              <a:t>31</a:t>
            </a:fld>
            <a:endParaRPr lang="en-GB"/>
          </a:p>
        </p:txBody>
      </p:sp>
    </p:spTree>
    <p:extLst>
      <p:ext uri="{BB962C8B-B14F-4D97-AF65-F5344CB8AC3E}">
        <p14:creationId xmlns:p14="http://schemas.microsoft.com/office/powerpoint/2010/main" val="3392295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E909DB-13D6-45F7-9022-56565D11BD24}" type="slidenum">
              <a:rPr lang="en-GB" smtClean="0"/>
              <a:t>32</a:t>
            </a:fld>
            <a:endParaRPr lang="en-GB" dirty="0"/>
          </a:p>
        </p:txBody>
      </p:sp>
    </p:spTree>
    <p:extLst>
      <p:ext uri="{BB962C8B-B14F-4D97-AF65-F5344CB8AC3E}">
        <p14:creationId xmlns:p14="http://schemas.microsoft.com/office/powerpoint/2010/main" val="3901190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Myriad Pro" panose="020B0503030403020204"/>
                <a:ea typeface="Calibri" panose="020F0502020204030204" pitchFamily="34" charset="0"/>
                <a:cs typeface="Times New Roman" panose="02020603050405020304" pitchFamily="18" charset="0"/>
              </a:rPr>
              <a:t>Text inside &lt; &gt; indicates what can be changed in the stem sentence.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E909DB-13D6-45F7-9022-56565D11BD24}" type="slidenum">
              <a:rPr lang="en-GB" smtClean="0"/>
              <a:t>5</a:t>
            </a:fld>
            <a:endParaRPr lang="en-GB" dirty="0"/>
          </a:p>
        </p:txBody>
      </p:sp>
    </p:spTree>
    <p:extLst>
      <p:ext uri="{BB962C8B-B14F-4D97-AF65-F5344CB8AC3E}">
        <p14:creationId xmlns:p14="http://schemas.microsoft.com/office/powerpoint/2010/main" val="2607720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E909DB-13D6-45F7-9022-56565D11BD24}" type="slidenum">
              <a:rPr lang="en-GB" smtClean="0"/>
              <a:t>7</a:t>
            </a:fld>
            <a:endParaRPr lang="en-GB" dirty="0"/>
          </a:p>
        </p:txBody>
      </p:sp>
    </p:spTree>
    <p:extLst>
      <p:ext uri="{BB962C8B-B14F-4D97-AF65-F5344CB8AC3E}">
        <p14:creationId xmlns:p14="http://schemas.microsoft.com/office/powerpoint/2010/main" val="3200087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Use this picture as the stimulus for Talk and Discussion (slide 7).</a:t>
            </a:r>
            <a:endParaRPr lang="en-GB" dirty="0"/>
          </a:p>
        </p:txBody>
      </p:sp>
      <p:sp>
        <p:nvSpPr>
          <p:cNvPr id="4" name="Slide Number Placeholder 3"/>
          <p:cNvSpPr>
            <a:spLocks noGrp="1"/>
          </p:cNvSpPr>
          <p:nvPr>
            <p:ph type="sldNum" sz="quarter" idx="5"/>
          </p:nvPr>
        </p:nvSpPr>
        <p:spPr/>
        <p:txBody>
          <a:bodyPr/>
          <a:lstStyle/>
          <a:p>
            <a:fld id="{4BE909DB-13D6-45F7-9022-56565D11BD24}" type="slidenum">
              <a:rPr lang="en-GB" smtClean="0"/>
              <a:t>8</a:t>
            </a:fld>
            <a:endParaRPr lang="en-GB"/>
          </a:p>
        </p:txBody>
      </p:sp>
    </p:spTree>
    <p:extLst>
      <p:ext uri="{BB962C8B-B14F-4D97-AF65-F5344CB8AC3E}">
        <p14:creationId xmlns:p14="http://schemas.microsoft.com/office/powerpoint/2010/main" val="4011512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909DB-13D6-45F7-9022-56565D11BD24}" type="slidenum">
              <a:rPr lang="en-GB" smtClean="0"/>
              <a:t>10</a:t>
            </a:fld>
            <a:endParaRPr lang="en-GB" dirty="0"/>
          </a:p>
        </p:txBody>
      </p:sp>
    </p:spTree>
    <p:extLst>
      <p:ext uri="{BB962C8B-B14F-4D97-AF65-F5344CB8AC3E}">
        <p14:creationId xmlns:p14="http://schemas.microsoft.com/office/powerpoint/2010/main" val="360627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Hidden Slide: Set 1a: Print and cut along dotted line and use with set 1b.</a:t>
            </a:r>
            <a:endParaRPr lang="en-GB" dirty="0"/>
          </a:p>
        </p:txBody>
      </p:sp>
      <p:sp>
        <p:nvSpPr>
          <p:cNvPr id="4" name="Slide Number Placeholder 3"/>
          <p:cNvSpPr>
            <a:spLocks noGrp="1"/>
          </p:cNvSpPr>
          <p:nvPr>
            <p:ph type="sldNum" sz="quarter" idx="5"/>
          </p:nvPr>
        </p:nvSpPr>
        <p:spPr/>
        <p:txBody>
          <a:bodyPr/>
          <a:lstStyle/>
          <a:p>
            <a:fld id="{4BE909DB-13D6-45F7-9022-56565D11BD24}" type="slidenum">
              <a:rPr lang="en-GB" smtClean="0"/>
              <a:t>11</a:t>
            </a:fld>
            <a:endParaRPr lang="en-GB"/>
          </a:p>
        </p:txBody>
      </p:sp>
    </p:spTree>
    <p:extLst>
      <p:ext uri="{BB962C8B-B14F-4D97-AF65-F5344CB8AC3E}">
        <p14:creationId xmlns:p14="http://schemas.microsoft.com/office/powerpoint/2010/main" val="324827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Hidden slide. Set 1b: Print and cut along dotted line and use with set 1a.</a:t>
            </a:r>
          </a:p>
          <a:p>
            <a:endParaRPr lang="en-GB" dirty="0"/>
          </a:p>
        </p:txBody>
      </p:sp>
      <p:sp>
        <p:nvSpPr>
          <p:cNvPr id="4" name="Slide Number Placeholder 3"/>
          <p:cNvSpPr>
            <a:spLocks noGrp="1"/>
          </p:cNvSpPr>
          <p:nvPr>
            <p:ph type="sldNum" sz="quarter" idx="5"/>
          </p:nvPr>
        </p:nvSpPr>
        <p:spPr/>
        <p:txBody>
          <a:bodyPr/>
          <a:lstStyle/>
          <a:p>
            <a:fld id="{4BE909DB-13D6-45F7-9022-56565D11BD24}" type="slidenum">
              <a:rPr lang="en-GB" smtClean="0"/>
              <a:t>12</a:t>
            </a:fld>
            <a:endParaRPr lang="en-GB"/>
          </a:p>
        </p:txBody>
      </p:sp>
    </p:spTree>
    <p:extLst>
      <p:ext uri="{BB962C8B-B14F-4D97-AF65-F5344CB8AC3E}">
        <p14:creationId xmlns:p14="http://schemas.microsoft.com/office/powerpoint/2010/main" val="255729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5"/>
          </p:nvPr>
        </p:nvSpPr>
        <p:spPr/>
        <p:txBody>
          <a:bodyPr/>
          <a:lstStyle/>
          <a:p>
            <a:fld id="{4BE909DB-13D6-45F7-9022-56565D11BD24}" type="slidenum">
              <a:rPr lang="en-GB" smtClean="0"/>
              <a:t>13</a:t>
            </a:fld>
            <a:endParaRPr lang="en-GB" dirty="0"/>
          </a:p>
        </p:txBody>
      </p:sp>
    </p:spTree>
    <p:extLst>
      <p:ext uri="{BB962C8B-B14F-4D97-AF65-F5344CB8AC3E}">
        <p14:creationId xmlns:p14="http://schemas.microsoft.com/office/powerpoint/2010/main" val="2325946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42129DB-7CCB-4DFF-A799-E554B533013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7055" y="0"/>
            <a:ext cx="12228688"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3711C93-9256-466D-8867-F7FBA8AD6463}"/>
              </a:ext>
            </a:extLst>
          </p:cNvPr>
          <p:cNvSpPr txBox="1"/>
          <p:nvPr userDrawn="1"/>
        </p:nvSpPr>
        <p:spPr>
          <a:xfrm>
            <a:off x="622301" y="417246"/>
            <a:ext cx="6049764"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Numberblocks</a:t>
            </a:r>
          </a:p>
        </p:txBody>
      </p:sp>
      <p:sp>
        <p:nvSpPr>
          <p:cNvPr id="3" name="Rectangle 2">
            <a:extLst>
              <a:ext uri="{FF2B5EF4-FFF2-40B4-BE49-F238E27FC236}">
                <a16:creationId xmlns:a16="http://schemas.microsoft.com/office/drawing/2014/main" id="{C23EC0BE-6789-4914-A005-C2484543BD67}"/>
              </a:ext>
            </a:extLst>
          </p:cNvPr>
          <p:cNvSpPr/>
          <p:nvPr userDrawn="1"/>
        </p:nvSpPr>
        <p:spPr>
          <a:xfrm>
            <a:off x="6847367" y="5178056"/>
            <a:ext cx="5050721" cy="1392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37" name="Rectangle 5"/>
          <p:cNvSpPr>
            <a:spLocks noGrp="1" noChangeArrowheads="1"/>
          </p:cNvSpPr>
          <p:nvPr>
            <p:ph type="subTitle" idx="1" hasCustomPrompt="1"/>
          </p:nvPr>
        </p:nvSpPr>
        <p:spPr>
          <a:xfrm>
            <a:off x="609602" y="1792542"/>
            <a:ext cx="6062463" cy="1152130"/>
          </a:xfrm>
        </p:spPr>
        <p:txBody>
          <a:bodyPr>
            <a:normAutofit/>
          </a:bodyPr>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en-GB" noProof="0" dirty="0"/>
              <a:t>Series [xx] Episode [xx]</a:t>
            </a:r>
          </a:p>
          <a:p>
            <a:pPr lvl="0"/>
            <a:r>
              <a:rPr lang="en-GB" noProof="0" dirty="0"/>
              <a:t>[Name]</a:t>
            </a:r>
          </a:p>
        </p:txBody>
      </p:sp>
      <p:sp>
        <p:nvSpPr>
          <p:cNvPr id="7" name="Date Placeholder 6">
            <a:extLst>
              <a:ext uri="{FF2B5EF4-FFF2-40B4-BE49-F238E27FC236}">
                <a16:creationId xmlns:a16="http://schemas.microsoft.com/office/drawing/2014/main" id="{FF959467-41A6-455E-929A-E40D1059C340}"/>
              </a:ext>
            </a:extLst>
          </p:cNvPr>
          <p:cNvSpPr>
            <a:spLocks noGrp="1" noChangeArrowheads="1"/>
          </p:cNvSpPr>
          <p:nvPr>
            <p:ph type="dt" sz="half" idx="10"/>
          </p:nvPr>
        </p:nvSpPr>
        <p:spPr/>
        <p:txBody>
          <a:bodyPr/>
          <a:lstStyle>
            <a:lvl1pPr>
              <a:buNone/>
              <a:defRPr>
                <a:solidFill>
                  <a:schemeClr val="accent2"/>
                </a:solidFill>
              </a:defRPr>
            </a:lvl1p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1200" b="0" i="0" u="none" strike="noStrike" kern="1200" cap="none" spc="0" normalizeH="0" baseline="0" noProof="0" dirty="0">
              <a:ln>
                <a:noFill/>
              </a:ln>
              <a:solidFill>
                <a:srgbClr val="99CCCC"/>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80EA04C3-E93E-45FB-8B42-78A38976AF52}"/>
              </a:ext>
            </a:extLst>
          </p:cNvPr>
          <p:cNvSpPr>
            <a:spLocks noGrp="1" noChangeArrowheads="1"/>
          </p:cNvSpPr>
          <p:nvPr>
            <p:ph type="ftr" sz="quarter" idx="11"/>
          </p:nvPr>
        </p:nvSpPr>
        <p:spPr>
          <a:xfrm>
            <a:off x="3503085" y="6248400"/>
            <a:ext cx="8544983" cy="457200"/>
          </a:xfrm>
        </p:spPr>
        <p:txBody>
          <a:bodyPr/>
          <a:lstStyle>
            <a:lvl1pPr>
              <a:defRPr>
                <a:solidFill>
                  <a:schemeClr val="accent2"/>
                </a:solidFill>
              </a:defRPr>
            </a:lvl1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1200" b="0" i="0" u="none" strike="noStrike" kern="1200" cap="none" spc="0" normalizeH="0" baseline="0" noProof="0" dirty="0">
              <a:ln>
                <a:noFill/>
              </a:ln>
              <a:solidFill>
                <a:srgbClr val="99CCCC"/>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066B1CA-5C61-4ED0-9D9B-7D537E1AF9F6}"/>
              </a:ext>
            </a:extLst>
          </p:cNvPr>
          <p:cNvSpPr txBox="1"/>
          <p:nvPr userDrawn="1"/>
        </p:nvSpPr>
        <p:spPr>
          <a:xfrm>
            <a:off x="5416733" y="6416094"/>
            <a:ext cx="6481355"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A blue dot in the corner of a slide indicates that there are notes below the slide.</a:t>
            </a:r>
          </a:p>
        </p:txBody>
      </p:sp>
      <p:sp>
        <p:nvSpPr>
          <p:cNvPr id="10" name="Oval 9">
            <a:extLst>
              <a:ext uri="{FF2B5EF4-FFF2-40B4-BE49-F238E27FC236}">
                <a16:creationId xmlns:a16="http://schemas.microsoft.com/office/drawing/2014/main" id="{A3E6AEE1-F917-47B7-AFAD-AB1A9482DC70}"/>
              </a:ext>
            </a:extLst>
          </p:cNvPr>
          <p:cNvSpPr/>
          <p:nvPr userDrawn="1"/>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pic>
        <p:nvPicPr>
          <p:cNvPr id="11" name="Picture 2">
            <a:extLst>
              <a:ext uri="{FF2B5EF4-FFF2-40B4-BE49-F238E27FC236}">
                <a16:creationId xmlns:a16="http://schemas.microsoft.com/office/drawing/2014/main" id="{4C46847D-B67F-41BD-A401-3CC017D6BB5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7990" t="73886" r="2704" b="4473"/>
          <a:stretch/>
        </p:blipFill>
        <p:spPr bwMode="auto">
          <a:xfrm>
            <a:off x="7091540" y="4550735"/>
            <a:ext cx="4806548" cy="148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465E605-7CFD-4C28-A30E-0D08D815CEE1}"/>
              </a:ext>
            </a:extLst>
          </p:cNvPr>
          <p:cNvSpPr txBox="1"/>
          <p:nvPr userDrawn="1"/>
        </p:nvSpPr>
        <p:spPr>
          <a:xfrm>
            <a:off x="622301" y="1278382"/>
            <a:ext cx="6049764" cy="461665"/>
          </a:xfrm>
          <a:prstGeom prst="rect">
            <a:avLst/>
          </a:prstGeom>
          <a:noFill/>
        </p:spPr>
        <p:txBody>
          <a:bodyPr wrap="square" rtlCol="0">
            <a:spAutoFit/>
          </a:bodyPr>
          <a:lstStyle/>
          <a:p>
            <a:r>
              <a:rPr lang="en-GB" sz="2400" dirty="0">
                <a:solidFill>
                  <a:schemeClr val="bg1"/>
                </a:solidFill>
                <a:latin typeface="+mn-lt"/>
              </a:rPr>
              <a:t>Support Materials</a:t>
            </a:r>
          </a:p>
        </p:txBody>
      </p:sp>
    </p:spTree>
    <p:extLst>
      <p:ext uri="{BB962C8B-B14F-4D97-AF65-F5344CB8AC3E}">
        <p14:creationId xmlns:p14="http://schemas.microsoft.com/office/powerpoint/2010/main" val="347642296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10152-7721-41A0-A6C5-8721C8D0EB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7055" y="0"/>
            <a:ext cx="12228688"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FF959467-41A6-455E-929A-E40D1059C340}"/>
              </a:ext>
            </a:extLst>
          </p:cNvPr>
          <p:cNvSpPr>
            <a:spLocks noGrp="1" noChangeArrowheads="1"/>
          </p:cNvSpPr>
          <p:nvPr>
            <p:ph type="dt" sz="half" idx="10"/>
          </p:nvPr>
        </p:nvSpPr>
        <p:spPr/>
        <p:txBody>
          <a:bodyPr/>
          <a:lstStyle>
            <a:lvl1pPr>
              <a:buNone/>
              <a:defRPr>
                <a:solidFill>
                  <a:schemeClr val="accent2"/>
                </a:solidFill>
              </a:defRPr>
            </a:lvl1p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1200" b="0" i="0" u="none" strike="noStrike" kern="1200" cap="none" spc="0" normalizeH="0" baseline="0" noProof="0" dirty="0">
              <a:ln>
                <a:noFill/>
              </a:ln>
              <a:solidFill>
                <a:srgbClr val="99CCCC"/>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80EA04C3-E93E-45FB-8B42-78A38976AF52}"/>
              </a:ext>
            </a:extLst>
          </p:cNvPr>
          <p:cNvSpPr>
            <a:spLocks noGrp="1" noChangeArrowheads="1"/>
          </p:cNvSpPr>
          <p:nvPr>
            <p:ph type="ftr" sz="quarter" idx="11"/>
          </p:nvPr>
        </p:nvSpPr>
        <p:spPr>
          <a:xfrm>
            <a:off x="3503085" y="6248400"/>
            <a:ext cx="8544983" cy="457200"/>
          </a:xfrm>
        </p:spPr>
        <p:txBody>
          <a:bodyPr/>
          <a:lstStyle>
            <a:lvl1pPr>
              <a:defRPr>
                <a:solidFill>
                  <a:schemeClr val="accent2"/>
                </a:solidFill>
              </a:defRPr>
            </a:lvl1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1200" b="0" i="0" u="none" strike="noStrike" kern="1200" cap="none" spc="0" normalizeH="0" baseline="0" noProof="0" dirty="0">
              <a:ln>
                <a:noFill/>
              </a:ln>
              <a:solidFill>
                <a:srgbClr val="99CCCC"/>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039AA65E-09CE-4227-AA26-FE803EBE122A}"/>
              </a:ext>
            </a:extLst>
          </p:cNvPr>
          <p:cNvSpPr>
            <a:spLocks noGrp="1" noChangeArrowheads="1"/>
          </p:cNvSpPr>
          <p:nvPr>
            <p:ph type="subTitle" idx="1" hasCustomPrompt="1"/>
          </p:nvPr>
        </p:nvSpPr>
        <p:spPr>
          <a:xfrm>
            <a:off x="609602" y="2300114"/>
            <a:ext cx="6439267" cy="1152130"/>
          </a:xfrm>
        </p:spPr>
        <p:txBody>
          <a:bodyPr>
            <a:normAutofit/>
          </a:bodyPr>
          <a:lstStyle>
            <a:lvl1pPr marL="0" indent="0">
              <a:buNone/>
              <a:defRPr sz="3600" b="1">
                <a:solidFill>
                  <a:schemeClr val="bg1"/>
                </a:solidFill>
                <a:latin typeface="Century Gothic" panose="020B0502020202020204" pitchFamily="34" charset="0"/>
                <a:cs typeface="Arial" panose="020B0604020202020204" pitchFamily="34" charset="0"/>
              </a:defRPr>
            </a:lvl1pPr>
          </a:lstStyle>
          <a:p>
            <a:pPr lvl="0"/>
            <a:r>
              <a:rPr lang="en-GB" noProof="0" dirty="0"/>
              <a:t>[Subpage title]</a:t>
            </a:r>
          </a:p>
        </p:txBody>
      </p:sp>
    </p:spTree>
    <p:extLst>
      <p:ext uri="{BB962C8B-B14F-4D97-AF65-F5344CB8AC3E}">
        <p14:creationId xmlns:p14="http://schemas.microsoft.com/office/powerpoint/2010/main" val="55949225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F) Full Bleed Im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6C3FA1F-A845-4472-9CCC-79C68B0772CE}"/>
              </a:ext>
            </a:extLst>
          </p:cNvPr>
          <p:cNvSpPr>
            <a:spLocks noGrp="1"/>
          </p:cNvSpPr>
          <p:nvPr>
            <p:ph type="dt" sz="half" idx="10"/>
          </p:nvPr>
        </p:nvSpPr>
        <p:spPr/>
        <p:txBody>
          <a:bodyPr/>
          <a:lstStyle/>
          <a:p>
            <a:pPr defTabSz="914377" fontAlgn="base">
              <a:spcBef>
                <a:spcPct val="0"/>
              </a:spcBef>
              <a:spcAft>
                <a:spcPct val="0"/>
              </a:spcAft>
              <a:defRPr/>
            </a:pPr>
            <a:endParaRPr lang="en-GB" sz="675" dirty="0">
              <a:solidFill>
                <a:srgbClr val="000000"/>
              </a:solidFill>
            </a:endParaRPr>
          </a:p>
        </p:txBody>
      </p:sp>
      <p:sp>
        <p:nvSpPr>
          <p:cNvPr id="5" name="Footer Placeholder 4">
            <a:extLst>
              <a:ext uri="{FF2B5EF4-FFF2-40B4-BE49-F238E27FC236}">
                <a16:creationId xmlns:a16="http://schemas.microsoft.com/office/drawing/2014/main" id="{2B4D1304-0285-4ECA-BFD4-4286C354030A}"/>
              </a:ext>
            </a:extLst>
          </p:cNvPr>
          <p:cNvSpPr>
            <a:spLocks noGrp="1"/>
          </p:cNvSpPr>
          <p:nvPr>
            <p:ph type="ftr" sz="quarter" idx="11"/>
          </p:nvPr>
        </p:nvSpPr>
        <p:spPr/>
        <p:txBody>
          <a:bodyPr/>
          <a:lstStyle/>
          <a:p>
            <a:pPr defTabSz="914377" fontAlgn="base">
              <a:spcBef>
                <a:spcPct val="0"/>
              </a:spcBef>
              <a:spcAft>
                <a:spcPct val="0"/>
              </a:spcAft>
              <a:defRPr/>
            </a:pPr>
            <a:endParaRPr lang="en-GB" sz="675" dirty="0">
              <a:solidFill>
                <a:srgbClr val="000000"/>
              </a:solidFill>
            </a:endParaRPr>
          </a:p>
        </p:txBody>
      </p:sp>
      <p:sp>
        <p:nvSpPr>
          <p:cNvPr id="6" name="Slide Number Placeholder 5">
            <a:extLst>
              <a:ext uri="{FF2B5EF4-FFF2-40B4-BE49-F238E27FC236}">
                <a16:creationId xmlns:a16="http://schemas.microsoft.com/office/drawing/2014/main" id="{C087EC8F-E4E5-4461-ABCB-AB926E451749}"/>
              </a:ext>
            </a:extLst>
          </p:cNvPr>
          <p:cNvSpPr>
            <a:spLocks noGrp="1"/>
          </p:cNvSpPr>
          <p:nvPr>
            <p:ph type="sldNum" sz="quarter" idx="12"/>
          </p:nvPr>
        </p:nvSpPr>
        <p:spPr/>
        <p:txBody>
          <a:bodyPr/>
          <a:lstStyle/>
          <a:p>
            <a:pPr defTabSz="914377" fontAlgn="base">
              <a:spcBef>
                <a:spcPct val="0"/>
              </a:spcBef>
              <a:spcAft>
                <a:spcPct val="0"/>
              </a:spcAft>
              <a:defRPr/>
            </a:pPr>
            <a:fld id="{4842CEEE-46D8-4902-AD29-CBFFF8B3C125}" type="slidenum">
              <a:rPr lang="en-GB" sz="675" smtClean="0">
                <a:solidFill>
                  <a:srgbClr val="000000"/>
                </a:solidFill>
              </a:rPr>
              <a:pPr defTabSz="914377" fontAlgn="base">
                <a:spcBef>
                  <a:spcPct val="0"/>
                </a:spcBef>
                <a:spcAft>
                  <a:spcPct val="0"/>
                </a:spcAft>
                <a:defRPr/>
              </a:pPr>
              <a:t>‹#›</a:t>
            </a:fld>
            <a:endParaRPr lang="en-GB" sz="675" dirty="0">
              <a:solidFill>
                <a:srgbClr val="000000"/>
              </a:solidFill>
            </a:endParaRPr>
          </a:p>
        </p:txBody>
      </p:sp>
      <p:sp>
        <p:nvSpPr>
          <p:cNvPr id="2" name="Rectangle 1">
            <a:extLst>
              <a:ext uri="{FF2B5EF4-FFF2-40B4-BE49-F238E27FC236}">
                <a16:creationId xmlns:a16="http://schemas.microsoft.com/office/drawing/2014/main" id="{8B1C19FB-182F-456C-9758-0F1332559460}"/>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 name="Rectangle 6">
            <a:extLst>
              <a:ext uri="{FF2B5EF4-FFF2-40B4-BE49-F238E27FC236}">
                <a16:creationId xmlns:a16="http://schemas.microsoft.com/office/drawing/2014/main" id="{6731C5EB-094E-4C53-8DA7-71DBA860C3F4}"/>
              </a:ext>
            </a:extLst>
          </p:cNvPr>
          <p:cNvSpPr/>
          <p:nvPr userDrawn="1"/>
        </p:nvSpPr>
        <p:spPr>
          <a:xfrm>
            <a:off x="0" y="0"/>
            <a:ext cx="12192000" cy="6858000"/>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Tree>
    <p:extLst>
      <p:ext uri="{BB962C8B-B14F-4D97-AF65-F5344CB8AC3E}">
        <p14:creationId xmlns:p14="http://schemas.microsoft.com/office/powerpoint/2010/main" val="123374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F) Full Bleed Image with Teacher Note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6C3FA1F-A845-4472-9CCC-79C68B0772CE}"/>
              </a:ext>
            </a:extLst>
          </p:cNvPr>
          <p:cNvSpPr>
            <a:spLocks noGrp="1"/>
          </p:cNvSpPr>
          <p:nvPr>
            <p:ph type="dt" sz="half" idx="10"/>
          </p:nvPr>
        </p:nvSpPr>
        <p:spPr/>
        <p:txBody>
          <a:bodyPr/>
          <a:lstStyle/>
          <a:p>
            <a:pPr defTabSz="914377" fontAlgn="base">
              <a:spcBef>
                <a:spcPct val="0"/>
              </a:spcBef>
              <a:spcAft>
                <a:spcPct val="0"/>
              </a:spcAft>
              <a:defRPr/>
            </a:pPr>
            <a:endParaRPr lang="en-GB" sz="675" dirty="0">
              <a:solidFill>
                <a:srgbClr val="000000"/>
              </a:solidFill>
            </a:endParaRPr>
          </a:p>
        </p:txBody>
      </p:sp>
      <p:sp>
        <p:nvSpPr>
          <p:cNvPr id="5" name="Footer Placeholder 4">
            <a:extLst>
              <a:ext uri="{FF2B5EF4-FFF2-40B4-BE49-F238E27FC236}">
                <a16:creationId xmlns:a16="http://schemas.microsoft.com/office/drawing/2014/main" id="{2B4D1304-0285-4ECA-BFD4-4286C354030A}"/>
              </a:ext>
            </a:extLst>
          </p:cNvPr>
          <p:cNvSpPr>
            <a:spLocks noGrp="1"/>
          </p:cNvSpPr>
          <p:nvPr>
            <p:ph type="ftr" sz="quarter" idx="11"/>
          </p:nvPr>
        </p:nvSpPr>
        <p:spPr/>
        <p:txBody>
          <a:bodyPr/>
          <a:lstStyle/>
          <a:p>
            <a:pPr defTabSz="914377" fontAlgn="base">
              <a:spcBef>
                <a:spcPct val="0"/>
              </a:spcBef>
              <a:spcAft>
                <a:spcPct val="0"/>
              </a:spcAft>
              <a:defRPr/>
            </a:pPr>
            <a:endParaRPr lang="en-GB" sz="675" dirty="0">
              <a:solidFill>
                <a:srgbClr val="000000"/>
              </a:solidFill>
            </a:endParaRPr>
          </a:p>
        </p:txBody>
      </p:sp>
      <p:sp>
        <p:nvSpPr>
          <p:cNvPr id="6" name="Slide Number Placeholder 5">
            <a:extLst>
              <a:ext uri="{FF2B5EF4-FFF2-40B4-BE49-F238E27FC236}">
                <a16:creationId xmlns:a16="http://schemas.microsoft.com/office/drawing/2014/main" id="{C087EC8F-E4E5-4461-ABCB-AB926E451749}"/>
              </a:ext>
            </a:extLst>
          </p:cNvPr>
          <p:cNvSpPr>
            <a:spLocks noGrp="1"/>
          </p:cNvSpPr>
          <p:nvPr>
            <p:ph type="sldNum" sz="quarter" idx="12"/>
          </p:nvPr>
        </p:nvSpPr>
        <p:spPr/>
        <p:txBody>
          <a:bodyPr/>
          <a:lstStyle/>
          <a:p>
            <a:pPr defTabSz="914377" fontAlgn="base">
              <a:spcBef>
                <a:spcPct val="0"/>
              </a:spcBef>
              <a:spcAft>
                <a:spcPct val="0"/>
              </a:spcAft>
              <a:defRPr/>
            </a:pPr>
            <a:fld id="{4842CEEE-46D8-4902-AD29-CBFFF8B3C125}" type="slidenum">
              <a:rPr lang="en-GB" sz="675" smtClean="0">
                <a:solidFill>
                  <a:srgbClr val="000000"/>
                </a:solidFill>
              </a:rPr>
              <a:pPr defTabSz="914377" fontAlgn="base">
                <a:spcBef>
                  <a:spcPct val="0"/>
                </a:spcBef>
                <a:spcAft>
                  <a:spcPct val="0"/>
                </a:spcAft>
                <a:defRPr/>
              </a:pPr>
              <a:t>‹#›</a:t>
            </a:fld>
            <a:endParaRPr lang="en-GB" sz="675" dirty="0">
              <a:solidFill>
                <a:srgbClr val="000000"/>
              </a:solidFill>
            </a:endParaRPr>
          </a:p>
        </p:txBody>
      </p:sp>
      <p:sp>
        <p:nvSpPr>
          <p:cNvPr id="2" name="Rectangle 1">
            <a:extLst>
              <a:ext uri="{FF2B5EF4-FFF2-40B4-BE49-F238E27FC236}">
                <a16:creationId xmlns:a16="http://schemas.microsoft.com/office/drawing/2014/main" id="{8B1C19FB-182F-456C-9758-0F1332559460}"/>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 name="Rectangle 6">
            <a:extLst>
              <a:ext uri="{FF2B5EF4-FFF2-40B4-BE49-F238E27FC236}">
                <a16:creationId xmlns:a16="http://schemas.microsoft.com/office/drawing/2014/main" id="{6731C5EB-094E-4C53-8DA7-71DBA860C3F4}"/>
              </a:ext>
            </a:extLst>
          </p:cNvPr>
          <p:cNvSpPr/>
          <p:nvPr userDrawn="1"/>
        </p:nvSpPr>
        <p:spPr>
          <a:xfrm>
            <a:off x="0" y="0"/>
            <a:ext cx="12192000" cy="6858000"/>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9" name="Oval 8">
            <a:extLst>
              <a:ext uri="{FF2B5EF4-FFF2-40B4-BE49-F238E27FC236}">
                <a16:creationId xmlns:a16="http://schemas.microsoft.com/office/drawing/2014/main" id="{F0EC4F38-FAE7-4736-A2FC-2776838265ED}"/>
              </a:ext>
            </a:extLst>
          </p:cNvPr>
          <p:cNvSpPr/>
          <p:nvPr userDrawn="1"/>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702026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511F86-0498-45AC-91EB-811F623B6D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601035" y="430660"/>
            <a:ext cx="10972800" cy="982117"/>
          </a:xfrm>
        </p:spPr>
        <p:txBody>
          <a:bodyPr anchor="t"/>
          <a:lstStyle>
            <a:lvl1pPr>
              <a:defRPr>
                <a:solidFill>
                  <a:srgbClr val="585858"/>
                </a:solidFill>
                <a:latin typeface="Arial" panose="020B0604020202020204" pitchFamily="34" charset="0"/>
                <a:cs typeface="Arial" panose="020B0604020202020204" pitchFamily="34" charset="0"/>
              </a:defRPr>
            </a:lvl1pPr>
          </a:lstStyle>
          <a:p>
            <a:r>
              <a:rPr lang="en-US" dirty="0"/>
              <a:t>[Subtitle]</a:t>
            </a:r>
            <a:endParaRPr lang="en-GB" dirty="0"/>
          </a:p>
        </p:txBody>
      </p:sp>
      <p:sp>
        <p:nvSpPr>
          <p:cNvPr id="3" name="Content Placeholder 2"/>
          <p:cNvSpPr>
            <a:spLocks noGrp="1"/>
          </p:cNvSpPr>
          <p:nvPr>
            <p:ph idx="1"/>
          </p:nvPr>
        </p:nvSpPr>
        <p:spPr>
          <a:xfrm>
            <a:off x="609600" y="1556792"/>
            <a:ext cx="10972800" cy="3888432"/>
          </a:xfrm>
        </p:spPr>
        <p:txBody>
          <a:bodyPr>
            <a:normAutofit/>
          </a:bodyPr>
          <a:lstStyle>
            <a:lvl1pPr marL="342900" indent="-342900">
              <a:buFont typeface="Arial" panose="020B0604020202020204" pitchFamily="34" charset="0"/>
              <a:buChar char="•"/>
              <a:defRPr sz="2400">
                <a:solidFill>
                  <a:srgbClr val="585858"/>
                </a:solidFill>
                <a:latin typeface="Arial" panose="020B0604020202020204" pitchFamily="34" charset="0"/>
                <a:cs typeface="Arial" panose="020B0604020202020204" pitchFamily="34" charset="0"/>
              </a:defRPr>
            </a:lvl1pPr>
            <a:lvl2pPr marL="742950" indent="-285750">
              <a:buClr>
                <a:srgbClr val="585858"/>
              </a:buClr>
              <a:buFont typeface="Arial" panose="020B0604020202020204" pitchFamily="34" charset="0"/>
              <a:buChar char="•"/>
              <a:defRPr sz="2000">
                <a:solidFill>
                  <a:srgbClr val="585858"/>
                </a:solidFill>
                <a:latin typeface="Arial" panose="020B0604020202020204" pitchFamily="34" charset="0"/>
                <a:cs typeface="Arial" panose="020B0604020202020204" pitchFamily="34" charset="0"/>
              </a:defRPr>
            </a:lvl2pPr>
            <a:lvl3pPr marL="1143000" indent="-228600">
              <a:buClr>
                <a:srgbClr val="585858"/>
              </a:buClr>
              <a:buFont typeface="Arial" panose="020B0604020202020204" pitchFamily="34" charset="0"/>
              <a:buChar char="•"/>
              <a:defRPr sz="1800">
                <a:solidFill>
                  <a:srgbClr val="585858"/>
                </a:solidFill>
                <a:latin typeface="Arial" panose="020B0604020202020204" pitchFamily="34" charset="0"/>
                <a:cs typeface="Arial" panose="020B0604020202020204" pitchFamily="34" charset="0"/>
              </a:defRPr>
            </a:lvl3pPr>
            <a:lvl4pPr marL="1600200" indent="-228600">
              <a:buClr>
                <a:srgbClr val="585858"/>
              </a:buClr>
              <a:buFont typeface="Arial" panose="020B0604020202020204" pitchFamily="34" charset="0"/>
              <a:buChar char="•"/>
              <a:defRPr sz="1600">
                <a:solidFill>
                  <a:srgbClr val="585858"/>
                </a:solidFill>
                <a:latin typeface="Arial" panose="020B0604020202020204" pitchFamily="34" charset="0"/>
                <a:cs typeface="Arial" panose="020B0604020202020204" pitchFamily="34" charset="0"/>
              </a:defRPr>
            </a:lvl4pPr>
            <a:lvl5pPr marL="2057400" indent="-228600">
              <a:buClr>
                <a:srgbClr val="585858"/>
              </a:buClr>
              <a:buFont typeface="Arial" panose="020B0604020202020204" pitchFamily="34" charset="0"/>
              <a:buChar char="•"/>
              <a:defRPr sz="1600">
                <a:solidFill>
                  <a:srgbClr val="585858"/>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6">
            <a:extLst>
              <a:ext uri="{FF2B5EF4-FFF2-40B4-BE49-F238E27FC236}">
                <a16:creationId xmlns:a16="http://schemas.microsoft.com/office/drawing/2014/main" id="{1F4B3B01-5D20-46B9-B2C9-7FD7F2BEA99B}"/>
              </a:ext>
            </a:extLst>
          </p:cNvPr>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endParaRPr kumimoji="0" lang="en-GB" sz="1200" b="0" i="0" u="none" strike="noStrike" kern="1200" cap="none" spc="0" normalizeH="0" baseline="0" noProof="0">
              <a:ln>
                <a:noFill/>
              </a:ln>
              <a:solidFill>
                <a:srgbClr val="585858">
                  <a:tint val="75000"/>
                </a:srgbClr>
              </a:solidFill>
              <a:effectLst/>
              <a:uLnTx/>
              <a:uFillTx/>
              <a:latin typeface="Arial" panose="020B0604020202020204" pitchFamily="34" charset="0"/>
              <a:ea typeface="+mn-ea"/>
              <a:cs typeface="+mn-cs"/>
            </a:endParaRPr>
          </a:p>
        </p:txBody>
      </p:sp>
      <p:sp>
        <p:nvSpPr>
          <p:cNvPr id="7" name="Rectangle 7">
            <a:extLst>
              <a:ext uri="{FF2B5EF4-FFF2-40B4-BE49-F238E27FC236}">
                <a16:creationId xmlns:a16="http://schemas.microsoft.com/office/drawing/2014/main" id="{81515C61-0F49-4F5A-803B-A05DF82E1CB6}"/>
              </a:ext>
            </a:extLst>
          </p:cNvPr>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1200" b="0" i="0" u="none" strike="noStrike" kern="1200" cap="none" spc="0" normalizeH="0" baseline="0" noProof="0">
              <a:ln>
                <a:noFill/>
              </a:ln>
              <a:solidFill>
                <a:srgbClr val="585858">
                  <a:tint val="75000"/>
                </a:srgbClr>
              </a:solidFill>
              <a:effectLst/>
              <a:uLnTx/>
              <a:uFillTx/>
              <a:latin typeface="Arial" panose="020B0604020202020204" pitchFamily="34" charset="0"/>
              <a:ea typeface="+mn-ea"/>
              <a:cs typeface="+mn-cs"/>
            </a:endParaRPr>
          </a:p>
        </p:txBody>
      </p:sp>
      <p:sp>
        <p:nvSpPr>
          <p:cNvPr id="8" name="Rectangle 8">
            <a:extLst>
              <a:ext uri="{FF2B5EF4-FFF2-40B4-BE49-F238E27FC236}">
                <a16:creationId xmlns:a16="http://schemas.microsoft.com/office/drawing/2014/main" id="{F229D3AA-4483-4C24-8D12-A457557489A3}"/>
              </a:ext>
            </a:extLst>
          </p:cNvPr>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4DB3256F-83C8-4422-BB4B-79DB90083B87}" type="slidenum">
              <a:rPr kumimoji="0" lang="en-GB" altLang="en-US" sz="1200" b="0" i="0" u="none" strike="noStrike" kern="1200" cap="none" spc="0" normalizeH="0" baseline="0" noProof="0">
                <a:ln>
                  <a:noFill/>
                </a:ln>
                <a:solidFill>
                  <a:srgbClr val="585858">
                    <a:tint val="75000"/>
                  </a:srgb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a:t>
            </a:fld>
            <a:endParaRPr kumimoji="0" lang="en-GB" altLang="en-US" sz="1200" b="0" i="0" u="none" strike="noStrike" kern="1200" cap="none" spc="0" normalizeH="0" baseline="0" noProof="0">
              <a:ln>
                <a:noFill/>
              </a:ln>
              <a:solidFill>
                <a:srgbClr val="585858">
                  <a:tint val="75000"/>
                </a:srgb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4109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39D9A-8B44-421F-82E0-5688E36905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6">
            <a:extLst>
              <a:ext uri="{FF2B5EF4-FFF2-40B4-BE49-F238E27FC236}">
                <a16:creationId xmlns:a16="http://schemas.microsoft.com/office/drawing/2014/main" id="{729FEB22-335A-41BD-B17B-784C9EEF9ACD}"/>
              </a:ext>
            </a:extLst>
          </p:cNvPr>
          <p:cNvSpPr>
            <a:spLocks noGrp="1" noChangeArrowheads="1"/>
          </p:cNvSpPr>
          <p:nvPr>
            <p:ph type="dt" sz="half" idx="10"/>
          </p:nvPr>
        </p:nvSpPr>
        <p:spPr/>
        <p:txBody>
          <a:bodyPr/>
          <a:lstStyle>
            <a:lvl1pPr>
              <a:buNone/>
              <a:defRPr/>
            </a:lvl1p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1200" b="0" i="0" u="none" strike="noStrike" kern="1200" cap="none" spc="0" normalizeH="0" baseline="0" noProof="0" dirty="0">
              <a:ln>
                <a:noFill/>
              </a:ln>
              <a:solidFill>
                <a:srgbClr val="585858">
                  <a:tint val="75000"/>
                </a:srgbClr>
              </a:solidFill>
              <a:effectLst/>
              <a:uLnTx/>
              <a:uFillTx/>
              <a:latin typeface="Arial" panose="020B0604020202020204" pitchFamily="34" charset="0"/>
              <a:ea typeface="+mn-ea"/>
              <a:cs typeface="+mn-cs"/>
            </a:endParaRPr>
          </a:p>
        </p:txBody>
      </p:sp>
      <p:sp>
        <p:nvSpPr>
          <p:cNvPr id="6" name="Rectangle 7">
            <a:extLst>
              <a:ext uri="{FF2B5EF4-FFF2-40B4-BE49-F238E27FC236}">
                <a16:creationId xmlns:a16="http://schemas.microsoft.com/office/drawing/2014/main" id="{0785812D-06FB-4137-82DA-4C8636188B3A}"/>
              </a:ext>
            </a:extLst>
          </p:cNvPr>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1200" b="0" i="0" u="none" strike="noStrike" kern="1200" cap="none" spc="0" normalizeH="0" baseline="0" noProof="0" dirty="0">
              <a:ln>
                <a:noFill/>
              </a:ln>
              <a:solidFill>
                <a:srgbClr val="585858">
                  <a:tint val="75000"/>
                </a:srgbClr>
              </a:solidFill>
              <a:effectLst/>
              <a:uLnTx/>
              <a:uFillTx/>
              <a:latin typeface="Arial" panose="020B0604020202020204" pitchFamily="34" charset="0"/>
              <a:ea typeface="+mn-ea"/>
              <a:cs typeface="+mn-cs"/>
            </a:endParaRPr>
          </a:p>
        </p:txBody>
      </p:sp>
      <p:sp>
        <p:nvSpPr>
          <p:cNvPr id="7" name="Rectangle 8">
            <a:extLst>
              <a:ext uri="{FF2B5EF4-FFF2-40B4-BE49-F238E27FC236}">
                <a16:creationId xmlns:a16="http://schemas.microsoft.com/office/drawing/2014/main" id="{335DD14D-38EC-424C-AF0C-03BA91A64CBD}"/>
              </a:ext>
            </a:extLst>
          </p:cNvPr>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altLang="en-US" sz="1200" b="0" i="0" u="none" strike="noStrike" kern="1200" cap="none" spc="0" normalizeH="0" baseline="0" noProof="0" dirty="0">
              <a:ln>
                <a:noFill/>
              </a:ln>
              <a:solidFill>
                <a:srgbClr val="585858">
                  <a:tint val="75000"/>
                </a:srgbClr>
              </a:solidFill>
              <a:effectLst/>
              <a:uLnTx/>
              <a:uFillTx/>
              <a:latin typeface="Arial" panose="020B0604020202020204" pitchFamily="34" charset="0"/>
              <a:ea typeface="+mn-ea"/>
              <a:cs typeface="+mn-cs"/>
            </a:endParaRPr>
          </a:p>
        </p:txBody>
      </p:sp>
      <p:sp>
        <p:nvSpPr>
          <p:cNvPr id="11" name="Title 1">
            <a:extLst>
              <a:ext uri="{FF2B5EF4-FFF2-40B4-BE49-F238E27FC236}">
                <a16:creationId xmlns:a16="http://schemas.microsoft.com/office/drawing/2014/main" id="{EDD91F02-38ED-4B06-B867-E4F68C54EE80}"/>
              </a:ext>
            </a:extLst>
          </p:cNvPr>
          <p:cNvSpPr>
            <a:spLocks noGrp="1"/>
          </p:cNvSpPr>
          <p:nvPr>
            <p:ph type="title"/>
          </p:nvPr>
        </p:nvSpPr>
        <p:spPr>
          <a:xfrm>
            <a:off x="601035" y="430660"/>
            <a:ext cx="10972800" cy="982117"/>
          </a:xfrm>
        </p:spPr>
        <p:txBody>
          <a:bodyPr anchor="t"/>
          <a:lstStyle>
            <a:lvl1pPr>
              <a:defRPr>
                <a:solidFill>
                  <a:srgbClr val="58585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234051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10152-7721-41A0-A6C5-8721C8D0EB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7055" y="0"/>
            <a:ext cx="12228688"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FF959467-41A6-455E-929A-E40D1059C340}"/>
              </a:ext>
            </a:extLst>
          </p:cNvPr>
          <p:cNvSpPr>
            <a:spLocks noGrp="1" noChangeArrowheads="1"/>
          </p:cNvSpPr>
          <p:nvPr>
            <p:ph type="dt" sz="half" idx="10"/>
          </p:nvPr>
        </p:nvSpPr>
        <p:spPr/>
        <p:txBody>
          <a:bodyPr/>
          <a:lstStyle>
            <a:lvl1pPr>
              <a:buNone/>
              <a:defRPr>
                <a:solidFill>
                  <a:schemeClr val="accent2"/>
                </a:solidFill>
              </a:defRPr>
            </a:lvl1p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1200" b="0" i="0" u="none" strike="noStrike" kern="1200" cap="none" spc="0" normalizeH="0" baseline="0" noProof="0" dirty="0">
              <a:ln>
                <a:noFill/>
              </a:ln>
              <a:solidFill>
                <a:srgbClr val="99CCCC"/>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80EA04C3-E93E-45FB-8B42-78A38976AF52}"/>
              </a:ext>
            </a:extLst>
          </p:cNvPr>
          <p:cNvSpPr>
            <a:spLocks noGrp="1" noChangeArrowheads="1"/>
          </p:cNvSpPr>
          <p:nvPr>
            <p:ph type="ftr" sz="quarter" idx="11"/>
          </p:nvPr>
        </p:nvSpPr>
        <p:spPr>
          <a:xfrm>
            <a:off x="3503085" y="6248400"/>
            <a:ext cx="8544983" cy="457200"/>
          </a:xfrm>
        </p:spPr>
        <p:txBody>
          <a:bodyPr/>
          <a:lstStyle>
            <a:lvl1pPr>
              <a:defRPr>
                <a:solidFill>
                  <a:schemeClr val="accent2"/>
                </a:solidFill>
              </a:defRPr>
            </a:lvl1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1200" b="0" i="0" u="none" strike="noStrike" kern="1200" cap="none" spc="0" normalizeH="0" baseline="0" noProof="0" dirty="0">
              <a:ln>
                <a:noFill/>
              </a:ln>
              <a:solidFill>
                <a:srgbClr val="99CCCC"/>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039AA65E-09CE-4227-AA26-FE803EBE122A}"/>
              </a:ext>
            </a:extLst>
          </p:cNvPr>
          <p:cNvSpPr>
            <a:spLocks noGrp="1" noChangeArrowheads="1"/>
          </p:cNvSpPr>
          <p:nvPr>
            <p:ph type="subTitle" idx="1" hasCustomPrompt="1"/>
          </p:nvPr>
        </p:nvSpPr>
        <p:spPr>
          <a:xfrm>
            <a:off x="609602" y="2300114"/>
            <a:ext cx="6439267" cy="1152130"/>
          </a:xfrm>
        </p:spPr>
        <p:txBody>
          <a:bodyPr>
            <a:normAutofit/>
          </a:bodyPr>
          <a:lstStyle>
            <a:lvl1pPr marL="0" indent="0">
              <a:buNone/>
              <a:defRPr sz="3600" b="1">
                <a:solidFill>
                  <a:schemeClr val="bg1"/>
                </a:solidFill>
                <a:latin typeface="Century Gothic" panose="020B0502020202020204" pitchFamily="34" charset="0"/>
                <a:cs typeface="Arial" panose="020B0604020202020204" pitchFamily="34" charset="0"/>
              </a:defRPr>
            </a:lvl1pPr>
          </a:lstStyle>
          <a:p>
            <a:pPr lvl="0"/>
            <a:r>
              <a:rPr lang="en-GB" noProof="0" dirty="0"/>
              <a:t>[Subpage title]</a:t>
            </a:r>
          </a:p>
        </p:txBody>
      </p:sp>
    </p:spTree>
    <p:extLst>
      <p:ext uri="{BB962C8B-B14F-4D97-AF65-F5344CB8AC3E}">
        <p14:creationId xmlns:p14="http://schemas.microsoft.com/office/powerpoint/2010/main" val="86964872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F) Full Bleed Im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6C3FA1F-A845-4472-9CCC-79C68B0772CE}"/>
              </a:ext>
            </a:extLst>
          </p:cNvPr>
          <p:cNvSpPr>
            <a:spLocks noGrp="1"/>
          </p:cNvSpPr>
          <p:nvPr>
            <p:ph type="dt" sz="half" idx="10"/>
          </p:nvPr>
        </p:nvSpPr>
        <p:spPr/>
        <p:txBody>
          <a:bodyPr/>
          <a:lstStyle/>
          <a:p>
            <a:pPr defTabSz="914377" fontAlgn="base">
              <a:spcBef>
                <a:spcPct val="0"/>
              </a:spcBef>
              <a:spcAft>
                <a:spcPct val="0"/>
              </a:spcAft>
              <a:defRPr/>
            </a:pPr>
            <a:endParaRPr lang="en-GB" sz="675" dirty="0">
              <a:solidFill>
                <a:srgbClr val="000000"/>
              </a:solidFill>
            </a:endParaRPr>
          </a:p>
        </p:txBody>
      </p:sp>
      <p:sp>
        <p:nvSpPr>
          <p:cNvPr id="5" name="Footer Placeholder 4">
            <a:extLst>
              <a:ext uri="{FF2B5EF4-FFF2-40B4-BE49-F238E27FC236}">
                <a16:creationId xmlns:a16="http://schemas.microsoft.com/office/drawing/2014/main" id="{2B4D1304-0285-4ECA-BFD4-4286C354030A}"/>
              </a:ext>
            </a:extLst>
          </p:cNvPr>
          <p:cNvSpPr>
            <a:spLocks noGrp="1"/>
          </p:cNvSpPr>
          <p:nvPr>
            <p:ph type="ftr" sz="quarter" idx="11"/>
          </p:nvPr>
        </p:nvSpPr>
        <p:spPr/>
        <p:txBody>
          <a:bodyPr/>
          <a:lstStyle/>
          <a:p>
            <a:pPr defTabSz="914377" fontAlgn="base">
              <a:spcBef>
                <a:spcPct val="0"/>
              </a:spcBef>
              <a:spcAft>
                <a:spcPct val="0"/>
              </a:spcAft>
              <a:defRPr/>
            </a:pPr>
            <a:endParaRPr lang="en-GB" sz="675" dirty="0">
              <a:solidFill>
                <a:srgbClr val="000000"/>
              </a:solidFill>
            </a:endParaRPr>
          </a:p>
        </p:txBody>
      </p:sp>
      <p:sp>
        <p:nvSpPr>
          <p:cNvPr id="6" name="Slide Number Placeholder 5">
            <a:extLst>
              <a:ext uri="{FF2B5EF4-FFF2-40B4-BE49-F238E27FC236}">
                <a16:creationId xmlns:a16="http://schemas.microsoft.com/office/drawing/2014/main" id="{C087EC8F-E4E5-4461-ABCB-AB926E451749}"/>
              </a:ext>
            </a:extLst>
          </p:cNvPr>
          <p:cNvSpPr>
            <a:spLocks noGrp="1"/>
          </p:cNvSpPr>
          <p:nvPr>
            <p:ph type="sldNum" sz="quarter" idx="12"/>
          </p:nvPr>
        </p:nvSpPr>
        <p:spPr/>
        <p:txBody>
          <a:bodyPr/>
          <a:lstStyle/>
          <a:p>
            <a:pPr defTabSz="914377" fontAlgn="base">
              <a:spcBef>
                <a:spcPct val="0"/>
              </a:spcBef>
              <a:spcAft>
                <a:spcPct val="0"/>
              </a:spcAft>
              <a:defRPr/>
            </a:pPr>
            <a:fld id="{4842CEEE-46D8-4902-AD29-CBFFF8B3C125}" type="slidenum">
              <a:rPr lang="en-GB" sz="675" smtClean="0">
                <a:solidFill>
                  <a:srgbClr val="000000"/>
                </a:solidFill>
              </a:rPr>
              <a:pPr defTabSz="914377" fontAlgn="base">
                <a:spcBef>
                  <a:spcPct val="0"/>
                </a:spcBef>
                <a:spcAft>
                  <a:spcPct val="0"/>
                </a:spcAft>
                <a:defRPr/>
              </a:pPr>
              <a:t>‹#›</a:t>
            </a:fld>
            <a:endParaRPr lang="en-GB" sz="675" dirty="0">
              <a:solidFill>
                <a:srgbClr val="000000"/>
              </a:solidFill>
            </a:endParaRPr>
          </a:p>
        </p:txBody>
      </p:sp>
      <p:sp>
        <p:nvSpPr>
          <p:cNvPr id="2" name="Rectangle 1">
            <a:extLst>
              <a:ext uri="{FF2B5EF4-FFF2-40B4-BE49-F238E27FC236}">
                <a16:creationId xmlns:a16="http://schemas.microsoft.com/office/drawing/2014/main" id="{8B1C19FB-182F-456C-9758-0F1332559460}"/>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 name="Rectangle 6">
            <a:extLst>
              <a:ext uri="{FF2B5EF4-FFF2-40B4-BE49-F238E27FC236}">
                <a16:creationId xmlns:a16="http://schemas.microsoft.com/office/drawing/2014/main" id="{6731C5EB-094E-4C53-8DA7-71DBA860C3F4}"/>
              </a:ext>
            </a:extLst>
          </p:cNvPr>
          <p:cNvSpPr/>
          <p:nvPr userDrawn="1"/>
        </p:nvSpPr>
        <p:spPr>
          <a:xfrm>
            <a:off x="0" y="0"/>
            <a:ext cx="12192000" cy="6858000"/>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Tree>
    <p:extLst>
      <p:ext uri="{BB962C8B-B14F-4D97-AF65-F5344CB8AC3E}">
        <p14:creationId xmlns:p14="http://schemas.microsoft.com/office/powerpoint/2010/main" val="176764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F) Full Bleed Image with Teacher Note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6C3FA1F-A845-4472-9CCC-79C68B0772CE}"/>
              </a:ext>
            </a:extLst>
          </p:cNvPr>
          <p:cNvSpPr>
            <a:spLocks noGrp="1"/>
          </p:cNvSpPr>
          <p:nvPr>
            <p:ph type="dt" sz="half" idx="10"/>
          </p:nvPr>
        </p:nvSpPr>
        <p:spPr/>
        <p:txBody>
          <a:bodyPr/>
          <a:lstStyle/>
          <a:p>
            <a:pPr defTabSz="914377" fontAlgn="base">
              <a:spcBef>
                <a:spcPct val="0"/>
              </a:spcBef>
              <a:spcAft>
                <a:spcPct val="0"/>
              </a:spcAft>
              <a:defRPr/>
            </a:pPr>
            <a:endParaRPr lang="en-GB" sz="675" dirty="0">
              <a:solidFill>
                <a:srgbClr val="000000"/>
              </a:solidFill>
            </a:endParaRPr>
          </a:p>
        </p:txBody>
      </p:sp>
      <p:sp>
        <p:nvSpPr>
          <p:cNvPr id="5" name="Footer Placeholder 4">
            <a:extLst>
              <a:ext uri="{FF2B5EF4-FFF2-40B4-BE49-F238E27FC236}">
                <a16:creationId xmlns:a16="http://schemas.microsoft.com/office/drawing/2014/main" id="{2B4D1304-0285-4ECA-BFD4-4286C354030A}"/>
              </a:ext>
            </a:extLst>
          </p:cNvPr>
          <p:cNvSpPr>
            <a:spLocks noGrp="1"/>
          </p:cNvSpPr>
          <p:nvPr>
            <p:ph type="ftr" sz="quarter" idx="11"/>
          </p:nvPr>
        </p:nvSpPr>
        <p:spPr/>
        <p:txBody>
          <a:bodyPr/>
          <a:lstStyle/>
          <a:p>
            <a:pPr defTabSz="914377" fontAlgn="base">
              <a:spcBef>
                <a:spcPct val="0"/>
              </a:spcBef>
              <a:spcAft>
                <a:spcPct val="0"/>
              </a:spcAft>
              <a:defRPr/>
            </a:pPr>
            <a:endParaRPr lang="en-GB" sz="675" dirty="0">
              <a:solidFill>
                <a:srgbClr val="000000"/>
              </a:solidFill>
            </a:endParaRPr>
          </a:p>
        </p:txBody>
      </p:sp>
      <p:sp>
        <p:nvSpPr>
          <p:cNvPr id="6" name="Slide Number Placeholder 5">
            <a:extLst>
              <a:ext uri="{FF2B5EF4-FFF2-40B4-BE49-F238E27FC236}">
                <a16:creationId xmlns:a16="http://schemas.microsoft.com/office/drawing/2014/main" id="{C087EC8F-E4E5-4461-ABCB-AB926E451749}"/>
              </a:ext>
            </a:extLst>
          </p:cNvPr>
          <p:cNvSpPr>
            <a:spLocks noGrp="1"/>
          </p:cNvSpPr>
          <p:nvPr>
            <p:ph type="sldNum" sz="quarter" idx="12"/>
          </p:nvPr>
        </p:nvSpPr>
        <p:spPr/>
        <p:txBody>
          <a:bodyPr/>
          <a:lstStyle/>
          <a:p>
            <a:pPr defTabSz="914377" fontAlgn="base">
              <a:spcBef>
                <a:spcPct val="0"/>
              </a:spcBef>
              <a:spcAft>
                <a:spcPct val="0"/>
              </a:spcAft>
              <a:defRPr/>
            </a:pPr>
            <a:fld id="{4842CEEE-46D8-4902-AD29-CBFFF8B3C125}" type="slidenum">
              <a:rPr lang="en-GB" sz="675" smtClean="0">
                <a:solidFill>
                  <a:srgbClr val="000000"/>
                </a:solidFill>
              </a:rPr>
              <a:pPr defTabSz="914377" fontAlgn="base">
                <a:spcBef>
                  <a:spcPct val="0"/>
                </a:spcBef>
                <a:spcAft>
                  <a:spcPct val="0"/>
                </a:spcAft>
                <a:defRPr/>
              </a:pPr>
              <a:t>‹#›</a:t>
            </a:fld>
            <a:endParaRPr lang="en-GB" sz="675" dirty="0">
              <a:solidFill>
                <a:srgbClr val="000000"/>
              </a:solidFill>
            </a:endParaRPr>
          </a:p>
        </p:txBody>
      </p:sp>
      <p:sp>
        <p:nvSpPr>
          <p:cNvPr id="2" name="Rectangle 1">
            <a:extLst>
              <a:ext uri="{FF2B5EF4-FFF2-40B4-BE49-F238E27FC236}">
                <a16:creationId xmlns:a16="http://schemas.microsoft.com/office/drawing/2014/main" id="{8B1C19FB-182F-456C-9758-0F1332559460}"/>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 name="Rectangle 6">
            <a:extLst>
              <a:ext uri="{FF2B5EF4-FFF2-40B4-BE49-F238E27FC236}">
                <a16:creationId xmlns:a16="http://schemas.microsoft.com/office/drawing/2014/main" id="{6731C5EB-094E-4C53-8DA7-71DBA860C3F4}"/>
              </a:ext>
            </a:extLst>
          </p:cNvPr>
          <p:cNvSpPr/>
          <p:nvPr userDrawn="1"/>
        </p:nvSpPr>
        <p:spPr>
          <a:xfrm>
            <a:off x="0" y="0"/>
            <a:ext cx="12192000" cy="6858000"/>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9" name="Oval 8">
            <a:extLst>
              <a:ext uri="{FF2B5EF4-FFF2-40B4-BE49-F238E27FC236}">
                <a16:creationId xmlns:a16="http://schemas.microsoft.com/office/drawing/2014/main" id="{68B68910-B89A-4366-B2CE-FAB7D896801D}"/>
              </a:ext>
            </a:extLst>
          </p:cNvPr>
          <p:cNvSpPr/>
          <p:nvPr userDrawn="1"/>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115290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42129DB-7CCB-4DFF-A799-E554B533013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7055" y="0"/>
            <a:ext cx="12228688"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3711C93-9256-466D-8867-F7FBA8AD6463}"/>
              </a:ext>
            </a:extLst>
          </p:cNvPr>
          <p:cNvSpPr txBox="1"/>
          <p:nvPr userDrawn="1"/>
        </p:nvSpPr>
        <p:spPr>
          <a:xfrm>
            <a:off x="622301" y="1802162"/>
            <a:ext cx="6049764"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Numberblocks</a:t>
            </a:r>
          </a:p>
        </p:txBody>
      </p:sp>
      <p:sp>
        <p:nvSpPr>
          <p:cNvPr id="3" name="Rectangle 2">
            <a:extLst>
              <a:ext uri="{FF2B5EF4-FFF2-40B4-BE49-F238E27FC236}">
                <a16:creationId xmlns:a16="http://schemas.microsoft.com/office/drawing/2014/main" id="{C23EC0BE-6789-4914-A005-C2484543BD67}"/>
              </a:ext>
            </a:extLst>
          </p:cNvPr>
          <p:cNvSpPr/>
          <p:nvPr userDrawn="1"/>
        </p:nvSpPr>
        <p:spPr>
          <a:xfrm>
            <a:off x="6847367" y="5178056"/>
            <a:ext cx="5050721" cy="1392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37" name="Rectangle 5"/>
          <p:cNvSpPr>
            <a:spLocks noGrp="1" noChangeArrowheads="1"/>
          </p:cNvSpPr>
          <p:nvPr>
            <p:ph type="subTitle" idx="1" hasCustomPrompt="1"/>
          </p:nvPr>
        </p:nvSpPr>
        <p:spPr>
          <a:xfrm>
            <a:off x="609602" y="3177458"/>
            <a:ext cx="6062463" cy="1152130"/>
          </a:xfrm>
        </p:spPr>
        <p:txBody>
          <a:bodyPr>
            <a:normAutofit/>
          </a:bodyPr>
          <a:lstStyle>
            <a:lvl1pPr marL="0" indent="0">
              <a:buNone/>
              <a:defRPr sz="2400">
                <a:solidFill>
                  <a:schemeClr val="bg1"/>
                </a:solidFill>
                <a:latin typeface="Century Gothic" panose="020B0502020202020204" pitchFamily="34" charset="0"/>
                <a:cs typeface="Arial" panose="020B0604020202020204" pitchFamily="34" charset="0"/>
              </a:defRPr>
            </a:lvl1pPr>
          </a:lstStyle>
          <a:p>
            <a:pPr lvl="0"/>
            <a:r>
              <a:rPr lang="en-GB" noProof="0" dirty="0"/>
              <a:t>Series [xx] Episode [xx]</a:t>
            </a:r>
          </a:p>
          <a:p>
            <a:pPr lvl="0"/>
            <a:r>
              <a:rPr lang="en-GB" noProof="0" dirty="0"/>
              <a:t>[Name]</a:t>
            </a:r>
          </a:p>
        </p:txBody>
      </p:sp>
      <p:sp>
        <p:nvSpPr>
          <p:cNvPr id="7" name="Date Placeholder 6">
            <a:extLst>
              <a:ext uri="{FF2B5EF4-FFF2-40B4-BE49-F238E27FC236}">
                <a16:creationId xmlns:a16="http://schemas.microsoft.com/office/drawing/2014/main" id="{FF959467-41A6-455E-929A-E40D1059C340}"/>
              </a:ext>
            </a:extLst>
          </p:cNvPr>
          <p:cNvSpPr>
            <a:spLocks noGrp="1" noChangeArrowheads="1"/>
          </p:cNvSpPr>
          <p:nvPr>
            <p:ph type="dt" sz="half" idx="10"/>
          </p:nvPr>
        </p:nvSpPr>
        <p:spPr/>
        <p:txBody>
          <a:bodyPr/>
          <a:lstStyle>
            <a:lvl1pPr>
              <a:buNone/>
              <a:defRPr>
                <a:solidFill>
                  <a:schemeClr val="accent2"/>
                </a:solidFill>
              </a:defRPr>
            </a:lvl1p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1200" b="0" i="0" u="none" strike="noStrike" kern="1200" cap="none" spc="0" normalizeH="0" baseline="0" noProof="0" dirty="0">
              <a:ln>
                <a:noFill/>
              </a:ln>
              <a:solidFill>
                <a:srgbClr val="99CCCC"/>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80EA04C3-E93E-45FB-8B42-78A38976AF52}"/>
              </a:ext>
            </a:extLst>
          </p:cNvPr>
          <p:cNvSpPr>
            <a:spLocks noGrp="1" noChangeArrowheads="1"/>
          </p:cNvSpPr>
          <p:nvPr>
            <p:ph type="ftr" sz="quarter" idx="11"/>
          </p:nvPr>
        </p:nvSpPr>
        <p:spPr>
          <a:xfrm>
            <a:off x="3503085" y="6248400"/>
            <a:ext cx="8544983" cy="457200"/>
          </a:xfrm>
        </p:spPr>
        <p:txBody>
          <a:bodyPr/>
          <a:lstStyle>
            <a:lvl1pPr>
              <a:defRPr>
                <a:solidFill>
                  <a:schemeClr val="accent2"/>
                </a:solidFill>
              </a:defRPr>
            </a:lvl1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1200" b="0" i="0" u="none" strike="noStrike" kern="1200" cap="none" spc="0" normalizeH="0" baseline="0" noProof="0" dirty="0">
              <a:ln>
                <a:noFill/>
              </a:ln>
              <a:solidFill>
                <a:srgbClr val="99CCCC"/>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066B1CA-5C61-4ED0-9D9B-7D537E1AF9F6}"/>
              </a:ext>
            </a:extLst>
          </p:cNvPr>
          <p:cNvSpPr txBox="1"/>
          <p:nvPr userDrawn="1"/>
        </p:nvSpPr>
        <p:spPr>
          <a:xfrm>
            <a:off x="5416733" y="6416094"/>
            <a:ext cx="6481355"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A blue dot in the corner of a slide indicates that there are notes below the slide.</a:t>
            </a:r>
          </a:p>
        </p:txBody>
      </p:sp>
      <p:sp>
        <p:nvSpPr>
          <p:cNvPr id="10" name="Oval 9">
            <a:extLst>
              <a:ext uri="{FF2B5EF4-FFF2-40B4-BE49-F238E27FC236}">
                <a16:creationId xmlns:a16="http://schemas.microsoft.com/office/drawing/2014/main" id="{A3E6AEE1-F917-47B7-AFAD-AB1A9482DC70}"/>
              </a:ext>
            </a:extLst>
          </p:cNvPr>
          <p:cNvSpPr/>
          <p:nvPr userDrawn="1"/>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pic>
        <p:nvPicPr>
          <p:cNvPr id="11" name="Picture 2">
            <a:extLst>
              <a:ext uri="{FF2B5EF4-FFF2-40B4-BE49-F238E27FC236}">
                <a16:creationId xmlns:a16="http://schemas.microsoft.com/office/drawing/2014/main" id="{4C46847D-B67F-41BD-A401-3CC017D6BB5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7990" t="73886" r="2704" b="4473"/>
          <a:stretch/>
        </p:blipFill>
        <p:spPr bwMode="auto">
          <a:xfrm>
            <a:off x="7091540" y="4550735"/>
            <a:ext cx="4806548" cy="148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465E605-7CFD-4C28-A30E-0D08D815CEE1}"/>
              </a:ext>
            </a:extLst>
          </p:cNvPr>
          <p:cNvSpPr txBox="1"/>
          <p:nvPr userDrawn="1"/>
        </p:nvSpPr>
        <p:spPr>
          <a:xfrm>
            <a:off x="622301" y="2663298"/>
            <a:ext cx="6049764"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Support Materials</a:t>
            </a:r>
          </a:p>
        </p:txBody>
      </p:sp>
    </p:spTree>
    <p:extLst>
      <p:ext uri="{BB962C8B-B14F-4D97-AF65-F5344CB8AC3E}">
        <p14:creationId xmlns:p14="http://schemas.microsoft.com/office/powerpoint/2010/main" val="75891337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511F86-0498-45AC-91EB-811F623B6D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601035" y="430660"/>
            <a:ext cx="10972800" cy="982117"/>
          </a:xfrm>
        </p:spPr>
        <p:txBody>
          <a:bodyPr anchor="t"/>
          <a:lstStyle>
            <a:lvl1pPr>
              <a:defRPr>
                <a:solidFill>
                  <a:srgbClr val="585858"/>
                </a:solidFill>
                <a:latin typeface="Arial" panose="020B0604020202020204" pitchFamily="34" charset="0"/>
                <a:cs typeface="Arial" panose="020B0604020202020204" pitchFamily="34" charset="0"/>
              </a:defRPr>
            </a:lvl1pPr>
          </a:lstStyle>
          <a:p>
            <a:r>
              <a:rPr lang="en-US" dirty="0"/>
              <a:t>[Subtitle]</a:t>
            </a:r>
            <a:endParaRPr lang="en-GB" dirty="0"/>
          </a:p>
        </p:txBody>
      </p:sp>
      <p:sp>
        <p:nvSpPr>
          <p:cNvPr id="3" name="Content Placeholder 2"/>
          <p:cNvSpPr>
            <a:spLocks noGrp="1"/>
          </p:cNvSpPr>
          <p:nvPr>
            <p:ph idx="1"/>
          </p:nvPr>
        </p:nvSpPr>
        <p:spPr>
          <a:xfrm>
            <a:off x="609600" y="1556792"/>
            <a:ext cx="10972800" cy="3888432"/>
          </a:xfrm>
        </p:spPr>
        <p:txBody>
          <a:bodyPr>
            <a:normAutofit/>
          </a:bodyPr>
          <a:lstStyle>
            <a:lvl1pPr marL="342900" indent="-342900">
              <a:buFont typeface="Arial" panose="020B0604020202020204" pitchFamily="34" charset="0"/>
              <a:buChar char="•"/>
              <a:defRPr sz="2400">
                <a:solidFill>
                  <a:srgbClr val="585858"/>
                </a:solidFill>
                <a:latin typeface="Arial" panose="020B0604020202020204" pitchFamily="34" charset="0"/>
                <a:cs typeface="Arial" panose="020B0604020202020204" pitchFamily="34" charset="0"/>
              </a:defRPr>
            </a:lvl1pPr>
            <a:lvl2pPr marL="742950" indent="-285750">
              <a:buClr>
                <a:srgbClr val="585858"/>
              </a:buClr>
              <a:buFont typeface="Arial" panose="020B0604020202020204" pitchFamily="34" charset="0"/>
              <a:buChar char="•"/>
              <a:defRPr sz="2000">
                <a:solidFill>
                  <a:srgbClr val="585858"/>
                </a:solidFill>
                <a:latin typeface="Arial" panose="020B0604020202020204" pitchFamily="34" charset="0"/>
                <a:cs typeface="Arial" panose="020B0604020202020204" pitchFamily="34" charset="0"/>
              </a:defRPr>
            </a:lvl2pPr>
            <a:lvl3pPr marL="1143000" indent="-228600">
              <a:buClr>
                <a:srgbClr val="585858"/>
              </a:buClr>
              <a:buFont typeface="Arial" panose="020B0604020202020204" pitchFamily="34" charset="0"/>
              <a:buChar char="•"/>
              <a:defRPr sz="1800">
                <a:solidFill>
                  <a:srgbClr val="585858"/>
                </a:solidFill>
                <a:latin typeface="Arial" panose="020B0604020202020204" pitchFamily="34" charset="0"/>
                <a:cs typeface="Arial" panose="020B0604020202020204" pitchFamily="34" charset="0"/>
              </a:defRPr>
            </a:lvl3pPr>
            <a:lvl4pPr marL="1600200" indent="-228600">
              <a:buClr>
                <a:srgbClr val="585858"/>
              </a:buClr>
              <a:buFont typeface="Arial" panose="020B0604020202020204" pitchFamily="34" charset="0"/>
              <a:buChar char="•"/>
              <a:defRPr sz="1600">
                <a:solidFill>
                  <a:srgbClr val="585858"/>
                </a:solidFill>
                <a:latin typeface="Arial" panose="020B0604020202020204" pitchFamily="34" charset="0"/>
                <a:cs typeface="Arial" panose="020B0604020202020204" pitchFamily="34" charset="0"/>
              </a:defRPr>
            </a:lvl4pPr>
            <a:lvl5pPr marL="2057400" indent="-228600">
              <a:buClr>
                <a:srgbClr val="585858"/>
              </a:buClr>
              <a:buFont typeface="Arial" panose="020B0604020202020204" pitchFamily="34" charset="0"/>
              <a:buChar char="•"/>
              <a:defRPr sz="1600">
                <a:solidFill>
                  <a:srgbClr val="585858"/>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6">
            <a:extLst>
              <a:ext uri="{FF2B5EF4-FFF2-40B4-BE49-F238E27FC236}">
                <a16:creationId xmlns:a16="http://schemas.microsoft.com/office/drawing/2014/main" id="{1F4B3B01-5D20-46B9-B2C9-7FD7F2BEA99B}"/>
              </a:ext>
            </a:extLst>
          </p:cNvPr>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endParaRPr kumimoji="0" lang="en-GB" sz="1200" b="0" i="0" u="none" strike="noStrike" kern="1200" cap="none" spc="0" normalizeH="0" baseline="0" noProof="0">
              <a:ln>
                <a:noFill/>
              </a:ln>
              <a:solidFill>
                <a:srgbClr val="585858">
                  <a:tint val="75000"/>
                </a:srgbClr>
              </a:solidFill>
              <a:effectLst/>
              <a:uLnTx/>
              <a:uFillTx/>
              <a:latin typeface="Arial" panose="020B0604020202020204" pitchFamily="34" charset="0"/>
              <a:ea typeface="+mn-ea"/>
              <a:cs typeface="+mn-cs"/>
            </a:endParaRPr>
          </a:p>
        </p:txBody>
      </p:sp>
      <p:sp>
        <p:nvSpPr>
          <p:cNvPr id="7" name="Rectangle 7">
            <a:extLst>
              <a:ext uri="{FF2B5EF4-FFF2-40B4-BE49-F238E27FC236}">
                <a16:creationId xmlns:a16="http://schemas.microsoft.com/office/drawing/2014/main" id="{81515C61-0F49-4F5A-803B-A05DF82E1CB6}"/>
              </a:ext>
            </a:extLst>
          </p:cNvPr>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1200" b="0" i="0" u="none" strike="noStrike" kern="1200" cap="none" spc="0" normalizeH="0" baseline="0" noProof="0">
              <a:ln>
                <a:noFill/>
              </a:ln>
              <a:solidFill>
                <a:srgbClr val="585858">
                  <a:tint val="75000"/>
                </a:srgbClr>
              </a:solidFill>
              <a:effectLst/>
              <a:uLnTx/>
              <a:uFillTx/>
              <a:latin typeface="Arial" panose="020B0604020202020204" pitchFamily="34" charset="0"/>
              <a:ea typeface="+mn-ea"/>
              <a:cs typeface="+mn-cs"/>
            </a:endParaRPr>
          </a:p>
        </p:txBody>
      </p:sp>
      <p:sp>
        <p:nvSpPr>
          <p:cNvPr id="8" name="Rectangle 8">
            <a:extLst>
              <a:ext uri="{FF2B5EF4-FFF2-40B4-BE49-F238E27FC236}">
                <a16:creationId xmlns:a16="http://schemas.microsoft.com/office/drawing/2014/main" id="{F229D3AA-4483-4C24-8D12-A457557489A3}"/>
              </a:ext>
            </a:extLst>
          </p:cNvPr>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4DB3256F-83C8-4422-BB4B-79DB90083B87}" type="slidenum">
              <a:rPr kumimoji="0" lang="en-GB" altLang="en-US" sz="1200" b="0" i="0" u="none" strike="noStrike" kern="1200" cap="none" spc="0" normalizeH="0" baseline="0" noProof="0">
                <a:ln>
                  <a:noFill/>
                </a:ln>
                <a:solidFill>
                  <a:srgbClr val="585858">
                    <a:tint val="75000"/>
                  </a:srgb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a:t>
            </a:fld>
            <a:endParaRPr kumimoji="0" lang="en-GB" altLang="en-US" sz="1200" b="0" i="0" u="none" strike="noStrike" kern="1200" cap="none" spc="0" normalizeH="0" baseline="0" noProof="0">
              <a:ln>
                <a:noFill/>
              </a:ln>
              <a:solidFill>
                <a:srgbClr val="585858">
                  <a:tint val="75000"/>
                </a:srgb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8945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39D9A-8B44-421F-82E0-5688E36905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6">
            <a:extLst>
              <a:ext uri="{FF2B5EF4-FFF2-40B4-BE49-F238E27FC236}">
                <a16:creationId xmlns:a16="http://schemas.microsoft.com/office/drawing/2014/main" id="{729FEB22-335A-41BD-B17B-784C9EEF9ACD}"/>
              </a:ext>
            </a:extLst>
          </p:cNvPr>
          <p:cNvSpPr>
            <a:spLocks noGrp="1" noChangeArrowheads="1"/>
          </p:cNvSpPr>
          <p:nvPr>
            <p:ph type="dt" sz="half" idx="10"/>
          </p:nvPr>
        </p:nvSpPr>
        <p:spPr/>
        <p:txBody>
          <a:bodyPr/>
          <a:lstStyle>
            <a:lvl1pPr>
              <a:buNone/>
              <a:defRPr/>
            </a:lvl1p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1200" b="0" i="0" u="none" strike="noStrike" kern="1200" cap="none" spc="0" normalizeH="0" baseline="0" noProof="0" dirty="0">
              <a:ln>
                <a:noFill/>
              </a:ln>
              <a:solidFill>
                <a:srgbClr val="585858">
                  <a:tint val="75000"/>
                </a:srgbClr>
              </a:solidFill>
              <a:effectLst/>
              <a:uLnTx/>
              <a:uFillTx/>
              <a:latin typeface="Arial" panose="020B0604020202020204" pitchFamily="34" charset="0"/>
              <a:ea typeface="+mn-ea"/>
              <a:cs typeface="+mn-cs"/>
            </a:endParaRPr>
          </a:p>
        </p:txBody>
      </p:sp>
      <p:sp>
        <p:nvSpPr>
          <p:cNvPr id="6" name="Rectangle 7">
            <a:extLst>
              <a:ext uri="{FF2B5EF4-FFF2-40B4-BE49-F238E27FC236}">
                <a16:creationId xmlns:a16="http://schemas.microsoft.com/office/drawing/2014/main" id="{0785812D-06FB-4137-82DA-4C8636188B3A}"/>
              </a:ext>
            </a:extLst>
          </p:cNvPr>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1200" b="0" i="0" u="none" strike="noStrike" kern="1200" cap="none" spc="0" normalizeH="0" baseline="0" noProof="0" dirty="0">
              <a:ln>
                <a:noFill/>
              </a:ln>
              <a:solidFill>
                <a:srgbClr val="585858">
                  <a:tint val="75000"/>
                </a:srgbClr>
              </a:solidFill>
              <a:effectLst/>
              <a:uLnTx/>
              <a:uFillTx/>
              <a:latin typeface="Arial" panose="020B0604020202020204" pitchFamily="34" charset="0"/>
              <a:ea typeface="+mn-ea"/>
              <a:cs typeface="+mn-cs"/>
            </a:endParaRPr>
          </a:p>
        </p:txBody>
      </p:sp>
      <p:sp>
        <p:nvSpPr>
          <p:cNvPr id="7" name="Rectangle 8">
            <a:extLst>
              <a:ext uri="{FF2B5EF4-FFF2-40B4-BE49-F238E27FC236}">
                <a16:creationId xmlns:a16="http://schemas.microsoft.com/office/drawing/2014/main" id="{335DD14D-38EC-424C-AF0C-03BA91A64CBD}"/>
              </a:ext>
            </a:extLst>
          </p:cNvPr>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altLang="en-US" sz="1200" b="0" i="0" u="none" strike="noStrike" kern="1200" cap="none" spc="0" normalizeH="0" baseline="0" noProof="0" dirty="0">
              <a:ln>
                <a:noFill/>
              </a:ln>
              <a:solidFill>
                <a:srgbClr val="585858">
                  <a:tint val="75000"/>
                </a:srgbClr>
              </a:solidFill>
              <a:effectLst/>
              <a:uLnTx/>
              <a:uFillTx/>
              <a:latin typeface="Arial" panose="020B0604020202020204" pitchFamily="34" charset="0"/>
              <a:ea typeface="+mn-ea"/>
              <a:cs typeface="+mn-cs"/>
            </a:endParaRPr>
          </a:p>
        </p:txBody>
      </p:sp>
      <p:sp>
        <p:nvSpPr>
          <p:cNvPr id="11" name="Title 1">
            <a:extLst>
              <a:ext uri="{FF2B5EF4-FFF2-40B4-BE49-F238E27FC236}">
                <a16:creationId xmlns:a16="http://schemas.microsoft.com/office/drawing/2014/main" id="{EDD91F02-38ED-4B06-B867-E4F68C54EE80}"/>
              </a:ext>
            </a:extLst>
          </p:cNvPr>
          <p:cNvSpPr>
            <a:spLocks noGrp="1"/>
          </p:cNvSpPr>
          <p:nvPr>
            <p:ph type="title"/>
          </p:nvPr>
        </p:nvSpPr>
        <p:spPr>
          <a:xfrm>
            <a:off x="601035" y="430660"/>
            <a:ext cx="10972800" cy="982117"/>
          </a:xfrm>
        </p:spPr>
        <p:txBody>
          <a:bodyPr anchor="t"/>
          <a:lstStyle>
            <a:lvl1pPr>
              <a:defRPr>
                <a:solidFill>
                  <a:srgbClr val="58585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6315125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43FF3-1B19-4F6E-AED6-1F0E0B12665B}"/>
              </a:ext>
            </a:extLst>
          </p:cNvPr>
          <p:cNvSpPr>
            <a:spLocks noGrp="1"/>
          </p:cNvSpPr>
          <p:nvPr>
            <p:ph type="title"/>
          </p:nvPr>
        </p:nvSpPr>
        <p:spPr>
          <a:xfrm>
            <a:off x="609437" y="365125"/>
            <a:ext cx="10968567"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CA78F67-7D07-4B89-B1B7-77FCB2FBCB01}"/>
              </a:ext>
            </a:extLst>
          </p:cNvPr>
          <p:cNvSpPr>
            <a:spLocks noGrp="1"/>
          </p:cNvSpPr>
          <p:nvPr>
            <p:ph type="body" idx="1"/>
          </p:nvPr>
        </p:nvSpPr>
        <p:spPr>
          <a:xfrm>
            <a:off x="609437" y="1825625"/>
            <a:ext cx="10968567"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C9AF1F1-6765-45EE-BEB9-185EDFB65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fld id="{52CA6C61-5C46-4CCD-83FB-18DE309C7599}" type="datetimeFigureOut">
              <a:rPr kumimoji="0" lang="en-GB" sz="1200" b="0" i="0" u="none" strike="noStrike" kern="1200" cap="none" spc="0" normalizeH="0" baseline="0" noProof="0" smtClean="0">
                <a:ln>
                  <a:noFill/>
                </a:ln>
                <a:solidFill>
                  <a:srgbClr val="585858">
                    <a:tint val="75000"/>
                  </a:srgb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t>21/04/2021</a:t>
            </a:fld>
            <a:endParaRPr kumimoji="0" lang="en-GB" sz="1200" b="0" i="0" u="none" strike="noStrike" kern="1200" cap="none" spc="0" normalizeH="0" baseline="0" noProof="0" dirty="0">
              <a:ln>
                <a:noFill/>
              </a:ln>
              <a:solidFill>
                <a:srgbClr val="585858">
                  <a:tint val="75000"/>
                </a:srgb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223D2AC0-4764-4C71-9EC2-3E3309ED3F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buNone/>
              <a:defRPr sz="1200">
                <a:solidFill>
                  <a:schemeClr val="tx1">
                    <a:tint val="75000"/>
                  </a:schemeClr>
                </a:solidFill>
              </a:defRPr>
            </a:lvl1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1200" b="0" i="0" u="none" strike="noStrike" kern="1200" cap="none" spc="0" normalizeH="0" baseline="0" noProof="0" dirty="0">
              <a:ln>
                <a:noFill/>
              </a:ln>
              <a:solidFill>
                <a:srgbClr val="585858">
                  <a:tint val="75000"/>
                </a:srgb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51279FDB-13C2-4DC1-8C93-EEA50C728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fld id="{3A4A998D-6F83-4D71-AA77-13FC1A139956}" type="slidenum">
              <a:rPr kumimoji="0" lang="en-GB" sz="1200" b="0" i="0" u="none" strike="noStrike" kern="1200" cap="none" spc="0" normalizeH="0" baseline="0" noProof="0" smtClean="0">
                <a:ln>
                  <a:noFill/>
                </a:ln>
                <a:solidFill>
                  <a:srgbClr val="585858">
                    <a:tint val="75000"/>
                  </a:srgb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t>‹#›</a:t>
            </a:fld>
            <a:endParaRPr kumimoji="0" lang="en-GB" sz="1200" b="0" i="0" u="none" strike="noStrike" kern="1200" cap="none" spc="0" normalizeH="0" baseline="0" noProof="0" dirty="0">
              <a:ln>
                <a:noFill/>
              </a:ln>
              <a:solidFill>
                <a:srgbClr val="585858">
                  <a:tint val="75000"/>
                </a:srgb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0621944"/>
      </p:ext>
    </p:extLst>
  </p:cSld>
  <p:clrMap bg1="lt1" tx1="dk1" bg2="lt2" tx2="dk2" accent1="accent1" accent2="accent2" accent3="accent3" accent4="accent4" accent5="accent5" accent6="accent6" hlink="hlink" folHlink="folHlink"/>
  <p:sldLayoutIdLst>
    <p:sldLayoutId id="2147483692" r:id="rId1"/>
    <p:sldLayoutId id="2147483694" r:id="rId2"/>
    <p:sldLayoutId id="2147483695" r:id="rId3"/>
    <p:sldLayoutId id="2147483697" r:id="rId4"/>
    <p:sldLayoutId id="2147483674" r:id="rId5"/>
    <p:sldLayoutId id="2147483698" r:id="rId6"/>
  </p:sldLayoutIdLst>
  <p:txStyles>
    <p:titleStyle>
      <a:lvl1pPr algn="l" defTabSz="914400" rtl="0" eaLnBrk="1" latinLnBrk="0" hangingPunct="1">
        <a:lnSpc>
          <a:spcPct val="90000"/>
        </a:lnSpc>
        <a:spcBef>
          <a:spcPct val="0"/>
        </a:spcBef>
        <a:buNone/>
        <a:defRPr sz="3600" b="1" kern="1200">
          <a:solidFill>
            <a:srgbClr val="585858"/>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43FF3-1B19-4F6E-AED6-1F0E0B12665B}"/>
              </a:ext>
            </a:extLst>
          </p:cNvPr>
          <p:cNvSpPr>
            <a:spLocks noGrp="1"/>
          </p:cNvSpPr>
          <p:nvPr>
            <p:ph type="title"/>
          </p:nvPr>
        </p:nvSpPr>
        <p:spPr>
          <a:xfrm>
            <a:off x="609437" y="365125"/>
            <a:ext cx="10968567"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CA78F67-7D07-4B89-B1B7-77FCB2FBCB01}"/>
              </a:ext>
            </a:extLst>
          </p:cNvPr>
          <p:cNvSpPr>
            <a:spLocks noGrp="1"/>
          </p:cNvSpPr>
          <p:nvPr>
            <p:ph type="body" idx="1"/>
          </p:nvPr>
        </p:nvSpPr>
        <p:spPr>
          <a:xfrm>
            <a:off x="609437" y="1825625"/>
            <a:ext cx="10968567"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C9AF1F1-6765-45EE-BEB9-185EDFB65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fld id="{52CA6C61-5C46-4CCD-83FB-18DE309C7599}" type="datetimeFigureOut">
              <a:rPr kumimoji="0" lang="en-GB" sz="1200" b="0" i="0" u="none" strike="noStrike" kern="1200" cap="none" spc="0" normalizeH="0" baseline="0" noProof="0" smtClean="0">
                <a:ln>
                  <a:noFill/>
                </a:ln>
                <a:solidFill>
                  <a:srgbClr val="585858">
                    <a:tint val="75000"/>
                  </a:srgb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t>21/04/2021</a:t>
            </a:fld>
            <a:endParaRPr kumimoji="0" lang="en-GB" sz="1200" b="0" i="0" u="none" strike="noStrike" kern="1200" cap="none" spc="0" normalizeH="0" baseline="0" noProof="0" dirty="0">
              <a:ln>
                <a:noFill/>
              </a:ln>
              <a:solidFill>
                <a:srgbClr val="585858">
                  <a:tint val="75000"/>
                </a:srgb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223D2AC0-4764-4C71-9EC2-3E3309ED3F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buNone/>
              <a:defRPr sz="1200">
                <a:solidFill>
                  <a:schemeClr val="tx1">
                    <a:tint val="75000"/>
                  </a:schemeClr>
                </a:solidFill>
              </a:defRPr>
            </a:lvl1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1200" b="0" i="0" u="none" strike="noStrike" kern="1200" cap="none" spc="0" normalizeH="0" baseline="0" noProof="0" dirty="0">
              <a:ln>
                <a:noFill/>
              </a:ln>
              <a:solidFill>
                <a:srgbClr val="585858">
                  <a:tint val="75000"/>
                </a:srgb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51279FDB-13C2-4DC1-8C93-EEA50C728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fld id="{3A4A998D-6F83-4D71-AA77-13FC1A139956}" type="slidenum">
              <a:rPr kumimoji="0" lang="en-GB" sz="1200" b="0" i="0" u="none" strike="noStrike" kern="1200" cap="none" spc="0" normalizeH="0" baseline="0" noProof="0" smtClean="0">
                <a:ln>
                  <a:noFill/>
                </a:ln>
                <a:solidFill>
                  <a:srgbClr val="585858">
                    <a:tint val="75000"/>
                  </a:srgb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t>‹#›</a:t>
            </a:fld>
            <a:endParaRPr kumimoji="0" lang="en-GB" sz="1200" b="0" i="0" u="none" strike="noStrike" kern="1200" cap="none" spc="0" normalizeH="0" baseline="0" noProof="0" dirty="0">
              <a:ln>
                <a:noFill/>
              </a:ln>
              <a:solidFill>
                <a:srgbClr val="585858">
                  <a:tint val="75000"/>
                </a:srgb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89346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txStyles>
    <p:titleStyle>
      <a:lvl1pPr algn="l" defTabSz="914400" rtl="0" eaLnBrk="1" latinLnBrk="0" hangingPunct="1">
        <a:lnSpc>
          <a:spcPct val="90000"/>
        </a:lnSpc>
        <a:spcBef>
          <a:spcPct val="0"/>
        </a:spcBef>
        <a:buNone/>
        <a:defRPr sz="3600" b="1" kern="1200">
          <a:solidFill>
            <a:srgbClr val="585858"/>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image" Target="../media/image26.png"/><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2.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pn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F49BF0-75F1-45ED-BCD2-5BA591F84696}"/>
              </a:ext>
            </a:extLst>
          </p:cNvPr>
          <p:cNvSpPr>
            <a:spLocks noGrp="1"/>
          </p:cNvSpPr>
          <p:nvPr>
            <p:ph type="subTitle" idx="1"/>
          </p:nvPr>
        </p:nvSpPr>
        <p:spPr/>
        <p:txBody>
          <a:bodyPr>
            <a:normAutofit/>
          </a:bodyPr>
          <a:lstStyle/>
          <a:p>
            <a:r>
              <a:rPr lang="en-GB" dirty="0"/>
              <a:t>Series 3 </a:t>
            </a:r>
            <a:r>
              <a:rPr lang="en-GB"/>
              <a:t>Episode 28</a:t>
            </a:r>
            <a:endParaRPr lang="en-GB" dirty="0"/>
          </a:p>
          <a:p>
            <a:r>
              <a:rPr lang="en-GB" dirty="0"/>
              <a:t>Tween Scenes</a:t>
            </a:r>
          </a:p>
          <a:p>
            <a:endParaRPr lang="en-GB" dirty="0"/>
          </a:p>
        </p:txBody>
      </p:sp>
    </p:spTree>
    <p:extLst>
      <p:ext uri="{BB962C8B-B14F-4D97-AF65-F5344CB8AC3E}">
        <p14:creationId xmlns:p14="http://schemas.microsoft.com/office/powerpoint/2010/main" val="2966324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71AD67-2B67-4683-95B5-4BDCB01FB6C8}"/>
              </a:ext>
            </a:extLst>
          </p:cNvPr>
          <p:cNvSpPr>
            <a:spLocks noGrp="1"/>
          </p:cNvSpPr>
          <p:nvPr>
            <p:ph type="title"/>
          </p:nvPr>
        </p:nvSpPr>
        <p:spPr/>
        <p:txBody>
          <a:bodyPr>
            <a:normAutofit/>
          </a:bodyPr>
          <a:lstStyle/>
          <a:p>
            <a:r>
              <a:rPr lang="en-GB" dirty="0">
                <a:latin typeface="Century Gothic" panose="020B0502020202020204" pitchFamily="34" charset="0"/>
              </a:rPr>
              <a:t>Enabling Environments</a:t>
            </a:r>
          </a:p>
        </p:txBody>
      </p:sp>
      <p:sp>
        <p:nvSpPr>
          <p:cNvPr id="4" name="Subtitle 3">
            <a:extLst>
              <a:ext uri="{FF2B5EF4-FFF2-40B4-BE49-F238E27FC236}">
                <a16:creationId xmlns:a16="http://schemas.microsoft.com/office/drawing/2014/main" id="{4CBDBFE0-B079-403B-A6E3-9AB0F94B0B31}"/>
              </a:ext>
            </a:extLst>
          </p:cNvPr>
          <p:cNvSpPr>
            <a:spLocks noGrp="1"/>
          </p:cNvSpPr>
          <p:nvPr>
            <p:ph idx="1"/>
          </p:nvPr>
        </p:nvSpPr>
        <p:spPr/>
        <p:txBody>
          <a:bodyPr vert="horz" lIns="91440" tIns="45720" rIns="91440" bIns="45720" rtlCol="0" anchor="t">
            <a:noAutofit/>
          </a:bodyPr>
          <a:lstStyle/>
          <a:p>
            <a:pPr marL="0" indent="0">
              <a:lnSpc>
                <a:spcPct val="100000"/>
              </a:lnSpc>
              <a:spcBef>
                <a:spcPts val="0"/>
              </a:spcBef>
              <a:buNone/>
            </a:pPr>
            <a:r>
              <a:rPr lang="en-GB" sz="2000" b="1" dirty="0">
                <a:latin typeface="+mj-lt"/>
              </a:rPr>
              <a:t>Playing and Exploring</a:t>
            </a:r>
          </a:p>
          <a:p>
            <a:pPr marL="0" indent="0">
              <a:lnSpc>
                <a:spcPct val="100000"/>
              </a:lnSpc>
              <a:spcBef>
                <a:spcPts val="0"/>
              </a:spcBef>
              <a:buNone/>
            </a:pPr>
            <a:r>
              <a:rPr lang="en-GB" sz="2000" dirty="0">
                <a:latin typeface="+mj-lt"/>
              </a:rPr>
              <a:t>Set up the home corner as a bedroom space to put the toys to bed in. Encourage the children to explore what tasks need to be done in five steps to get the toys ready for bed.</a:t>
            </a:r>
          </a:p>
          <a:p>
            <a:pPr marL="0" indent="0">
              <a:lnSpc>
                <a:spcPct val="100000"/>
              </a:lnSpc>
              <a:spcBef>
                <a:spcPts val="1800"/>
              </a:spcBef>
              <a:buNone/>
            </a:pPr>
            <a:r>
              <a:rPr lang="en-GB" sz="2000" b="1" dirty="0">
                <a:latin typeface="+mj-lt"/>
              </a:rPr>
              <a:t>Active Learning</a:t>
            </a:r>
          </a:p>
          <a:p>
            <a:pPr marL="0" indent="0">
              <a:lnSpc>
                <a:spcPct val="100000"/>
              </a:lnSpc>
              <a:spcBef>
                <a:spcPts val="0"/>
              </a:spcBef>
              <a:buNone/>
            </a:pPr>
            <a:r>
              <a:rPr lang="en-GB" sz="2000" dirty="0">
                <a:latin typeface="+mj-lt"/>
              </a:rPr>
              <a:t>Look for the 11-15 </a:t>
            </a:r>
            <a:r>
              <a:rPr lang="en-GB" sz="2000" dirty="0" err="1">
                <a:latin typeface="+mj-lt"/>
              </a:rPr>
              <a:t>Numberblock</a:t>
            </a:r>
            <a:r>
              <a:rPr lang="en-GB" sz="2000" dirty="0">
                <a:latin typeface="+mj-lt"/>
              </a:rPr>
              <a:t> </a:t>
            </a:r>
            <a:r>
              <a:rPr lang="en-GB" sz="2000" dirty="0" err="1">
                <a:latin typeface="+mj-lt"/>
              </a:rPr>
              <a:t>numberlings</a:t>
            </a:r>
            <a:r>
              <a:rPr lang="en-GB" sz="2000" dirty="0">
                <a:latin typeface="+mj-lt"/>
              </a:rPr>
              <a:t> on pages in books when reading in the book corner.</a:t>
            </a:r>
          </a:p>
          <a:p>
            <a:pPr marL="0" indent="0">
              <a:lnSpc>
                <a:spcPct val="100000"/>
              </a:lnSpc>
              <a:spcBef>
                <a:spcPts val="1800"/>
              </a:spcBef>
              <a:buNone/>
            </a:pPr>
            <a:r>
              <a:rPr lang="en-GB" sz="2000" b="1" dirty="0">
                <a:latin typeface="+mj-lt"/>
              </a:rPr>
              <a:t>Creating and Thinking Critically</a:t>
            </a:r>
          </a:p>
          <a:p>
            <a:pPr marL="0" indent="0">
              <a:lnSpc>
                <a:spcPct val="100000"/>
              </a:lnSpc>
              <a:spcBef>
                <a:spcPts val="0"/>
              </a:spcBef>
              <a:buNone/>
            </a:pPr>
            <a:r>
              <a:rPr lang="en-GB" sz="2000" dirty="0">
                <a:latin typeface="+mj-lt"/>
              </a:rPr>
              <a:t>Hand out the 5 picture cards of the Numberblocks getting ready for bed (Slides 11 and 12) to five children. Can they get themselves in order and describe the step on their card?</a:t>
            </a:r>
          </a:p>
        </p:txBody>
      </p:sp>
    </p:spTree>
    <p:extLst>
      <p:ext uri="{BB962C8B-B14F-4D97-AF65-F5344CB8AC3E}">
        <p14:creationId xmlns:p14="http://schemas.microsoft.com/office/powerpoint/2010/main" val="3525258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ABC3B8-ABDE-4CFD-96EC-1988277556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5472" y="240"/>
            <a:ext cx="6096528" cy="3428816"/>
          </a:xfrm>
          <a:prstGeom prst="rect">
            <a:avLst/>
          </a:prstGeom>
        </p:spPr>
      </p:pic>
      <p:pic>
        <p:nvPicPr>
          <p:cNvPr id="2" name="Picture 1">
            <a:extLst>
              <a:ext uri="{FF2B5EF4-FFF2-40B4-BE49-F238E27FC236}">
                <a16:creationId xmlns:a16="http://schemas.microsoft.com/office/drawing/2014/main" id="{BA15836C-68F5-42C2-9EE1-C2BD12C595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8" y="240"/>
            <a:ext cx="6096528" cy="3428816"/>
          </a:xfrm>
          <a:prstGeom prst="rect">
            <a:avLst/>
          </a:prstGeom>
        </p:spPr>
      </p:pic>
      <p:pic>
        <p:nvPicPr>
          <p:cNvPr id="4" name="Picture 3">
            <a:extLst>
              <a:ext uri="{FF2B5EF4-FFF2-40B4-BE49-F238E27FC236}">
                <a16:creationId xmlns:a16="http://schemas.microsoft.com/office/drawing/2014/main" id="{67892C80-2045-4A5F-973C-3C319B130C5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93" y="3428703"/>
            <a:ext cx="6083741" cy="3429297"/>
          </a:xfrm>
          <a:prstGeom prst="rect">
            <a:avLst/>
          </a:prstGeom>
        </p:spPr>
      </p:pic>
      <p:pic>
        <p:nvPicPr>
          <p:cNvPr id="5" name="Picture 4">
            <a:extLst>
              <a:ext uri="{FF2B5EF4-FFF2-40B4-BE49-F238E27FC236}">
                <a16:creationId xmlns:a16="http://schemas.microsoft.com/office/drawing/2014/main" id="{80ED1496-6BCC-4B3D-89A0-FD641B67ED7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101865" y="3428703"/>
            <a:ext cx="6083741" cy="3429297"/>
          </a:xfrm>
          <a:prstGeom prst="rect">
            <a:avLst/>
          </a:prstGeom>
        </p:spPr>
      </p:pic>
      <p:cxnSp>
        <p:nvCxnSpPr>
          <p:cNvPr id="7" name="Straight Connector 6">
            <a:extLst>
              <a:ext uri="{FF2B5EF4-FFF2-40B4-BE49-F238E27FC236}">
                <a16:creationId xmlns:a16="http://schemas.microsoft.com/office/drawing/2014/main" id="{38EBE790-69A7-418A-8A79-57BAFDE9FC39}"/>
              </a:ext>
            </a:extLst>
          </p:cNvPr>
          <p:cNvCxnSpPr/>
          <p:nvPr/>
        </p:nvCxnSpPr>
        <p:spPr>
          <a:xfrm>
            <a:off x="6095472" y="0"/>
            <a:ext cx="0" cy="6858000"/>
          </a:xfrm>
          <a:prstGeom prst="line">
            <a:avLst/>
          </a:prstGeom>
          <a:ln w="571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5EEECF-D96C-4C46-B96B-320E5A4C0E6A}"/>
              </a:ext>
            </a:extLst>
          </p:cNvPr>
          <p:cNvCxnSpPr/>
          <p:nvPr/>
        </p:nvCxnSpPr>
        <p:spPr>
          <a:xfrm>
            <a:off x="-528" y="3428703"/>
            <a:ext cx="12192528" cy="0"/>
          </a:xfrm>
          <a:prstGeom prst="line">
            <a:avLst/>
          </a:prstGeom>
          <a:ln w="5715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A05E23A-3864-422B-97F3-01D4D8740F3C}"/>
              </a:ext>
            </a:extLst>
          </p:cNvPr>
          <p:cNvSpPr/>
          <p:nvPr/>
        </p:nvSpPr>
        <p:spPr>
          <a:xfrm>
            <a:off x="4190400" y="650880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sp>
        <p:nvSpPr>
          <p:cNvPr id="13" name="Oval 12">
            <a:extLst>
              <a:ext uri="{FF2B5EF4-FFF2-40B4-BE49-F238E27FC236}">
                <a16:creationId xmlns:a16="http://schemas.microsoft.com/office/drawing/2014/main" id="{FF98CC3D-E6D7-42C9-8A69-1A19CC7DD3D4}"/>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537813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41F8CF-DE64-4469-989E-C7114A0B4F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7"/>
            <a:ext cx="6096528" cy="3428816"/>
          </a:xfrm>
          <a:prstGeom prst="rect">
            <a:avLst/>
          </a:prstGeom>
        </p:spPr>
      </p:pic>
      <p:cxnSp>
        <p:nvCxnSpPr>
          <p:cNvPr id="3" name="Straight Connector 2">
            <a:extLst>
              <a:ext uri="{FF2B5EF4-FFF2-40B4-BE49-F238E27FC236}">
                <a16:creationId xmlns:a16="http://schemas.microsoft.com/office/drawing/2014/main" id="{72BFD851-C3B4-43ED-8747-6A3264E611CE}"/>
              </a:ext>
            </a:extLst>
          </p:cNvPr>
          <p:cNvCxnSpPr/>
          <p:nvPr/>
        </p:nvCxnSpPr>
        <p:spPr>
          <a:xfrm>
            <a:off x="6095472" y="0"/>
            <a:ext cx="0" cy="6858000"/>
          </a:xfrm>
          <a:prstGeom prst="line">
            <a:avLst/>
          </a:prstGeom>
          <a:ln w="571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AC4FDCD-E1D6-4CDF-90EC-7732B2AA9A63}"/>
              </a:ext>
            </a:extLst>
          </p:cNvPr>
          <p:cNvCxnSpPr/>
          <p:nvPr/>
        </p:nvCxnSpPr>
        <p:spPr>
          <a:xfrm>
            <a:off x="-528" y="3428703"/>
            <a:ext cx="12192528" cy="0"/>
          </a:xfrm>
          <a:prstGeom prst="line">
            <a:avLst/>
          </a:prstGeom>
          <a:ln w="5715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6B86E60-14D3-4B40-A91D-9B4A7181644B}"/>
              </a:ext>
            </a:extLst>
          </p:cNvPr>
          <p:cNvSpPr/>
          <p:nvPr/>
        </p:nvSpPr>
        <p:spPr>
          <a:xfrm>
            <a:off x="4190400" y="650880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sp>
        <p:nvSpPr>
          <p:cNvPr id="7" name="Oval 6">
            <a:extLst>
              <a:ext uri="{FF2B5EF4-FFF2-40B4-BE49-F238E27FC236}">
                <a16:creationId xmlns:a16="http://schemas.microsoft.com/office/drawing/2014/main" id="{F7018504-0D86-44ED-A837-1D700EA1A7B1}"/>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859858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BCEBF12-8E64-4B5B-B784-0381D79B3E5C}"/>
              </a:ext>
            </a:extLst>
          </p:cNvPr>
          <p:cNvSpPr>
            <a:spLocks noGrp="1"/>
          </p:cNvSpPr>
          <p:nvPr>
            <p:ph type="subTitle" idx="1"/>
          </p:nvPr>
        </p:nvSpPr>
        <p:spPr/>
        <p:txBody>
          <a:bodyPr/>
          <a:lstStyle/>
          <a:p>
            <a:r>
              <a:rPr lang="en-GB" dirty="0"/>
              <a:t>Learning Together in Y1</a:t>
            </a:r>
          </a:p>
        </p:txBody>
      </p:sp>
    </p:spTree>
    <p:extLst>
      <p:ext uri="{BB962C8B-B14F-4D97-AF65-F5344CB8AC3E}">
        <p14:creationId xmlns:p14="http://schemas.microsoft.com/office/powerpoint/2010/main" val="1819705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52F63FE-B726-4EC3-8B3F-E764BFC733DF}"/>
              </a:ext>
            </a:extLst>
          </p:cNvPr>
          <p:cNvPicPr>
            <a:picLocks noChangeAspect="1"/>
          </p:cNvPicPr>
          <p:nvPr/>
        </p:nvPicPr>
        <p:blipFill>
          <a:blip r:embed="rId3"/>
          <a:stretch>
            <a:fillRect/>
          </a:stretch>
        </p:blipFill>
        <p:spPr>
          <a:xfrm>
            <a:off x="10828" y="5359"/>
            <a:ext cx="12181172" cy="6858000"/>
          </a:xfrm>
          <a:prstGeom prst="rect">
            <a:avLst/>
          </a:prstGeom>
        </p:spPr>
      </p:pic>
      <p:sp>
        <p:nvSpPr>
          <p:cNvPr id="34" name="Rectangle: Rounded Corners 33">
            <a:extLst>
              <a:ext uri="{FF2B5EF4-FFF2-40B4-BE49-F238E27FC236}">
                <a16:creationId xmlns:a16="http://schemas.microsoft.com/office/drawing/2014/main" id="{B9FF3CA0-EC8E-48FE-A48D-F72EF7EAEED6}"/>
              </a:ext>
            </a:extLst>
          </p:cNvPr>
          <p:cNvSpPr/>
          <p:nvPr/>
        </p:nvSpPr>
        <p:spPr>
          <a:xfrm>
            <a:off x="381525" y="243696"/>
            <a:ext cx="2791981" cy="1125090"/>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r>
              <a:rPr lang="en-GB" sz="3200" dirty="0">
                <a:solidFill>
                  <a:sysClr val="windowText" lastClr="000000"/>
                </a:solidFill>
                <a:latin typeface="Century Gothic" panose="020B0502020202020204" pitchFamily="34" charset="0"/>
              </a:rPr>
              <a:t>	Who am I</a:t>
            </a:r>
            <a:r>
              <a:rPr lang="en-GB" sz="3200" dirty="0">
                <a:solidFill>
                  <a:sysClr val="windowText" lastClr="000000"/>
                </a:solidFill>
                <a:latin typeface="Myriad Pro"/>
              </a:rPr>
              <a:t>?</a:t>
            </a:r>
            <a:endParaRPr lang="en-GB" sz="3200" dirty="0">
              <a:solidFill>
                <a:sysClr val="windowText" lastClr="000000"/>
              </a:solidFill>
              <a:latin typeface="Century Gothic" panose="020B0502020202020204" pitchFamily="34" charset="0"/>
            </a:endParaRPr>
          </a:p>
        </p:txBody>
      </p:sp>
      <p:pic>
        <p:nvPicPr>
          <p:cNvPr id="36" name="Picture 35">
            <a:extLst>
              <a:ext uri="{FF2B5EF4-FFF2-40B4-BE49-F238E27FC236}">
                <a16:creationId xmlns:a16="http://schemas.microsoft.com/office/drawing/2014/main" id="{FF3A3811-3DD7-4187-AEBF-0A0B1A1C11E1}"/>
              </a:ext>
            </a:extLst>
          </p:cNvPr>
          <p:cNvPicPr>
            <a:picLocks noChangeAspect="1"/>
          </p:cNvPicPr>
          <p:nvPr/>
        </p:nvPicPr>
        <p:blipFill>
          <a:blip r:embed="rId4"/>
          <a:stretch>
            <a:fillRect/>
          </a:stretch>
        </p:blipFill>
        <p:spPr>
          <a:xfrm>
            <a:off x="8247529" y="2457213"/>
            <a:ext cx="1657225" cy="3979386"/>
          </a:xfrm>
          <a:prstGeom prst="rect">
            <a:avLst/>
          </a:prstGeom>
          <a:ln w="38100">
            <a:solidFill>
              <a:srgbClr val="FF0000"/>
            </a:solidFill>
          </a:ln>
        </p:spPr>
      </p:pic>
      <p:sp>
        <p:nvSpPr>
          <p:cNvPr id="38" name="Speech Bubble: Oval 37">
            <a:extLst>
              <a:ext uri="{FF2B5EF4-FFF2-40B4-BE49-F238E27FC236}">
                <a16:creationId xmlns:a16="http://schemas.microsoft.com/office/drawing/2014/main" id="{8DCAE9BF-09D1-4516-90CE-40D6A8314B0E}"/>
              </a:ext>
            </a:extLst>
          </p:cNvPr>
          <p:cNvSpPr/>
          <p:nvPr/>
        </p:nvSpPr>
        <p:spPr>
          <a:xfrm>
            <a:off x="381525" y="1797521"/>
            <a:ext cx="4573418" cy="1722760"/>
          </a:xfrm>
          <a:prstGeom prst="wedgeEllipseCallout">
            <a:avLst>
              <a:gd name="adj1" fmla="val -10591"/>
              <a:gd name="adj2" fmla="val 95516"/>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ysClr val="windowText" lastClr="000000"/>
                </a:solidFill>
                <a:latin typeface="Century Gothic" panose="020B0502020202020204" pitchFamily="34" charset="0"/>
              </a:rPr>
              <a:t>I am ten and four</a:t>
            </a:r>
          </a:p>
        </p:txBody>
      </p:sp>
      <p:grpSp>
        <p:nvGrpSpPr>
          <p:cNvPr id="15" name="Group 14">
            <a:extLst>
              <a:ext uri="{FF2B5EF4-FFF2-40B4-BE49-F238E27FC236}">
                <a16:creationId xmlns:a16="http://schemas.microsoft.com/office/drawing/2014/main" id="{23FD8AC4-D45B-43F2-B2A1-387FE098E66D}"/>
              </a:ext>
            </a:extLst>
          </p:cNvPr>
          <p:cNvGrpSpPr/>
          <p:nvPr/>
        </p:nvGrpSpPr>
        <p:grpSpPr>
          <a:xfrm>
            <a:off x="8247528" y="824170"/>
            <a:ext cx="1657225" cy="1576905"/>
            <a:chOff x="6402533" y="2599660"/>
            <a:chExt cx="3827724" cy="3772785"/>
          </a:xfrm>
          <a:solidFill>
            <a:srgbClr val="3DC700"/>
          </a:solidFill>
        </p:grpSpPr>
        <p:grpSp>
          <p:nvGrpSpPr>
            <p:cNvPr id="16" name="Group 15">
              <a:extLst>
                <a:ext uri="{FF2B5EF4-FFF2-40B4-BE49-F238E27FC236}">
                  <a16:creationId xmlns:a16="http://schemas.microsoft.com/office/drawing/2014/main" id="{56F45523-E583-4FB4-BCBD-0265825563F6}"/>
                </a:ext>
              </a:extLst>
            </p:cNvPr>
            <p:cNvGrpSpPr/>
            <p:nvPr/>
          </p:nvGrpSpPr>
          <p:grpSpPr>
            <a:xfrm>
              <a:off x="6402533" y="4501115"/>
              <a:ext cx="3827724" cy="1871330"/>
              <a:chOff x="6402533" y="4470990"/>
              <a:chExt cx="3827724" cy="1871330"/>
            </a:xfrm>
            <a:grpFill/>
          </p:grpSpPr>
          <p:sp>
            <p:nvSpPr>
              <p:cNvPr id="24" name="Rectangle: Rounded Corners 23">
                <a:extLst>
                  <a:ext uri="{FF2B5EF4-FFF2-40B4-BE49-F238E27FC236}">
                    <a16:creationId xmlns:a16="http://schemas.microsoft.com/office/drawing/2014/main" id="{A9C115A9-B944-42CD-99DB-CE4FC3A60B05}"/>
                  </a:ext>
                </a:extLst>
              </p:cNvPr>
              <p:cNvSpPr/>
              <p:nvPr/>
            </p:nvSpPr>
            <p:spPr>
              <a:xfrm>
                <a:off x="8316395" y="4470990"/>
                <a:ext cx="1913862" cy="1871330"/>
              </a:xfrm>
              <a:prstGeom prst="roundRect">
                <a:avLst/>
              </a:prstGeom>
              <a:grp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Rounded Corners 29">
                <a:extLst>
                  <a:ext uri="{FF2B5EF4-FFF2-40B4-BE49-F238E27FC236}">
                    <a16:creationId xmlns:a16="http://schemas.microsoft.com/office/drawing/2014/main" id="{0721811C-DE87-405A-BAE4-622997177D02}"/>
                  </a:ext>
                </a:extLst>
              </p:cNvPr>
              <p:cNvSpPr/>
              <p:nvPr/>
            </p:nvSpPr>
            <p:spPr>
              <a:xfrm>
                <a:off x="6402533" y="4470990"/>
                <a:ext cx="1913862" cy="1871330"/>
              </a:xfrm>
              <a:prstGeom prst="roundRect">
                <a:avLst/>
              </a:prstGeom>
              <a:grp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4F2102BE-7698-4CE2-914D-F464476277DD}"/>
                </a:ext>
              </a:extLst>
            </p:cNvPr>
            <p:cNvGrpSpPr/>
            <p:nvPr/>
          </p:nvGrpSpPr>
          <p:grpSpPr>
            <a:xfrm>
              <a:off x="6402533" y="2599660"/>
              <a:ext cx="3827724" cy="1871330"/>
              <a:chOff x="6402533" y="4470990"/>
              <a:chExt cx="3827724" cy="1871330"/>
            </a:xfrm>
            <a:grpFill/>
          </p:grpSpPr>
          <p:sp>
            <p:nvSpPr>
              <p:cNvPr id="20" name="Rectangle: Rounded Corners 19">
                <a:extLst>
                  <a:ext uri="{FF2B5EF4-FFF2-40B4-BE49-F238E27FC236}">
                    <a16:creationId xmlns:a16="http://schemas.microsoft.com/office/drawing/2014/main" id="{CF061D10-3520-4A9A-9676-7EC0A63F0EF6}"/>
                  </a:ext>
                </a:extLst>
              </p:cNvPr>
              <p:cNvSpPr/>
              <p:nvPr/>
            </p:nvSpPr>
            <p:spPr>
              <a:xfrm>
                <a:off x="8316395" y="4470990"/>
                <a:ext cx="1913862" cy="1871330"/>
              </a:xfrm>
              <a:prstGeom prst="roundRect">
                <a:avLst/>
              </a:prstGeom>
              <a:grp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Rounded Corners 20">
                <a:extLst>
                  <a:ext uri="{FF2B5EF4-FFF2-40B4-BE49-F238E27FC236}">
                    <a16:creationId xmlns:a16="http://schemas.microsoft.com/office/drawing/2014/main" id="{BEFFA086-5830-42CF-9933-DA77CC7E204D}"/>
                  </a:ext>
                </a:extLst>
              </p:cNvPr>
              <p:cNvSpPr/>
              <p:nvPr/>
            </p:nvSpPr>
            <p:spPr>
              <a:xfrm>
                <a:off x="6402533" y="4470990"/>
                <a:ext cx="1913862" cy="1871330"/>
              </a:xfrm>
              <a:prstGeom prst="roundRect">
                <a:avLst/>
              </a:prstGeom>
              <a:grp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3" name="Graphic 2" descr="Skateboard">
            <a:extLst>
              <a:ext uri="{FF2B5EF4-FFF2-40B4-BE49-F238E27FC236}">
                <a16:creationId xmlns:a16="http://schemas.microsoft.com/office/drawing/2014/main" id="{56C451CE-656F-418B-9855-41FB056A16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97743" y="3723151"/>
            <a:ext cx="2046492" cy="2046492"/>
          </a:xfrm>
          <a:prstGeom prst="rect">
            <a:avLst/>
          </a:prstGeom>
        </p:spPr>
      </p:pic>
      <p:sp>
        <p:nvSpPr>
          <p:cNvPr id="22" name="Oval 21">
            <a:extLst>
              <a:ext uri="{FF2B5EF4-FFF2-40B4-BE49-F238E27FC236}">
                <a16:creationId xmlns:a16="http://schemas.microsoft.com/office/drawing/2014/main" id="{87CC145E-53B0-496B-86E8-472538CEAC91}"/>
              </a:ext>
            </a:extLst>
          </p:cNvPr>
          <p:cNvSpPr/>
          <p:nvPr/>
        </p:nvSpPr>
        <p:spPr bwMode="auto">
          <a:xfrm>
            <a:off x="11769354" y="6392987"/>
            <a:ext cx="359229" cy="346166"/>
          </a:xfrm>
          <a:prstGeom prst="ellipse">
            <a:avLst/>
          </a:prstGeom>
          <a:solidFill>
            <a:schemeClr val="tx2">
              <a:lumMod val="40000"/>
              <a:lumOff val="60000"/>
            </a:schemeClr>
          </a:solidFill>
          <a:ln>
            <a:noFill/>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prstClr val="black"/>
              </a:solidFill>
              <a:latin typeface="Arial" charset="0"/>
            </a:endParaRPr>
          </a:p>
        </p:txBody>
      </p:sp>
      <p:sp>
        <p:nvSpPr>
          <p:cNvPr id="23" name="Rectangle 22">
            <a:extLst>
              <a:ext uri="{FF2B5EF4-FFF2-40B4-BE49-F238E27FC236}">
                <a16:creationId xmlns:a16="http://schemas.microsoft.com/office/drawing/2014/main" id="{9DAFA229-6FCF-489F-9C20-27EBDD695566}"/>
              </a:ext>
            </a:extLst>
          </p:cNvPr>
          <p:cNvSpPr/>
          <p:nvPr/>
        </p:nvSpPr>
        <p:spPr>
          <a:xfrm>
            <a:off x="4190400" y="650880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pic>
        <p:nvPicPr>
          <p:cNvPr id="47" name="Picture 46">
            <a:extLst>
              <a:ext uri="{FF2B5EF4-FFF2-40B4-BE49-F238E27FC236}">
                <a16:creationId xmlns:a16="http://schemas.microsoft.com/office/drawing/2014/main" id="{02073508-2DC0-4EEB-A720-48D740C990E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6696" y="4376"/>
            <a:ext cx="12175303" cy="6854653"/>
          </a:xfrm>
          <a:prstGeom prst="rect">
            <a:avLst/>
          </a:prstGeom>
        </p:spPr>
      </p:pic>
      <p:sp>
        <p:nvSpPr>
          <p:cNvPr id="18" name="Oval 17">
            <a:extLst>
              <a:ext uri="{FF2B5EF4-FFF2-40B4-BE49-F238E27FC236}">
                <a16:creationId xmlns:a16="http://schemas.microsoft.com/office/drawing/2014/main" id="{C970F964-56B6-4EC0-B44F-E9121F958BFC}"/>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67138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3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3000"/>
                                        <p:tgtEl>
                                          <p:spTgt spid="36"/>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3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up)">
                                      <p:cBhvr>
                                        <p:cTn id="25" dur="3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52F63FE-B726-4EC3-8B3F-E764BFC733DF}"/>
              </a:ext>
            </a:extLst>
          </p:cNvPr>
          <p:cNvPicPr>
            <a:picLocks noChangeAspect="1"/>
          </p:cNvPicPr>
          <p:nvPr/>
        </p:nvPicPr>
        <p:blipFill>
          <a:blip r:embed="rId3"/>
          <a:stretch>
            <a:fillRect/>
          </a:stretch>
        </p:blipFill>
        <p:spPr>
          <a:xfrm>
            <a:off x="5414" y="0"/>
            <a:ext cx="12181172" cy="6858000"/>
          </a:xfrm>
          <a:prstGeom prst="rect">
            <a:avLst/>
          </a:prstGeom>
        </p:spPr>
      </p:pic>
      <p:sp>
        <p:nvSpPr>
          <p:cNvPr id="34" name="Rectangle: Rounded Corners 33">
            <a:extLst>
              <a:ext uri="{FF2B5EF4-FFF2-40B4-BE49-F238E27FC236}">
                <a16:creationId xmlns:a16="http://schemas.microsoft.com/office/drawing/2014/main" id="{B9FF3CA0-EC8E-48FE-A48D-F72EF7EAEED6}"/>
              </a:ext>
            </a:extLst>
          </p:cNvPr>
          <p:cNvSpPr/>
          <p:nvPr/>
        </p:nvSpPr>
        <p:spPr>
          <a:xfrm>
            <a:off x="381525" y="243696"/>
            <a:ext cx="2791981" cy="1125090"/>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r>
              <a:rPr lang="en-GB" sz="3200" dirty="0">
                <a:solidFill>
                  <a:schemeClr val="accent4"/>
                </a:solidFill>
                <a:latin typeface="Century Gothic" panose="020B0502020202020204" pitchFamily="34" charset="0"/>
              </a:rPr>
              <a:t>	Who am I</a:t>
            </a:r>
            <a:r>
              <a:rPr lang="en-GB" sz="3200" dirty="0">
                <a:solidFill>
                  <a:schemeClr val="accent4"/>
                </a:solidFill>
                <a:latin typeface="Myriad Pro"/>
              </a:rPr>
              <a:t>?</a:t>
            </a:r>
            <a:endParaRPr lang="en-GB" sz="3200" dirty="0">
              <a:solidFill>
                <a:schemeClr val="accent4"/>
              </a:solidFill>
              <a:latin typeface="Century Gothic" panose="020B0502020202020204" pitchFamily="34" charset="0"/>
            </a:endParaRPr>
          </a:p>
        </p:txBody>
      </p:sp>
      <p:pic>
        <p:nvPicPr>
          <p:cNvPr id="36" name="Picture 35">
            <a:extLst>
              <a:ext uri="{FF2B5EF4-FFF2-40B4-BE49-F238E27FC236}">
                <a16:creationId xmlns:a16="http://schemas.microsoft.com/office/drawing/2014/main" id="{FF3A3811-3DD7-4187-AEBF-0A0B1A1C11E1}"/>
              </a:ext>
            </a:extLst>
          </p:cNvPr>
          <p:cNvPicPr>
            <a:picLocks noChangeAspect="1"/>
          </p:cNvPicPr>
          <p:nvPr/>
        </p:nvPicPr>
        <p:blipFill>
          <a:blip r:embed="rId4"/>
          <a:stretch>
            <a:fillRect/>
          </a:stretch>
        </p:blipFill>
        <p:spPr>
          <a:xfrm>
            <a:off x="8089088" y="1148732"/>
            <a:ext cx="1975275" cy="4743099"/>
          </a:xfrm>
          <a:prstGeom prst="rect">
            <a:avLst/>
          </a:prstGeom>
          <a:ln w="38100">
            <a:solidFill>
              <a:srgbClr val="FF0000"/>
            </a:solidFill>
          </a:ln>
        </p:spPr>
      </p:pic>
      <p:sp>
        <p:nvSpPr>
          <p:cNvPr id="37" name="Rectangle: Rounded Corners 36">
            <a:extLst>
              <a:ext uri="{FF2B5EF4-FFF2-40B4-BE49-F238E27FC236}">
                <a16:creationId xmlns:a16="http://schemas.microsoft.com/office/drawing/2014/main" id="{501ACC4A-C20C-473D-B077-C0C724BB5C4B}"/>
              </a:ext>
            </a:extLst>
          </p:cNvPr>
          <p:cNvSpPr>
            <a:spLocks noChangeAspect="1"/>
          </p:cNvSpPr>
          <p:nvPr/>
        </p:nvSpPr>
        <p:spPr>
          <a:xfrm>
            <a:off x="10070293" y="4953138"/>
            <a:ext cx="960027" cy="938693"/>
          </a:xfrm>
          <a:prstGeom prst="roundRect">
            <a:avLst/>
          </a:prstGeom>
          <a:solidFill>
            <a:srgbClr val="FF0000"/>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occer ball">
            <a:extLst>
              <a:ext uri="{FF2B5EF4-FFF2-40B4-BE49-F238E27FC236}">
                <a16:creationId xmlns:a16="http://schemas.microsoft.com/office/drawing/2014/main" id="{5AF7E746-B6B5-48F6-A643-C303A95291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16820" y="3520281"/>
            <a:ext cx="1772509" cy="1772509"/>
          </a:xfrm>
          <a:prstGeom prst="rect">
            <a:avLst/>
          </a:prstGeom>
        </p:spPr>
      </p:pic>
      <p:sp>
        <p:nvSpPr>
          <p:cNvPr id="38" name="Speech Bubble: Oval 37">
            <a:extLst>
              <a:ext uri="{FF2B5EF4-FFF2-40B4-BE49-F238E27FC236}">
                <a16:creationId xmlns:a16="http://schemas.microsoft.com/office/drawing/2014/main" id="{8DCAE9BF-09D1-4516-90CE-40D6A8314B0E}"/>
              </a:ext>
            </a:extLst>
          </p:cNvPr>
          <p:cNvSpPr/>
          <p:nvPr/>
        </p:nvSpPr>
        <p:spPr>
          <a:xfrm>
            <a:off x="381525" y="1797521"/>
            <a:ext cx="4573418" cy="1722760"/>
          </a:xfrm>
          <a:prstGeom prst="wedgeEllipseCallout">
            <a:avLst>
              <a:gd name="adj1" fmla="val -10591"/>
              <a:gd name="adj2" fmla="val 95516"/>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4"/>
                </a:solidFill>
                <a:latin typeface="Century Gothic" panose="020B0502020202020204" pitchFamily="34" charset="0"/>
              </a:rPr>
              <a:t>I am ten and one</a:t>
            </a:r>
          </a:p>
        </p:txBody>
      </p:sp>
      <p:pic>
        <p:nvPicPr>
          <p:cNvPr id="39" name="Picture 38">
            <a:extLst>
              <a:ext uri="{FF2B5EF4-FFF2-40B4-BE49-F238E27FC236}">
                <a16:creationId xmlns:a16="http://schemas.microsoft.com/office/drawing/2014/main" id="{49950093-9DEA-418F-B382-4197F082812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39" y="3347"/>
            <a:ext cx="12186049" cy="6854653"/>
          </a:xfrm>
          <a:prstGeom prst="rect">
            <a:avLst/>
          </a:prstGeom>
        </p:spPr>
      </p:pic>
      <p:sp>
        <p:nvSpPr>
          <p:cNvPr id="23" name="Rectangle 22">
            <a:extLst>
              <a:ext uri="{FF2B5EF4-FFF2-40B4-BE49-F238E27FC236}">
                <a16:creationId xmlns:a16="http://schemas.microsoft.com/office/drawing/2014/main" id="{9DAFA229-6FCF-489F-9C20-27EBDD695566}"/>
              </a:ext>
            </a:extLst>
          </p:cNvPr>
          <p:cNvSpPr/>
          <p:nvPr/>
        </p:nvSpPr>
        <p:spPr>
          <a:xfrm>
            <a:off x="4190400" y="650880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sp>
        <p:nvSpPr>
          <p:cNvPr id="11" name="Oval 10">
            <a:extLst>
              <a:ext uri="{FF2B5EF4-FFF2-40B4-BE49-F238E27FC236}">
                <a16:creationId xmlns:a16="http://schemas.microsoft.com/office/drawing/2014/main" id="{01419F59-9A2B-407D-AC54-D447524B12B8}"/>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2194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3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3000"/>
                                        <p:tgtEl>
                                          <p:spTgt spid="3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30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3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52F63FE-B726-4EC3-8B3F-E764BFC733DF}"/>
              </a:ext>
            </a:extLst>
          </p:cNvPr>
          <p:cNvPicPr>
            <a:picLocks noChangeAspect="1"/>
          </p:cNvPicPr>
          <p:nvPr/>
        </p:nvPicPr>
        <p:blipFill>
          <a:blip r:embed="rId3"/>
          <a:stretch>
            <a:fillRect/>
          </a:stretch>
        </p:blipFill>
        <p:spPr>
          <a:xfrm>
            <a:off x="10828" y="5359"/>
            <a:ext cx="12181172" cy="6858000"/>
          </a:xfrm>
          <a:prstGeom prst="rect">
            <a:avLst/>
          </a:prstGeom>
        </p:spPr>
      </p:pic>
      <p:sp>
        <p:nvSpPr>
          <p:cNvPr id="34" name="Rectangle: Rounded Corners 33">
            <a:extLst>
              <a:ext uri="{FF2B5EF4-FFF2-40B4-BE49-F238E27FC236}">
                <a16:creationId xmlns:a16="http://schemas.microsoft.com/office/drawing/2014/main" id="{B9FF3CA0-EC8E-48FE-A48D-F72EF7EAEED6}"/>
              </a:ext>
            </a:extLst>
          </p:cNvPr>
          <p:cNvSpPr/>
          <p:nvPr/>
        </p:nvSpPr>
        <p:spPr>
          <a:xfrm>
            <a:off x="381525" y="243696"/>
            <a:ext cx="2791981" cy="1125090"/>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r>
              <a:rPr lang="en-GB" sz="3200" dirty="0">
                <a:solidFill>
                  <a:schemeClr val="accent4"/>
                </a:solidFill>
                <a:latin typeface="Century Gothic" panose="020B0502020202020204" pitchFamily="34" charset="0"/>
              </a:rPr>
              <a:t>	Who am I</a:t>
            </a:r>
            <a:r>
              <a:rPr lang="en-GB" sz="3200" dirty="0">
                <a:solidFill>
                  <a:schemeClr val="accent4"/>
                </a:solidFill>
                <a:latin typeface="Myriad Pro"/>
              </a:rPr>
              <a:t>?</a:t>
            </a:r>
            <a:endParaRPr lang="en-GB" sz="3200" dirty="0">
              <a:solidFill>
                <a:schemeClr val="accent4"/>
              </a:solidFill>
              <a:latin typeface="Century Gothic" panose="020B0502020202020204" pitchFamily="34" charset="0"/>
            </a:endParaRPr>
          </a:p>
        </p:txBody>
      </p:sp>
      <p:pic>
        <p:nvPicPr>
          <p:cNvPr id="36" name="Picture 35">
            <a:extLst>
              <a:ext uri="{FF2B5EF4-FFF2-40B4-BE49-F238E27FC236}">
                <a16:creationId xmlns:a16="http://schemas.microsoft.com/office/drawing/2014/main" id="{FF3A3811-3DD7-4187-AEBF-0A0B1A1C11E1}"/>
              </a:ext>
            </a:extLst>
          </p:cNvPr>
          <p:cNvPicPr>
            <a:picLocks noChangeAspect="1"/>
          </p:cNvPicPr>
          <p:nvPr/>
        </p:nvPicPr>
        <p:blipFill>
          <a:blip r:embed="rId4"/>
          <a:stretch>
            <a:fillRect/>
          </a:stretch>
        </p:blipFill>
        <p:spPr>
          <a:xfrm>
            <a:off x="7929479" y="1693500"/>
            <a:ext cx="1975275" cy="4743099"/>
          </a:xfrm>
          <a:prstGeom prst="rect">
            <a:avLst/>
          </a:prstGeom>
          <a:ln w="38100">
            <a:solidFill>
              <a:srgbClr val="FF0000"/>
            </a:solidFill>
          </a:ln>
        </p:spPr>
      </p:pic>
      <p:sp>
        <p:nvSpPr>
          <p:cNvPr id="38" name="Speech Bubble: Oval 37">
            <a:extLst>
              <a:ext uri="{FF2B5EF4-FFF2-40B4-BE49-F238E27FC236}">
                <a16:creationId xmlns:a16="http://schemas.microsoft.com/office/drawing/2014/main" id="{8DCAE9BF-09D1-4516-90CE-40D6A8314B0E}"/>
              </a:ext>
            </a:extLst>
          </p:cNvPr>
          <p:cNvSpPr/>
          <p:nvPr/>
        </p:nvSpPr>
        <p:spPr>
          <a:xfrm>
            <a:off x="381525" y="1797521"/>
            <a:ext cx="4573418" cy="1722760"/>
          </a:xfrm>
          <a:prstGeom prst="wedgeEllipseCallout">
            <a:avLst>
              <a:gd name="adj1" fmla="val -10591"/>
              <a:gd name="adj2" fmla="val 95516"/>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4"/>
                </a:solidFill>
                <a:latin typeface="Century Gothic" panose="020B0502020202020204" pitchFamily="34" charset="0"/>
              </a:rPr>
              <a:t>I am ten and three</a:t>
            </a:r>
          </a:p>
        </p:txBody>
      </p:sp>
      <p:grpSp>
        <p:nvGrpSpPr>
          <p:cNvPr id="25" name="Group 24">
            <a:extLst>
              <a:ext uri="{FF2B5EF4-FFF2-40B4-BE49-F238E27FC236}">
                <a16:creationId xmlns:a16="http://schemas.microsoft.com/office/drawing/2014/main" id="{75BAB0C6-B0FA-433D-A599-03A6B8DAA6DE}"/>
              </a:ext>
            </a:extLst>
          </p:cNvPr>
          <p:cNvGrpSpPr/>
          <p:nvPr/>
        </p:nvGrpSpPr>
        <p:grpSpPr>
          <a:xfrm rot="16200000">
            <a:off x="8944457" y="685633"/>
            <a:ext cx="1913862" cy="1871332"/>
            <a:chOff x="-2945222" y="3625700"/>
            <a:chExt cx="1913862" cy="1871332"/>
          </a:xfrm>
          <a:solidFill>
            <a:srgbClr val="F0EA19"/>
          </a:solidFill>
        </p:grpSpPr>
        <p:sp>
          <p:nvSpPr>
            <p:cNvPr id="26" name="Rectangle: Rounded Corners 25">
              <a:extLst>
                <a:ext uri="{FF2B5EF4-FFF2-40B4-BE49-F238E27FC236}">
                  <a16:creationId xmlns:a16="http://schemas.microsoft.com/office/drawing/2014/main" id="{5796D093-9B47-4AEE-B028-439A61B5372D}"/>
                </a:ext>
              </a:extLst>
            </p:cNvPr>
            <p:cNvSpPr/>
            <p:nvPr/>
          </p:nvSpPr>
          <p:spPr>
            <a:xfrm>
              <a:off x="-1988292" y="3625700"/>
              <a:ext cx="956931" cy="935665"/>
            </a:xfrm>
            <a:prstGeom prst="roundRect">
              <a:avLst/>
            </a:prstGeom>
            <a:grp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AAAD32D2-A445-4AF8-93B4-BAFBAB324CB7}"/>
                </a:ext>
              </a:extLst>
            </p:cNvPr>
            <p:cNvGrpSpPr/>
            <p:nvPr/>
          </p:nvGrpSpPr>
          <p:grpSpPr>
            <a:xfrm>
              <a:off x="-2945222" y="4561366"/>
              <a:ext cx="1913862" cy="935666"/>
              <a:chOff x="-2799908" y="2961165"/>
              <a:chExt cx="1913862" cy="935666"/>
            </a:xfrm>
            <a:grpFill/>
          </p:grpSpPr>
          <p:sp>
            <p:nvSpPr>
              <p:cNvPr id="28" name="Rectangle: Rounded Corners 27">
                <a:extLst>
                  <a:ext uri="{FF2B5EF4-FFF2-40B4-BE49-F238E27FC236}">
                    <a16:creationId xmlns:a16="http://schemas.microsoft.com/office/drawing/2014/main" id="{39A95198-48F3-4A4F-B7AE-5E5416C29CF1}"/>
                  </a:ext>
                </a:extLst>
              </p:cNvPr>
              <p:cNvSpPr/>
              <p:nvPr/>
            </p:nvSpPr>
            <p:spPr>
              <a:xfrm>
                <a:off x="-1842977" y="2961165"/>
                <a:ext cx="956931" cy="935665"/>
              </a:xfrm>
              <a:prstGeom prst="roundRect">
                <a:avLst/>
              </a:prstGeom>
              <a:grp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99759997-83EC-4E8A-8ECD-1048CC72C055}"/>
                  </a:ext>
                </a:extLst>
              </p:cNvPr>
              <p:cNvSpPr/>
              <p:nvPr/>
            </p:nvSpPr>
            <p:spPr>
              <a:xfrm>
                <a:off x="-2799908" y="2961166"/>
                <a:ext cx="956931" cy="935665"/>
              </a:xfrm>
              <a:prstGeom prst="roundRect">
                <a:avLst/>
              </a:prstGeom>
              <a:grp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9" name="Graphic 8" descr="Banana Peel">
            <a:extLst>
              <a:ext uri="{FF2B5EF4-FFF2-40B4-BE49-F238E27FC236}">
                <a16:creationId xmlns:a16="http://schemas.microsoft.com/office/drawing/2014/main" id="{28345232-F3BC-4429-B1C5-BD9A04119E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62522" y="3949016"/>
            <a:ext cx="1975275" cy="1975275"/>
          </a:xfrm>
          <a:prstGeom prst="rect">
            <a:avLst/>
          </a:prstGeom>
        </p:spPr>
      </p:pic>
      <p:pic>
        <p:nvPicPr>
          <p:cNvPr id="18" name="Picture 17">
            <a:extLst>
              <a:ext uri="{FF2B5EF4-FFF2-40B4-BE49-F238E27FC236}">
                <a16:creationId xmlns:a16="http://schemas.microsoft.com/office/drawing/2014/main" id="{2F27397B-C6A4-4507-9CF9-43C240E527A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0894" y="1669"/>
            <a:ext cx="12186049" cy="6854653"/>
          </a:xfrm>
          <a:prstGeom prst="rect">
            <a:avLst/>
          </a:prstGeom>
        </p:spPr>
      </p:pic>
      <p:sp>
        <p:nvSpPr>
          <p:cNvPr id="23" name="Rectangle 22">
            <a:extLst>
              <a:ext uri="{FF2B5EF4-FFF2-40B4-BE49-F238E27FC236}">
                <a16:creationId xmlns:a16="http://schemas.microsoft.com/office/drawing/2014/main" id="{9DAFA229-6FCF-489F-9C20-27EBDD695566}"/>
              </a:ext>
            </a:extLst>
          </p:cNvPr>
          <p:cNvSpPr/>
          <p:nvPr/>
        </p:nvSpPr>
        <p:spPr>
          <a:xfrm>
            <a:off x="4190400" y="650880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sp>
        <p:nvSpPr>
          <p:cNvPr id="15" name="Oval 14">
            <a:extLst>
              <a:ext uri="{FF2B5EF4-FFF2-40B4-BE49-F238E27FC236}">
                <a16:creationId xmlns:a16="http://schemas.microsoft.com/office/drawing/2014/main" id="{E81EB312-9155-4FDD-943E-5B2E80C1074F}"/>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71050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3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3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3000"/>
                                        <p:tgtEl>
                                          <p:spTgt spid="36"/>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3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52F63FE-B726-4EC3-8B3F-E764BFC733DF}"/>
              </a:ext>
            </a:extLst>
          </p:cNvPr>
          <p:cNvPicPr>
            <a:picLocks noChangeAspect="1"/>
          </p:cNvPicPr>
          <p:nvPr/>
        </p:nvPicPr>
        <p:blipFill>
          <a:blip r:embed="rId3"/>
          <a:stretch>
            <a:fillRect/>
          </a:stretch>
        </p:blipFill>
        <p:spPr>
          <a:xfrm>
            <a:off x="10828" y="5359"/>
            <a:ext cx="12181172" cy="6858000"/>
          </a:xfrm>
          <a:prstGeom prst="rect">
            <a:avLst/>
          </a:prstGeom>
        </p:spPr>
      </p:pic>
      <p:sp>
        <p:nvSpPr>
          <p:cNvPr id="34" name="Rectangle: Rounded Corners 33">
            <a:extLst>
              <a:ext uri="{FF2B5EF4-FFF2-40B4-BE49-F238E27FC236}">
                <a16:creationId xmlns:a16="http://schemas.microsoft.com/office/drawing/2014/main" id="{B9FF3CA0-EC8E-48FE-A48D-F72EF7EAEED6}"/>
              </a:ext>
            </a:extLst>
          </p:cNvPr>
          <p:cNvSpPr/>
          <p:nvPr/>
        </p:nvSpPr>
        <p:spPr>
          <a:xfrm>
            <a:off x="381525" y="243696"/>
            <a:ext cx="2791981" cy="1125090"/>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r>
              <a:rPr lang="en-GB" dirty="0">
                <a:solidFill>
                  <a:schemeClr val="accent4"/>
                </a:solidFill>
              </a:rPr>
              <a:t>	Who am I?</a:t>
            </a:r>
          </a:p>
        </p:txBody>
      </p:sp>
      <p:pic>
        <p:nvPicPr>
          <p:cNvPr id="36" name="Picture 35">
            <a:extLst>
              <a:ext uri="{FF2B5EF4-FFF2-40B4-BE49-F238E27FC236}">
                <a16:creationId xmlns:a16="http://schemas.microsoft.com/office/drawing/2014/main" id="{FF3A3811-3DD7-4187-AEBF-0A0B1A1C11E1}"/>
              </a:ext>
            </a:extLst>
          </p:cNvPr>
          <p:cNvPicPr>
            <a:picLocks noChangeAspect="1"/>
          </p:cNvPicPr>
          <p:nvPr/>
        </p:nvPicPr>
        <p:blipFill>
          <a:blip r:embed="rId4"/>
          <a:stretch>
            <a:fillRect/>
          </a:stretch>
        </p:blipFill>
        <p:spPr>
          <a:xfrm>
            <a:off x="8247529" y="2457213"/>
            <a:ext cx="1657225" cy="3979386"/>
          </a:xfrm>
          <a:prstGeom prst="rect">
            <a:avLst/>
          </a:prstGeom>
          <a:ln w="38100">
            <a:solidFill>
              <a:srgbClr val="FF0000"/>
            </a:solidFill>
          </a:ln>
        </p:spPr>
      </p:pic>
      <p:sp>
        <p:nvSpPr>
          <p:cNvPr id="38" name="Speech Bubble: Oval 37">
            <a:extLst>
              <a:ext uri="{FF2B5EF4-FFF2-40B4-BE49-F238E27FC236}">
                <a16:creationId xmlns:a16="http://schemas.microsoft.com/office/drawing/2014/main" id="{8DCAE9BF-09D1-4516-90CE-40D6A8314B0E}"/>
              </a:ext>
            </a:extLst>
          </p:cNvPr>
          <p:cNvSpPr/>
          <p:nvPr/>
        </p:nvSpPr>
        <p:spPr>
          <a:xfrm>
            <a:off x="381525" y="1797521"/>
            <a:ext cx="4573418" cy="1722760"/>
          </a:xfrm>
          <a:prstGeom prst="wedgeEllipseCallout">
            <a:avLst>
              <a:gd name="adj1" fmla="val -10591"/>
              <a:gd name="adj2" fmla="val 95516"/>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4"/>
                </a:solidFill>
              </a:rPr>
              <a:t>I am ten and five</a:t>
            </a:r>
          </a:p>
        </p:txBody>
      </p:sp>
      <p:sp>
        <p:nvSpPr>
          <p:cNvPr id="22" name="Oval 21">
            <a:extLst>
              <a:ext uri="{FF2B5EF4-FFF2-40B4-BE49-F238E27FC236}">
                <a16:creationId xmlns:a16="http://schemas.microsoft.com/office/drawing/2014/main" id="{87CC145E-53B0-496B-86E8-472538CEAC91}"/>
              </a:ext>
            </a:extLst>
          </p:cNvPr>
          <p:cNvSpPr/>
          <p:nvPr/>
        </p:nvSpPr>
        <p:spPr bwMode="auto">
          <a:xfrm>
            <a:off x="11769354" y="6392987"/>
            <a:ext cx="359229" cy="346166"/>
          </a:xfrm>
          <a:prstGeom prst="ellipse">
            <a:avLst/>
          </a:prstGeom>
          <a:solidFill>
            <a:schemeClr val="tx2">
              <a:lumMod val="40000"/>
              <a:lumOff val="60000"/>
            </a:schemeClr>
          </a:solidFill>
          <a:ln>
            <a:noFill/>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prstClr val="black"/>
              </a:solidFill>
              <a:latin typeface="Arial" charset="0"/>
            </a:endParaRPr>
          </a:p>
        </p:txBody>
      </p:sp>
      <p:sp>
        <p:nvSpPr>
          <p:cNvPr id="23" name="Rectangle 22">
            <a:extLst>
              <a:ext uri="{FF2B5EF4-FFF2-40B4-BE49-F238E27FC236}">
                <a16:creationId xmlns:a16="http://schemas.microsoft.com/office/drawing/2014/main" id="{9DAFA229-6FCF-489F-9C20-27EBDD695566}"/>
              </a:ext>
            </a:extLst>
          </p:cNvPr>
          <p:cNvSpPr/>
          <p:nvPr/>
        </p:nvSpPr>
        <p:spPr>
          <a:xfrm>
            <a:off x="4190400" y="650880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sp>
        <p:nvSpPr>
          <p:cNvPr id="32" name="Rectangle: Rounded Corners 31">
            <a:extLst>
              <a:ext uri="{FF2B5EF4-FFF2-40B4-BE49-F238E27FC236}">
                <a16:creationId xmlns:a16="http://schemas.microsoft.com/office/drawing/2014/main" id="{684CF531-C795-4BBF-ADC1-73EE87838237}"/>
              </a:ext>
            </a:extLst>
          </p:cNvPr>
          <p:cNvSpPr/>
          <p:nvPr/>
        </p:nvSpPr>
        <p:spPr>
          <a:xfrm>
            <a:off x="9904754" y="5661116"/>
            <a:ext cx="810680" cy="775483"/>
          </a:xfrm>
          <a:prstGeom prst="roundRect">
            <a:avLst/>
          </a:prstGeom>
          <a:solidFill>
            <a:srgbClr val="2CB6D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A1DACA89-4B16-46B6-AD2D-CF0DCD9BA9D9}"/>
              </a:ext>
            </a:extLst>
          </p:cNvPr>
          <p:cNvSpPr/>
          <p:nvPr/>
        </p:nvSpPr>
        <p:spPr>
          <a:xfrm>
            <a:off x="9904754" y="4885632"/>
            <a:ext cx="810680" cy="775483"/>
          </a:xfrm>
          <a:prstGeom prst="roundRect">
            <a:avLst/>
          </a:prstGeom>
          <a:solidFill>
            <a:srgbClr val="2CB6D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D97C3AA2-AD06-4033-B6A6-7057FF5E5FDA}"/>
              </a:ext>
            </a:extLst>
          </p:cNvPr>
          <p:cNvGrpSpPr/>
          <p:nvPr/>
        </p:nvGrpSpPr>
        <p:grpSpPr>
          <a:xfrm>
            <a:off x="9887880" y="2478550"/>
            <a:ext cx="827554" cy="2389151"/>
            <a:chOff x="9887880" y="2496480"/>
            <a:chExt cx="827554" cy="2326452"/>
          </a:xfrm>
        </p:grpSpPr>
        <p:sp>
          <p:nvSpPr>
            <p:cNvPr id="31" name="Rectangle: Rounded Corners 30">
              <a:extLst>
                <a:ext uri="{FF2B5EF4-FFF2-40B4-BE49-F238E27FC236}">
                  <a16:creationId xmlns:a16="http://schemas.microsoft.com/office/drawing/2014/main" id="{48FFDE1C-4339-4498-9E6B-1D66FEABBA97}"/>
                </a:ext>
              </a:extLst>
            </p:cNvPr>
            <p:cNvSpPr/>
            <p:nvPr/>
          </p:nvSpPr>
          <p:spPr>
            <a:xfrm>
              <a:off x="9904754" y="4047449"/>
              <a:ext cx="810680" cy="775483"/>
            </a:xfrm>
            <a:prstGeom prst="roundRect">
              <a:avLst/>
            </a:prstGeom>
            <a:solidFill>
              <a:srgbClr val="2CB6D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Rounded Corners 27">
              <a:extLst>
                <a:ext uri="{FF2B5EF4-FFF2-40B4-BE49-F238E27FC236}">
                  <a16:creationId xmlns:a16="http://schemas.microsoft.com/office/drawing/2014/main" id="{048BD2FA-D836-451E-8047-1EA5E4B512D0}"/>
                </a:ext>
              </a:extLst>
            </p:cNvPr>
            <p:cNvSpPr/>
            <p:nvPr/>
          </p:nvSpPr>
          <p:spPr>
            <a:xfrm>
              <a:off x="9904754" y="3271966"/>
              <a:ext cx="810680" cy="775483"/>
            </a:xfrm>
            <a:prstGeom prst="roundRect">
              <a:avLst/>
            </a:prstGeom>
            <a:solidFill>
              <a:srgbClr val="2CB6D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Rounded Corners 26">
              <a:extLst>
                <a:ext uri="{FF2B5EF4-FFF2-40B4-BE49-F238E27FC236}">
                  <a16:creationId xmlns:a16="http://schemas.microsoft.com/office/drawing/2014/main" id="{882D4220-523F-469A-B29D-DCB6B453DD7B}"/>
                </a:ext>
              </a:extLst>
            </p:cNvPr>
            <p:cNvSpPr/>
            <p:nvPr/>
          </p:nvSpPr>
          <p:spPr>
            <a:xfrm>
              <a:off x="9887880" y="2496480"/>
              <a:ext cx="810680" cy="775483"/>
            </a:xfrm>
            <a:prstGeom prst="roundRect">
              <a:avLst/>
            </a:prstGeom>
            <a:solidFill>
              <a:srgbClr val="2CB6D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aphicFrame>
        <p:nvGraphicFramePr>
          <p:cNvPr id="4" name="Table 4">
            <a:extLst>
              <a:ext uri="{FF2B5EF4-FFF2-40B4-BE49-F238E27FC236}">
                <a16:creationId xmlns:a16="http://schemas.microsoft.com/office/drawing/2014/main" id="{376BD633-44D9-4985-A2A0-80D98A4A9CB1}"/>
              </a:ext>
            </a:extLst>
          </p:cNvPr>
          <p:cNvGraphicFramePr>
            <a:graphicFrameLocks noGrp="1"/>
          </p:cNvGraphicFramePr>
          <p:nvPr/>
        </p:nvGraphicFramePr>
        <p:xfrm>
          <a:off x="4482353" y="3520281"/>
          <a:ext cx="2700000" cy="270000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2104756779"/>
                    </a:ext>
                  </a:extLst>
                </a:gridCol>
                <a:gridCol w="540000">
                  <a:extLst>
                    <a:ext uri="{9D8B030D-6E8A-4147-A177-3AD203B41FA5}">
                      <a16:colId xmlns:a16="http://schemas.microsoft.com/office/drawing/2014/main" val="4149886168"/>
                    </a:ext>
                  </a:extLst>
                </a:gridCol>
                <a:gridCol w="540000">
                  <a:extLst>
                    <a:ext uri="{9D8B030D-6E8A-4147-A177-3AD203B41FA5}">
                      <a16:colId xmlns:a16="http://schemas.microsoft.com/office/drawing/2014/main" val="3898141844"/>
                    </a:ext>
                  </a:extLst>
                </a:gridCol>
                <a:gridCol w="540000">
                  <a:extLst>
                    <a:ext uri="{9D8B030D-6E8A-4147-A177-3AD203B41FA5}">
                      <a16:colId xmlns:a16="http://schemas.microsoft.com/office/drawing/2014/main" val="1690718161"/>
                    </a:ext>
                  </a:extLst>
                </a:gridCol>
                <a:gridCol w="540000">
                  <a:extLst>
                    <a:ext uri="{9D8B030D-6E8A-4147-A177-3AD203B41FA5}">
                      <a16:colId xmlns:a16="http://schemas.microsoft.com/office/drawing/2014/main" val="3434153479"/>
                    </a:ext>
                  </a:extLst>
                </a:gridCol>
              </a:tblGrid>
              <a:tr h="54000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087827016"/>
                  </a:ext>
                </a:extLst>
              </a:tr>
              <a:tr h="54000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290819390"/>
                  </a:ext>
                </a:extLst>
              </a:tr>
              <a:tr h="54000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019606236"/>
                  </a:ext>
                </a:extLst>
              </a:tr>
              <a:tr h="540000">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769758651"/>
                  </a:ext>
                </a:extLst>
              </a:tr>
              <a:tr h="54000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7236007"/>
                  </a:ext>
                </a:extLst>
              </a:tr>
            </a:tbl>
          </a:graphicData>
        </a:graphic>
      </p:graphicFrame>
      <p:sp>
        <p:nvSpPr>
          <p:cNvPr id="16" name="Oval 15">
            <a:extLst>
              <a:ext uri="{FF2B5EF4-FFF2-40B4-BE49-F238E27FC236}">
                <a16:creationId xmlns:a16="http://schemas.microsoft.com/office/drawing/2014/main" id="{4E519EB4-D218-4727-9AD4-665685B5F752}"/>
              </a:ext>
            </a:extLst>
          </p:cNvPr>
          <p:cNvSpPr/>
          <p:nvPr/>
        </p:nvSpPr>
        <p:spPr bwMode="auto">
          <a:xfrm>
            <a:off x="11768400" y="6393600"/>
            <a:ext cx="359229" cy="346166"/>
          </a:xfrm>
          <a:prstGeom prst="ellipse">
            <a:avLst/>
          </a:prstGeom>
          <a:solidFill>
            <a:schemeClr val="tx2">
              <a:lumMod val="40000"/>
              <a:lumOff val="60000"/>
            </a:schemeClr>
          </a:solidFill>
          <a:ln>
            <a:noFill/>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prstClr val="black"/>
              </a:solidFill>
              <a:latin typeface="Arial" charset="0"/>
            </a:endParaRPr>
          </a:p>
        </p:txBody>
      </p:sp>
      <p:pic>
        <p:nvPicPr>
          <p:cNvPr id="33" name="Picture 32">
            <a:extLst>
              <a:ext uri="{FF2B5EF4-FFF2-40B4-BE49-F238E27FC236}">
                <a16:creationId xmlns:a16="http://schemas.microsoft.com/office/drawing/2014/main" id="{D3763FB2-360A-4F10-A20A-927AEF3F34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944810"/>
          </a:xfrm>
          <a:prstGeom prst="rect">
            <a:avLst/>
          </a:prstGeom>
        </p:spPr>
      </p:pic>
      <p:sp>
        <p:nvSpPr>
          <p:cNvPr id="20" name="Oval 19">
            <a:extLst>
              <a:ext uri="{FF2B5EF4-FFF2-40B4-BE49-F238E27FC236}">
                <a16:creationId xmlns:a16="http://schemas.microsoft.com/office/drawing/2014/main" id="{8F75FA4E-2B05-46E8-8F9F-A9A3FC8656B2}"/>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62538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3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30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3000"/>
                                        <p:tgtEl>
                                          <p:spTgt spid="3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3000"/>
                                        <p:tgtEl>
                                          <p:spTgt spid="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3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2"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52F63FE-B726-4EC3-8B3F-E764BFC733DF}"/>
              </a:ext>
            </a:extLst>
          </p:cNvPr>
          <p:cNvPicPr>
            <a:picLocks noChangeAspect="1"/>
          </p:cNvPicPr>
          <p:nvPr/>
        </p:nvPicPr>
        <p:blipFill>
          <a:blip r:embed="rId3"/>
          <a:stretch>
            <a:fillRect/>
          </a:stretch>
        </p:blipFill>
        <p:spPr>
          <a:xfrm>
            <a:off x="5414" y="0"/>
            <a:ext cx="12181172" cy="6858000"/>
          </a:xfrm>
          <a:prstGeom prst="rect">
            <a:avLst/>
          </a:prstGeom>
        </p:spPr>
      </p:pic>
      <p:grpSp>
        <p:nvGrpSpPr>
          <p:cNvPr id="11" name="Group 10">
            <a:extLst>
              <a:ext uri="{FF2B5EF4-FFF2-40B4-BE49-F238E27FC236}">
                <a16:creationId xmlns:a16="http://schemas.microsoft.com/office/drawing/2014/main" id="{A50F591B-959A-439F-889F-85082F080987}"/>
              </a:ext>
            </a:extLst>
          </p:cNvPr>
          <p:cNvGrpSpPr/>
          <p:nvPr/>
        </p:nvGrpSpPr>
        <p:grpSpPr>
          <a:xfrm>
            <a:off x="10153537" y="4956165"/>
            <a:ext cx="1913862" cy="935666"/>
            <a:chOff x="-2799908" y="2961165"/>
            <a:chExt cx="1913862" cy="935666"/>
          </a:xfrm>
          <a:solidFill>
            <a:srgbClr val="FE8E07"/>
          </a:solidFill>
        </p:grpSpPr>
        <p:sp>
          <p:nvSpPr>
            <p:cNvPr id="12" name="Rectangle: Rounded Corners 11">
              <a:extLst>
                <a:ext uri="{FF2B5EF4-FFF2-40B4-BE49-F238E27FC236}">
                  <a16:creationId xmlns:a16="http://schemas.microsoft.com/office/drawing/2014/main" id="{BC37B0B1-E2A8-4EDF-9F7D-D2109B03A67B}"/>
                </a:ext>
              </a:extLst>
            </p:cNvPr>
            <p:cNvSpPr/>
            <p:nvPr/>
          </p:nvSpPr>
          <p:spPr>
            <a:xfrm>
              <a:off x="-1842977" y="2961165"/>
              <a:ext cx="956931" cy="935665"/>
            </a:xfrm>
            <a:prstGeom prst="roundRect">
              <a:avLst/>
            </a:prstGeom>
            <a:grp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7CD09FFD-E495-4F0D-A93B-1BE6C950E575}"/>
                </a:ext>
              </a:extLst>
            </p:cNvPr>
            <p:cNvSpPr/>
            <p:nvPr/>
          </p:nvSpPr>
          <p:spPr>
            <a:xfrm>
              <a:off x="-2799908" y="2961166"/>
              <a:ext cx="956931" cy="935665"/>
            </a:xfrm>
            <a:prstGeom prst="roundRect">
              <a:avLst/>
            </a:prstGeom>
            <a:grp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6" name="Picture 35">
            <a:extLst>
              <a:ext uri="{FF2B5EF4-FFF2-40B4-BE49-F238E27FC236}">
                <a16:creationId xmlns:a16="http://schemas.microsoft.com/office/drawing/2014/main" id="{FF3A3811-3DD7-4187-AEBF-0A0B1A1C11E1}"/>
              </a:ext>
            </a:extLst>
          </p:cNvPr>
          <p:cNvPicPr>
            <a:picLocks noChangeAspect="1"/>
          </p:cNvPicPr>
          <p:nvPr/>
        </p:nvPicPr>
        <p:blipFill>
          <a:blip r:embed="rId4"/>
          <a:stretch>
            <a:fillRect/>
          </a:stretch>
        </p:blipFill>
        <p:spPr>
          <a:xfrm>
            <a:off x="8089088" y="1148732"/>
            <a:ext cx="1975275" cy="4743099"/>
          </a:xfrm>
          <a:prstGeom prst="rect">
            <a:avLst/>
          </a:prstGeom>
          <a:ln w="38100">
            <a:solidFill>
              <a:srgbClr val="FF0000"/>
            </a:solidFill>
          </a:ln>
        </p:spPr>
      </p:pic>
      <p:sp>
        <p:nvSpPr>
          <p:cNvPr id="34" name="Rectangle: Rounded Corners 33">
            <a:extLst>
              <a:ext uri="{FF2B5EF4-FFF2-40B4-BE49-F238E27FC236}">
                <a16:creationId xmlns:a16="http://schemas.microsoft.com/office/drawing/2014/main" id="{B9FF3CA0-EC8E-48FE-A48D-F72EF7EAEED6}"/>
              </a:ext>
            </a:extLst>
          </p:cNvPr>
          <p:cNvSpPr/>
          <p:nvPr/>
        </p:nvSpPr>
        <p:spPr>
          <a:xfrm>
            <a:off x="381525" y="243696"/>
            <a:ext cx="2791981" cy="1125090"/>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r>
              <a:rPr lang="en-GB" sz="3200" dirty="0">
                <a:solidFill>
                  <a:schemeClr val="accent4"/>
                </a:solidFill>
                <a:latin typeface="Century Gothic" panose="020B0502020202020204" pitchFamily="34" charset="0"/>
              </a:rPr>
              <a:t>	Who am I</a:t>
            </a:r>
            <a:r>
              <a:rPr lang="en-GB" sz="3200" dirty="0">
                <a:solidFill>
                  <a:schemeClr val="accent4"/>
                </a:solidFill>
                <a:latin typeface="Myriad Pro"/>
              </a:rPr>
              <a:t>?</a:t>
            </a:r>
            <a:endParaRPr lang="en-GB" sz="3200" dirty="0">
              <a:solidFill>
                <a:schemeClr val="accent4"/>
              </a:solidFill>
              <a:latin typeface="Century Gothic" panose="020B0502020202020204" pitchFamily="34" charset="0"/>
            </a:endParaRPr>
          </a:p>
        </p:txBody>
      </p:sp>
      <p:sp>
        <p:nvSpPr>
          <p:cNvPr id="38" name="Speech Bubble: Oval 37">
            <a:extLst>
              <a:ext uri="{FF2B5EF4-FFF2-40B4-BE49-F238E27FC236}">
                <a16:creationId xmlns:a16="http://schemas.microsoft.com/office/drawing/2014/main" id="{8DCAE9BF-09D1-4516-90CE-40D6A8314B0E}"/>
              </a:ext>
            </a:extLst>
          </p:cNvPr>
          <p:cNvSpPr/>
          <p:nvPr/>
        </p:nvSpPr>
        <p:spPr>
          <a:xfrm>
            <a:off x="381525" y="1797521"/>
            <a:ext cx="4573418" cy="1722760"/>
          </a:xfrm>
          <a:prstGeom prst="wedgeEllipseCallout">
            <a:avLst>
              <a:gd name="adj1" fmla="val -10591"/>
              <a:gd name="adj2" fmla="val 95516"/>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4"/>
                </a:solidFill>
                <a:latin typeface="Century Gothic" panose="020B0502020202020204" pitchFamily="34" charset="0"/>
              </a:rPr>
              <a:t>I am three by four</a:t>
            </a:r>
          </a:p>
        </p:txBody>
      </p:sp>
      <p:grpSp>
        <p:nvGrpSpPr>
          <p:cNvPr id="4" name="Group 3">
            <a:extLst>
              <a:ext uri="{FF2B5EF4-FFF2-40B4-BE49-F238E27FC236}">
                <a16:creationId xmlns:a16="http://schemas.microsoft.com/office/drawing/2014/main" id="{397A73C3-1140-4D7A-8CD5-A0A9158146DB}"/>
              </a:ext>
            </a:extLst>
          </p:cNvPr>
          <p:cNvGrpSpPr/>
          <p:nvPr/>
        </p:nvGrpSpPr>
        <p:grpSpPr>
          <a:xfrm>
            <a:off x="4728278" y="2783540"/>
            <a:ext cx="2568988" cy="3310155"/>
            <a:chOff x="4728278" y="2783540"/>
            <a:chExt cx="2568988" cy="3310155"/>
          </a:xfrm>
        </p:grpSpPr>
        <p:sp>
          <p:nvSpPr>
            <p:cNvPr id="2" name="Rectangle: Rounded Corners 1">
              <a:extLst>
                <a:ext uri="{FF2B5EF4-FFF2-40B4-BE49-F238E27FC236}">
                  <a16:creationId xmlns:a16="http://schemas.microsoft.com/office/drawing/2014/main" id="{B2EFCC10-DA0D-40FA-A9AB-C1AE482023B0}"/>
                </a:ext>
              </a:extLst>
            </p:cNvPr>
            <p:cNvSpPr/>
            <p:nvPr/>
          </p:nvSpPr>
          <p:spPr>
            <a:xfrm>
              <a:off x="4728278" y="3306237"/>
              <a:ext cx="2552628" cy="423081"/>
            </a:xfrm>
            <a:prstGeom prst="roundRect">
              <a:avLst/>
            </a:prstGeom>
            <a:solidFill>
              <a:srgbClr val="45DD00">
                <a:alpha val="60000"/>
              </a:srgbClr>
            </a:solidFill>
            <a:ln>
              <a:solidFill>
                <a:srgbClr val="45D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E1C32A0C-959A-4077-BD80-848A10543C82}"/>
                </a:ext>
              </a:extLst>
            </p:cNvPr>
            <p:cNvSpPr/>
            <p:nvPr/>
          </p:nvSpPr>
          <p:spPr>
            <a:xfrm>
              <a:off x="4744638" y="3887626"/>
              <a:ext cx="2552628" cy="423081"/>
            </a:xfrm>
            <a:prstGeom prst="roundRect">
              <a:avLst/>
            </a:prstGeom>
            <a:solidFill>
              <a:srgbClr val="45DD00">
                <a:alpha val="60000"/>
              </a:srgbClr>
            </a:solidFill>
            <a:ln>
              <a:solidFill>
                <a:srgbClr val="45D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B00BB57E-1E61-40FB-A7B0-E107A13BF61C}"/>
                </a:ext>
              </a:extLst>
            </p:cNvPr>
            <p:cNvSpPr/>
            <p:nvPr/>
          </p:nvSpPr>
          <p:spPr>
            <a:xfrm>
              <a:off x="4728278" y="4469015"/>
              <a:ext cx="2552628" cy="423081"/>
            </a:xfrm>
            <a:prstGeom prst="roundRect">
              <a:avLst/>
            </a:prstGeom>
            <a:solidFill>
              <a:srgbClr val="45DD00">
                <a:alpha val="60000"/>
              </a:srgbClr>
            </a:solidFill>
            <a:ln>
              <a:solidFill>
                <a:srgbClr val="45D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B3410B8C-C5CC-4F89-9406-21137253D44F}"/>
                </a:ext>
              </a:extLst>
            </p:cNvPr>
            <p:cNvSpPr/>
            <p:nvPr/>
          </p:nvSpPr>
          <p:spPr>
            <a:xfrm>
              <a:off x="4744638" y="5074024"/>
              <a:ext cx="2552628" cy="423081"/>
            </a:xfrm>
            <a:prstGeom prst="roundRect">
              <a:avLst/>
            </a:prstGeom>
            <a:solidFill>
              <a:srgbClr val="45DD00">
                <a:alpha val="60000"/>
              </a:srgbClr>
            </a:solidFill>
            <a:ln>
              <a:solidFill>
                <a:srgbClr val="45D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095E8985-55D6-4390-8A91-038714F204BB}"/>
                </a:ext>
              </a:extLst>
            </p:cNvPr>
            <p:cNvSpPr/>
            <p:nvPr/>
          </p:nvSpPr>
          <p:spPr>
            <a:xfrm>
              <a:off x="5127807" y="2783542"/>
              <a:ext cx="454188" cy="3310153"/>
            </a:xfrm>
            <a:prstGeom prst="roundRect">
              <a:avLst/>
            </a:prstGeom>
            <a:solidFill>
              <a:srgbClr val="E9D712">
                <a:alpha val="50000"/>
              </a:srgbClr>
            </a:solidFill>
            <a:ln>
              <a:solidFill>
                <a:srgbClr val="E9D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1A0BE850-5FB8-4489-A42E-325F99F670C8}"/>
                </a:ext>
              </a:extLst>
            </p:cNvPr>
            <p:cNvSpPr/>
            <p:nvPr/>
          </p:nvSpPr>
          <p:spPr>
            <a:xfrm>
              <a:off x="5754430" y="2783541"/>
              <a:ext cx="454188" cy="3310153"/>
            </a:xfrm>
            <a:prstGeom prst="roundRect">
              <a:avLst/>
            </a:prstGeom>
            <a:solidFill>
              <a:srgbClr val="E9D712">
                <a:alpha val="50000"/>
              </a:srgbClr>
            </a:solidFill>
            <a:ln>
              <a:solidFill>
                <a:srgbClr val="E9D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C43649B-2040-47C2-BBCB-7BACB1690DDC}"/>
                </a:ext>
              </a:extLst>
            </p:cNvPr>
            <p:cNvSpPr/>
            <p:nvPr/>
          </p:nvSpPr>
          <p:spPr>
            <a:xfrm>
              <a:off x="6410429" y="2783540"/>
              <a:ext cx="454188" cy="3310153"/>
            </a:xfrm>
            <a:prstGeom prst="roundRect">
              <a:avLst/>
            </a:prstGeom>
            <a:solidFill>
              <a:srgbClr val="E9D712">
                <a:alpha val="50000"/>
              </a:srgbClr>
            </a:solidFill>
            <a:ln>
              <a:solidFill>
                <a:srgbClr val="E9D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Oval 21">
            <a:extLst>
              <a:ext uri="{FF2B5EF4-FFF2-40B4-BE49-F238E27FC236}">
                <a16:creationId xmlns:a16="http://schemas.microsoft.com/office/drawing/2014/main" id="{87CC145E-53B0-496B-86E8-472538CEAC91}"/>
              </a:ext>
            </a:extLst>
          </p:cNvPr>
          <p:cNvSpPr/>
          <p:nvPr/>
        </p:nvSpPr>
        <p:spPr bwMode="auto">
          <a:xfrm>
            <a:off x="11769354" y="6392987"/>
            <a:ext cx="359229" cy="346166"/>
          </a:xfrm>
          <a:prstGeom prst="ellipse">
            <a:avLst/>
          </a:prstGeom>
          <a:solidFill>
            <a:schemeClr val="tx2">
              <a:lumMod val="40000"/>
              <a:lumOff val="60000"/>
            </a:schemeClr>
          </a:solidFill>
          <a:ln>
            <a:noFill/>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prstClr val="black"/>
              </a:solidFill>
              <a:latin typeface="Arial" charset="0"/>
            </a:endParaRPr>
          </a:p>
        </p:txBody>
      </p:sp>
      <p:sp>
        <p:nvSpPr>
          <p:cNvPr id="23" name="Rectangle 22">
            <a:extLst>
              <a:ext uri="{FF2B5EF4-FFF2-40B4-BE49-F238E27FC236}">
                <a16:creationId xmlns:a16="http://schemas.microsoft.com/office/drawing/2014/main" id="{9DAFA229-6FCF-489F-9C20-27EBDD695566}"/>
              </a:ext>
            </a:extLst>
          </p:cNvPr>
          <p:cNvSpPr/>
          <p:nvPr/>
        </p:nvSpPr>
        <p:spPr>
          <a:xfrm>
            <a:off x="4190400" y="650880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pic>
        <p:nvPicPr>
          <p:cNvPr id="24" name="Picture 23">
            <a:extLst>
              <a:ext uri="{FF2B5EF4-FFF2-40B4-BE49-F238E27FC236}">
                <a16:creationId xmlns:a16="http://schemas.microsoft.com/office/drawing/2014/main" id="{F19D0796-0E1B-4868-9820-39EC58FBC8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40" y="-7423"/>
            <a:ext cx="12186049" cy="6854653"/>
          </a:xfrm>
          <a:prstGeom prst="rect">
            <a:avLst/>
          </a:prstGeom>
        </p:spPr>
      </p:pic>
      <p:sp>
        <p:nvSpPr>
          <p:cNvPr id="25" name="Oval 24">
            <a:extLst>
              <a:ext uri="{FF2B5EF4-FFF2-40B4-BE49-F238E27FC236}">
                <a16:creationId xmlns:a16="http://schemas.microsoft.com/office/drawing/2014/main" id="{BB8F3D06-FBED-4914-A7CD-1A336E32CEF4}"/>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7528842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3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3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3000">
                                          <p:cBhvr additive="base">
                                            <p:cTn id="12" dur="3000" fill="hold"/>
                                            <p:tgtEl>
                                              <p:spTgt spid="4"/>
                                            </p:tgtEl>
                                            <p:attrNameLst>
                                              <p:attrName>ppt_x</p:attrName>
                                            </p:attrNameLst>
                                          </p:cBhvr>
                                          <p:tavLst>
                                            <p:tav tm="0">
                                              <p:val>
                                                <p:strVal val="#ppt_x"/>
                                              </p:val>
                                            </p:tav>
                                            <p:tav tm="100000">
                                              <p:val>
                                                <p:strVal val="#ppt_x"/>
                                              </p:val>
                                            </p:tav>
                                          </p:tavLst>
                                        </p:anim>
                                        <p:anim calcmode="lin" valueType="num" p14:bounceEnd="3000">
                                          <p:cBhvr additive="base">
                                            <p:cTn id="13"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3000"/>
                                            <p:tgtEl>
                                              <p:spTgt spid="36"/>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3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3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3000" fill="hold"/>
                                            <p:tgtEl>
                                              <p:spTgt spid="4"/>
                                            </p:tgtEl>
                                            <p:attrNameLst>
                                              <p:attrName>ppt_x</p:attrName>
                                            </p:attrNameLst>
                                          </p:cBhvr>
                                          <p:tavLst>
                                            <p:tav tm="0">
                                              <p:val>
                                                <p:strVal val="#ppt_x"/>
                                              </p:val>
                                            </p:tav>
                                            <p:tav tm="100000">
                                              <p:val>
                                                <p:strVal val="#ppt_x"/>
                                              </p:val>
                                            </p:tav>
                                          </p:tavLst>
                                        </p:anim>
                                        <p:anim calcmode="lin" valueType="num">
                                          <p:cBhvr additive="base">
                                            <p:cTn id="13"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3000"/>
                                            <p:tgtEl>
                                              <p:spTgt spid="36"/>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3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71AD67-2B67-4683-95B5-4BDCB01FB6C8}"/>
              </a:ext>
            </a:extLst>
          </p:cNvPr>
          <p:cNvSpPr>
            <a:spLocks noGrp="1"/>
          </p:cNvSpPr>
          <p:nvPr>
            <p:ph type="title"/>
          </p:nvPr>
        </p:nvSpPr>
        <p:spPr/>
        <p:txBody>
          <a:bodyPr>
            <a:normAutofit/>
          </a:bodyPr>
          <a:lstStyle/>
          <a:p>
            <a:r>
              <a:rPr lang="en-GB" dirty="0">
                <a:latin typeface="Century Gothic" panose="020B0502020202020204" pitchFamily="34" charset="0"/>
              </a:rPr>
              <a:t>Further activities for Y1</a:t>
            </a:r>
          </a:p>
        </p:txBody>
      </p:sp>
      <p:sp>
        <p:nvSpPr>
          <p:cNvPr id="4" name="Subtitle 3">
            <a:extLst>
              <a:ext uri="{FF2B5EF4-FFF2-40B4-BE49-F238E27FC236}">
                <a16:creationId xmlns:a16="http://schemas.microsoft.com/office/drawing/2014/main" id="{4CBDBFE0-B079-403B-A6E3-9AB0F94B0B31}"/>
              </a:ext>
            </a:extLst>
          </p:cNvPr>
          <p:cNvSpPr>
            <a:spLocks noGrp="1"/>
          </p:cNvSpPr>
          <p:nvPr>
            <p:ph idx="1"/>
          </p:nvPr>
        </p:nvSpPr>
        <p:spPr/>
        <p:txBody>
          <a:bodyPr vert="horz" lIns="91440" tIns="45720" rIns="91440" bIns="45720" rtlCol="0" anchor="t">
            <a:noAutofit/>
          </a:bodyPr>
          <a:lstStyle/>
          <a:p>
            <a:pPr marL="342900" indent="-342900">
              <a:lnSpc>
                <a:spcPct val="100000"/>
              </a:lnSpc>
              <a:spcBef>
                <a:spcPts val="0"/>
              </a:spcBef>
              <a:spcAft>
                <a:spcPts val="600"/>
              </a:spcAft>
              <a:buFont typeface="Arial" panose="020B0604020202020204" pitchFamily="34" charset="0"/>
              <a:buChar char="•"/>
            </a:pPr>
            <a:r>
              <a:rPr lang="en-GB" dirty="0"/>
              <a:t>From a set of cards with clues and images, sort into sets for each number 11-15.</a:t>
            </a:r>
          </a:p>
          <a:p>
            <a:pPr marL="342900" indent="-342900">
              <a:lnSpc>
                <a:spcPct val="100000"/>
              </a:lnSpc>
              <a:spcBef>
                <a:spcPts val="0"/>
              </a:spcBef>
              <a:spcAft>
                <a:spcPts val="600"/>
              </a:spcAft>
              <a:buFont typeface="Arial" panose="020B0604020202020204" pitchFamily="34" charset="0"/>
              <a:buChar char="•"/>
            </a:pPr>
            <a:r>
              <a:rPr lang="en-GB" dirty="0"/>
              <a:t>Write clues for each number.</a:t>
            </a:r>
          </a:p>
          <a:p>
            <a:pPr marL="342900" indent="-342900">
              <a:lnSpc>
                <a:spcPct val="100000"/>
              </a:lnSpc>
              <a:spcBef>
                <a:spcPts val="0"/>
              </a:spcBef>
              <a:spcAft>
                <a:spcPts val="600"/>
              </a:spcAft>
              <a:buFont typeface="Arial" panose="020B0604020202020204" pitchFamily="34" charset="0"/>
              <a:buChar char="•"/>
            </a:pPr>
            <a:r>
              <a:rPr lang="en-GB" dirty="0"/>
              <a:t>Place the cards in order.</a:t>
            </a:r>
          </a:p>
          <a:p>
            <a:pPr marL="342900" indent="-342900">
              <a:lnSpc>
                <a:spcPct val="100000"/>
              </a:lnSpc>
              <a:spcBef>
                <a:spcPts val="0"/>
              </a:spcBef>
              <a:spcAft>
                <a:spcPts val="600"/>
              </a:spcAft>
              <a:buFont typeface="Arial" panose="020B0604020202020204" pitchFamily="34" charset="0"/>
              <a:buChar char="•"/>
            </a:pPr>
            <a:r>
              <a:rPr lang="en-GB" dirty="0"/>
              <a:t>Make a book of 11-15 with a page per number and images to represent that number.</a:t>
            </a:r>
          </a:p>
        </p:txBody>
      </p:sp>
    </p:spTree>
    <p:extLst>
      <p:ext uri="{BB962C8B-B14F-4D97-AF65-F5344CB8AC3E}">
        <p14:creationId xmlns:p14="http://schemas.microsoft.com/office/powerpoint/2010/main" val="2671267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BCEBF12-8E64-4B5B-B784-0381D79B3E5C}"/>
              </a:ext>
            </a:extLst>
          </p:cNvPr>
          <p:cNvSpPr>
            <a:spLocks noGrp="1"/>
          </p:cNvSpPr>
          <p:nvPr>
            <p:ph type="subTitle" idx="1"/>
          </p:nvPr>
        </p:nvSpPr>
        <p:spPr/>
        <p:txBody>
          <a:bodyPr/>
          <a:lstStyle/>
          <a:p>
            <a:r>
              <a:rPr lang="en-GB" dirty="0"/>
              <a:t>Practitioner Notes</a:t>
            </a:r>
          </a:p>
        </p:txBody>
      </p:sp>
    </p:spTree>
    <p:extLst>
      <p:ext uri="{BB962C8B-B14F-4D97-AF65-F5344CB8AC3E}">
        <p14:creationId xmlns:p14="http://schemas.microsoft.com/office/powerpoint/2010/main" val="2960998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BCEBF12-8E64-4B5B-B784-0381D79B3E5C}"/>
              </a:ext>
            </a:extLst>
          </p:cNvPr>
          <p:cNvSpPr>
            <a:spLocks noGrp="1"/>
          </p:cNvSpPr>
          <p:nvPr>
            <p:ph type="subTitle" idx="1"/>
          </p:nvPr>
        </p:nvSpPr>
        <p:spPr/>
        <p:txBody>
          <a:bodyPr/>
          <a:lstStyle/>
          <a:p>
            <a:r>
              <a:rPr lang="en-GB" dirty="0"/>
              <a:t>Learning Together in Y2</a:t>
            </a:r>
          </a:p>
        </p:txBody>
      </p:sp>
    </p:spTree>
    <p:extLst>
      <p:ext uri="{BB962C8B-B14F-4D97-AF65-F5344CB8AC3E}">
        <p14:creationId xmlns:p14="http://schemas.microsoft.com/office/powerpoint/2010/main" val="3510689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AA2E31-DF84-431B-83CE-8135041E31F1}"/>
              </a:ext>
            </a:extLst>
          </p:cNvPr>
          <p:cNvPicPr>
            <a:picLocks noChangeAspect="1"/>
          </p:cNvPicPr>
          <p:nvPr/>
        </p:nvPicPr>
        <p:blipFill>
          <a:blip r:embed="rId3"/>
          <a:stretch>
            <a:fillRect/>
          </a:stretch>
        </p:blipFill>
        <p:spPr>
          <a:xfrm>
            <a:off x="3632313" y="168797"/>
            <a:ext cx="2148169" cy="1922279"/>
          </a:xfrm>
          <a:prstGeom prst="rect">
            <a:avLst/>
          </a:prstGeom>
        </p:spPr>
      </p:pic>
      <p:pic>
        <p:nvPicPr>
          <p:cNvPr id="3" name="Picture 2">
            <a:extLst>
              <a:ext uri="{FF2B5EF4-FFF2-40B4-BE49-F238E27FC236}">
                <a16:creationId xmlns:a16="http://schemas.microsoft.com/office/drawing/2014/main" id="{990B6A89-6236-44AD-8413-75CCE86D5D32}"/>
              </a:ext>
            </a:extLst>
          </p:cNvPr>
          <p:cNvPicPr>
            <a:picLocks noChangeAspect="1"/>
          </p:cNvPicPr>
          <p:nvPr/>
        </p:nvPicPr>
        <p:blipFill>
          <a:blip r:embed="rId4"/>
          <a:stretch>
            <a:fillRect/>
          </a:stretch>
        </p:blipFill>
        <p:spPr>
          <a:xfrm>
            <a:off x="7306330" y="326645"/>
            <a:ext cx="2300784" cy="1606582"/>
          </a:xfrm>
          <a:prstGeom prst="rect">
            <a:avLst/>
          </a:prstGeom>
        </p:spPr>
      </p:pic>
      <p:pic>
        <p:nvPicPr>
          <p:cNvPr id="4" name="Picture 3">
            <a:extLst>
              <a:ext uri="{FF2B5EF4-FFF2-40B4-BE49-F238E27FC236}">
                <a16:creationId xmlns:a16="http://schemas.microsoft.com/office/drawing/2014/main" id="{DEA5979E-1EFD-4FBE-B8E7-D7751EB3A40D}"/>
              </a:ext>
            </a:extLst>
          </p:cNvPr>
          <p:cNvPicPr>
            <a:picLocks noChangeAspect="1"/>
          </p:cNvPicPr>
          <p:nvPr/>
        </p:nvPicPr>
        <p:blipFill>
          <a:blip r:embed="rId5"/>
          <a:stretch>
            <a:fillRect/>
          </a:stretch>
        </p:blipFill>
        <p:spPr>
          <a:xfrm>
            <a:off x="432695" y="168797"/>
            <a:ext cx="1673770" cy="1922278"/>
          </a:xfrm>
          <a:prstGeom prst="rect">
            <a:avLst/>
          </a:prstGeom>
        </p:spPr>
      </p:pic>
      <p:pic>
        <p:nvPicPr>
          <p:cNvPr id="5" name="Picture 4">
            <a:extLst>
              <a:ext uri="{FF2B5EF4-FFF2-40B4-BE49-F238E27FC236}">
                <a16:creationId xmlns:a16="http://schemas.microsoft.com/office/drawing/2014/main" id="{7D68B7F3-CC0B-44E4-9DDA-9064C10B4110}"/>
              </a:ext>
            </a:extLst>
          </p:cNvPr>
          <p:cNvPicPr>
            <a:picLocks noChangeAspect="1"/>
          </p:cNvPicPr>
          <p:nvPr/>
        </p:nvPicPr>
        <p:blipFill>
          <a:blip r:embed="rId3"/>
          <a:stretch>
            <a:fillRect/>
          </a:stretch>
        </p:blipFill>
        <p:spPr>
          <a:xfrm>
            <a:off x="3632313" y="2461095"/>
            <a:ext cx="2148169" cy="1922279"/>
          </a:xfrm>
          <a:prstGeom prst="rect">
            <a:avLst/>
          </a:prstGeom>
        </p:spPr>
      </p:pic>
      <p:pic>
        <p:nvPicPr>
          <p:cNvPr id="6" name="Picture 5">
            <a:extLst>
              <a:ext uri="{FF2B5EF4-FFF2-40B4-BE49-F238E27FC236}">
                <a16:creationId xmlns:a16="http://schemas.microsoft.com/office/drawing/2014/main" id="{21A0D4F1-0117-4C98-90E5-01DDC5C5A095}"/>
              </a:ext>
            </a:extLst>
          </p:cNvPr>
          <p:cNvPicPr>
            <a:picLocks noChangeAspect="1"/>
          </p:cNvPicPr>
          <p:nvPr/>
        </p:nvPicPr>
        <p:blipFill>
          <a:blip r:embed="rId4"/>
          <a:stretch>
            <a:fillRect/>
          </a:stretch>
        </p:blipFill>
        <p:spPr>
          <a:xfrm>
            <a:off x="7306330" y="2618943"/>
            <a:ext cx="2300784" cy="1606582"/>
          </a:xfrm>
          <a:prstGeom prst="rect">
            <a:avLst/>
          </a:prstGeom>
        </p:spPr>
      </p:pic>
      <p:pic>
        <p:nvPicPr>
          <p:cNvPr id="7" name="Picture 6">
            <a:extLst>
              <a:ext uri="{FF2B5EF4-FFF2-40B4-BE49-F238E27FC236}">
                <a16:creationId xmlns:a16="http://schemas.microsoft.com/office/drawing/2014/main" id="{F334E656-BB35-4DF1-82E0-03874C5CD28A}"/>
              </a:ext>
            </a:extLst>
          </p:cNvPr>
          <p:cNvPicPr>
            <a:picLocks noChangeAspect="1"/>
          </p:cNvPicPr>
          <p:nvPr/>
        </p:nvPicPr>
        <p:blipFill>
          <a:blip r:embed="rId5"/>
          <a:stretch>
            <a:fillRect/>
          </a:stretch>
        </p:blipFill>
        <p:spPr>
          <a:xfrm>
            <a:off x="432695" y="2461095"/>
            <a:ext cx="1673770" cy="1922278"/>
          </a:xfrm>
          <a:prstGeom prst="rect">
            <a:avLst/>
          </a:prstGeom>
        </p:spPr>
      </p:pic>
      <p:pic>
        <p:nvPicPr>
          <p:cNvPr id="8" name="Picture 7">
            <a:extLst>
              <a:ext uri="{FF2B5EF4-FFF2-40B4-BE49-F238E27FC236}">
                <a16:creationId xmlns:a16="http://schemas.microsoft.com/office/drawing/2014/main" id="{9806CC68-67B4-401F-A244-5D7DC13CCDB6}"/>
              </a:ext>
            </a:extLst>
          </p:cNvPr>
          <p:cNvPicPr>
            <a:picLocks noChangeAspect="1"/>
          </p:cNvPicPr>
          <p:nvPr/>
        </p:nvPicPr>
        <p:blipFill>
          <a:blip r:embed="rId3"/>
          <a:stretch>
            <a:fillRect/>
          </a:stretch>
        </p:blipFill>
        <p:spPr>
          <a:xfrm>
            <a:off x="3632313" y="4714386"/>
            <a:ext cx="2148169" cy="1922279"/>
          </a:xfrm>
          <a:prstGeom prst="rect">
            <a:avLst/>
          </a:prstGeom>
        </p:spPr>
      </p:pic>
      <p:pic>
        <p:nvPicPr>
          <p:cNvPr id="9" name="Picture 8">
            <a:extLst>
              <a:ext uri="{FF2B5EF4-FFF2-40B4-BE49-F238E27FC236}">
                <a16:creationId xmlns:a16="http://schemas.microsoft.com/office/drawing/2014/main" id="{F9B9C90A-DF2A-437D-B4B1-6C3A917960FF}"/>
              </a:ext>
            </a:extLst>
          </p:cNvPr>
          <p:cNvPicPr>
            <a:picLocks noChangeAspect="1"/>
          </p:cNvPicPr>
          <p:nvPr/>
        </p:nvPicPr>
        <p:blipFill>
          <a:blip r:embed="rId4"/>
          <a:stretch>
            <a:fillRect/>
          </a:stretch>
        </p:blipFill>
        <p:spPr>
          <a:xfrm>
            <a:off x="7306330" y="4872234"/>
            <a:ext cx="2300784" cy="1606582"/>
          </a:xfrm>
          <a:prstGeom prst="rect">
            <a:avLst/>
          </a:prstGeom>
        </p:spPr>
      </p:pic>
      <p:pic>
        <p:nvPicPr>
          <p:cNvPr id="10" name="Picture 9">
            <a:extLst>
              <a:ext uri="{FF2B5EF4-FFF2-40B4-BE49-F238E27FC236}">
                <a16:creationId xmlns:a16="http://schemas.microsoft.com/office/drawing/2014/main" id="{2449D1CF-035B-4359-A70C-3EE09B21C17F}"/>
              </a:ext>
            </a:extLst>
          </p:cNvPr>
          <p:cNvPicPr>
            <a:picLocks noChangeAspect="1"/>
          </p:cNvPicPr>
          <p:nvPr/>
        </p:nvPicPr>
        <p:blipFill>
          <a:blip r:embed="rId5"/>
          <a:stretch>
            <a:fillRect/>
          </a:stretch>
        </p:blipFill>
        <p:spPr>
          <a:xfrm>
            <a:off x="432695" y="4714386"/>
            <a:ext cx="1673770" cy="1922278"/>
          </a:xfrm>
          <a:prstGeom prst="rect">
            <a:avLst/>
          </a:prstGeom>
        </p:spPr>
      </p:pic>
      <p:cxnSp>
        <p:nvCxnSpPr>
          <p:cNvPr id="12" name="Straight Connector 11">
            <a:extLst>
              <a:ext uri="{FF2B5EF4-FFF2-40B4-BE49-F238E27FC236}">
                <a16:creationId xmlns:a16="http://schemas.microsoft.com/office/drawing/2014/main" id="{A8CD71BC-92C3-476A-A407-910EC4E35BCD}"/>
              </a:ext>
            </a:extLst>
          </p:cNvPr>
          <p:cNvCxnSpPr/>
          <p:nvPr/>
        </p:nvCxnSpPr>
        <p:spPr>
          <a:xfrm>
            <a:off x="0" y="2241176"/>
            <a:ext cx="12192000" cy="0"/>
          </a:xfrm>
          <a:prstGeom prst="line">
            <a:avLst/>
          </a:prstGeom>
          <a:ln w="2857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77967FC-CD8C-4562-9B9E-3BFF6E67A510}"/>
              </a:ext>
            </a:extLst>
          </p:cNvPr>
          <p:cNvCxnSpPr/>
          <p:nvPr/>
        </p:nvCxnSpPr>
        <p:spPr>
          <a:xfrm>
            <a:off x="0" y="4580965"/>
            <a:ext cx="12192000" cy="0"/>
          </a:xfrm>
          <a:prstGeom prst="line">
            <a:avLst/>
          </a:prstGeom>
          <a:ln w="28575">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67A960E-2628-4421-B7D9-E22C48DA7B25}"/>
              </a:ext>
            </a:extLst>
          </p:cNvPr>
          <p:cNvSpPr/>
          <p:nvPr/>
        </p:nvSpPr>
        <p:spPr>
          <a:xfrm>
            <a:off x="4190400" y="652785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sp>
        <p:nvSpPr>
          <p:cNvPr id="16" name="Oval 15">
            <a:extLst>
              <a:ext uri="{FF2B5EF4-FFF2-40B4-BE49-F238E27FC236}">
                <a16:creationId xmlns:a16="http://schemas.microsoft.com/office/drawing/2014/main" id="{F1596B80-7420-46E0-9D05-D0D9F201ECCB}"/>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705797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4A4E2455-4467-4835-970A-0FFBB7DC64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75" y="1673"/>
            <a:ext cx="12186049" cy="6854653"/>
          </a:xfrm>
          <a:prstGeom prst="rect">
            <a:avLst/>
          </a:prstGeom>
        </p:spPr>
      </p:pic>
      <p:sp>
        <p:nvSpPr>
          <p:cNvPr id="23" name="Rectangle 22">
            <a:extLst>
              <a:ext uri="{FF2B5EF4-FFF2-40B4-BE49-F238E27FC236}">
                <a16:creationId xmlns:a16="http://schemas.microsoft.com/office/drawing/2014/main" id="{9DAFA229-6FCF-489F-9C20-27EBDD695566}"/>
              </a:ext>
            </a:extLst>
          </p:cNvPr>
          <p:cNvSpPr/>
          <p:nvPr/>
        </p:nvSpPr>
        <p:spPr>
          <a:xfrm>
            <a:off x="4190400" y="650880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pic>
        <p:nvPicPr>
          <p:cNvPr id="3" name="Picture 2">
            <a:extLst>
              <a:ext uri="{FF2B5EF4-FFF2-40B4-BE49-F238E27FC236}">
                <a16:creationId xmlns:a16="http://schemas.microsoft.com/office/drawing/2014/main" id="{FE6C0E24-ED39-43FD-A18F-3176F8EBB52D}"/>
              </a:ext>
            </a:extLst>
          </p:cNvPr>
          <p:cNvPicPr>
            <a:picLocks noChangeAspect="1"/>
          </p:cNvPicPr>
          <p:nvPr/>
        </p:nvPicPr>
        <p:blipFill>
          <a:blip r:embed="rId4"/>
          <a:stretch>
            <a:fillRect/>
          </a:stretch>
        </p:blipFill>
        <p:spPr>
          <a:xfrm>
            <a:off x="3775749" y="2535694"/>
            <a:ext cx="2148169" cy="1922279"/>
          </a:xfrm>
          <a:prstGeom prst="rect">
            <a:avLst/>
          </a:prstGeom>
        </p:spPr>
      </p:pic>
      <p:pic>
        <p:nvPicPr>
          <p:cNvPr id="39" name="Picture 38">
            <a:extLst>
              <a:ext uri="{FF2B5EF4-FFF2-40B4-BE49-F238E27FC236}">
                <a16:creationId xmlns:a16="http://schemas.microsoft.com/office/drawing/2014/main" id="{7C8CD015-0BE9-46DF-8AE7-5E94D7A45786}"/>
              </a:ext>
            </a:extLst>
          </p:cNvPr>
          <p:cNvPicPr>
            <a:picLocks noChangeAspect="1"/>
          </p:cNvPicPr>
          <p:nvPr/>
        </p:nvPicPr>
        <p:blipFill>
          <a:blip r:embed="rId5"/>
          <a:stretch>
            <a:fillRect/>
          </a:stretch>
        </p:blipFill>
        <p:spPr>
          <a:xfrm>
            <a:off x="1868230" y="4634386"/>
            <a:ext cx="2300784" cy="1606582"/>
          </a:xfrm>
          <a:prstGeom prst="rect">
            <a:avLst/>
          </a:prstGeom>
        </p:spPr>
      </p:pic>
      <p:pic>
        <p:nvPicPr>
          <p:cNvPr id="40" name="Picture 39">
            <a:extLst>
              <a:ext uri="{FF2B5EF4-FFF2-40B4-BE49-F238E27FC236}">
                <a16:creationId xmlns:a16="http://schemas.microsoft.com/office/drawing/2014/main" id="{A22310D8-4707-4B84-8B8E-5488E800A0A1}"/>
              </a:ext>
            </a:extLst>
          </p:cNvPr>
          <p:cNvPicPr>
            <a:picLocks noChangeAspect="1"/>
          </p:cNvPicPr>
          <p:nvPr/>
        </p:nvPicPr>
        <p:blipFill>
          <a:blip r:embed="rId6"/>
          <a:stretch>
            <a:fillRect/>
          </a:stretch>
        </p:blipFill>
        <p:spPr>
          <a:xfrm>
            <a:off x="2297354" y="1322947"/>
            <a:ext cx="1673770" cy="1922278"/>
          </a:xfrm>
          <a:prstGeom prst="rect">
            <a:avLst/>
          </a:prstGeom>
        </p:spPr>
      </p:pic>
      <p:sp>
        <p:nvSpPr>
          <p:cNvPr id="8" name="Oval 7">
            <a:extLst>
              <a:ext uri="{FF2B5EF4-FFF2-40B4-BE49-F238E27FC236}">
                <a16:creationId xmlns:a16="http://schemas.microsoft.com/office/drawing/2014/main" id="{05B3C35B-FEAA-4F0B-AA72-AE61101AE103}"/>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426719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4A4E2455-4467-4835-970A-0FFBB7DC64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75" y="1673"/>
            <a:ext cx="12186049" cy="6854653"/>
          </a:xfrm>
          <a:prstGeom prst="rect">
            <a:avLst/>
          </a:prstGeom>
        </p:spPr>
      </p:pic>
      <p:sp>
        <p:nvSpPr>
          <p:cNvPr id="23" name="Rectangle 22">
            <a:extLst>
              <a:ext uri="{FF2B5EF4-FFF2-40B4-BE49-F238E27FC236}">
                <a16:creationId xmlns:a16="http://schemas.microsoft.com/office/drawing/2014/main" id="{9DAFA229-6FCF-489F-9C20-27EBDD695566}"/>
              </a:ext>
            </a:extLst>
          </p:cNvPr>
          <p:cNvSpPr/>
          <p:nvPr/>
        </p:nvSpPr>
        <p:spPr>
          <a:xfrm>
            <a:off x="4190400" y="650880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pic>
        <p:nvPicPr>
          <p:cNvPr id="5" name="Picture 4">
            <a:extLst>
              <a:ext uri="{FF2B5EF4-FFF2-40B4-BE49-F238E27FC236}">
                <a16:creationId xmlns:a16="http://schemas.microsoft.com/office/drawing/2014/main" id="{80DF0D5A-5C27-4564-AB12-C6B22B4AE2BE}"/>
              </a:ext>
            </a:extLst>
          </p:cNvPr>
          <p:cNvPicPr>
            <a:picLocks noChangeAspect="1"/>
          </p:cNvPicPr>
          <p:nvPr/>
        </p:nvPicPr>
        <p:blipFill>
          <a:blip r:embed="rId4"/>
          <a:stretch>
            <a:fillRect/>
          </a:stretch>
        </p:blipFill>
        <p:spPr>
          <a:xfrm>
            <a:off x="2517985" y="2097763"/>
            <a:ext cx="3187774" cy="3429946"/>
          </a:xfrm>
          <a:prstGeom prst="rect">
            <a:avLst/>
          </a:prstGeom>
        </p:spPr>
      </p:pic>
      <p:pic>
        <p:nvPicPr>
          <p:cNvPr id="3" name="Picture 2">
            <a:extLst>
              <a:ext uri="{FF2B5EF4-FFF2-40B4-BE49-F238E27FC236}">
                <a16:creationId xmlns:a16="http://schemas.microsoft.com/office/drawing/2014/main" id="{FE6C0E24-ED39-43FD-A18F-3176F8EBB52D}"/>
              </a:ext>
            </a:extLst>
          </p:cNvPr>
          <p:cNvPicPr>
            <a:picLocks noChangeAspect="1"/>
          </p:cNvPicPr>
          <p:nvPr/>
        </p:nvPicPr>
        <p:blipFill>
          <a:blip r:embed="rId5"/>
          <a:stretch>
            <a:fillRect/>
          </a:stretch>
        </p:blipFill>
        <p:spPr>
          <a:xfrm>
            <a:off x="2711992" y="2223178"/>
            <a:ext cx="2956816" cy="2645893"/>
          </a:xfrm>
          <a:prstGeom prst="rect">
            <a:avLst/>
          </a:prstGeom>
        </p:spPr>
      </p:pic>
      <p:pic>
        <p:nvPicPr>
          <p:cNvPr id="11" name="Picture 10" descr="A close up of a logo&#10;&#10;Description automatically generated">
            <a:extLst>
              <a:ext uri="{FF2B5EF4-FFF2-40B4-BE49-F238E27FC236}">
                <a16:creationId xmlns:a16="http://schemas.microsoft.com/office/drawing/2014/main" id="{1D81F91F-D672-4110-8123-E502C65E1C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8489" y="2518972"/>
            <a:ext cx="91407" cy="513221"/>
          </a:xfrm>
          <a:prstGeom prst="rect">
            <a:avLst/>
          </a:prstGeom>
        </p:spPr>
      </p:pic>
      <p:pic>
        <p:nvPicPr>
          <p:cNvPr id="13" name="Picture 12" descr="A close up of a logo&#10;&#10;Description automatically generated">
            <a:extLst>
              <a:ext uri="{FF2B5EF4-FFF2-40B4-BE49-F238E27FC236}">
                <a16:creationId xmlns:a16="http://schemas.microsoft.com/office/drawing/2014/main" id="{40FCAB97-68BB-48DE-B572-85693EFAED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4829" y="4000219"/>
            <a:ext cx="547116" cy="519930"/>
          </a:xfrm>
          <a:prstGeom prst="rect">
            <a:avLst/>
          </a:prstGeom>
        </p:spPr>
      </p:pic>
      <p:pic>
        <p:nvPicPr>
          <p:cNvPr id="67" name="Picture 66" descr="A close up of a logo&#10;&#10;Description automatically generated">
            <a:extLst>
              <a:ext uri="{FF2B5EF4-FFF2-40B4-BE49-F238E27FC236}">
                <a16:creationId xmlns:a16="http://schemas.microsoft.com/office/drawing/2014/main" id="{D51AA625-AB08-4524-A04C-3B2E7E132E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1716" y="2518972"/>
            <a:ext cx="91407" cy="513221"/>
          </a:xfrm>
          <a:prstGeom prst="rect">
            <a:avLst/>
          </a:prstGeom>
        </p:spPr>
      </p:pic>
      <p:pic>
        <p:nvPicPr>
          <p:cNvPr id="68" name="Picture 67" descr="A close up of a logo&#10;&#10;Description automatically generated">
            <a:extLst>
              <a:ext uri="{FF2B5EF4-FFF2-40B4-BE49-F238E27FC236}">
                <a16:creationId xmlns:a16="http://schemas.microsoft.com/office/drawing/2014/main" id="{EE36036D-4945-434C-8BC7-D6B97914CF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3659" y="3972113"/>
            <a:ext cx="91407" cy="513221"/>
          </a:xfrm>
          <a:prstGeom prst="rect">
            <a:avLst/>
          </a:prstGeom>
        </p:spPr>
      </p:pic>
      <p:sp>
        <p:nvSpPr>
          <p:cNvPr id="20" name="Rectangle: Rounded Corners 19">
            <a:extLst>
              <a:ext uri="{FF2B5EF4-FFF2-40B4-BE49-F238E27FC236}">
                <a16:creationId xmlns:a16="http://schemas.microsoft.com/office/drawing/2014/main" id="{5F28BD82-2549-48EA-A5E2-1E9CEE9EAC16}"/>
              </a:ext>
            </a:extLst>
          </p:cNvPr>
          <p:cNvSpPr/>
          <p:nvPr/>
        </p:nvSpPr>
        <p:spPr>
          <a:xfrm>
            <a:off x="2711992" y="2419683"/>
            <a:ext cx="2956817" cy="1101706"/>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r>
              <a:rPr lang="en-GB" sz="3200" dirty="0">
                <a:solidFill>
                  <a:schemeClr val="tx1"/>
                </a:solidFill>
                <a:latin typeface="Myriad Pro" panose="020B0503030403020204"/>
              </a:rPr>
              <a:t>	</a:t>
            </a:r>
          </a:p>
        </p:txBody>
      </p:sp>
      <p:pic>
        <p:nvPicPr>
          <p:cNvPr id="21" name="Picture 20" descr="A close up of a logo&#10;&#10;Description automatically generated">
            <a:extLst>
              <a:ext uri="{FF2B5EF4-FFF2-40B4-BE49-F238E27FC236}">
                <a16:creationId xmlns:a16="http://schemas.microsoft.com/office/drawing/2014/main" id="{B435D047-38AF-41A3-8302-7E9E82093F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2817" y="2679033"/>
            <a:ext cx="394906" cy="564542"/>
          </a:xfrm>
          <a:prstGeom prst="rect">
            <a:avLst/>
          </a:prstGeom>
        </p:spPr>
      </p:pic>
      <p:pic>
        <p:nvPicPr>
          <p:cNvPr id="24" name="Picture 23" descr="A close up of a logo&#10;&#10;Description automatically generated">
            <a:extLst>
              <a:ext uri="{FF2B5EF4-FFF2-40B4-BE49-F238E27FC236}">
                <a16:creationId xmlns:a16="http://schemas.microsoft.com/office/drawing/2014/main" id="{BE753B17-BE87-45B9-B656-35E0F4335D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89061" y="2702059"/>
            <a:ext cx="394906" cy="564542"/>
          </a:xfrm>
          <a:prstGeom prst="rect">
            <a:avLst/>
          </a:prstGeom>
        </p:spPr>
      </p:pic>
      <p:pic>
        <p:nvPicPr>
          <p:cNvPr id="25" name="Picture 24" descr="A close up of a logo&#10;&#10;Description automatically generated">
            <a:extLst>
              <a:ext uri="{FF2B5EF4-FFF2-40B4-BE49-F238E27FC236}">
                <a16:creationId xmlns:a16="http://schemas.microsoft.com/office/drawing/2014/main" id="{71C721FC-05DC-4CE1-9EBE-B14FE25234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4217" y="2707217"/>
            <a:ext cx="547116" cy="519930"/>
          </a:xfrm>
          <a:prstGeom prst="rect">
            <a:avLst/>
          </a:prstGeom>
        </p:spPr>
      </p:pic>
      <p:pic>
        <p:nvPicPr>
          <p:cNvPr id="27" name="Picture 26" descr="A close up of a logo&#10;&#10;Description automatically generated">
            <a:extLst>
              <a:ext uri="{FF2B5EF4-FFF2-40B4-BE49-F238E27FC236}">
                <a16:creationId xmlns:a16="http://schemas.microsoft.com/office/drawing/2014/main" id="{4DEB090F-0B3D-474F-BD4E-86B5A3D71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2392" y="2710571"/>
            <a:ext cx="91407" cy="513221"/>
          </a:xfrm>
          <a:prstGeom prst="rect">
            <a:avLst/>
          </a:prstGeom>
        </p:spPr>
      </p:pic>
      <p:sp>
        <p:nvSpPr>
          <p:cNvPr id="29" name="Rectangle: Rounded Corners 28">
            <a:extLst>
              <a:ext uri="{FF2B5EF4-FFF2-40B4-BE49-F238E27FC236}">
                <a16:creationId xmlns:a16="http://schemas.microsoft.com/office/drawing/2014/main" id="{A4D52AA8-51AD-41D0-AAF3-99CB2BDDC204}"/>
              </a:ext>
            </a:extLst>
          </p:cNvPr>
          <p:cNvSpPr/>
          <p:nvPr/>
        </p:nvSpPr>
        <p:spPr>
          <a:xfrm>
            <a:off x="2711992" y="3780739"/>
            <a:ext cx="2956817" cy="1101706"/>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r>
              <a:rPr lang="en-GB" sz="3200" dirty="0">
                <a:solidFill>
                  <a:schemeClr val="tx1"/>
                </a:solidFill>
                <a:latin typeface="Myriad Pro" panose="020B0503030403020204"/>
              </a:rPr>
              <a:t>	</a:t>
            </a:r>
          </a:p>
        </p:txBody>
      </p:sp>
      <p:pic>
        <p:nvPicPr>
          <p:cNvPr id="30" name="Picture 29" descr="A close up of a logo&#10;&#10;Description automatically generated">
            <a:extLst>
              <a:ext uri="{FF2B5EF4-FFF2-40B4-BE49-F238E27FC236}">
                <a16:creationId xmlns:a16="http://schemas.microsoft.com/office/drawing/2014/main" id="{78658B78-A47C-4013-BC9B-8F959A1757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2817" y="4040089"/>
            <a:ext cx="394906" cy="564542"/>
          </a:xfrm>
          <a:prstGeom prst="rect">
            <a:avLst/>
          </a:prstGeom>
        </p:spPr>
      </p:pic>
      <p:pic>
        <p:nvPicPr>
          <p:cNvPr id="31" name="Picture 30" descr="A close up of a logo&#10;&#10;Description automatically generated">
            <a:extLst>
              <a:ext uri="{FF2B5EF4-FFF2-40B4-BE49-F238E27FC236}">
                <a16:creationId xmlns:a16="http://schemas.microsoft.com/office/drawing/2014/main" id="{3D6E6DAE-BB37-4D49-B89B-E8B0E0DE78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5868" y="4062395"/>
            <a:ext cx="394906" cy="564542"/>
          </a:xfrm>
          <a:prstGeom prst="rect">
            <a:avLst/>
          </a:prstGeom>
        </p:spPr>
      </p:pic>
      <p:pic>
        <p:nvPicPr>
          <p:cNvPr id="35" name="Picture 34" descr="A close up of a logo&#10;&#10;Description automatically generated">
            <a:extLst>
              <a:ext uri="{FF2B5EF4-FFF2-40B4-BE49-F238E27FC236}">
                <a16:creationId xmlns:a16="http://schemas.microsoft.com/office/drawing/2014/main" id="{19BFB275-F78E-4397-B153-02167FE805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2392" y="4071627"/>
            <a:ext cx="91407" cy="513221"/>
          </a:xfrm>
          <a:prstGeom prst="rect">
            <a:avLst/>
          </a:prstGeom>
        </p:spPr>
      </p:pic>
      <p:pic>
        <p:nvPicPr>
          <p:cNvPr id="69" name="Picture 68" descr="A close up of a logo&#10;&#10;Description automatically generated">
            <a:extLst>
              <a:ext uri="{FF2B5EF4-FFF2-40B4-BE49-F238E27FC236}">
                <a16:creationId xmlns:a16="http://schemas.microsoft.com/office/drawing/2014/main" id="{B8043D36-FE4C-4B28-BFC3-1174014594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8237" y="4062395"/>
            <a:ext cx="547116" cy="519930"/>
          </a:xfrm>
          <a:prstGeom prst="rect">
            <a:avLst/>
          </a:prstGeom>
        </p:spPr>
      </p:pic>
      <p:pic>
        <p:nvPicPr>
          <p:cNvPr id="70" name="Picture 69" descr="A close up of a logo&#10;&#10;Description automatically generated">
            <a:extLst>
              <a:ext uri="{FF2B5EF4-FFF2-40B4-BE49-F238E27FC236}">
                <a16:creationId xmlns:a16="http://schemas.microsoft.com/office/drawing/2014/main" id="{E9679576-0934-4063-B303-07FB1AF527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6643" y="2710571"/>
            <a:ext cx="91407" cy="513221"/>
          </a:xfrm>
          <a:prstGeom prst="rect">
            <a:avLst/>
          </a:prstGeom>
        </p:spPr>
      </p:pic>
      <p:pic>
        <p:nvPicPr>
          <p:cNvPr id="71" name="Picture 70" descr="A close up of a logo&#10;&#10;Description automatically generated">
            <a:extLst>
              <a:ext uri="{FF2B5EF4-FFF2-40B4-BE49-F238E27FC236}">
                <a16:creationId xmlns:a16="http://schemas.microsoft.com/office/drawing/2014/main" id="{3E84B21F-63C3-421D-AC34-523F25691A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8312" y="2710571"/>
            <a:ext cx="91407" cy="513221"/>
          </a:xfrm>
          <a:prstGeom prst="rect">
            <a:avLst/>
          </a:prstGeom>
        </p:spPr>
      </p:pic>
      <p:pic>
        <p:nvPicPr>
          <p:cNvPr id="72" name="Picture 71" descr="A close up of a logo&#10;&#10;Description automatically generated">
            <a:extLst>
              <a:ext uri="{FF2B5EF4-FFF2-40B4-BE49-F238E27FC236}">
                <a16:creationId xmlns:a16="http://schemas.microsoft.com/office/drawing/2014/main" id="{7480B0CC-912A-4FDB-8D5B-DEBC5B1A16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7151" y="4077879"/>
            <a:ext cx="91407" cy="513221"/>
          </a:xfrm>
          <a:prstGeom prst="rect">
            <a:avLst/>
          </a:prstGeom>
        </p:spPr>
      </p:pic>
      <p:pic>
        <p:nvPicPr>
          <p:cNvPr id="73" name="Picture 72" descr="A close up of a logo&#10;&#10;Description automatically generated">
            <a:extLst>
              <a:ext uri="{FF2B5EF4-FFF2-40B4-BE49-F238E27FC236}">
                <a16:creationId xmlns:a16="http://schemas.microsoft.com/office/drawing/2014/main" id="{F4EE80AF-4F03-42F9-830F-0DD3A4F17D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8468" y="4080142"/>
            <a:ext cx="91407" cy="513221"/>
          </a:xfrm>
          <a:prstGeom prst="rect">
            <a:avLst/>
          </a:prstGeom>
        </p:spPr>
      </p:pic>
      <p:sp>
        <p:nvSpPr>
          <p:cNvPr id="26" name="Oval 25">
            <a:extLst>
              <a:ext uri="{FF2B5EF4-FFF2-40B4-BE49-F238E27FC236}">
                <a16:creationId xmlns:a16="http://schemas.microsoft.com/office/drawing/2014/main" id="{293A0C3C-C970-4B94-9A5C-FF22BD752961}"/>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15030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1"/>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13"/>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67"/>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68"/>
                                        </p:tgtEl>
                                        <p:attrNameLst>
                                          <p:attrName>style.visibility</p:attrName>
                                        </p:attrNameLst>
                                      </p:cBhvr>
                                      <p:to>
                                        <p:strVal val="hidden"/>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4F1D2A7-BB74-4A01-A6C8-EBF12C7733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75" y="1673"/>
            <a:ext cx="12186049" cy="6854653"/>
          </a:xfrm>
          <a:prstGeom prst="rect">
            <a:avLst/>
          </a:prstGeom>
        </p:spPr>
      </p:pic>
      <p:sp>
        <p:nvSpPr>
          <p:cNvPr id="23" name="Rectangle 22">
            <a:extLst>
              <a:ext uri="{FF2B5EF4-FFF2-40B4-BE49-F238E27FC236}">
                <a16:creationId xmlns:a16="http://schemas.microsoft.com/office/drawing/2014/main" id="{9DAFA229-6FCF-489F-9C20-27EBDD695566}"/>
              </a:ext>
            </a:extLst>
          </p:cNvPr>
          <p:cNvSpPr/>
          <p:nvPr/>
        </p:nvSpPr>
        <p:spPr>
          <a:xfrm>
            <a:off x="4190400" y="650880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pic>
        <p:nvPicPr>
          <p:cNvPr id="39" name="Picture 38">
            <a:extLst>
              <a:ext uri="{FF2B5EF4-FFF2-40B4-BE49-F238E27FC236}">
                <a16:creationId xmlns:a16="http://schemas.microsoft.com/office/drawing/2014/main" id="{5904F43C-DFFA-469D-8385-00571529E752}"/>
              </a:ext>
            </a:extLst>
          </p:cNvPr>
          <p:cNvPicPr>
            <a:picLocks noChangeAspect="1"/>
          </p:cNvPicPr>
          <p:nvPr/>
        </p:nvPicPr>
        <p:blipFill>
          <a:blip r:embed="rId4"/>
          <a:stretch>
            <a:fillRect/>
          </a:stretch>
        </p:blipFill>
        <p:spPr>
          <a:xfrm>
            <a:off x="3775749" y="2535694"/>
            <a:ext cx="2148169" cy="1922279"/>
          </a:xfrm>
          <a:prstGeom prst="rect">
            <a:avLst/>
          </a:prstGeom>
        </p:spPr>
      </p:pic>
      <p:pic>
        <p:nvPicPr>
          <p:cNvPr id="40" name="Picture 39">
            <a:extLst>
              <a:ext uri="{FF2B5EF4-FFF2-40B4-BE49-F238E27FC236}">
                <a16:creationId xmlns:a16="http://schemas.microsoft.com/office/drawing/2014/main" id="{81C491AF-1FE3-4CD7-8CD8-FC1DFC6F29CE}"/>
              </a:ext>
            </a:extLst>
          </p:cNvPr>
          <p:cNvPicPr>
            <a:picLocks noChangeAspect="1"/>
          </p:cNvPicPr>
          <p:nvPr/>
        </p:nvPicPr>
        <p:blipFill>
          <a:blip r:embed="rId5"/>
          <a:stretch>
            <a:fillRect/>
          </a:stretch>
        </p:blipFill>
        <p:spPr>
          <a:xfrm>
            <a:off x="1868230" y="4634386"/>
            <a:ext cx="2300784" cy="1606582"/>
          </a:xfrm>
          <a:prstGeom prst="rect">
            <a:avLst/>
          </a:prstGeom>
        </p:spPr>
      </p:pic>
      <p:pic>
        <p:nvPicPr>
          <p:cNvPr id="41" name="Picture 40">
            <a:extLst>
              <a:ext uri="{FF2B5EF4-FFF2-40B4-BE49-F238E27FC236}">
                <a16:creationId xmlns:a16="http://schemas.microsoft.com/office/drawing/2014/main" id="{942D481A-4A45-48F9-AA3E-40CF8392F657}"/>
              </a:ext>
            </a:extLst>
          </p:cNvPr>
          <p:cNvPicPr>
            <a:picLocks noChangeAspect="1"/>
          </p:cNvPicPr>
          <p:nvPr/>
        </p:nvPicPr>
        <p:blipFill>
          <a:blip r:embed="rId6"/>
          <a:stretch>
            <a:fillRect/>
          </a:stretch>
        </p:blipFill>
        <p:spPr>
          <a:xfrm>
            <a:off x="2297354" y="1322947"/>
            <a:ext cx="1673770" cy="1922278"/>
          </a:xfrm>
          <a:prstGeom prst="rect">
            <a:avLst/>
          </a:prstGeom>
        </p:spPr>
      </p:pic>
      <p:sp>
        <p:nvSpPr>
          <p:cNvPr id="8" name="Oval 7">
            <a:extLst>
              <a:ext uri="{FF2B5EF4-FFF2-40B4-BE49-F238E27FC236}">
                <a16:creationId xmlns:a16="http://schemas.microsoft.com/office/drawing/2014/main" id="{6A5841ED-D347-4ECD-B301-C662CFA0087F}"/>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968219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4F1D2A7-BB74-4A01-A6C8-EBF12C77333F}"/>
              </a:ext>
            </a:extLst>
          </p:cNvPr>
          <p:cNvPicPr>
            <a:picLocks noChangeAspect="1"/>
          </p:cNvPicPr>
          <p:nvPr/>
        </p:nvPicPr>
        <p:blipFill>
          <a:blip r:embed="rId3"/>
          <a:stretch>
            <a:fillRect/>
          </a:stretch>
        </p:blipFill>
        <p:spPr>
          <a:xfrm>
            <a:off x="0" y="1673"/>
            <a:ext cx="12192000" cy="6854653"/>
          </a:xfrm>
          <a:prstGeom prst="rect">
            <a:avLst/>
          </a:prstGeom>
        </p:spPr>
      </p:pic>
      <p:sp>
        <p:nvSpPr>
          <p:cNvPr id="23" name="Rectangle 22">
            <a:extLst>
              <a:ext uri="{FF2B5EF4-FFF2-40B4-BE49-F238E27FC236}">
                <a16:creationId xmlns:a16="http://schemas.microsoft.com/office/drawing/2014/main" id="{9DAFA229-6FCF-489F-9C20-27EBDD695566}"/>
              </a:ext>
            </a:extLst>
          </p:cNvPr>
          <p:cNvSpPr/>
          <p:nvPr/>
        </p:nvSpPr>
        <p:spPr>
          <a:xfrm>
            <a:off x="4190400" y="650880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grpSp>
        <p:nvGrpSpPr>
          <p:cNvPr id="2" name="Group 1">
            <a:extLst>
              <a:ext uri="{FF2B5EF4-FFF2-40B4-BE49-F238E27FC236}">
                <a16:creationId xmlns:a16="http://schemas.microsoft.com/office/drawing/2014/main" id="{F1D9E58F-6537-45D4-886A-84CD22FDE78A}"/>
              </a:ext>
            </a:extLst>
          </p:cNvPr>
          <p:cNvGrpSpPr/>
          <p:nvPr/>
        </p:nvGrpSpPr>
        <p:grpSpPr>
          <a:xfrm>
            <a:off x="2517985" y="2097763"/>
            <a:ext cx="3187774" cy="3429946"/>
            <a:chOff x="2517985" y="2097763"/>
            <a:chExt cx="3187774" cy="3429946"/>
          </a:xfrm>
        </p:grpSpPr>
        <p:pic>
          <p:nvPicPr>
            <p:cNvPr id="5" name="Picture 4">
              <a:extLst>
                <a:ext uri="{FF2B5EF4-FFF2-40B4-BE49-F238E27FC236}">
                  <a16:creationId xmlns:a16="http://schemas.microsoft.com/office/drawing/2014/main" id="{80DF0D5A-5C27-4564-AB12-C6B22B4AE2BE}"/>
                </a:ext>
              </a:extLst>
            </p:cNvPr>
            <p:cNvPicPr>
              <a:picLocks noChangeAspect="1"/>
            </p:cNvPicPr>
            <p:nvPr/>
          </p:nvPicPr>
          <p:blipFill>
            <a:blip r:embed="rId4"/>
            <a:stretch>
              <a:fillRect/>
            </a:stretch>
          </p:blipFill>
          <p:spPr>
            <a:xfrm>
              <a:off x="2517985" y="2097763"/>
              <a:ext cx="3187774" cy="3429946"/>
            </a:xfrm>
            <a:prstGeom prst="rect">
              <a:avLst/>
            </a:prstGeom>
          </p:spPr>
        </p:pic>
        <p:sp>
          <p:nvSpPr>
            <p:cNvPr id="7" name="Oval 6">
              <a:extLst>
                <a:ext uri="{FF2B5EF4-FFF2-40B4-BE49-F238E27FC236}">
                  <a16:creationId xmlns:a16="http://schemas.microsoft.com/office/drawing/2014/main" id="{811990ED-A031-46D1-8879-77EA7337AAD6}"/>
                </a:ext>
              </a:extLst>
            </p:cNvPr>
            <p:cNvSpPr/>
            <p:nvPr/>
          </p:nvSpPr>
          <p:spPr>
            <a:xfrm>
              <a:off x="4417307" y="4210068"/>
              <a:ext cx="497593" cy="480764"/>
            </a:xfrm>
            <a:prstGeom prst="ellipse">
              <a:avLst/>
            </a:prstGeom>
            <a:solidFill>
              <a:srgbClr val="E9D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a:extLst>
              <a:ext uri="{FF2B5EF4-FFF2-40B4-BE49-F238E27FC236}">
                <a16:creationId xmlns:a16="http://schemas.microsoft.com/office/drawing/2014/main" id="{FE6C0E24-ED39-43FD-A18F-3176F8EBB52D}"/>
              </a:ext>
            </a:extLst>
          </p:cNvPr>
          <p:cNvPicPr>
            <a:picLocks noChangeAspect="1"/>
          </p:cNvPicPr>
          <p:nvPr/>
        </p:nvPicPr>
        <p:blipFill>
          <a:blip r:embed="rId5"/>
          <a:stretch>
            <a:fillRect/>
          </a:stretch>
        </p:blipFill>
        <p:spPr>
          <a:xfrm>
            <a:off x="2711992" y="2246558"/>
            <a:ext cx="2956816" cy="2645893"/>
          </a:xfrm>
          <a:prstGeom prst="rect">
            <a:avLst/>
          </a:prstGeom>
        </p:spPr>
      </p:pic>
      <p:pic>
        <p:nvPicPr>
          <p:cNvPr id="11" name="Picture 10" descr="A close up of a logo&#10;&#10;Description automatically generated">
            <a:extLst>
              <a:ext uri="{FF2B5EF4-FFF2-40B4-BE49-F238E27FC236}">
                <a16:creationId xmlns:a16="http://schemas.microsoft.com/office/drawing/2014/main" id="{1D81F91F-D672-4110-8123-E502C65E1C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8489" y="2542352"/>
            <a:ext cx="91407" cy="513221"/>
          </a:xfrm>
          <a:prstGeom prst="rect">
            <a:avLst/>
          </a:prstGeom>
        </p:spPr>
      </p:pic>
      <p:pic>
        <p:nvPicPr>
          <p:cNvPr id="13" name="Picture 12" descr="A close up of a logo&#10;&#10;Description automatically generated">
            <a:extLst>
              <a:ext uri="{FF2B5EF4-FFF2-40B4-BE49-F238E27FC236}">
                <a16:creationId xmlns:a16="http://schemas.microsoft.com/office/drawing/2014/main" id="{40FCAB97-68BB-48DE-B572-85693EFAED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4829" y="4023599"/>
            <a:ext cx="547116" cy="519930"/>
          </a:xfrm>
          <a:prstGeom prst="rect">
            <a:avLst/>
          </a:prstGeom>
        </p:spPr>
      </p:pic>
      <p:pic>
        <p:nvPicPr>
          <p:cNvPr id="36" name="Picture 35" descr="A picture containing drawing&#10;&#10;Description automatically generated">
            <a:extLst>
              <a:ext uri="{FF2B5EF4-FFF2-40B4-BE49-F238E27FC236}">
                <a16:creationId xmlns:a16="http://schemas.microsoft.com/office/drawing/2014/main" id="{F9D06EEC-C5BD-4EED-BF7C-5A6D7436FC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1270" y="2542352"/>
            <a:ext cx="320136" cy="513221"/>
          </a:xfrm>
          <a:prstGeom prst="rect">
            <a:avLst/>
          </a:prstGeom>
        </p:spPr>
      </p:pic>
      <p:pic>
        <p:nvPicPr>
          <p:cNvPr id="37" name="Picture 36" descr="A picture containing drawing&#10;&#10;Description automatically generated">
            <a:extLst>
              <a:ext uri="{FF2B5EF4-FFF2-40B4-BE49-F238E27FC236}">
                <a16:creationId xmlns:a16="http://schemas.microsoft.com/office/drawing/2014/main" id="{68B14CD4-DF35-44E0-A548-9AA35AC985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9784" y="4014042"/>
            <a:ext cx="320136" cy="513221"/>
          </a:xfrm>
          <a:prstGeom prst="rect">
            <a:avLst/>
          </a:prstGeom>
        </p:spPr>
      </p:pic>
      <p:sp>
        <p:nvSpPr>
          <p:cNvPr id="20" name="Rectangle: Rounded Corners 19">
            <a:extLst>
              <a:ext uri="{FF2B5EF4-FFF2-40B4-BE49-F238E27FC236}">
                <a16:creationId xmlns:a16="http://schemas.microsoft.com/office/drawing/2014/main" id="{5F28BD82-2549-48EA-A5E2-1E9CEE9EAC16}"/>
              </a:ext>
            </a:extLst>
          </p:cNvPr>
          <p:cNvSpPr/>
          <p:nvPr/>
        </p:nvSpPr>
        <p:spPr>
          <a:xfrm>
            <a:off x="2591487" y="2413470"/>
            <a:ext cx="2956817" cy="110170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r>
              <a:rPr lang="en-GB" sz="3200" dirty="0">
                <a:solidFill>
                  <a:schemeClr val="tx1"/>
                </a:solidFill>
                <a:latin typeface="Myriad Pro" panose="020B0503030403020204"/>
              </a:rPr>
              <a:t>	</a:t>
            </a:r>
          </a:p>
        </p:txBody>
      </p:sp>
      <p:pic>
        <p:nvPicPr>
          <p:cNvPr id="21" name="Picture 20" descr="A close up of a logo&#10;&#10;Description automatically generated">
            <a:extLst>
              <a:ext uri="{FF2B5EF4-FFF2-40B4-BE49-F238E27FC236}">
                <a16:creationId xmlns:a16="http://schemas.microsoft.com/office/drawing/2014/main" id="{B435D047-38AF-41A3-8302-7E9E82093F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2312" y="2672820"/>
            <a:ext cx="394906" cy="564542"/>
          </a:xfrm>
          <a:prstGeom prst="rect">
            <a:avLst/>
          </a:prstGeom>
        </p:spPr>
      </p:pic>
      <p:pic>
        <p:nvPicPr>
          <p:cNvPr id="24" name="Picture 23" descr="A close up of a logo&#10;&#10;Description automatically generated">
            <a:extLst>
              <a:ext uri="{FF2B5EF4-FFF2-40B4-BE49-F238E27FC236}">
                <a16:creationId xmlns:a16="http://schemas.microsoft.com/office/drawing/2014/main" id="{BE753B17-BE87-45B9-B656-35E0F4335D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68556" y="2695846"/>
            <a:ext cx="394906" cy="564542"/>
          </a:xfrm>
          <a:prstGeom prst="rect">
            <a:avLst/>
          </a:prstGeom>
        </p:spPr>
      </p:pic>
      <p:pic>
        <p:nvPicPr>
          <p:cNvPr id="25" name="Picture 24" descr="A close up of a logo&#10;&#10;Description automatically generated">
            <a:extLst>
              <a:ext uri="{FF2B5EF4-FFF2-40B4-BE49-F238E27FC236}">
                <a16:creationId xmlns:a16="http://schemas.microsoft.com/office/drawing/2014/main" id="{71C721FC-05DC-4CE1-9EBE-B14FE25234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3712" y="2701004"/>
            <a:ext cx="547116" cy="519930"/>
          </a:xfrm>
          <a:prstGeom prst="rect">
            <a:avLst/>
          </a:prstGeom>
        </p:spPr>
      </p:pic>
      <p:pic>
        <p:nvPicPr>
          <p:cNvPr id="27" name="Picture 26" descr="A close up of a logo&#10;&#10;Description automatically generated">
            <a:extLst>
              <a:ext uri="{FF2B5EF4-FFF2-40B4-BE49-F238E27FC236}">
                <a16:creationId xmlns:a16="http://schemas.microsoft.com/office/drawing/2014/main" id="{4DEB090F-0B3D-474F-BD4E-86B5A3D71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1731" y="2724141"/>
            <a:ext cx="91407" cy="513221"/>
          </a:xfrm>
          <a:prstGeom prst="rect">
            <a:avLst/>
          </a:prstGeom>
        </p:spPr>
      </p:pic>
      <p:sp>
        <p:nvSpPr>
          <p:cNvPr id="29" name="Rectangle: Rounded Corners 28">
            <a:extLst>
              <a:ext uri="{FF2B5EF4-FFF2-40B4-BE49-F238E27FC236}">
                <a16:creationId xmlns:a16="http://schemas.microsoft.com/office/drawing/2014/main" id="{A4D52AA8-51AD-41D0-AAF3-99CB2BDDC204}"/>
              </a:ext>
            </a:extLst>
          </p:cNvPr>
          <p:cNvSpPr/>
          <p:nvPr/>
        </p:nvSpPr>
        <p:spPr>
          <a:xfrm>
            <a:off x="2591487" y="3774526"/>
            <a:ext cx="2956817" cy="110170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r>
              <a:rPr lang="en-GB" sz="3200" dirty="0">
                <a:solidFill>
                  <a:schemeClr val="tx1"/>
                </a:solidFill>
                <a:latin typeface="Myriad Pro" panose="020B0503030403020204"/>
              </a:rPr>
              <a:t>	</a:t>
            </a:r>
          </a:p>
        </p:txBody>
      </p:sp>
      <p:pic>
        <p:nvPicPr>
          <p:cNvPr id="30" name="Picture 29" descr="A close up of a logo&#10;&#10;Description automatically generated">
            <a:extLst>
              <a:ext uri="{FF2B5EF4-FFF2-40B4-BE49-F238E27FC236}">
                <a16:creationId xmlns:a16="http://schemas.microsoft.com/office/drawing/2014/main" id="{78658B78-A47C-4013-BC9B-8F959A1757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2312" y="4033876"/>
            <a:ext cx="394906" cy="564542"/>
          </a:xfrm>
          <a:prstGeom prst="rect">
            <a:avLst/>
          </a:prstGeom>
        </p:spPr>
      </p:pic>
      <p:pic>
        <p:nvPicPr>
          <p:cNvPr id="31" name="Picture 30" descr="A close up of a logo&#10;&#10;Description automatically generated">
            <a:extLst>
              <a:ext uri="{FF2B5EF4-FFF2-40B4-BE49-F238E27FC236}">
                <a16:creationId xmlns:a16="http://schemas.microsoft.com/office/drawing/2014/main" id="{3D6E6DAE-BB37-4D49-B89B-E8B0E0DE78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5363" y="4056182"/>
            <a:ext cx="394906" cy="564542"/>
          </a:xfrm>
          <a:prstGeom prst="rect">
            <a:avLst/>
          </a:prstGeom>
        </p:spPr>
      </p:pic>
      <p:pic>
        <p:nvPicPr>
          <p:cNvPr id="35" name="Picture 34" descr="A close up of a logo&#10;&#10;Description automatically generated">
            <a:extLst>
              <a:ext uri="{FF2B5EF4-FFF2-40B4-BE49-F238E27FC236}">
                <a16:creationId xmlns:a16="http://schemas.microsoft.com/office/drawing/2014/main" id="{19BFB275-F78E-4397-B153-02167FE805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1887" y="4065414"/>
            <a:ext cx="91407" cy="513221"/>
          </a:xfrm>
          <a:prstGeom prst="rect">
            <a:avLst/>
          </a:prstGeom>
        </p:spPr>
      </p:pic>
      <p:pic>
        <p:nvPicPr>
          <p:cNvPr id="69" name="Picture 68" descr="A close up of a logo&#10;&#10;Description automatically generated">
            <a:extLst>
              <a:ext uri="{FF2B5EF4-FFF2-40B4-BE49-F238E27FC236}">
                <a16:creationId xmlns:a16="http://schemas.microsoft.com/office/drawing/2014/main" id="{B8043D36-FE4C-4B28-BFC3-1174014594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7732" y="4056182"/>
            <a:ext cx="547116" cy="519930"/>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AF1F8780-3CCA-4433-92F5-038F8338E3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9302" y="2707712"/>
            <a:ext cx="320136" cy="513221"/>
          </a:xfrm>
          <a:prstGeom prst="rect">
            <a:avLst/>
          </a:prstGeom>
        </p:spPr>
      </p:pic>
      <p:pic>
        <p:nvPicPr>
          <p:cNvPr id="32" name="Picture 31" descr="A picture containing drawing&#10;&#10;Description automatically generated">
            <a:extLst>
              <a:ext uri="{FF2B5EF4-FFF2-40B4-BE49-F238E27FC236}">
                <a16:creationId xmlns:a16="http://schemas.microsoft.com/office/drawing/2014/main" id="{F1401DC6-6491-4871-9680-EC53B2F1E0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9626" y="2698480"/>
            <a:ext cx="320136" cy="513221"/>
          </a:xfrm>
          <a:prstGeom prst="rect">
            <a:avLst/>
          </a:prstGeom>
        </p:spPr>
      </p:pic>
      <p:pic>
        <p:nvPicPr>
          <p:cNvPr id="33" name="Picture 32" descr="A picture containing drawing&#10;&#10;Description automatically generated">
            <a:extLst>
              <a:ext uri="{FF2B5EF4-FFF2-40B4-BE49-F238E27FC236}">
                <a16:creationId xmlns:a16="http://schemas.microsoft.com/office/drawing/2014/main" id="{2F8E24B4-ABC7-4F5E-87F2-119AE4C45E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6643" y="4061905"/>
            <a:ext cx="320136" cy="513221"/>
          </a:xfrm>
          <a:prstGeom prst="rect">
            <a:avLst/>
          </a:prstGeom>
        </p:spPr>
      </p:pic>
      <p:pic>
        <p:nvPicPr>
          <p:cNvPr id="34" name="Picture 33" descr="A picture containing drawing&#10;&#10;Description automatically generated">
            <a:extLst>
              <a:ext uri="{FF2B5EF4-FFF2-40B4-BE49-F238E27FC236}">
                <a16:creationId xmlns:a16="http://schemas.microsoft.com/office/drawing/2014/main" id="{22214596-A0E7-46C8-BEFC-521AB85DAE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9302" y="4061905"/>
            <a:ext cx="320136" cy="513221"/>
          </a:xfrm>
          <a:prstGeom prst="rect">
            <a:avLst/>
          </a:prstGeom>
        </p:spPr>
      </p:pic>
      <p:pic>
        <p:nvPicPr>
          <p:cNvPr id="41" name="Picture 40">
            <a:extLst>
              <a:ext uri="{FF2B5EF4-FFF2-40B4-BE49-F238E27FC236}">
                <a16:creationId xmlns:a16="http://schemas.microsoft.com/office/drawing/2014/main" id="{97B3FA48-9342-4F26-AFA5-66856DF9CF32}"/>
              </a:ext>
            </a:extLst>
          </p:cNvPr>
          <p:cNvPicPr>
            <a:picLocks noChangeAspect="1"/>
          </p:cNvPicPr>
          <p:nvPr/>
        </p:nvPicPr>
        <p:blipFill rotWithShape="1">
          <a:blip r:embed="rId11">
            <a:extLst>
              <a:ext uri="{28A0092B-C50C-407E-A947-70E740481C1C}">
                <a14:useLocalDpi xmlns:a14="http://schemas.microsoft.com/office/drawing/2010/main" val="0"/>
              </a:ext>
            </a:extLst>
          </a:blip>
          <a:srcRect r="85017" b="86516"/>
          <a:stretch/>
        </p:blipFill>
        <p:spPr>
          <a:xfrm>
            <a:off x="2975" y="1674"/>
            <a:ext cx="1825825" cy="924302"/>
          </a:xfrm>
          <a:prstGeom prst="rect">
            <a:avLst/>
          </a:prstGeom>
        </p:spPr>
      </p:pic>
      <p:sp>
        <p:nvSpPr>
          <p:cNvPr id="42" name="Oval 41">
            <a:extLst>
              <a:ext uri="{FF2B5EF4-FFF2-40B4-BE49-F238E27FC236}">
                <a16:creationId xmlns:a16="http://schemas.microsoft.com/office/drawing/2014/main" id="{352CEBE8-B8B0-462A-886C-DF2B7DA31AC2}"/>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10218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1"/>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13"/>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36"/>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37"/>
                                        </p:tgtEl>
                                        <p:attrNameLst>
                                          <p:attrName>style.visibility</p:attrName>
                                        </p:attrNameLst>
                                      </p:cBhvr>
                                      <p:to>
                                        <p:strVal val="hidden"/>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7FB1F60-D4E9-48E9-AD65-2A79E133A412}"/>
              </a:ext>
            </a:extLst>
          </p:cNvPr>
          <p:cNvPicPr>
            <a:picLocks noChangeAspect="1"/>
          </p:cNvPicPr>
          <p:nvPr/>
        </p:nvPicPr>
        <p:blipFill>
          <a:blip r:embed="rId3"/>
          <a:stretch>
            <a:fillRect/>
          </a:stretch>
        </p:blipFill>
        <p:spPr>
          <a:xfrm>
            <a:off x="0" y="1673"/>
            <a:ext cx="12192000" cy="6854653"/>
          </a:xfrm>
          <a:prstGeom prst="rect">
            <a:avLst/>
          </a:prstGeom>
        </p:spPr>
      </p:pic>
      <p:sp>
        <p:nvSpPr>
          <p:cNvPr id="23" name="Rectangle 22">
            <a:extLst>
              <a:ext uri="{FF2B5EF4-FFF2-40B4-BE49-F238E27FC236}">
                <a16:creationId xmlns:a16="http://schemas.microsoft.com/office/drawing/2014/main" id="{9DAFA229-6FCF-489F-9C20-27EBDD695566}"/>
              </a:ext>
            </a:extLst>
          </p:cNvPr>
          <p:cNvSpPr/>
          <p:nvPr/>
        </p:nvSpPr>
        <p:spPr>
          <a:xfrm>
            <a:off x="4190400" y="650880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pic>
        <p:nvPicPr>
          <p:cNvPr id="46" name="Picture 45">
            <a:extLst>
              <a:ext uri="{FF2B5EF4-FFF2-40B4-BE49-F238E27FC236}">
                <a16:creationId xmlns:a16="http://schemas.microsoft.com/office/drawing/2014/main" id="{1FBB556A-F732-4337-93BF-8FA64CCC4E0A}"/>
              </a:ext>
            </a:extLst>
          </p:cNvPr>
          <p:cNvPicPr>
            <a:picLocks noChangeAspect="1"/>
          </p:cNvPicPr>
          <p:nvPr/>
        </p:nvPicPr>
        <p:blipFill>
          <a:blip r:embed="rId4"/>
          <a:stretch>
            <a:fillRect/>
          </a:stretch>
        </p:blipFill>
        <p:spPr>
          <a:xfrm>
            <a:off x="3775749" y="2535694"/>
            <a:ext cx="2148169" cy="1922279"/>
          </a:xfrm>
          <a:prstGeom prst="rect">
            <a:avLst/>
          </a:prstGeom>
        </p:spPr>
      </p:pic>
      <p:pic>
        <p:nvPicPr>
          <p:cNvPr id="47" name="Picture 46">
            <a:extLst>
              <a:ext uri="{FF2B5EF4-FFF2-40B4-BE49-F238E27FC236}">
                <a16:creationId xmlns:a16="http://schemas.microsoft.com/office/drawing/2014/main" id="{F9545627-49F2-4503-A4B8-21D4C76B0FBE}"/>
              </a:ext>
            </a:extLst>
          </p:cNvPr>
          <p:cNvPicPr>
            <a:picLocks noChangeAspect="1"/>
          </p:cNvPicPr>
          <p:nvPr/>
        </p:nvPicPr>
        <p:blipFill>
          <a:blip r:embed="rId5"/>
          <a:stretch>
            <a:fillRect/>
          </a:stretch>
        </p:blipFill>
        <p:spPr>
          <a:xfrm>
            <a:off x="1868230" y="4634386"/>
            <a:ext cx="2300784" cy="1606582"/>
          </a:xfrm>
          <a:prstGeom prst="rect">
            <a:avLst/>
          </a:prstGeom>
        </p:spPr>
      </p:pic>
      <p:pic>
        <p:nvPicPr>
          <p:cNvPr id="48" name="Picture 47">
            <a:extLst>
              <a:ext uri="{FF2B5EF4-FFF2-40B4-BE49-F238E27FC236}">
                <a16:creationId xmlns:a16="http://schemas.microsoft.com/office/drawing/2014/main" id="{3D9245E1-0B22-4FA0-A46D-0FDFE1E1D90C}"/>
              </a:ext>
            </a:extLst>
          </p:cNvPr>
          <p:cNvPicPr>
            <a:picLocks noChangeAspect="1"/>
          </p:cNvPicPr>
          <p:nvPr/>
        </p:nvPicPr>
        <p:blipFill>
          <a:blip r:embed="rId6"/>
          <a:stretch>
            <a:fillRect/>
          </a:stretch>
        </p:blipFill>
        <p:spPr>
          <a:xfrm>
            <a:off x="2297354" y="1322947"/>
            <a:ext cx="1673770" cy="1922278"/>
          </a:xfrm>
          <a:prstGeom prst="rect">
            <a:avLst/>
          </a:prstGeom>
        </p:spPr>
      </p:pic>
      <p:pic>
        <p:nvPicPr>
          <p:cNvPr id="11" name="Picture 10">
            <a:extLst>
              <a:ext uri="{FF2B5EF4-FFF2-40B4-BE49-F238E27FC236}">
                <a16:creationId xmlns:a16="http://schemas.microsoft.com/office/drawing/2014/main" id="{61C28AB5-FF6F-48A8-92EF-1E5559DF156A}"/>
              </a:ext>
            </a:extLst>
          </p:cNvPr>
          <p:cNvPicPr>
            <a:picLocks noChangeAspect="1"/>
          </p:cNvPicPr>
          <p:nvPr/>
        </p:nvPicPr>
        <p:blipFill rotWithShape="1">
          <a:blip r:embed="rId7">
            <a:extLst>
              <a:ext uri="{28A0092B-C50C-407E-A947-70E740481C1C}">
                <a14:useLocalDpi xmlns:a14="http://schemas.microsoft.com/office/drawing/2010/main" val="0"/>
              </a:ext>
            </a:extLst>
          </a:blip>
          <a:srcRect r="84694" b="86056"/>
          <a:stretch/>
        </p:blipFill>
        <p:spPr>
          <a:xfrm>
            <a:off x="2975" y="1674"/>
            <a:ext cx="1865255" cy="955758"/>
          </a:xfrm>
          <a:prstGeom prst="rect">
            <a:avLst/>
          </a:prstGeom>
        </p:spPr>
      </p:pic>
      <p:sp>
        <p:nvSpPr>
          <p:cNvPr id="12" name="Oval 11">
            <a:extLst>
              <a:ext uri="{FF2B5EF4-FFF2-40B4-BE49-F238E27FC236}">
                <a16:creationId xmlns:a16="http://schemas.microsoft.com/office/drawing/2014/main" id="{5B19C26B-13A5-450C-BA59-DDD0BA5EE5EB}"/>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249983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7FB1F60-D4E9-48E9-AD65-2A79E133A412}"/>
              </a:ext>
            </a:extLst>
          </p:cNvPr>
          <p:cNvPicPr>
            <a:picLocks noChangeAspect="1"/>
          </p:cNvPicPr>
          <p:nvPr/>
        </p:nvPicPr>
        <p:blipFill>
          <a:blip r:embed="rId3"/>
          <a:stretch>
            <a:fillRect/>
          </a:stretch>
        </p:blipFill>
        <p:spPr>
          <a:xfrm>
            <a:off x="0" y="1673"/>
            <a:ext cx="12192000" cy="6854653"/>
          </a:xfrm>
          <a:prstGeom prst="rect">
            <a:avLst/>
          </a:prstGeom>
        </p:spPr>
      </p:pic>
      <p:sp>
        <p:nvSpPr>
          <p:cNvPr id="23" name="Rectangle 22">
            <a:extLst>
              <a:ext uri="{FF2B5EF4-FFF2-40B4-BE49-F238E27FC236}">
                <a16:creationId xmlns:a16="http://schemas.microsoft.com/office/drawing/2014/main" id="{9DAFA229-6FCF-489F-9C20-27EBDD695566}"/>
              </a:ext>
            </a:extLst>
          </p:cNvPr>
          <p:cNvSpPr/>
          <p:nvPr/>
        </p:nvSpPr>
        <p:spPr>
          <a:xfrm>
            <a:off x="4190400" y="650880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grpSp>
        <p:nvGrpSpPr>
          <p:cNvPr id="2" name="Group 1">
            <a:extLst>
              <a:ext uri="{FF2B5EF4-FFF2-40B4-BE49-F238E27FC236}">
                <a16:creationId xmlns:a16="http://schemas.microsoft.com/office/drawing/2014/main" id="{F1D9E58F-6537-45D4-886A-84CD22FDE78A}"/>
              </a:ext>
            </a:extLst>
          </p:cNvPr>
          <p:cNvGrpSpPr/>
          <p:nvPr/>
        </p:nvGrpSpPr>
        <p:grpSpPr>
          <a:xfrm>
            <a:off x="2517985" y="2097763"/>
            <a:ext cx="3187774" cy="3429946"/>
            <a:chOff x="2517985" y="2097763"/>
            <a:chExt cx="3187774" cy="3429946"/>
          </a:xfrm>
        </p:grpSpPr>
        <p:pic>
          <p:nvPicPr>
            <p:cNvPr id="5" name="Picture 4">
              <a:extLst>
                <a:ext uri="{FF2B5EF4-FFF2-40B4-BE49-F238E27FC236}">
                  <a16:creationId xmlns:a16="http://schemas.microsoft.com/office/drawing/2014/main" id="{80DF0D5A-5C27-4564-AB12-C6B22B4AE2BE}"/>
                </a:ext>
              </a:extLst>
            </p:cNvPr>
            <p:cNvPicPr>
              <a:picLocks noChangeAspect="1"/>
            </p:cNvPicPr>
            <p:nvPr/>
          </p:nvPicPr>
          <p:blipFill>
            <a:blip r:embed="rId4"/>
            <a:stretch>
              <a:fillRect/>
            </a:stretch>
          </p:blipFill>
          <p:spPr>
            <a:xfrm>
              <a:off x="2517985" y="2097763"/>
              <a:ext cx="3187774" cy="3429946"/>
            </a:xfrm>
            <a:prstGeom prst="rect">
              <a:avLst/>
            </a:prstGeom>
          </p:spPr>
        </p:pic>
        <p:sp>
          <p:nvSpPr>
            <p:cNvPr id="7" name="Oval 6">
              <a:extLst>
                <a:ext uri="{FF2B5EF4-FFF2-40B4-BE49-F238E27FC236}">
                  <a16:creationId xmlns:a16="http://schemas.microsoft.com/office/drawing/2014/main" id="{811990ED-A031-46D1-8879-77EA7337AAD6}"/>
                </a:ext>
              </a:extLst>
            </p:cNvPr>
            <p:cNvSpPr/>
            <p:nvPr/>
          </p:nvSpPr>
          <p:spPr>
            <a:xfrm>
              <a:off x="4417307" y="4210068"/>
              <a:ext cx="497593" cy="480764"/>
            </a:xfrm>
            <a:prstGeom prst="ellipse">
              <a:avLst/>
            </a:prstGeom>
            <a:solidFill>
              <a:srgbClr val="E9D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Oval 8">
            <a:extLst>
              <a:ext uri="{FF2B5EF4-FFF2-40B4-BE49-F238E27FC236}">
                <a16:creationId xmlns:a16="http://schemas.microsoft.com/office/drawing/2014/main" id="{D23F10C9-1802-4283-BA24-B921E61B4AE3}"/>
              </a:ext>
            </a:extLst>
          </p:cNvPr>
          <p:cNvSpPr/>
          <p:nvPr/>
        </p:nvSpPr>
        <p:spPr>
          <a:xfrm>
            <a:off x="4417307" y="3537473"/>
            <a:ext cx="505517" cy="465866"/>
          </a:xfrm>
          <a:prstGeom prst="ellipse">
            <a:avLst/>
          </a:prstGeom>
          <a:solidFill>
            <a:srgbClr val="E9D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E6C0E24-ED39-43FD-A18F-3176F8EBB52D}"/>
              </a:ext>
            </a:extLst>
          </p:cNvPr>
          <p:cNvPicPr>
            <a:picLocks noChangeAspect="1"/>
          </p:cNvPicPr>
          <p:nvPr/>
        </p:nvPicPr>
        <p:blipFill>
          <a:blip r:embed="rId5"/>
          <a:stretch>
            <a:fillRect/>
          </a:stretch>
        </p:blipFill>
        <p:spPr>
          <a:xfrm>
            <a:off x="2711992" y="2312803"/>
            <a:ext cx="2956816" cy="2645893"/>
          </a:xfrm>
          <a:prstGeom prst="rect">
            <a:avLst/>
          </a:prstGeom>
        </p:spPr>
      </p:pic>
      <p:pic>
        <p:nvPicPr>
          <p:cNvPr id="11" name="Picture 10" descr="A close up of a logo&#10;&#10;Description automatically generated">
            <a:extLst>
              <a:ext uri="{FF2B5EF4-FFF2-40B4-BE49-F238E27FC236}">
                <a16:creationId xmlns:a16="http://schemas.microsoft.com/office/drawing/2014/main" id="{1D81F91F-D672-4110-8123-E502C65E1C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8489" y="2608597"/>
            <a:ext cx="91407" cy="513221"/>
          </a:xfrm>
          <a:prstGeom prst="rect">
            <a:avLst/>
          </a:prstGeom>
        </p:spPr>
      </p:pic>
      <p:pic>
        <p:nvPicPr>
          <p:cNvPr id="13" name="Picture 12" descr="A close up of a logo&#10;&#10;Description automatically generated">
            <a:extLst>
              <a:ext uri="{FF2B5EF4-FFF2-40B4-BE49-F238E27FC236}">
                <a16:creationId xmlns:a16="http://schemas.microsoft.com/office/drawing/2014/main" id="{40FCAB97-68BB-48DE-B572-85693EFAED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4829" y="4089844"/>
            <a:ext cx="547116" cy="519930"/>
          </a:xfrm>
          <a:prstGeom prst="rect">
            <a:avLst/>
          </a:prstGeom>
        </p:spPr>
      </p:pic>
      <p:pic>
        <p:nvPicPr>
          <p:cNvPr id="39" name="Picture 38" descr="A close up of a logo&#10;&#10;Description automatically generated">
            <a:extLst>
              <a:ext uri="{FF2B5EF4-FFF2-40B4-BE49-F238E27FC236}">
                <a16:creationId xmlns:a16="http://schemas.microsoft.com/office/drawing/2014/main" id="{D477F389-355B-43D5-A513-14973B15B6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0015" y="4089844"/>
            <a:ext cx="310280" cy="519930"/>
          </a:xfrm>
          <a:prstGeom prst="rect">
            <a:avLst/>
          </a:prstGeom>
        </p:spPr>
      </p:pic>
      <p:pic>
        <p:nvPicPr>
          <p:cNvPr id="40" name="Picture 39" descr="A close up of a logo&#10;&#10;Description automatically generated">
            <a:extLst>
              <a:ext uri="{FF2B5EF4-FFF2-40B4-BE49-F238E27FC236}">
                <a16:creationId xmlns:a16="http://schemas.microsoft.com/office/drawing/2014/main" id="{EA99035B-F396-41DB-B5BB-2DA775B344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7010" y="2608597"/>
            <a:ext cx="310280" cy="519930"/>
          </a:xfrm>
          <a:prstGeom prst="rect">
            <a:avLst/>
          </a:prstGeom>
        </p:spPr>
      </p:pic>
      <p:sp>
        <p:nvSpPr>
          <p:cNvPr id="20" name="Rectangle: Rounded Corners 19">
            <a:extLst>
              <a:ext uri="{FF2B5EF4-FFF2-40B4-BE49-F238E27FC236}">
                <a16:creationId xmlns:a16="http://schemas.microsoft.com/office/drawing/2014/main" id="{5F28BD82-2549-48EA-A5E2-1E9CEE9EAC16}"/>
              </a:ext>
            </a:extLst>
          </p:cNvPr>
          <p:cNvSpPr/>
          <p:nvPr/>
        </p:nvSpPr>
        <p:spPr>
          <a:xfrm>
            <a:off x="2711992" y="2650766"/>
            <a:ext cx="2956817" cy="110170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r>
              <a:rPr lang="en-GB" sz="3200" dirty="0">
                <a:solidFill>
                  <a:schemeClr val="tx1"/>
                </a:solidFill>
                <a:latin typeface="Myriad Pro" panose="020B0503030403020204"/>
              </a:rPr>
              <a:t>	</a:t>
            </a:r>
          </a:p>
        </p:txBody>
      </p:sp>
      <p:pic>
        <p:nvPicPr>
          <p:cNvPr id="21" name="Picture 20" descr="A close up of a logo&#10;&#10;Description automatically generated">
            <a:extLst>
              <a:ext uri="{FF2B5EF4-FFF2-40B4-BE49-F238E27FC236}">
                <a16:creationId xmlns:a16="http://schemas.microsoft.com/office/drawing/2014/main" id="{B435D047-38AF-41A3-8302-7E9E82093F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22817" y="2910116"/>
            <a:ext cx="394906" cy="564542"/>
          </a:xfrm>
          <a:prstGeom prst="rect">
            <a:avLst/>
          </a:prstGeom>
        </p:spPr>
      </p:pic>
      <p:pic>
        <p:nvPicPr>
          <p:cNvPr id="24" name="Picture 23" descr="A close up of a logo&#10;&#10;Description automatically generated">
            <a:extLst>
              <a:ext uri="{FF2B5EF4-FFF2-40B4-BE49-F238E27FC236}">
                <a16:creationId xmlns:a16="http://schemas.microsoft.com/office/drawing/2014/main" id="{BE753B17-BE87-45B9-B656-35E0F4335D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89061" y="2933142"/>
            <a:ext cx="394906" cy="564542"/>
          </a:xfrm>
          <a:prstGeom prst="rect">
            <a:avLst/>
          </a:prstGeom>
        </p:spPr>
      </p:pic>
      <p:pic>
        <p:nvPicPr>
          <p:cNvPr id="25" name="Picture 24" descr="A close up of a logo&#10;&#10;Description automatically generated">
            <a:extLst>
              <a:ext uri="{FF2B5EF4-FFF2-40B4-BE49-F238E27FC236}">
                <a16:creationId xmlns:a16="http://schemas.microsoft.com/office/drawing/2014/main" id="{71C721FC-05DC-4CE1-9EBE-B14FE25234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4217" y="2938300"/>
            <a:ext cx="547116" cy="519930"/>
          </a:xfrm>
          <a:prstGeom prst="rect">
            <a:avLst/>
          </a:prstGeom>
        </p:spPr>
      </p:pic>
      <p:pic>
        <p:nvPicPr>
          <p:cNvPr id="27" name="Picture 26" descr="A close up of a logo&#10;&#10;Description automatically generated">
            <a:extLst>
              <a:ext uri="{FF2B5EF4-FFF2-40B4-BE49-F238E27FC236}">
                <a16:creationId xmlns:a16="http://schemas.microsoft.com/office/drawing/2014/main" id="{4DEB090F-0B3D-474F-BD4E-86B5A3D71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2236" y="2961437"/>
            <a:ext cx="91407" cy="513221"/>
          </a:xfrm>
          <a:prstGeom prst="rect">
            <a:avLst/>
          </a:prstGeom>
        </p:spPr>
      </p:pic>
      <p:sp>
        <p:nvSpPr>
          <p:cNvPr id="29" name="Rectangle: Rounded Corners 28">
            <a:extLst>
              <a:ext uri="{FF2B5EF4-FFF2-40B4-BE49-F238E27FC236}">
                <a16:creationId xmlns:a16="http://schemas.microsoft.com/office/drawing/2014/main" id="{A4D52AA8-51AD-41D0-AAF3-99CB2BDDC204}"/>
              </a:ext>
            </a:extLst>
          </p:cNvPr>
          <p:cNvSpPr/>
          <p:nvPr/>
        </p:nvSpPr>
        <p:spPr>
          <a:xfrm>
            <a:off x="2711992" y="4011822"/>
            <a:ext cx="2956817" cy="110170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r>
              <a:rPr lang="en-GB" sz="3200" dirty="0">
                <a:solidFill>
                  <a:schemeClr val="tx1"/>
                </a:solidFill>
                <a:latin typeface="Myriad Pro" panose="020B0503030403020204"/>
              </a:rPr>
              <a:t>	</a:t>
            </a:r>
          </a:p>
        </p:txBody>
      </p:sp>
      <p:pic>
        <p:nvPicPr>
          <p:cNvPr id="30" name="Picture 29" descr="A close up of a logo&#10;&#10;Description automatically generated">
            <a:extLst>
              <a:ext uri="{FF2B5EF4-FFF2-40B4-BE49-F238E27FC236}">
                <a16:creationId xmlns:a16="http://schemas.microsoft.com/office/drawing/2014/main" id="{78658B78-A47C-4013-BC9B-8F959A1757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22817" y="4271172"/>
            <a:ext cx="394906" cy="564542"/>
          </a:xfrm>
          <a:prstGeom prst="rect">
            <a:avLst/>
          </a:prstGeom>
        </p:spPr>
      </p:pic>
      <p:pic>
        <p:nvPicPr>
          <p:cNvPr id="31" name="Picture 30" descr="A close up of a logo&#10;&#10;Description automatically generated">
            <a:extLst>
              <a:ext uri="{FF2B5EF4-FFF2-40B4-BE49-F238E27FC236}">
                <a16:creationId xmlns:a16="http://schemas.microsoft.com/office/drawing/2014/main" id="{3D6E6DAE-BB37-4D49-B89B-E8B0E0DE78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868" y="4293478"/>
            <a:ext cx="394906" cy="564542"/>
          </a:xfrm>
          <a:prstGeom prst="rect">
            <a:avLst/>
          </a:prstGeom>
        </p:spPr>
      </p:pic>
      <p:pic>
        <p:nvPicPr>
          <p:cNvPr id="35" name="Picture 34" descr="A close up of a logo&#10;&#10;Description automatically generated">
            <a:extLst>
              <a:ext uri="{FF2B5EF4-FFF2-40B4-BE49-F238E27FC236}">
                <a16:creationId xmlns:a16="http://schemas.microsoft.com/office/drawing/2014/main" id="{19BFB275-F78E-4397-B153-02167FE805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2392" y="4302710"/>
            <a:ext cx="91407" cy="513221"/>
          </a:xfrm>
          <a:prstGeom prst="rect">
            <a:avLst/>
          </a:prstGeom>
        </p:spPr>
      </p:pic>
      <p:pic>
        <p:nvPicPr>
          <p:cNvPr id="69" name="Picture 68" descr="A close up of a logo&#10;&#10;Description automatically generated">
            <a:extLst>
              <a:ext uri="{FF2B5EF4-FFF2-40B4-BE49-F238E27FC236}">
                <a16:creationId xmlns:a16="http://schemas.microsoft.com/office/drawing/2014/main" id="{B8043D36-FE4C-4B28-BFC3-1174014594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8237" y="4293478"/>
            <a:ext cx="547116" cy="519930"/>
          </a:xfrm>
          <a:prstGeom prst="rect">
            <a:avLst/>
          </a:prstGeom>
        </p:spPr>
      </p:pic>
      <p:pic>
        <p:nvPicPr>
          <p:cNvPr id="41" name="Picture 40" descr="A close up of a logo&#10;&#10;Description automatically generated">
            <a:extLst>
              <a:ext uri="{FF2B5EF4-FFF2-40B4-BE49-F238E27FC236}">
                <a16:creationId xmlns:a16="http://schemas.microsoft.com/office/drawing/2014/main" id="{6B647DF3-42A8-45BF-BF29-AD15F69997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2533" y="4306513"/>
            <a:ext cx="310280" cy="519930"/>
          </a:xfrm>
          <a:prstGeom prst="rect">
            <a:avLst/>
          </a:prstGeom>
        </p:spPr>
      </p:pic>
      <p:pic>
        <p:nvPicPr>
          <p:cNvPr id="42" name="Picture 41" descr="A close up of a logo&#10;&#10;Description automatically generated">
            <a:extLst>
              <a:ext uri="{FF2B5EF4-FFF2-40B4-BE49-F238E27FC236}">
                <a16:creationId xmlns:a16="http://schemas.microsoft.com/office/drawing/2014/main" id="{552E4F07-9171-41B1-91ED-91B6986DFA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011" y="4293478"/>
            <a:ext cx="310280" cy="519930"/>
          </a:xfrm>
          <a:prstGeom prst="rect">
            <a:avLst/>
          </a:prstGeom>
        </p:spPr>
      </p:pic>
      <p:pic>
        <p:nvPicPr>
          <p:cNvPr id="43" name="Picture 42" descr="A close up of a logo&#10;&#10;Description automatically generated">
            <a:extLst>
              <a:ext uri="{FF2B5EF4-FFF2-40B4-BE49-F238E27FC236}">
                <a16:creationId xmlns:a16="http://schemas.microsoft.com/office/drawing/2014/main" id="{EFC3001D-FAF6-4610-AF7F-124F9EC13D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3952" y="2961437"/>
            <a:ext cx="310280" cy="519930"/>
          </a:xfrm>
          <a:prstGeom prst="rect">
            <a:avLst/>
          </a:prstGeom>
        </p:spPr>
      </p:pic>
      <p:pic>
        <p:nvPicPr>
          <p:cNvPr id="44" name="Picture 43" descr="A close up of a logo&#10;&#10;Description automatically generated">
            <a:extLst>
              <a:ext uri="{FF2B5EF4-FFF2-40B4-BE49-F238E27FC236}">
                <a16:creationId xmlns:a16="http://schemas.microsoft.com/office/drawing/2014/main" id="{8F40595D-824B-45F8-AD4B-700EDD24C4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7681" y="2933142"/>
            <a:ext cx="310280" cy="519930"/>
          </a:xfrm>
          <a:prstGeom prst="rect">
            <a:avLst/>
          </a:prstGeom>
        </p:spPr>
      </p:pic>
      <p:pic>
        <p:nvPicPr>
          <p:cNvPr id="33" name="Picture 32">
            <a:extLst>
              <a:ext uri="{FF2B5EF4-FFF2-40B4-BE49-F238E27FC236}">
                <a16:creationId xmlns:a16="http://schemas.microsoft.com/office/drawing/2014/main" id="{34B735D1-F5DB-4C9E-8EB6-1B7D36803B7E}"/>
              </a:ext>
            </a:extLst>
          </p:cNvPr>
          <p:cNvPicPr>
            <a:picLocks noChangeAspect="1"/>
          </p:cNvPicPr>
          <p:nvPr/>
        </p:nvPicPr>
        <p:blipFill rotWithShape="1">
          <a:blip r:embed="rId11">
            <a:extLst>
              <a:ext uri="{28A0092B-C50C-407E-A947-70E740481C1C}">
                <a14:useLocalDpi xmlns:a14="http://schemas.microsoft.com/office/drawing/2010/main" val="0"/>
              </a:ext>
            </a:extLst>
          </a:blip>
          <a:srcRect r="84694" b="86056"/>
          <a:stretch/>
        </p:blipFill>
        <p:spPr>
          <a:xfrm>
            <a:off x="2975" y="1674"/>
            <a:ext cx="1865255" cy="955758"/>
          </a:xfrm>
          <a:prstGeom prst="rect">
            <a:avLst/>
          </a:prstGeom>
        </p:spPr>
      </p:pic>
      <p:sp>
        <p:nvSpPr>
          <p:cNvPr id="34" name="Oval 33">
            <a:extLst>
              <a:ext uri="{FF2B5EF4-FFF2-40B4-BE49-F238E27FC236}">
                <a16:creationId xmlns:a16="http://schemas.microsoft.com/office/drawing/2014/main" id="{6D55FA74-EBDA-4108-9CE9-ADD843383F4E}"/>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54642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3"/>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1"/>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39"/>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40"/>
                                        </p:tgtEl>
                                        <p:attrNameLst>
                                          <p:attrName>style.visibility</p:attrName>
                                        </p:attrNameLst>
                                      </p:cBhvr>
                                      <p:to>
                                        <p:strVal val="hidden"/>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0"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E1F26360-0974-42B5-93A8-F62A7D1A8C75}"/>
              </a:ext>
            </a:extLst>
          </p:cNvPr>
          <p:cNvPicPr>
            <a:picLocks noChangeAspect="1"/>
          </p:cNvPicPr>
          <p:nvPr/>
        </p:nvPicPr>
        <p:blipFill>
          <a:blip r:embed="rId3"/>
          <a:stretch>
            <a:fillRect/>
          </a:stretch>
        </p:blipFill>
        <p:spPr>
          <a:xfrm>
            <a:off x="0" y="1673"/>
            <a:ext cx="12192000" cy="6854653"/>
          </a:xfrm>
          <a:prstGeom prst="rect">
            <a:avLst/>
          </a:prstGeom>
        </p:spPr>
      </p:pic>
      <p:sp>
        <p:nvSpPr>
          <p:cNvPr id="23" name="Rectangle 22">
            <a:extLst>
              <a:ext uri="{FF2B5EF4-FFF2-40B4-BE49-F238E27FC236}">
                <a16:creationId xmlns:a16="http://schemas.microsoft.com/office/drawing/2014/main" id="{9DAFA229-6FCF-489F-9C20-27EBDD695566}"/>
              </a:ext>
            </a:extLst>
          </p:cNvPr>
          <p:cNvSpPr/>
          <p:nvPr/>
        </p:nvSpPr>
        <p:spPr>
          <a:xfrm>
            <a:off x="4190400" y="650880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pic>
        <p:nvPicPr>
          <p:cNvPr id="47" name="Picture 46">
            <a:extLst>
              <a:ext uri="{FF2B5EF4-FFF2-40B4-BE49-F238E27FC236}">
                <a16:creationId xmlns:a16="http://schemas.microsoft.com/office/drawing/2014/main" id="{28A59F3E-97E9-457D-B8EE-C4FA0D9CCA80}"/>
              </a:ext>
            </a:extLst>
          </p:cNvPr>
          <p:cNvPicPr>
            <a:picLocks noChangeAspect="1"/>
          </p:cNvPicPr>
          <p:nvPr/>
        </p:nvPicPr>
        <p:blipFill>
          <a:blip r:embed="rId4"/>
          <a:stretch>
            <a:fillRect/>
          </a:stretch>
        </p:blipFill>
        <p:spPr>
          <a:xfrm>
            <a:off x="3775749" y="2535694"/>
            <a:ext cx="2148169" cy="1922279"/>
          </a:xfrm>
          <a:prstGeom prst="rect">
            <a:avLst/>
          </a:prstGeom>
        </p:spPr>
      </p:pic>
      <p:pic>
        <p:nvPicPr>
          <p:cNvPr id="48" name="Picture 47">
            <a:extLst>
              <a:ext uri="{FF2B5EF4-FFF2-40B4-BE49-F238E27FC236}">
                <a16:creationId xmlns:a16="http://schemas.microsoft.com/office/drawing/2014/main" id="{C56D6AFE-2F42-4D70-8F65-4FCF4BDA1A34}"/>
              </a:ext>
            </a:extLst>
          </p:cNvPr>
          <p:cNvPicPr>
            <a:picLocks noChangeAspect="1"/>
          </p:cNvPicPr>
          <p:nvPr/>
        </p:nvPicPr>
        <p:blipFill>
          <a:blip r:embed="rId5"/>
          <a:stretch>
            <a:fillRect/>
          </a:stretch>
        </p:blipFill>
        <p:spPr>
          <a:xfrm>
            <a:off x="1868230" y="4634386"/>
            <a:ext cx="2300784" cy="1606582"/>
          </a:xfrm>
          <a:prstGeom prst="rect">
            <a:avLst/>
          </a:prstGeom>
        </p:spPr>
      </p:pic>
      <p:pic>
        <p:nvPicPr>
          <p:cNvPr id="49" name="Picture 48">
            <a:extLst>
              <a:ext uri="{FF2B5EF4-FFF2-40B4-BE49-F238E27FC236}">
                <a16:creationId xmlns:a16="http://schemas.microsoft.com/office/drawing/2014/main" id="{F94B0A21-3F49-4F65-968E-437A87D03A8E}"/>
              </a:ext>
            </a:extLst>
          </p:cNvPr>
          <p:cNvPicPr>
            <a:picLocks noChangeAspect="1"/>
          </p:cNvPicPr>
          <p:nvPr/>
        </p:nvPicPr>
        <p:blipFill>
          <a:blip r:embed="rId6"/>
          <a:stretch>
            <a:fillRect/>
          </a:stretch>
        </p:blipFill>
        <p:spPr>
          <a:xfrm>
            <a:off x="2297354" y="1322947"/>
            <a:ext cx="1673770" cy="1922278"/>
          </a:xfrm>
          <a:prstGeom prst="rect">
            <a:avLst/>
          </a:prstGeom>
        </p:spPr>
      </p:pic>
      <p:pic>
        <p:nvPicPr>
          <p:cNvPr id="10" name="Picture 9">
            <a:extLst>
              <a:ext uri="{FF2B5EF4-FFF2-40B4-BE49-F238E27FC236}">
                <a16:creationId xmlns:a16="http://schemas.microsoft.com/office/drawing/2014/main" id="{6580CD89-53B1-4E4E-8312-6F4700D4B928}"/>
              </a:ext>
            </a:extLst>
          </p:cNvPr>
          <p:cNvPicPr>
            <a:picLocks noChangeAspect="1"/>
          </p:cNvPicPr>
          <p:nvPr/>
        </p:nvPicPr>
        <p:blipFill rotWithShape="1">
          <a:blip r:embed="rId7">
            <a:extLst>
              <a:ext uri="{28A0092B-C50C-407E-A947-70E740481C1C}">
                <a14:useLocalDpi xmlns:a14="http://schemas.microsoft.com/office/drawing/2010/main" val="0"/>
              </a:ext>
            </a:extLst>
          </a:blip>
          <a:srcRect r="84694" b="86056"/>
          <a:stretch/>
        </p:blipFill>
        <p:spPr>
          <a:xfrm>
            <a:off x="2975" y="1674"/>
            <a:ext cx="1865255" cy="955758"/>
          </a:xfrm>
          <a:prstGeom prst="rect">
            <a:avLst/>
          </a:prstGeom>
        </p:spPr>
      </p:pic>
      <p:sp>
        <p:nvSpPr>
          <p:cNvPr id="11" name="Oval 10">
            <a:extLst>
              <a:ext uri="{FF2B5EF4-FFF2-40B4-BE49-F238E27FC236}">
                <a16:creationId xmlns:a16="http://schemas.microsoft.com/office/drawing/2014/main" id="{222D99CE-2D55-4C1E-AE87-EAD69F38541A}"/>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568451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E1F26360-0974-42B5-93A8-F62A7D1A8C75}"/>
              </a:ext>
            </a:extLst>
          </p:cNvPr>
          <p:cNvPicPr>
            <a:picLocks noChangeAspect="1"/>
          </p:cNvPicPr>
          <p:nvPr/>
        </p:nvPicPr>
        <p:blipFill>
          <a:blip r:embed="rId3"/>
          <a:stretch>
            <a:fillRect/>
          </a:stretch>
        </p:blipFill>
        <p:spPr>
          <a:xfrm>
            <a:off x="0" y="1673"/>
            <a:ext cx="12192000" cy="6854653"/>
          </a:xfrm>
          <a:prstGeom prst="rect">
            <a:avLst/>
          </a:prstGeom>
        </p:spPr>
      </p:pic>
      <p:sp>
        <p:nvSpPr>
          <p:cNvPr id="23" name="Rectangle 22">
            <a:extLst>
              <a:ext uri="{FF2B5EF4-FFF2-40B4-BE49-F238E27FC236}">
                <a16:creationId xmlns:a16="http://schemas.microsoft.com/office/drawing/2014/main" id="{9DAFA229-6FCF-489F-9C20-27EBDD695566}"/>
              </a:ext>
            </a:extLst>
          </p:cNvPr>
          <p:cNvSpPr/>
          <p:nvPr/>
        </p:nvSpPr>
        <p:spPr>
          <a:xfrm>
            <a:off x="4190400" y="650880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grpSp>
        <p:nvGrpSpPr>
          <p:cNvPr id="2" name="Group 1">
            <a:extLst>
              <a:ext uri="{FF2B5EF4-FFF2-40B4-BE49-F238E27FC236}">
                <a16:creationId xmlns:a16="http://schemas.microsoft.com/office/drawing/2014/main" id="{F1D9E58F-6537-45D4-886A-84CD22FDE78A}"/>
              </a:ext>
            </a:extLst>
          </p:cNvPr>
          <p:cNvGrpSpPr/>
          <p:nvPr/>
        </p:nvGrpSpPr>
        <p:grpSpPr>
          <a:xfrm>
            <a:off x="2517985" y="2097763"/>
            <a:ext cx="3187774" cy="3429946"/>
            <a:chOff x="2517985" y="2097763"/>
            <a:chExt cx="3187774" cy="3429946"/>
          </a:xfrm>
        </p:grpSpPr>
        <p:pic>
          <p:nvPicPr>
            <p:cNvPr id="5" name="Picture 4">
              <a:extLst>
                <a:ext uri="{FF2B5EF4-FFF2-40B4-BE49-F238E27FC236}">
                  <a16:creationId xmlns:a16="http://schemas.microsoft.com/office/drawing/2014/main" id="{80DF0D5A-5C27-4564-AB12-C6B22B4AE2BE}"/>
                </a:ext>
              </a:extLst>
            </p:cNvPr>
            <p:cNvPicPr>
              <a:picLocks noChangeAspect="1"/>
            </p:cNvPicPr>
            <p:nvPr/>
          </p:nvPicPr>
          <p:blipFill>
            <a:blip r:embed="rId4"/>
            <a:stretch>
              <a:fillRect/>
            </a:stretch>
          </p:blipFill>
          <p:spPr>
            <a:xfrm>
              <a:off x="2517985" y="2097763"/>
              <a:ext cx="3187774" cy="3429946"/>
            </a:xfrm>
            <a:prstGeom prst="rect">
              <a:avLst/>
            </a:prstGeom>
          </p:spPr>
        </p:pic>
        <p:sp>
          <p:nvSpPr>
            <p:cNvPr id="7" name="Oval 6">
              <a:extLst>
                <a:ext uri="{FF2B5EF4-FFF2-40B4-BE49-F238E27FC236}">
                  <a16:creationId xmlns:a16="http://schemas.microsoft.com/office/drawing/2014/main" id="{811990ED-A031-46D1-8879-77EA7337AAD6}"/>
                </a:ext>
              </a:extLst>
            </p:cNvPr>
            <p:cNvSpPr/>
            <p:nvPr/>
          </p:nvSpPr>
          <p:spPr>
            <a:xfrm>
              <a:off x="4417307" y="4210068"/>
              <a:ext cx="497593" cy="480764"/>
            </a:xfrm>
            <a:prstGeom prst="ellipse">
              <a:avLst/>
            </a:prstGeom>
            <a:solidFill>
              <a:srgbClr val="E9D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Oval 8">
            <a:extLst>
              <a:ext uri="{FF2B5EF4-FFF2-40B4-BE49-F238E27FC236}">
                <a16:creationId xmlns:a16="http://schemas.microsoft.com/office/drawing/2014/main" id="{D23F10C9-1802-4283-BA24-B921E61B4AE3}"/>
              </a:ext>
            </a:extLst>
          </p:cNvPr>
          <p:cNvSpPr/>
          <p:nvPr/>
        </p:nvSpPr>
        <p:spPr>
          <a:xfrm>
            <a:off x="4417307" y="3537473"/>
            <a:ext cx="505517" cy="465866"/>
          </a:xfrm>
          <a:prstGeom prst="ellipse">
            <a:avLst/>
          </a:prstGeom>
          <a:solidFill>
            <a:srgbClr val="E9D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0960A34F-E678-46B5-9024-B3B8551A6608}"/>
              </a:ext>
            </a:extLst>
          </p:cNvPr>
          <p:cNvSpPr/>
          <p:nvPr/>
        </p:nvSpPr>
        <p:spPr>
          <a:xfrm>
            <a:off x="4409383" y="2881832"/>
            <a:ext cx="505517" cy="465866"/>
          </a:xfrm>
          <a:prstGeom prst="ellipse">
            <a:avLst/>
          </a:prstGeom>
          <a:solidFill>
            <a:srgbClr val="E9D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E6C0E24-ED39-43FD-A18F-3176F8EBB52D}"/>
              </a:ext>
            </a:extLst>
          </p:cNvPr>
          <p:cNvPicPr>
            <a:picLocks noChangeAspect="1"/>
          </p:cNvPicPr>
          <p:nvPr/>
        </p:nvPicPr>
        <p:blipFill>
          <a:blip r:embed="rId5"/>
          <a:stretch>
            <a:fillRect/>
          </a:stretch>
        </p:blipFill>
        <p:spPr>
          <a:xfrm>
            <a:off x="2857560" y="2328466"/>
            <a:ext cx="2956816" cy="2645893"/>
          </a:xfrm>
          <a:prstGeom prst="rect">
            <a:avLst/>
          </a:prstGeom>
        </p:spPr>
      </p:pic>
      <p:pic>
        <p:nvPicPr>
          <p:cNvPr id="11" name="Picture 10" descr="A close up of a logo&#10;&#10;Description automatically generated">
            <a:extLst>
              <a:ext uri="{FF2B5EF4-FFF2-40B4-BE49-F238E27FC236}">
                <a16:creationId xmlns:a16="http://schemas.microsoft.com/office/drawing/2014/main" id="{1D81F91F-D672-4110-8123-E502C65E1C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4057" y="2624260"/>
            <a:ext cx="91407" cy="513221"/>
          </a:xfrm>
          <a:prstGeom prst="rect">
            <a:avLst/>
          </a:prstGeom>
        </p:spPr>
      </p:pic>
      <p:pic>
        <p:nvPicPr>
          <p:cNvPr id="13" name="Picture 12" descr="A close up of a logo&#10;&#10;Description automatically generated">
            <a:extLst>
              <a:ext uri="{FF2B5EF4-FFF2-40B4-BE49-F238E27FC236}">
                <a16:creationId xmlns:a16="http://schemas.microsoft.com/office/drawing/2014/main" id="{40FCAB97-68BB-48DE-B572-85693EFAED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0397" y="4105507"/>
            <a:ext cx="547116" cy="519930"/>
          </a:xfrm>
          <a:prstGeom prst="rect">
            <a:avLst/>
          </a:prstGeom>
        </p:spPr>
      </p:pic>
      <p:pic>
        <p:nvPicPr>
          <p:cNvPr id="33" name="Picture 32" descr="A picture containing drawing&#10;&#10;Description automatically generated">
            <a:extLst>
              <a:ext uri="{FF2B5EF4-FFF2-40B4-BE49-F238E27FC236}">
                <a16:creationId xmlns:a16="http://schemas.microsoft.com/office/drawing/2014/main" id="{0295A232-4895-47AC-99EC-3F0BA1F087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8368" y="4105507"/>
            <a:ext cx="384850" cy="519930"/>
          </a:xfrm>
          <a:prstGeom prst="rect">
            <a:avLst/>
          </a:prstGeom>
        </p:spPr>
      </p:pic>
      <p:pic>
        <p:nvPicPr>
          <p:cNvPr id="34" name="Picture 33" descr="A picture containing drawing&#10;&#10;Description automatically generated">
            <a:extLst>
              <a:ext uri="{FF2B5EF4-FFF2-40B4-BE49-F238E27FC236}">
                <a16:creationId xmlns:a16="http://schemas.microsoft.com/office/drawing/2014/main" id="{BF892985-6E24-47BE-809F-2861A9D9D7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4356" y="2662664"/>
            <a:ext cx="384850" cy="519930"/>
          </a:xfrm>
          <a:prstGeom prst="rect">
            <a:avLst/>
          </a:prstGeom>
        </p:spPr>
      </p:pic>
      <p:sp>
        <p:nvSpPr>
          <p:cNvPr id="20" name="Rectangle: Rounded Corners 19">
            <a:extLst>
              <a:ext uri="{FF2B5EF4-FFF2-40B4-BE49-F238E27FC236}">
                <a16:creationId xmlns:a16="http://schemas.microsoft.com/office/drawing/2014/main" id="{5F28BD82-2549-48EA-A5E2-1E9CEE9EAC16}"/>
              </a:ext>
            </a:extLst>
          </p:cNvPr>
          <p:cNvSpPr/>
          <p:nvPr/>
        </p:nvSpPr>
        <p:spPr>
          <a:xfrm>
            <a:off x="2743200" y="2727322"/>
            <a:ext cx="2956817" cy="110170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r>
              <a:rPr lang="en-GB" sz="3200" dirty="0">
                <a:solidFill>
                  <a:schemeClr val="tx1"/>
                </a:solidFill>
                <a:latin typeface="Myriad Pro" panose="020B0503030403020204"/>
              </a:rPr>
              <a:t>	</a:t>
            </a:r>
          </a:p>
        </p:txBody>
      </p:sp>
      <p:pic>
        <p:nvPicPr>
          <p:cNvPr id="21" name="Picture 20" descr="A close up of a logo&#10;&#10;Description automatically generated">
            <a:extLst>
              <a:ext uri="{FF2B5EF4-FFF2-40B4-BE49-F238E27FC236}">
                <a16:creationId xmlns:a16="http://schemas.microsoft.com/office/drawing/2014/main" id="{B435D047-38AF-41A3-8302-7E9E82093F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1684" y="2972878"/>
            <a:ext cx="394906" cy="564542"/>
          </a:xfrm>
          <a:prstGeom prst="rect">
            <a:avLst/>
          </a:prstGeom>
        </p:spPr>
      </p:pic>
      <p:pic>
        <p:nvPicPr>
          <p:cNvPr id="24" name="Picture 23" descr="A close up of a logo&#10;&#10;Description automatically generated">
            <a:extLst>
              <a:ext uri="{FF2B5EF4-FFF2-40B4-BE49-F238E27FC236}">
                <a16:creationId xmlns:a16="http://schemas.microsoft.com/office/drawing/2014/main" id="{BE753B17-BE87-45B9-B656-35E0F4335D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7928" y="2995904"/>
            <a:ext cx="394906" cy="564542"/>
          </a:xfrm>
          <a:prstGeom prst="rect">
            <a:avLst/>
          </a:prstGeom>
        </p:spPr>
      </p:pic>
      <p:pic>
        <p:nvPicPr>
          <p:cNvPr id="25" name="Picture 24" descr="A close up of a logo&#10;&#10;Description automatically generated">
            <a:extLst>
              <a:ext uri="{FF2B5EF4-FFF2-40B4-BE49-F238E27FC236}">
                <a16:creationId xmlns:a16="http://schemas.microsoft.com/office/drawing/2014/main" id="{71C721FC-05DC-4CE1-9EBE-B14FE25234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3084" y="3001062"/>
            <a:ext cx="547116" cy="519930"/>
          </a:xfrm>
          <a:prstGeom prst="rect">
            <a:avLst/>
          </a:prstGeom>
        </p:spPr>
      </p:pic>
      <p:pic>
        <p:nvPicPr>
          <p:cNvPr id="27" name="Picture 26" descr="A close up of a logo&#10;&#10;Description automatically generated">
            <a:extLst>
              <a:ext uri="{FF2B5EF4-FFF2-40B4-BE49-F238E27FC236}">
                <a16:creationId xmlns:a16="http://schemas.microsoft.com/office/drawing/2014/main" id="{4DEB090F-0B3D-474F-BD4E-86B5A3D71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5555" y="3001753"/>
            <a:ext cx="91407" cy="513221"/>
          </a:xfrm>
          <a:prstGeom prst="rect">
            <a:avLst/>
          </a:prstGeom>
        </p:spPr>
      </p:pic>
      <p:sp>
        <p:nvSpPr>
          <p:cNvPr id="29" name="Rectangle: Rounded Corners 28">
            <a:extLst>
              <a:ext uri="{FF2B5EF4-FFF2-40B4-BE49-F238E27FC236}">
                <a16:creationId xmlns:a16="http://schemas.microsoft.com/office/drawing/2014/main" id="{A4D52AA8-51AD-41D0-AAF3-99CB2BDDC204}"/>
              </a:ext>
            </a:extLst>
          </p:cNvPr>
          <p:cNvSpPr/>
          <p:nvPr/>
        </p:nvSpPr>
        <p:spPr>
          <a:xfrm>
            <a:off x="2750859" y="4074584"/>
            <a:ext cx="2956817" cy="110170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r>
              <a:rPr lang="en-GB" sz="3200" dirty="0">
                <a:solidFill>
                  <a:schemeClr val="tx1"/>
                </a:solidFill>
                <a:latin typeface="Myriad Pro" panose="020B0503030403020204"/>
              </a:rPr>
              <a:t>	</a:t>
            </a:r>
          </a:p>
        </p:txBody>
      </p:sp>
      <p:pic>
        <p:nvPicPr>
          <p:cNvPr id="30" name="Picture 29" descr="A close up of a logo&#10;&#10;Description automatically generated">
            <a:extLst>
              <a:ext uri="{FF2B5EF4-FFF2-40B4-BE49-F238E27FC236}">
                <a16:creationId xmlns:a16="http://schemas.microsoft.com/office/drawing/2014/main" id="{78658B78-A47C-4013-BC9B-8F959A1757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1684" y="4333934"/>
            <a:ext cx="394906" cy="564542"/>
          </a:xfrm>
          <a:prstGeom prst="rect">
            <a:avLst/>
          </a:prstGeom>
        </p:spPr>
      </p:pic>
      <p:pic>
        <p:nvPicPr>
          <p:cNvPr id="31" name="Picture 30" descr="A close up of a logo&#10;&#10;Description automatically generated">
            <a:extLst>
              <a:ext uri="{FF2B5EF4-FFF2-40B4-BE49-F238E27FC236}">
                <a16:creationId xmlns:a16="http://schemas.microsoft.com/office/drawing/2014/main" id="{3D6E6DAE-BB37-4D49-B89B-E8B0E0DE78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44735" y="4356240"/>
            <a:ext cx="394906" cy="564542"/>
          </a:xfrm>
          <a:prstGeom prst="rect">
            <a:avLst/>
          </a:prstGeom>
        </p:spPr>
      </p:pic>
      <p:pic>
        <p:nvPicPr>
          <p:cNvPr id="35" name="Picture 34" descr="A close up of a logo&#10;&#10;Description automatically generated">
            <a:extLst>
              <a:ext uri="{FF2B5EF4-FFF2-40B4-BE49-F238E27FC236}">
                <a16:creationId xmlns:a16="http://schemas.microsoft.com/office/drawing/2014/main" id="{19BFB275-F78E-4397-B153-02167FE805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1259" y="4365472"/>
            <a:ext cx="91407" cy="513221"/>
          </a:xfrm>
          <a:prstGeom prst="rect">
            <a:avLst/>
          </a:prstGeom>
        </p:spPr>
      </p:pic>
      <p:pic>
        <p:nvPicPr>
          <p:cNvPr id="69" name="Picture 68" descr="A close up of a logo&#10;&#10;Description automatically generated">
            <a:extLst>
              <a:ext uri="{FF2B5EF4-FFF2-40B4-BE49-F238E27FC236}">
                <a16:creationId xmlns:a16="http://schemas.microsoft.com/office/drawing/2014/main" id="{B8043D36-FE4C-4B28-BFC3-1174014594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7104" y="4356240"/>
            <a:ext cx="547116" cy="519930"/>
          </a:xfrm>
          <a:prstGeom prst="rect">
            <a:avLst/>
          </a:prstGeom>
        </p:spPr>
      </p:pic>
      <p:pic>
        <p:nvPicPr>
          <p:cNvPr id="32" name="Picture 31" descr="A picture containing drawing&#10;&#10;Description automatically generated">
            <a:extLst>
              <a:ext uri="{FF2B5EF4-FFF2-40B4-BE49-F238E27FC236}">
                <a16:creationId xmlns:a16="http://schemas.microsoft.com/office/drawing/2014/main" id="{F9042064-4AC5-4DF3-915F-21ED87DF0E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2753" y="3001062"/>
            <a:ext cx="384850" cy="519930"/>
          </a:xfrm>
          <a:prstGeom prst="rect">
            <a:avLst/>
          </a:prstGeom>
        </p:spPr>
      </p:pic>
      <p:pic>
        <p:nvPicPr>
          <p:cNvPr id="36" name="Picture 35" descr="A picture containing drawing&#10;&#10;Description automatically generated">
            <a:extLst>
              <a:ext uri="{FF2B5EF4-FFF2-40B4-BE49-F238E27FC236}">
                <a16:creationId xmlns:a16="http://schemas.microsoft.com/office/drawing/2014/main" id="{F3019FB2-78C6-40EC-96E1-18B1F7B1F2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8600" y="3045897"/>
            <a:ext cx="384850" cy="519930"/>
          </a:xfrm>
          <a:prstGeom prst="rect">
            <a:avLst/>
          </a:prstGeom>
        </p:spPr>
      </p:pic>
      <p:pic>
        <p:nvPicPr>
          <p:cNvPr id="37" name="Picture 36" descr="A picture containing drawing&#10;&#10;Description automatically generated">
            <a:extLst>
              <a:ext uri="{FF2B5EF4-FFF2-40B4-BE49-F238E27FC236}">
                <a16:creationId xmlns:a16="http://schemas.microsoft.com/office/drawing/2014/main" id="{EACC15DF-0338-44AB-8416-2D2149D684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3833" y="4365472"/>
            <a:ext cx="384850" cy="519930"/>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DE010A97-8B56-47C6-90E9-595C9CD84D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1289" y="4356240"/>
            <a:ext cx="384850" cy="519930"/>
          </a:xfrm>
          <a:prstGeom prst="rect">
            <a:avLst/>
          </a:prstGeom>
        </p:spPr>
      </p:pic>
      <p:pic>
        <p:nvPicPr>
          <p:cNvPr id="38" name="Picture 37">
            <a:extLst>
              <a:ext uri="{FF2B5EF4-FFF2-40B4-BE49-F238E27FC236}">
                <a16:creationId xmlns:a16="http://schemas.microsoft.com/office/drawing/2014/main" id="{2EA5D1B0-8664-4FCB-BCDA-BF4294CACF73}"/>
              </a:ext>
            </a:extLst>
          </p:cNvPr>
          <p:cNvPicPr>
            <a:picLocks noChangeAspect="1"/>
          </p:cNvPicPr>
          <p:nvPr/>
        </p:nvPicPr>
        <p:blipFill rotWithShape="1">
          <a:blip r:embed="rId11">
            <a:extLst>
              <a:ext uri="{28A0092B-C50C-407E-A947-70E740481C1C}">
                <a14:useLocalDpi xmlns:a14="http://schemas.microsoft.com/office/drawing/2010/main" val="0"/>
              </a:ext>
            </a:extLst>
          </a:blip>
          <a:srcRect r="84694" b="86056"/>
          <a:stretch/>
        </p:blipFill>
        <p:spPr>
          <a:xfrm>
            <a:off x="2975" y="1674"/>
            <a:ext cx="1865255" cy="955758"/>
          </a:xfrm>
          <a:prstGeom prst="rect">
            <a:avLst/>
          </a:prstGeom>
        </p:spPr>
      </p:pic>
      <p:sp>
        <p:nvSpPr>
          <p:cNvPr id="39" name="Oval 38">
            <a:extLst>
              <a:ext uri="{FF2B5EF4-FFF2-40B4-BE49-F238E27FC236}">
                <a16:creationId xmlns:a16="http://schemas.microsoft.com/office/drawing/2014/main" id="{F87F0F21-70BB-4246-A8E8-8EC34E4CC604}"/>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23900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1"/>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3"/>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33"/>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34"/>
                                        </p:tgtEl>
                                        <p:attrNameLst>
                                          <p:attrName>style.visibility</p:attrName>
                                        </p:attrNameLst>
                                      </p:cBhvr>
                                      <p:to>
                                        <p:strVal val="hidden"/>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8" grpId="0" animBg="1"/>
      <p:bldP spid="28" grpId="1" animBg="1"/>
      <p:bldP spid="20"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71AD67-2B67-4683-95B5-4BDCB01FB6C8}"/>
              </a:ext>
            </a:extLst>
          </p:cNvPr>
          <p:cNvSpPr>
            <a:spLocks noGrp="1"/>
          </p:cNvSpPr>
          <p:nvPr>
            <p:ph type="title"/>
          </p:nvPr>
        </p:nvSpPr>
        <p:spPr/>
        <p:txBody>
          <a:bodyPr>
            <a:normAutofit/>
          </a:bodyPr>
          <a:lstStyle/>
          <a:p>
            <a:r>
              <a:rPr lang="en-GB" dirty="0"/>
              <a:t>Episode </a:t>
            </a:r>
            <a:r>
              <a:rPr lang="en-GB" dirty="0">
                <a:solidFill>
                  <a:srgbClr val="666666"/>
                </a:solidFill>
              </a:rPr>
              <a:t>Description</a:t>
            </a:r>
          </a:p>
        </p:txBody>
      </p:sp>
      <p:sp>
        <p:nvSpPr>
          <p:cNvPr id="4" name="Subtitle 3">
            <a:extLst>
              <a:ext uri="{FF2B5EF4-FFF2-40B4-BE49-F238E27FC236}">
                <a16:creationId xmlns:a16="http://schemas.microsoft.com/office/drawing/2014/main" id="{4CBDBFE0-B079-403B-A6E3-9AB0F94B0B31}"/>
              </a:ext>
            </a:extLst>
          </p:cNvPr>
          <p:cNvSpPr>
            <a:spLocks noGrp="1"/>
          </p:cNvSpPr>
          <p:nvPr>
            <p:ph idx="1"/>
          </p:nvPr>
        </p:nvSpPr>
        <p:spPr/>
        <p:txBody>
          <a:bodyPr vert="horz" lIns="91440" tIns="45720" rIns="91440" bIns="45720" rtlCol="0" anchor="t">
            <a:noAutofit/>
          </a:bodyPr>
          <a:lstStyle/>
          <a:p>
            <a:pPr marL="0" indent="0">
              <a:lnSpc>
                <a:spcPct val="100000"/>
              </a:lnSpc>
              <a:spcBef>
                <a:spcPts val="0"/>
              </a:spcBef>
              <a:buNone/>
            </a:pPr>
            <a:r>
              <a:rPr lang="en-GB" dirty="0"/>
              <a:t>Time for a tale all about the new </a:t>
            </a:r>
            <a:r>
              <a:rPr lang="en-GB" dirty="0" err="1"/>
              <a:t>Numberblocks</a:t>
            </a:r>
            <a:r>
              <a:rPr lang="en-GB" dirty="0"/>
              <a:t>, </a:t>
            </a:r>
            <a:r>
              <a:rPr lang="en-GB" dirty="0">
                <a:solidFill>
                  <a:srgbClr val="FF0000"/>
                </a:solidFill>
              </a:rPr>
              <a:t>Eleven</a:t>
            </a:r>
            <a:r>
              <a:rPr lang="en-GB" dirty="0"/>
              <a:t>, </a:t>
            </a:r>
            <a:r>
              <a:rPr lang="en-GB" dirty="0">
                <a:solidFill>
                  <a:srgbClr val="FF0000"/>
                </a:solidFill>
              </a:rPr>
              <a:t>Twelve</a:t>
            </a:r>
            <a:r>
              <a:rPr lang="en-GB" dirty="0"/>
              <a:t>, </a:t>
            </a:r>
            <a:r>
              <a:rPr lang="en-GB" dirty="0">
                <a:solidFill>
                  <a:srgbClr val="FF0000"/>
                </a:solidFill>
              </a:rPr>
              <a:t>Thirteen</a:t>
            </a:r>
            <a:r>
              <a:rPr lang="en-GB" dirty="0"/>
              <a:t>, </a:t>
            </a:r>
            <a:r>
              <a:rPr lang="en-GB" dirty="0">
                <a:solidFill>
                  <a:srgbClr val="FF0000"/>
                </a:solidFill>
              </a:rPr>
              <a:t>Fourteen</a:t>
            </a:r>
            <a:r>
              <a:rPr lang="en-GB" dirty="0"/>
              <a:t> and </a:t>
            </a:r>
            <a:r>
              <a:rPr lang="en-GB" dirty="0">
                <a:solidFill>
                  <a:srgbClr val="FF0000"/>
                </a:solidFill>
              </a:rPr>
              <a:t>Fifteen</a:t>
            </a:r>
            <a:r>
              <a:rPr lang="en-GB" dirty="0"/>
              <a:t>.</a:t>
            </a:r>
            <a:r>
              <a:rPr lang="en-GB" dirty="0">
                <a:solidFill>
                  <a:srgbClr val="FF0000"/>
                </a:solidFill>
              </a:rPr>
              <a:t> </a:t>
            </a:r>
            <a:r>
              <a:rPr lang="en-GB" dirty="0"/>
              <a:t>This episode reminds us what we know about the new characters and their mathematical properties.</a:t>
            </a:r>
          </a:p>
        </p:txBody>
      </p:sp>
    </p:spTree>
    <p:extLst>
      <p:ext uri="{BB962C8B-B14F-4D97-AF65-F5344CB8AC3E}">
        <p14:creationId xmlns:p14="http://schemas.microsoft.com/office/powerpoint/2010/main" val="2123406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CF34C-C7FD-4DFC-BF64-3191C94CCBEC}"/>
              </a:ext>
            </a:extLst>
          </p:cNvPr>
          <p:cNvPicPr>
            <a:picLocks noChangeAspect="1"/>
          </p:cNvPicPr>
          <p:nvPr/>
        </p:nvPicPr>
        <p:blipFill>
          <a:blip r:embed="rId3"/>
          <a:stretch>
            <a:fillRect/>
          </a:stretch>
        </p:blipFill>
        <p:spPr>
          <a:xfrm>
            <a:off x="0" y="0"/>
            <a:ext cx="12192000" cy="6857999"/>
          </a:xfrm>
          <a:prstGeom prst="rect">
            <a:avLst/>
          </a:prstGeom>
        </p:spPr>
      </p:pic>
      <p:sp>
        <p:nvSpPr>
          <p:cNvPr id="23" name="Rectangle 22">
            <a:extLst>
              <a:ext uri="{FF2B5EF4-FFF2-40B4-BE49-F238E27FC236}">
                <a16:creationId xmlns:a16="http://schemas.microsoft.com/office/drawing/2014/main" id="{9DAFA229-6FCF-489F-9C20-27EBDD695566}"/>
              </a:ext>
            </a:extLst>
          </p:cNvPr>
          <p:cNvSpPr/>
          <p:nvPr/>
        </p:nvSpPr>
        <p:spPr>
          <a:xfrm>
            <a:off x="4190400" y="650880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pic>
        <p:nvPicPr>
          <p:cNvPr id="32" name="Picture 31">
            <a:extLst>
              <a:ext uri="{FF2B5EF4-FFF2-40B4-BE49-F238E27FC236}">
                <a16:creationId xmlns:a16="http://schemas.microsoft.com/office/drawing/2014/main" id="{70C9A485-96AE-45D4-AB4D-AD3CE37948FD}"/>
              </a:ext>
            </a:extLst>
          </p:cNvPr>
          <p:cNvPicPr>
            <a:picLocks noChangeAspect="1"/>
          </p:cNvPicPr>
          <p:nvPr/>
        </p:nvPicPr>
        <p:blipFill>
          <a:blip r:embed="rId4"/>
          <a:stretch>
            <a:fillRect/>
          </a:stretch>
        </p:blipFill>
        <p:spPr>
          <a:xfrm>
            <a:off x="3775749" y="2535694"/>
            <a:ext cx="2148169" cy="1922279"/>
          </a:xfrm>
          <a:prstGeom prst="rect">
            <a:avLst/>
          </a:prstGeom>
        </p:spPr>
      </p:pic>
      <p:pic>
        <p:nvPicPr>
          <p:cNvPr id="33" name="Picture 32">
            <a:extLst>
              <a:ext uri="{FF2B5EF4-FFF2-40B4-BE49-F238E27FC236}">
                <a16:creationId xmlns:a16="http://schemas.microsoft.com/office/drawing/2014/main" id="{7881C84B-87C2-4E4C-A259-6382D3AD33B1}"/>
              </a:ext>
            </a:extLst>
          </p:cNvPr>
          <p:cNvPicPr>
            <a:picLocks noChangeAspect="1"/>
          </p:cNvPicPr>
          <p:nvPr/>
        </p:nvPicPr>
        <p:blipFill>
          <a:blip r:embed="rId5"/>
          <a:stretch>
            <a:fillRect/>
          </a:stretch>
        </p:blipFill>
        <p:spPr>
          <a:xfrm>
            <a:off x="1868230" y="4634386"/>
            <a:ext cx="2300784" cy="1606582"/>
          </a:xfrm>
          <a:prstGeom prst="rect">
            <a:avLst/>
          </a:prstGeom>
        </p:spPr>
      </p:pic>
      <p:pic>
        <p:nvPicPr>
          <p:cNvPr id="34" name="Picture 33">
            <a:extLst>
              <a:ext uri="{FF2B5EF4-FFF2-40B4-BE49-F238E27FC236}">
                <a16:creationId xmlns:a16="http://schemas.microsoft.com/office/drawing/2014/main" id="{C030728B-C5A1-433E-8D80-D1C63EFC3F5E}"/>
              </a:ext>
            </a:extLst>
          </p:cNvPr>
          <p:cNvPicPr>
            <a:picLocks noChangeAspect="1"/>
          </p:cNvPicPr>
          <p:nvPr/>
        </p:nvPicPr>
        <p:blipFill>
          <a:blip r:embed="rId6"/>
          <a:stretch>
            <a:fillRect/>
          </a:stretch>
        </p:blipFill>
        <p:spPr>
          <a:xfrm>
            <a:off x="2297354" y="1322947"/>
            <a:ext cx="1673770" cy="1922278"/>
          </a:xfrm>
          <a:prstGeom prst="rect">
            <a:avLst/>
          </a:prstGeom>
        </p:spPr>
      </p:pic>
      <p:pic>
        <p:nvPicPr>
          <p:cNvPr id="8" name="Picture 7">
            <a:extLst>
              <a:ext uri="{FF2B5EF4-FFF2-40B4-BE49-F238E27FC236}">
                <a16:creationId xmlns:a16="http://schemas.microsoft.com/office/drawing/2014/main" id="{E0C358A5-15C6-419A-83E0-0968229EF1EE}"/>
              </a:ext>
            </a:extLst>
          </p:cNvPr>
          <p:cNvPicPr>
            <a:picLocks noChangeAspect="1"/>
          </p:cNvPicPr>
          <p:nvPr/>
        </p:nvPicPr>
        <p:blipFill rotWithShape="1">
          <a:blip r:embed="rId7">
            <a:extLst>
              <a:ext uri="{28A0092B-C50C-407E-A947-70E740481C1C}">
                <a14:useLocalDpi xmlns:a14="http://schemas.microsoft.com/office/drawing/2010/main" val="0"/>
              </a:ext>
            </a:extLst>
          </a:blip>
          <a:srcRect r="84694" b="86056"/>
          <a:stretch/>
        </p:blipFill>
        <p:spPr>
          <a:xfrm>
            <a:off x="2975" y="1674"/>
            <a:ext cx="1865255" cy="955758"/>
          </a:xfrm>
          <a:prstGeom prst="rect">
            <a:avLst/>
          </a:prstGeom>
        </p:spPr>
      </p:pic>
      <p:sp>
        <p:nvSpPr>
          <p:cNvPr id="9" name="Oval 8">
            <a:extLst>
              <a:ext uri="{FF2B5EF4-FFF2-40B4-BE49-F238E27FC236}">
                <a16:creationId xmlns:a16="http://schemas.microsoft.com/office/drawing/2014/main" id="{0200570A-0D7C-4FFE-91F5-0A499354B6E2}"/>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02584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CF34C-C7FD-4DFC-BF64-3191C94CCBEC}"/>
              </a:ext>
            </a:extLst>
          </p:cNvPr>
          <p:cNvPicPr>
            <a:picLocks noChangeAspect="1"/>
          </p:cNvPicPr>
          <p:nvPr/>
        </p:nvPicPr>
        <p:blipFill>
          <a:blip r:embed="rId3"/>
          <a:stretch>
            <a:fillRect/>
          </a:stretch>
        </p:blipFill>
        <p:spPr>
          <a:xfrm>
            <a:off x="0" y="0"/>
            <a:ext cx="12192000" cy="6857999"/>
          </a:xfrm>
          <a:prstGeom prst="rect">
            <a:avLst/>
          </a:prstGeom>
        </p:spPr>
      </p:pic>
      <p:sp>
        <p:nvSpPr>
          <p:cNvPr id="23" name="Rectangle 22">
            <a:extLst>
              <a:ext uri="{FF2B5EF4-FFF2-40B4-BE49-F238E27FC236}">
                <a16:creationId xmlns:a16="http://schemas.microsoft.com/office/drawing/2014/main" id="{9DAFA229-6FCF-489F-9C20-27EBDD695566}"/>
              </a:ext>
            </a:extLst>
          </p:cNvPr>
          <p:cNvSpPr/>
          <p:nvPr/>
        </p:nvSpPr>
        <p:spPr>
          <a:xfrm>
            <a:off x="4190400" y="6508800"/>
            <a:ext cx="3812967" cy="276999"/>
          </a:xfrm>
          <a:prstGeom prst="rect">
            <a:avLst/>
          </a:prstGeom>
        </p:spPr>
        <p:txBody>
          <a:bodyPr wrap="none">
            <a:spAutoFit/>
          </a:bodyPr>
          <a:lstStyle/>
          <a:p>
            <a:r>
              <a:rPr lang="en-GB" sz="1200" i="1" dirty="0">
                <a:solidFill>
                  <a:srgbClr val="969798"/>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rgbClr val="969798"/>
              </a:solidFill>
            </a:endParaRPr>
          </a:p>
        </p:txBody>
      </p:sp>
      <p:grpSp>
        <p:nvGrpSpPr>
          <p:cNvPr id="10" name="Group 9">
            <a:extLst>
              <a:ext uri="{FF2B5EF4-FFF2-40B4-BE49-F238E27FC236}">
                <a16:creationId xmlns:a16="http://schemas.microsoft.com/office/drawing/2014/main" id="{1C90E3A0-3CC5-41FC-948C-23A31D2AEFAD}"/>
              </a:ext>
            </a:extLst>
          </p:cNvPr>
          <p:cNvGrpSpPr/>
          <p:nvPr/>
        </p:nvGrpSpPr>
        <p:grpSpPr>
          <a:xfrm>
            <a:off x="2517985" y="2097763"/>
            <a:ext cx="3187774" cy="3429946"/>
            <a:chOff x="2517985" y="2097763"/>
            <a:chExt cx="3187774" cy="3429946"/>
          </a:xfrm>
        </p:grpSpPr>
        <p:grpSp>
          <p:nvGrpSpPr>
            <p:cNvPr id="2" name="Group 1">
              <a:extLst>
                <a:ext uri="{FF2B5EF4-FFF2-40B4-BE49-F238E27FC236}">
                  <a16:creationId xmlns:a16="http://schemas.microsoft.com/office/drawing/2014/main" id="{F1D9E58F-6537-45D4-886A-84CD22FDE78A}"/>
                </a:ext>
              </a:extLst>
            </p:cNvPr>
            <p:cNvGrpSpPr/>
            <p:nvPr/>
          </p:nvGrpSpPr>
          <p:grpSpPr>
            <a:xfrm>
              <a:off x="2517985" y="2097763"/>
              <a:ext cx="3187774" cy="3429946"/>
              <a:chOff x="2517985" y="2097763"/>
              <a:chExt cx="3187774" cy="3429946"/>
            </a:xfrm>
          </p:grpSpPr>
          <p:pic>
            <p:nvPicPr>
              <p:cNvPr id="5" name="Picture 4">
                <a:extLst>
                  <a:ext uri="{FF2B5EF4-FFF2-40B4-BE49-F238E27FC236}">
                    <a16:creationId xmlns:a16="http://schemas.microsoft.com/office/drawing/2014/main" id="{80DF0D5A-5C27-4564-AB12-C6B22B4AE2BE}"/>
                  </a:ext>
                </a:extLst>
              </p:cNvPr>
              <p:cNvPicPr>
                <a:picLocks noChangeAspect="1"/>
              </p:cNvPicPr>
              <p:nvPr/>
            </p:nvPicPr>
            <p:blipFill>
              <a:blip r:embed="rId4"/>
              <a:stretch>
                <a:fillRect/>
              </a:stretch>
            </p:blipFill>
            <p:spPr>
              <a:xfrm>
                <a:off x="2517985" y="2097763"/>
                <a:ext cx="3187774" cy="3429946"/>
              </a:xfrm>
              <a:prstGeom prst="rect">
                <a:avLst/>
              </a:prstGeom>
            </p:spPr>
          </p:pic>
          <p:sp>
            <p:nvSpPr>
              <p:cNvPr id="7" name="Oval 6">
                <a:extLst>
                  <a:ext uri="{FF2B5EF4-FFF2-40B4-BE49-F238E27FC236}">
                    <a16:creationId xmlns:a16="http://schemas.microsoft.com/office/drawing/2014/main" id="{811990ED-A031-46D1-8879-77EA7337AAD6}"/>
                  </a:ext>
                </a:extLst>
              </p:cNvPr>
              <p:cNvSpPr/>
              <p:nvPr/>
            </p:nvSpPr>
            <p:spPr>
              <a:xfrm>
                <a:off x="4417307" y="4210068"/>
                <a:ext cx="497593" cy="480764"/>
              </a:xfrm>
              <a:prstGeom prst="ellipse">
                <a:avLst/>
              </a:prstGeom>
              <a:solidFill>
                <a:srgbClr val="E9D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Oval 8">
              <a:extLst>
                <a:ext uri="{FF2B5EF4-FFF2-40B4-BE49-F238E27FC236}">
                  <a16:creationId xmlns:a16="http://schemas.microsoft.com/office/drawing/2014/main" id="{D23F10C9-1802-4283-BA24-B921E61B4AE3}"/>
                </a:ext>
              </a:extLst>
            </p:cNvPr>
            <p:cNvSpPr/>
            <p:nvPr/>
          </p:nvSpPr>
          <p:spPr>
            <a:xfrm>
              <a:off x="4417307" y="3537473"/>
              <a:ext cx="505517" cy="465866"/>
            </a:xfrm>
            <a:prstGeom prst="ellipse">
              <a:avLst/>
            </a:prstGeom>
            <a:solidFill>
              <a:srgbClr val="E9D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0960A34F-E678-46B5-9024-B3B8551A6608}"/>
                </a:ext>
              </a:extLst>
            </p:cNvPr>
            <p:cNvSpPr/>
            <p:nvPr/>
          </p:nvSpPr>
          <p:spPr>
            <a:xfrm>
              <a:off x="4409383" y="2881832"/>
              <a:ext cx="505517" cy="465866"/>
            </a:xfrm>
            <a:prstGeom prst="ellipse">
              <a:avLst/>
            </a:prstGeom>
            <a:solidFill>
              <a:srgbClr val="E9D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E73B73B-F25C-4FF7-8840-8CE0BE8D74A0}"/>
                </a:ext>
              </a:extLst>
            </p:cNvPr>
            <p:cNvSpPr/>
            <p:nvPr/>
          </p:nvSpPr>
          <p:spPr>
            <a:xfrm>
              <a:off x="4436280" y="2227411"/>
              <a:ext cx="505517" cy="465866"/>
            </a:xfrm>
            <a:prstGeom prst="ellipse">
              <a:avLst/>
            </a:prstGeom>
            <a:solidFill>
              <a:srgbClr val="E9D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E47CAC80-76CF-40CF-AB28-4AAD6C1C1F8F}"/>
              </a:ext>
            </a:extLst>
          </p:cNvPr>
          <p:cNvGrpSpPr/>
          <p:nvPr/>
        </p:nvGrpSpPr>
        <p:grpSpPr>
          <a:xfrm>
            <a:off x="2711992" y="2489789"/>
            <a:ext cx="2956816" cy="2645893"/>
            <a:chOff x="2748943" y="2351421"/>
            <a:chExt cx="2956816" cy="2645893"/>
          </a:xfrm>
        </p:grpSpPr>
        <p:pic>
          <p:nvPicPr>
            <p:cNvPr id="3" name="Picture 2">
              <a:extLst>
                <a:ext uri="{FF2B5EF4-FFF2-40B4-BE49-F238E27FC236}">
                  <a16:creationId xmlns:a16="http://schemas.microsoft.com/office/drawing/2014/main" id="{FE6C0E24-ED39-43FD-A18F-3176F8EBB52D}"/>
                </a:ext>
              </a:extLst>
            </p:cNvPr>
            <p:cNvPicPr>
              <a:picLocks noChangeAspect="1"/>
            </p:cNvPicPr>
            <p:nvPr/>
          </p:nvPicPr>
          <p:blipFill>
            <a:blip r:embed="rId5"/>
            <a:stretch>
              <a:fillRect/>
            </a:stretch>
          </p:blipFill>
          <p:spPr>
            <a:xfrm>
              <a:off x="2748943" y="2351421"/>
              <a:ext cx="2956816" cy="2645893"/>
            </a:xfrm>
            <a:prstGeom prst="rect">
              <a:avLst/>
            </a:prstGeom>
          </p:spPr>
        </p:pic>
        <p:pic>
          <p:nvPicPr>
            <p:cNvPr id="11" name="Picture 10" descr="A close up of a logo&#10;&#10;Description automatically generated">
              <a:extLst>
                <a:ext uri="{FF2B5EF4-FFF2-40B4-BE49-F238E27FC236}">
                  <a16:creationId xmlns:a16="http://schemas.microsoft.com/office/drawing/2014/main" id="{1D81F91F-D672-4110-8123-E502C65E1C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5440" y="2647215"/>
              <a:ext cx="91407" cy="513221"/>
            </a:xfrm>
            <a:prstGeom prst="rect">
              <a:avLst/>
            </a:prstGeom>
          </p:spPr>
        </p:pic>
        <p:pic>
          <p:nvPicPr>
            <p:cNvPr id="13" name="Picture 12" descr="A close up of a logo&#10;&#10;Description automatically generated">
              <a:extLst>
                <a:ext uri="{FF2B5EF4-FFF2-40B4-BE49-F238E27FC236}">
                  <a16:creationId xmlns:a16="http://schemas.microsoft.com/office/drawing/2014/main" id="{40FCAB97-68BB-48DE-B572-85693EFAED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1780" y="4128462"/>
              <a:ext cx="547116" cy="519930"/>
            </a:xfrm>
            <a:prstGeom prst="rect">
              <a:avLst/>
            </a:prstGeom>
          </p:spPr>
        </p:pic>
        <p:pic>
          <p:nvPicPr>
            <p:cNvPr id="40" name="Picture 39" descr="A close up of a logo&#10;&#10;Description automatically generated">
              <a:extLst>
                <a:ext uri="{FF2B5EF4-FFF2-40B4-BE49-F238E27FC236}">
                  <a16:creationId xmlns:a16="http://schemas.microsoft.com/office/drawing/2014/main" id="{FAC8CFE1-DCBD-4F22-AC50-9FA18F33BB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9124" y="4139653"/>
              <a:ext cx="317186" cy="513220"/>
            </a:xfrm>
            <a:prstGeom prst="rect">
              <a:avLst/>
            </a:prstGeom>
          </p:spPr>
        </p:pic>
        <p:pic>
          <p:nvPicPr>
            <p:cNvPr id="41" name="Picture 40" descr="A close up of a logo&#10;&#10;Description automatically generated">
              <a:extLst>
                <a:ext uri="{FF2B5EF4-FFF2-40B4-BE49-F238E27FC236}">
                  <a16:creationId xmlns:a16="http://schemas.microsoft.com/office/drawing/2014/main" id="{21443EFF-D0F9-4D4F-A223-F0276DBD28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3961" y="2649177"/>
              <a:ext cx="317186" cy="513220"/>
            </a:xfrm>
            <a:prstGeom prst="rect">
              <a:avLst/>
            </a:prstGeom>
          </p:spPr>
        </p:pic>
      </p:grpSp>
      <p:grpSp>
        <p:nvGrpSpPr>
          <p:cNvPr id="6" name="Group 5">
            <a:extLst>
              <a:ext uri="{FF2B5EF4-FFF2-40B4-BE49-F238E27FC236}">
                <a16:creationId xmlns:a16="http://schemas.microsoft.com/office/drawing/2014/main" id="{FB2CAEE3-14CD-48E3-AA04-D6452B45170D}"/>
              </a:ext>
            </a:extLst>
          </p:cNvPr>
          <p:cNvGrpSpPr/>
          <p:nvPr/>
        </p:nvGrpSpPr>
        <p:grpSpPr>
          <a:xfrm>
            <a:off x="2664772" y="2646629"/>
            <a:ext cx="2964476" cy="2448968"/>
            <a:chOff x="2697893" y="2581058"/>
            <a:chExt cx="2964476" cy="2448968"/>
          </a:xfrm>
        </p:grpSpPr>
        <p:sp>
          <p:nvSpPr>
            <p:cNvPr id="20" name="Rectangle: Rounded Corners 19">
              <a:extLst>
                <a:ext uri="{FF2B5EF4-FFF2-40B4-BE49-F238E27FC236}">
                  <a16:creationId xmlns:a16="http://schemas.microsoft.com/office/drawing/2014/main" id="{5F28BD82-2549-48EA-A5E2-1E9CEE9EAC16}"/>
                </a:ext>
              </a:extLst>
            </p:cNvPr>
            <p:cNvSpPr/>
            <p:nvPr/>
          </p:nvSpPr>
          <p:spPr>
            <a:xfrm>
              <a:off x="2697893" y="2581058"/>
              <a:ext cx="2956817" cy="110170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r>
                <a:rPr lang="en-GB" sz="3200" dirty="0">
                  <a:solidFill>
                    <a:schemeClr val="tx1"/>
                  </a:solidFill>
                  <a:latin typeface="Myriad Pro" panose="020B0503030403020204"/>
                </a:rPr>
                <a:t>	</a:t>
              </a:r>
            </a:p>
          </p:txBody>
        </p:sp>
        <p:pic>
          <p:nvPicPr>
            <p:cNvPr id="21" name="Picture 20" descr="A close up of a logo&#10;&#10;Description automatically generated">
              <a:extLst>
                <a:ext uri="{FF2B5EF4-FFF2-40B4-BE49-F238E27FC236}">
                  <a16:creationId xmlns:a16="http://schemas.microsoft.com/office/drawing/2014/main" id="{B435D047-38AF-41A3-8302-7E9E82093F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6377" y="2813943"/>
              <a:ext cx="394906" cy="564542"/>
            </a:xfrm>
            <a:prstGeom prst="rect">
              <a:avLst/>
            </a:prstGeom>
          </p:spPr>
        </p:pic>
        <p:pic>
          <p:nvPicPr>
            <p:cNvPr id="24" name="Picture 23" descr="A close up of a logo&#10;&#10;Description automatically generated">
              <a:extLst>
                <a:ext uri="{FF2B5EF4-FFF2-40B4-BE49-F238E27FC236}">
                  <a16:creationId xmlns:a16="http://schemas.microsoft.com/office/drawing/2014/main" id="{BE753B17-BE87-45B9-B656-35E0F4335D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82621" y="2836969"/>
              <a:ext cx="394906" cy="564542"/>
            </a:xfrm>
            <a:prstGeom prst="rect">
              <a:avLst/>
            </a:prstGeom>
          </p:spPr>
        </p:pic>
        <p:pic>
          <p:nvPicPr>
            <p:cNvPr id="25" name="Picture 24" descr="A close up of a logo&#10;&#10;Description automatically generated">
              <a:extLst>
                <a:ext uri="{FF2B5EF4-FFF2-40B4-BE49-F238E27FC236}">
                  <a16:creationId xmlns:a16="http://schemas.microsoft.com/office/drawing/2014/main" id="{71C721FC-05DC-4CE1-9EBE-B14FE25234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7777" y="2842127"/>
              <a:ext cx="547116" cy="519930"/>
            </a:xfrm>
            <a:prstGeom prst="rect">
              <a:avLst/>
            </a:prstGeom>
          </p:spPr>
        </p:pic>
        <p:sp>
          <p:nvSpPr>
            <p:cNvPr id="29" name="Rectangle: Rounded Corners 28">
              <a:extLst>
                <a:ext uri="{FF2B5EF4-FFF2-40B4-BE49-F238E27FC236}">
                  <a16:creationId xmlns:a16="http://schemas.microsoft.com/office/drawing/2014/main" id="{A4D52AA8-51AD-41D0-AAF3-99CB2BDDC204}"/>
                </a:ext>
              </a:extLst>
            </p:cNvPr>
            <p:cNvSpPr/>
            <p:nvPr/>
          </p:nvSpPr>
          <p:spPr>
            <a:xfrm>
              <a:off x="2705552" y="3928320"/>
              <a:ext cx="2956817" cy="110170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r>
                <a:rPr lang="en-GB" sz="3200" dirty="0">
                  <a:solidFill>
                    <a:schemeClr val="tx1"/>
                  </a:solidFill>
                  <a:latin typeface="Myriad Pro" panose="020B0503030403020204"/>
                </a:rPr>
                <a:t>	</a:t>
              </a:r>
            </a:p>
          </p:txBody>
        </p:sp>
        <p:pic>
          <p:nvPicPr>
            <p:cNvPr id="30" name="Picture 29" descr="A close up of a logo&#10;&#10;Description automatically generated">
              <a:extLst>
                <a:ext uri="{FF2B5EF4-FFF2-40B4-BE49-F238E27FC236}">
                  <a16:creationId xmlns:a16="http://schemas.microsoft.com/office/drawing/2014/main" id="{78658B78-A47C-4013-BC9B-8F959A1757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6377" y="4174999"/>
              <a:ext cx="394906" cy="564542"/>
            </a:xfrm>
            <a:prstGeom prst="rect">
              <a:avLst/>
            </a:prstGeom>
          </p:spPr>
        </p:pic>
        <p:pic>
          <p:nvPicPr>
            <p:cNvPr id="31" name="Picture 30" descr="A close up of a logo&#10;&#10;Description automatically generated">
              <a:extLst>
                <a:ext uri="{FF2B5EF4-FFF2-40B4-BE49-F238E27FC236}">
                  <a16:creationId xmlns:a16="http://schemas.microsoft.com/office/drawing/2014/main" id="{3D6E6DAE-BB37-4D49-B89B-E8B0E0DE78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99428" y="4197305"/>
              <a:ext cx="394906" cy="564542"/>
            </a:xfrm>
            <a:prstGeom prst="rect">
              <a:avLst/>
            </a:prstGeom>
          </p:spPr>
        </p:pic>
        <p:pic>
          <p:nvPicPr>
            <p:cNvPr id="35" name="Picture 34" descr="A close up of a logo&#10;&#10;Description automatically generated">
              <a:extLst>
                <a:ext uri="{FF2B5EF4-FFF2-40B4-BE49-F238E27FC236}">
                  <a16:creationId xmlns:a16="http://schemas.microsoft.com/office/drawing/2014/main" id="{19BFB275-F78E-4397-B153-02167FE805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5952" y="4206537"/>
              <a:ext cx="91407" cy="513221"/>
            </a:xfrm>
            <a:prstGeom prst="rect">
              <a:avLst/>
            </a:prstGeom>
          </p:spPr>
        </p:pic>
        <p:pic>
          <p:nvPicPr>
            <p:cNvPr id="69" name="Picture 68" descr="A close up of a logo&#10;&#10;Description automatically generated">
              <a:extLst>
                <a:ext uri="{FF2B5EF4-FFF2-40B4-BE49-F238E27FC236}">
                  <a16:creationId xmlns:a16="http://schemas.microsoft.com/office/drawing/2014/main" id="{B8043D36-FE4C-4B28-BFC3-1174014594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1797" y="4197305"/>
              <a:ext cx="547116" cy="519930"/>
            </a:xfrm>
            <a:prstGeom prst="rect">
              <a:avLst/>
            </a:prstGeom>
          </p:spPr>
        </p:pic>
        <p:pic>
          <p:nvPicPr>
            <p:cNvPr id="39" name="Picture 38" descr="A close up of a logo&#10;&#10;Description automatically generated">
              <a:extLst>
                <a:ext uri="{FF2B5EF4-FFF2-40B4-BE49-F238E27FC236}">
                  <a16:creationId xmlns:a16="http://schemas.microsoft.com/office/drawing/2014/main" id="{25E41AC0-57A1-4D37-B764-4B1E3C046C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9320" y="4204015"/>
              <a:ext cx="317186" cy="513220"/>
            </a:xfrm>
            <a:prstGeom prst="rect">
              <a:avLst/>
            </a:prstGeom>
          </p:spPr>
        </p:pic>
        <p:pic>
          <p:nvPicPr>
            <p:cNvPr id="42" name="Picture 41" descr="A close up of a logo&#10;&#10;Description automatically generated">
              <a:extLst>
                <a:ext uri="{FF2B5EF4-FFF2-40B4-BE49-F238E27FC236}">
                  <a16:creationId xmlns:a16="http://schemas.microsoft.com/office/drawing/2014/main" id="{36722ED3-6161-49DB-8AC5-91382897D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0062" y="4209892"/>
              <a:ext cx="317186" cy="513220"/>
            </a:xfrm>
            <a:prstGeom prst="rect">
              <a:avLst/>
            </a:prstGeom>
          </p:spPr>
        </p:pic>
        <p:pic>
          <p:nvPicPr>
            <p:cNvPr id="43" name="Picture 42" descr="A close up of a logo&#10;&#10;Description automatically generated">
              <a:extLst>
                <a:ext uri="{FF2B5EF4-FFF2-40B4-BE49-F238E27FC236}">
                  <a16:creationId xmlns:a16="http://schemas.microsoft.com/office/drawing/2014/main" id="{D3B148A5-5D7E-42A4-ABFB-78ECE7517E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9609" y="2840798"/>
              <a:ext cx="317186" cy="513220"/>
            </a:xfrm>
            <a:prstGeom prst="rect">
              <a:avLst/>
            </a:prstGeom>
          </p:spPr>
        </p:pic>
        <p:pic>
          <p:nvPicPr>
            <p:cNvPr id="44" name="Picture 43" descr="A close up of a logo&#10;&#10;Description automatically generated">
              <a:extLst>
                <a:ext uri="{FF2B5EF4-FFF2-40B4-BE49-F238E27FC236}">
                  <a16:creationId xmlns:a16="http://schemas.microsoft.com/office/drawing/2014/main" id="{4643D76D-6445-4348-BA33-29380C25B4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3798" y="2848837"/>
              <a:ext cx="317186" cy="513220"/>
            </a:xfrm>
            <a:prstGeom prst="rect">
              <a:avLst/>
            </a:prstGeom>
          </p:spPr>
        </p:pic>
      </p:grpSp>
      <p:pic>
        <p:nvPicPr>
          <p:cNvPr id="32" name="Picture 31">
            <a:extLst>
              <a:ext uri="{FF2B5EF4-FFF2-40B4-BE49-F238E27FC236}">
                <a16:creationId xmlns:a16="http://schemas.microsoft.com/office/drawing/2014/main" id="{75012BC2-7183-47CF-BA4B-87D94B82B83C}"/>
              </a:ext>
            </a:extLst>
          </p:cNvPr>
          <p:cNvPicPr>
            <a:picLocks noChangeAspect="1"/>
          </p:cNvPicPr>
          <p:nvPr/>
        </p:nvPicPr>
        <p:blipFill rotWithShape="1">
          <a:blip r:embed="rId11">
            <a:extLst>
              <a:ext uri="{28A0092B-C50C-407E-A947-70E740481C1C}">
                <a14:useLocalDpi xmlns:a14="http://schemas.microsoft.com/office/drawing/2010/main" val="0"/>
              </a:ext>
            </a:extLst>
          </a:blip>
          <a:srcRect r="84694" b="86056"/>
          <a:stretch/>
        </p:blipFill>
        <p:spPr>
          <a:xfrm>
            <a:off x="2975" y="1674"/>
            <a:ext cx="1865255" cy="955758"/>
          </a:xfrm>
          <a:prstGeom prst="rect">
            <a:avLst/>
          </a:prstGeom>
        </p:spPr>
      </p:pic>
      <p:sp>
        <p:nvSpPr>
          <p:cNvPr id="33" name="Oval 32">
            <a:extLst>
              <a:ext uri="{FF2B5EF4-FFF2-40B4-BE49-F238E27FC236}">
                <a16:creationId xmlns:a16="http://schemas.microsoft.com/office/drawing/2014/main" id="{842AFC5A-6319-41CE-A97B-9136136DA94D}"/>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3303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71AD67-2B67-4683-95B5-4BDCB01FB6C8}"/>
              </a:ext>
            </a:extLst>
          </p:cNvPr>
          <p:cNvSpPr>
            <a:spLocks noGrp="1"/>
          </p:cNvSpPr>
          <p:nvPr>
            <p:ph type="title"/>
          </p:nvPr>
        </p:nvSpPr>
        <p:spPr/>
        <p:txBody>
          <a:bodyPr>
            <a:normAutofit/>
          </a:bodyPr>
          <a:lstStyle/>
          <a:p>
            <a:r>
              <a:rPr lang="en-GB" dirty="0">
                <a:latin typeface="Century Gothic" panose="020B0502020202020204" pitchFamily="34" charset="0"/>
              </a:rPr>
              <a:t>Further activities for Y2</a:t>
            </a:r>
          </a:p>
        </p:txBody>
      </p:sp>
      <p:sp>
        <p:nvSpPr>
          <p:cNvPr id="4" name="Subtitle 3">
            <a:extLst>
              <a:ext uri="{FF2B5EF4-FFF2-40B4-BE49-F238E27FC236}">
                <a16:creationId xmlns:a16="http://schemas.microsoft.com/office/drawing/2014/main" id="{4CBDBFE0-B079-403B-A6E3-9AB0F94B0B31}"/>
              </a:ext>
            </a:extLst>
          </p:cNvPr>
          <p:cNvSpPr>
            <a:spLocks noGrp="1"/>
          </p:cNvSpPr>
          <p:nvPr>
            <p:ph idx="1"/>
          </p:nvPr>
        </p:nvSpPr>
        <p:spPr/>
        <p:txBody>
          <a:bodyPr vert="horz" lIns="91440" tIns="45720" rIns="91440" bIns="45720" rtlCol="0" anchor="t">
            <a:noAutofit/>
          </a:bodyPr>
          <a:lstStyle/>
          <a:p>
            <a:pPr marL="342900" indent="-342900">
              <a:lnSpc>
                <a:spcPct val="100000"/>
              </a:lnSpc>
              <a:spcBef>
                <a:spcPts val="0"/>
              </a:spcBef>
              <a:spcAft>
                <a:spcPts val="600"/>
              </a:spcAft>
              <a:buFont typeface="Arial" panose="020B0604020202020204" pitchFamily="34" charset="0"/>
              <a:buChar char="•"/>
            </a:pPr>
            <a:r>
              <a:rPr lang="en-GB" dirty="0"/>
              <a:t>Order addition expressions involving numbers 11 to 15. You could attach them to the appropriate numbers on a class number track or number line. </a:t>
            </a:r>
          </a:p>
          <a:p>
            <a:pPr>
              <a:lnSpc>
                <a:spcPct val="100000"/>
              </a:lnSpc>
              <a:spcBef>
                <a:spcPts val="0"/>
              </a:spcBef>
              <a:spcAft>
                <a:spcPts val="600"/>
              </a:spcAft>
            </a:pPr>
            <a:r>
              <a:rPr lang="en-GB" dirty="0"/>
              <a:t> 	For example, 10 + 1; 10 + 2; 10 + 3 …</a:t>
            </a:r>
          </a:p>
          <a:p>
            <a:pPr marL="342900" indent="-342900">
              <a:lnSpc>
                <a:spcPct val="100000"/>
              </a:lnSpc>
              <a:spcBef>
                <a:spcPts val="0"/>
              </a:spcBef>
              <a:spcAft>
                <a:spcPts val="600"/>
              </a:spcAft>
              <a:buFont typeface="Arial" panose="020B0604020202020204" pitchFamily="34" charset="0"/>
              <a:buChar char="•"/>
            </a:pPr>
            <a:r>
              <a:rPr lang="en-GB" dirty="0"/>
              <a:t>Identify missing numbers between 11 and 15 on a number line.</a:t>
            </a:r>
          </a:p>
          <a:p>
            <a:pPr marL="342900" indent="-342900">
              <a:lnSpc>
                <a:spcPct val="100000"/>
              </a:lnSpc>
              <a:spcBef>
                <a:spcPts val="0"/>
              </a:spcBef>
              <a:spcAft>
                <a:spcPts val="600"/>
              </a:spcAft>
              <a:buFont typeface="Arial" panose="020B0604020202020204" pitchFamily="34" charset="0"/>
              <a:buChar char="•"/>
            </a:pPr>
            <a:r>
              <a:rPr lang="en-GB" dirty="0"/>
              <a:t>Make and order different representations of 11-15, for example, using money.</a:t>
            </a:r>
          </a:p>
          <a:p>
            <a:pPr marL="342900" indent="-342900">
              <a:lnSpc>
                <a:spcPct val="100000"/>
              </a:lnSpc>
              <a:spcBef>
                <a:spcPts val="0"/>
              </a:spcBef>
              <a:spcAft>
                <a:spcPts val="600"/>
              </a:spcAft>
              <a:buFont typeface="Arial" panose="020B0604020202020204" pitchFamily="34" charset="0"/>
              <a:buChar char="•"/>
            </a:pPr>
            <a:r>
              <a:rPr lang="en-GB" dirty="0"/>
              <a:t>Compare numbers 11 to 15 using inequality symbols, &lt;&gt;</a:t>
            </a:r>
          </a:p>
          <a:p>
            <a:pPr marL="342900" indent="-342900">
              <a:lnSpc>
                <a:spcPct val="100000"/>
              </a:lnSpc>
              <a:spcBef>
                <a:spcPts val="0"/>
              </a:spcBef>
              <a:spcAft>
                <a:spcPts val="600"/>
              </a:spcAft>
              <a:buFont typeface="Arial" panose="020B0604020202020204" pitchFamily="34" charset="0"/>
              <a:buChar char="•"/>
            </a:pPr>
            <a:r>
              <a:rPr lang="en-GB" dirty="0"/>
              <a:t>Compare addition equations for numbers 11 to 15 using inequality symbols.</a:t>
            </a:r>
          </a:p>
        </p:txBody>
      </p:sp>
    </p:spTree>
    <p:extLst>
      <p:ext uri="{BB962C8B-B14F-4D97-AF65-F5344CB8AC3E}">
        <p14:creationId xmlns:p14="http://schemas.microsoft.com/office/powerpoint/2010/main" val="3666010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71AD67-2B67-4683-95B5-4BDCB01FB6C8}"/>
              </a:ext>
            </a:extLst>
          </p:cNvPr>
          <p:cNvSpPr>
            <a:spLocks noGrp="1"/>
          </p:cNvSpPr>
          <p:nvPr>
            <p:ph type="title"/>
          </p:nvPr>
        </p:nvSpPr>
        <p:spPr/>
        <p:txBody>
          <a:bodyPr>
            <a:normAutofit/>
          </a:bodyPr>
          <a:lstStyle/>
          <a:p>
            <a:r>
              <a:rPr lang="en-GB" dirty="0">
                <a:latin typeface="Century Gothic" panose="020B0502020202020204" pitchFamily="34" charset="0"/>
              </a:rPr>
              <a:t>Maths in the Episode</a:t>
            </a:r>
          </a:p>
        </p:txBody>
      </p:sp>
      <p:sp>
        <p:nvSpPr>
          <p:cNvPr id="4" name="Subtitle 3">
            <a:extLst>
              <a:ext uri="{FF2B5EF4-FFF2-40B4-BE49-F238E27FC236}">
                <a16:creationId xmlns:a16="http://schemas.microsoft.com/office/drawing/2014/main" id="{4CBDBFE0-B079-403B-A6E3-9AB0F94B0B31}"/>
              </a:ext>
            </a:extLst>
          </p:cNvPr>
          <p:cNvSpPr>
            <a:spLocks noGrp="1"/>
          </p:cNvSpPr>
          <p:nvPr>
            <p:ph idx="1"/>
          </p:nvPr>
        </p:nvSpPr>
        <p:spPr/>
        <p:txBody>
          <a:bodyPr vert="horz" lIns="91440" tIns="45720" rIns="91440" bIns="45720" rtlCol="0" anchor="t">
            <a:noAutofit/>
          </a:bodyPr>
          <a:lstStyle/>
          <a:p>
            <a:pPr marL="0" indent="0">
              <a:spcBef>
                <a:spcPts val="1800"/>
              </a:spcBef>
              <a:buNone/>
            </a:pPr>
            <a:r>
              <a:rPr lang="en-GB" b="1" dirty="0">
                <a:latin typeface="+mj-lt"/>
              </a:rPr>
              <a:t>Numbers 11 to 15</a:t>
            </a:r>
          </a:p>
          <a:p>
            <a:pPr marL="0" indent="0">
              <a:spcBef>
                <a:spcPts val="1800"/>
              </a:spcBef>
              <a:buNone/>
            </a:pPr>
            <a:r>
              <a:rPr lang="en-GB" dirty="0">
                <a:latin typeface="+mj-lt"/>
              </a:rPr>
              <a:t>In this episode </a:t>
            </a:r>
            <a:r>
              <a:rPr lang="en-GB" dirty="0">
                <a:solidFill>
                  <a:srgbClr val="FF0000"/>
                </a:solidFill>
                <a:latin typeface="+mj-lt"/>
              </a:rPr>
              <a:t>Fifteen </a:t>
            </a:r>
            <a:r>
              <a:rPr lang="en-GB" dirty="0">
                <a:latin typeface="+mj-lt"/>
              </a:rPr>
              <a:t>reads a story from chapter 11 through to chapter 15. We experience the five new </a:t>
            </a:r>
            <a:r>
              <a:rPr lang="en-GB" dirty="0" err="1">
                <a:latin typeface="+mj-lt"/>
              </a:rPr>
              <a:t>Numberblocks</a:t>
            </a:r>
            <a:r>
              <a:rPr lang="en-GB" dirty="0">
                <a:latin typeface="+mj-lt"/>
              </a:rPr>
              <a:t> in order and in relation to one another as well as remembering their composition of ten and some more.</a:t>
            </a:r>
            <a:endParaRPr lang="en-GB" dirty="0">
              <a:solidFill>
                <a:srgbClr val="FF0000"/>
              </a:solidFill>
              <a:latin typeface="+mj-lt"/>
            </a:endParaRPr>
          </a:p>
        </p:txBody>
      </p:sp>
    </p:spTree>
    <p:extLst>
      <p:ext uri="{BB962C8B-B14F-4D97-AF65-F5344CB8AC3E}">
        <p14:creationId xmlns:p14="http://schemas.microsoft.com/office/powerpoint/2010/main" val="139212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71AD67-2B67-4683-95B5-4BDCB01FB6C8}"/>
              </a:ext>
            </a:extLst>
          </p:cNvPr>
          <p:cNvSpPr>
            <a:spLocks noGrp="1"/>
          </p:cNvSpPr>
          <p:nvPr>
            <p:ph type="title"/>
          </p:nvPr>
        </p:nvSpPr>
        <p:spPr/>
        <p:txBody>
          <a:bodyPr>
            <a:normAutofit/>
          </a:bodyPr>
          <a:lstStyle/>
          <a:p>
            <a:r>
              <a:rPr lang="en-GB" dirty="0">
                <a:latin typeface="Century Gothic" panose="020B0502020202020204" pitchFamily="34" charset="0"/>
              </a:rPr>
              <a:t>Using Mathematical Language</a:t>
            </a:r>
          </a:p>
        </p:txBody>
      </p:sp>
      <p:sp>
        <p:nvSpPr>
          <p:cNvPr id="4" name="Subtitle 3">
            <a:extLst>
              <a:ext uri="{FF2B5EF4-FFF2-40B4-BE49-F238E27FC236}">
                <a16:creationId xmlns:a16="http://schemas.microsoft.com/office/drawing/2014/main" id="{4CBDBFE0-B079-403B-A6E3-9AB0F94B0B31}"/>
              </a:ext>
            </a:extLst>
          </p:cNvPr>
          <p:cNvSpPr>
            <a:spLocks noGrp="1"/>
          </p:cNvSpPr>
          <p:nvPr>
            <p:ph idx="1"/>
          </p:nvPr>
        </p:nvSpPr>
        <p:spPr/>
        <p:txBody>
          <a:bodyPr vert="horz" lIns="91440" tIns="45720" rIns="91440" bIns="45720" rtlCol="0" anchor="t">
            <a:normAutofit/>
          </a:bodyPr>
          <a:lstStyle/>
          <a:p>
            <a:pPr marL="0" indent="0">
              <a:buNone/>
            </a:pPr>
            <a:r>
              <a:rPr lang="en-GB" dirty="0">
                <a:latin typeface="+mj-lt"/>
              </a:rPr>
              <a:t>Use these stem sentences to rehearse the mathematical ideas in the programme:</a:t>
            </a:r>
          </a:p>
          <a:p>
            <a:endParaRPr lang="en-GB" dirty="0">
              <a:latin typeface="+mj-lt"/>
            </a:endParaRPr>
          </a:p>
          <a:p>
            <a:pPr marL="0" indent="0">
              <a:buNone/>
            </a:pPr>
            <a:r>
              <a:rPr lang="en-GB" dirty="0">
                <a:latin typeface="+mj-lt"/>
              </a:rPr>
              <a:t>“I am &lt;eleven&gt;. I am ten and &lt;one&gt;.”</a:t>
            </a:r>
          </a:p>
          <a:p>
            <a:endParaRPr lang="en-GB" dirty="0">
              <a:latin typeface="+mj-lt"/>
            </a:endParaRPr>
          </a:p>
          <a:p>
            <a:pPr marL="0" indent="0">
              <a:buNone/>
            </a:pPr>
            <a:r>
              <a:rPr lang="en-GB" dirty="0">
                <a:latin typeface="+mj-lt"/>
              </a:rPr>
              <a:t>“Ten and &lt;one&gt; is &lt;eleven&gt;.”</a:t>
            </a:r>
          </a:p>
          <a:p>
            <a:pPr marL="0" indent="0">
              <a:buNone/>
            </a:pPr>
            <a:endParaRPr lang="en-GB" sz="2400" dirty="0">
              <a:solidFill>
                <a:srgbClr val="FF0000"/>
              </a:solidFill>
            </a:endParaRPr>
          </a:p>
        </p:txBody>
      </p:sp>
    </p:spTree>
    <p:extLst>
      <p:ext uri="{BB962C8B-B14F-4D97-AF65-F5344CB8AC3E}">
        <p14:creationId xmlns:p14="http://schemas.microsoft.com/office/powerpoint/2010/main" val="2941912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BCEBF12-8E64-4B5B-B784-0381D79B3E5C}"/>
              </a:ext>
            </a:extLst>
          </p:cNvPr>
          <p:cNvSpPr>
            <a:spLocks noGrp="1"/>
          </p:cNvSpPr>
          <p:nvPr>
            <p:ph type="subTitle" idx="1"/>
          </p:nvPr>
        </p:nvSpPr>
        <p:spPr/>
        <p:txBody>
          <a:bodyPr/>
          <a:lstStyle/>
          <a:p>
            <a:r>
              <a:rPr lang="en-GB" dirty="0"/>
              <a:t>Talk and Discuss Together</a:t>
            </a:r>
          </a:p>
        </p:txBody>
      </p:sp>
    </p:spTree>
    <p:extLst>
      <p:ext uri="{BB962C8B-B14F-4D97-AF65-F5344CB8AC3E}">
        <p14:creationId xmlns:p14="http://schemas.microsoft.com/office/powerpoint/2010/main" val="2124608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71AD67-2B67-4683-95B5-4BDCB01FB6C8}"/>
              </a:ext>
            </a:extLst>
          </p:cNvPr>
          <p:cNvSpPr>
            <a:spLocks noGrp="1"/>
          </p:cNvSpPr>
          <p:nvPr>
            <p:ph type="title"/>
          </p:nvPr>
        </p:nvSpPr>
        <p:spPr/>
        <p:txBody>
          <a:bodyPr>
            <a:normAutofit/>
          </a:bodyPr>
          <a:lstStyle/>
          <a:p>
            <a:r>
              <a:rPr lang="en-GB" dirty="0">
                <a:latin typeface="Century Gothic" panose="020B0502020202020204" pitchFamily="34" charset="0"/>
              </a:rPr>
              <a:t>Talk and Discuss Together</a:t>
            </a:r>
          </a:p>
        </p:txBody>
      </p:sp>
      <p:sp>
        <p:nvSpPr>
          <p:cNvPr id="4" name="Subtitle 3">
            <a:extLst>
              <a:ext uri="{FF2B5EF4-FFF2-40B4-BE49-F238E27FC236}">
                <a16:creationId xmlns:a16="http://schemas.microsoft.com/office/drawing/2014/main" id="{4CBDBFE0-B079-403B-A6E3-9AB0F94B0B31}"/>
              </a:ext>
            </a:extLst>
          </p:cNvPr>
          <p:cNvSpPr>
            <a:spLocks noGrp="1"/>
          </p:cNvSpPr>
          <p:nvPr>
            <p:ph idx="1"/>
          </p:nvPr>
        </p:nvSpPr>
        <p:spPr/>
        <p:txBody>
          <a:bodyPr vert="horz" lIns="91440" tIns="45720" rIns="91440" bIns="45720" rtlCol="0" anchor="t">
            <a:normAutofit/>
          </a:bodyPr>
          <a:lstStyle/>
          <a:p>
            <a:pPr marL="0" indent="0">
              <a:buNone/>
            </a:pPr>
            <a:r>
              <a:rPr lang="en-GB" dirty="0">
                <a:latin typeface="+mj-lt"/>
              </a:rPr>
              <a:t>Watch the episode of </a:t>
            </a:r>
            <a:r>
              <a:rPr lang="en-GB" dirty="0" err="1">
                <a:latin typeface="+mj-lt"/>
              </a:rPr>
              <a:t>Numberblocks</a:t>
            </a:r>
            <a:r>
              <a:rPr lang="en-GB" dirty="0">
                <a:latin typeface="+mj-lt"/>
              </a:rPr>
              <a:t>. Use the following picture as a stimulus. Do you have a bedtime story? Which story is your favourite?</a:t>
            </a:r>
          </a:p>
          <a:p>
            <a:endParaRPr lang="en-GB" dirty="0">
              <a:latin typeface="+mj-lt"/>
            </a:endParaRPr>
          </a:p>
          <a:p>
            <a:pPr marL="0" indent="0">
              <a:buNone/>
            </a:pPr>
            <a:r>
              <a:rPr lang="en-GB" dirty="0">
                <a:latin typeface="+mj-lt"/>
              </a:rPr>
              <a:t>Which of these </a:t>
            </a:r>
            <a:r>
              <a:rPr lang="en-GB" dirty="0" err="1">
                <a:latin typeface="+mj-lt"/>
              </a:rPr>
              <a:t>Numberblocks</a:t>
            </a:r>
            <a:r>
              <a:rPr lang="en-GB" dirty="0">
                <a:latin typeface="+mj-lt"/>
              </a:rPr>
              <a:t> do you like best? Why?</a:t>
            </a:r>
          </a:p>
          <a:p>
            <a:endParaRPr lang="en-GB" dirty="0">
              <a:latin typeface="+mj-lt"/>
            </a:endParaRPr>
          </a:p>
          <a:p>
            <a:pPr marL="0" indent="0">
              <a:buNone/>
            </a:pPr>
            <a:r>
              <a:rPr lang="en-GB" dirty="0">
                <a:latin typeface="+mj-lt"/>
              </a:rPr>
              <a:t>The following slides are designed to stimulate children and adults to talk about the episode and draw out some key aspects of the mathematics.</a:t>
            </a:r>
          </a:p>
        </p:txBody>
      </p:sp>
    </p:spTree>
    <p:extLst>
      <p:ext uri="{BB962C8B-B14F-4D97-AF65-F5344CB8AC3E}">
        <p14:creationId xmlns:p14="http://schemas.microsoft.com/office/powerpoint/2010/main" val="4200486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60BCAEF-04C6-461B-89E8-10EE794EA621}"/>
              </a:ext>
            </a:extLst>
          </p:cNvPr>
          <p:cNvSpPr/>
          <p:nvPr/>
        </p:nvSpPr>
        <p:spPr bwMode="auto">
          <a:xfrm>
            <a:off x="11769354" y="6392987"/>
            <a:ext cx="359229" cy="346166"/>
          </a:xfrm>
          <a:prstGeom prst="ellipse">
            <a:avLst/>
          </a:prstGeom>
          <a:solidFill>
            <a:schemeClr val="tx2">
              <a:lumMod val="40000"/>
              <a:lumOff val="60000"/>
            </a:schemeClr>
          </a:solidFill>
          <a:ln>
            <a:noFill/>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prstClr val="black"/>
              </a:solidFill>
              <a:latin typeface="Arial" charset="0"/>
            </a:endParaRPr>
          </a:p>
        </p:txBody>
      </p:sp>
      <p:pic>
        <p:nvPicPr>
          <p:cNvPr id="4" name="Picture 3">
            <a:extLst>
              <a:ext uri="{FF2B5EF4-FFF2-40B4-BE49-F238E27FC236}">
                <a16:creationId xmlns:a16="http://schemas.microsoft.com/office/drawing/2014/main" id="{86B44369-DA95-4802-B070-C8233854A1BD}"/>
              </a:ext>
            </a:extLst>
          </p:cNvPr>
          <p:cNvPicPr>
            <a:picLocks noChangeAspect="1"/>
          </p:cNvPicPr>
          <p:nvPr/>
        </p:nvPicPr>
        <p:blipFill>
          <a:blip r:embed="rId3"/>
          <a:stretch>
            <a:fillRect/>
          </a:stretch>
        </p:blipFill>
        <p:spPr>
          <a:xfrm>
            <a:off x="0" y="0"/>
            <a:ext cx="12211050" cy="6857999"/>
          </a:xfrm>
          <a:prstGeom prst="rect">
            <a:avLst/>
          </a:prstGeom>
        </p:spPr>
      </p:pic>
      <p:sp>
        <p:nvSpPr>
          <p:cNvPr id="6" name="Rectangle 5">
            <a:extLst>
              <a:ext uri="{FF2B5EF4-FFF2-40B4-BE49-F238E27FC236}">
                <a16:creationId xmlns:a16="http://schemas.microsoft.com/office/drawing/2014/main" id="{6820222D-C670-42B5-9F1D-29B598D0D2B2}"/>
              </a:ext>
            </a:extLst>
          </p:cNvPr>
          <p:cNvSpPr/>
          <p:nvPr/>
        </p:nvSpPr>
        <p:spPr>
          <a:xfrm>
            <a:off x="4190400" y="6508800"/>
            <a:ext cx="3510769" cy="276999"/>
          </a:xfrm>
          <a:prstGeom prst="rect">
            <a:avLst/>
          </a:prstGeom>
        </p:spPr>
        <p:txBody>
          <a:bodyPr wrap="none">
            <a:spAutoFit/>
          </a:bodyPr>
          <a:lstStyle/>
          <a:p>
            <a:r>
              <a:rPr lang="en-GB" sz="1200" i="1" dirty="0">
                <a:solidFill>
                  <a:schemeClr val="accent3"/>
                </a:solidFill>
                <a:latin typeface="Myriad Pro"/>
                <a:ea typeface="Calibri" panose="020F0502020204030204" pitchFamily="34" charset="0"/>
                <a:cs typeface="Times New Roman" panose="02020603050405020304" pitchFamily="18" charset="0"/>
              </a:rPr>
              <a:t>Images © 2017 Alphablocks Ltd. All Rights Reserved.</a:t>
            </a:r>
            <a:endParaRPr lang="en-GB" sz="1200" i="1" dirty="0">
              <a:solidFill>
                <a:schemeClr val="accent3"/>
              </a:solidFill>
            </a:endParaRPr>
          </a:p>
        </p:txBody>
      </p:sp>
      <p:sp>
        <p:nvSpPr>
          <p:cNvPr id="3" name="Rectangle 2">
            <a:extLst>
              <a:ext uri="{FF2B5EF4-FFF2-40B4-BE49-F238E27FC236}">
                <a16:creationId xmlns:a16="http://schemas.microsoft.com/office/drawing/2014/main" id="{8A61402F-8A86-4074-80F7-F260EBF375C0}"/>
              </a:ext>
            </a:extLst>
          </p:cNvPr>
          <p:cNvSpPr/>
          <p:nvPr/>
        </p:nvSpPr>
        <p:spPr>
          <a:xfrm>
            <a:off x="275664" y="266700"/>
            <a:ext cx="891540" cy="289560"/>
          </a:xfrm>
          <a:prstGeom prst="rect">
            <a:avLst/>
          </a:prstGeom>
          <a:solidFill>
            <a:srgbClr val="030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C9A00EF0-BC82-4DE8-997B-5CC3C29346F4}"/>
              </a:ext>
            </a:extLst>
          </p:cNvPr>
          <p:cNvSpPr/>
          <p:nvPr/>
        </p:nvSpPr>
        <p:spPr bwMode="auto">
          <a:xfrm>
            <a:off x="11769355" y="6392987"/>
            <a:ext cx="359229" cy="346166"/>
          </a:xfrm>
          <a:prstGeom prst="ellipse">
            <a:avLst/>
          </a:prstGeom>
          <a:solidFill>
            <a:srgbClr val="00B0F0"/>
          </a:solidFill>
          <a:ln>
            <a:noFill/>
          </a:ln>
          <a:effectLst/>
        </p:spPr>
        <p:txBody>
          <a:bodyPr vert="horz" wrap="square" lIns="91440" tIns="45720" rIns="91440" bIns="45720" numCol="1" rtlCol="0" anchor="t" anchorCtr="0" compatLnSpc="1">
            <a:prstTxWarp prst="textNoShape">
              <a:avLst/>
            </a:prstTxWarp>
          </a:bodyPr>
          <a:lstStyle/>
          <a:p>
            <a:pPr marL="742932" marR="0" indent="-285744" algn="l" defTabSz="914377"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194533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BCEBF12-8E64-4B5B-B784-0381D79B3E5C}"/>
              </a:ext>
            </a:extLst>
          </p:cNvPr>
          <p:cNvSpPr>
            <a:spLocks noGrp="1"/>
          </p:cNvSpPr>
          <p:nvPr>
            <p:ph type="subTitle" idx="1"/>
          </p:nvPr>
        </p:nvSpPr>
        <p:spPr/>
        <p:txBody>
          <a:bodyPr/>
          <a:lstStyle/>
          <a:p>
            <a:r>
              <a:rPr lang="en-GB" dirty="0"/>
              <a:t>Enabling Environments in Reception</a:t>
            </a:r>
          </a:p>
        </p:txBody>
      </p:sp>
    </p:spTree>
    <p:extLst>
      <p:ext uri="{BB962C8B-B14F-4D97-AF65-F5344CB8AC3E}">
        <p14:creationId xmlns:p14="http://schemas.microsoft.com/office/powerpoint/2010/main" val="3207764114"/>
      </p:ext>
    </p:extLst>
  </p:cSld>
  <p:clrMapOvr>
    <a:masterClrMapping/>
  </p:clrMapOvr>
</p:sld>
</file>

<file path=ppt/theme/theme1.xml><?xml version="1.0" encoding="utf-8"?>
<a:theme xmlns:a="http://schemas.openxmlformats.org/drawingml/2006/main" name="3_Custom Design">
  <a:themeElements>
    <a:clrScheme name="Custom 7">
      <a:dk1>
        <a:srgbClr val="585858"/>
      </a:dk1>
      <a:lt1>
        <a:srgbClr val="FFFFFF"/>
      </a:lt1>
      <a:dk2>
        <a:srgbClr val="006666"/>
      </a:dk2>
      <a:lt2>
        <a:srgbClr val="5F5F5F"/>
      </a:lt2>
      <a:accent1>
        <a:srgbClr val="585858"/>
      </a:accent1>
      <a:accent2>
        <a:srgbClr val="99CCCC"/>
      </a:accent2>
      <a:accent3>
        <a:srgbClr val="FFFFFF"/>
      </a:accent3>
      <a:accent4>
        <a:srgbClr val="000000"/>
      </a:accent4>
      <a:accent5>
        <a:srgbClr val="ADE2E2"/>
      </a:accent5>
      <a:accent6>
        <a:srgbClr val="8AB9B9"/>
      </a:accent6>
      <a:hlink>
        <a:srgbClr val="00B0F0"/>
      </a:hlink>
      <a:folHlink>
        <a:srgbClr val="B2B2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Custom 7">
      <a:dk1>
        <a:srgbClr val="585858"/>
      </a:dk1>
      <a:lt1>
        <a:srgbClr val="FFFFFF"/>
      </a:lt1>
      <a:dk2>
        <a:srgbClr val="006666"/>
      </a:dk2>
      <a:lt2>
        <a:srgbClr val="5F5F5F"/>
      </a:lt2>
      <a:accent1>
        <a:srgbClr val="585858"/>
      </a:accent1>
      <a:accent2>
        <a:srgbClr val="99CCCC"/>
      </a:accent2>
      <a:accent3>
        <a:srgbClr val="FFFFFF"/>
      </a:accent3>
      <a:accent4>
        <a:srgbClr val="000000"/>
      </a:accent4>
      <a:accent5>
        <a:srgbClr val="ADE2E2"/>
      </a:accent5>
      <a:accent6>
        <a:srgbClr val="8AB9B9"/>
      </a:accent6>
      <a:hlink>
        <a:srgbClr val="00B0F0"/>
      </a:hlink>
      <a:folHlink>
        <a:srgbClr val="B2B2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79A76AB34D9A48BADCB532D48CF737" ma:contentTypeVersion="7" ma:contentTypeDescription="Create a new document." ma:contentTypeScope="" ma:versionID="df52ed4b2f97e3b252f586a381cead53">
  <xsd:schema xmlns:xsd="http://www.w3.org/2001/XMLSchema" xmlns:xs="http://www.w3.org/2001/XMLSchema" xmlns:p="http://schemas.microsoft.com/office/2006/metadata/properties" xmlns:ns2="22029e86-67e7-4883-9866-832c3e79c701" xmlns:ns3="448c4a6a-bcae-4211-8504-7e5193445ce8" targetNamespace="http://schemas.microsoft.com/office/2006/metadata/properties" ma:root="true" ma:fieldsID="d573479421975dce318fbd9b57d95ab1" ns2:_="" ns3:_="">
    <xsd:import namespace="22029e86-67e7-4883-9866-832c3e79c701"/>
    <xsd:import namespace="448c4a6a-bcae-4211-8504-7e5193445c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029e86-67e7-4883-9866-832c3e79c7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8c4a6a-bcae-4211-8504-7e5193445ce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C68516-5F9D-4AB6-BDC7-7425A1407048}">
  <ds:schemaRefs>
    <ds:schemaRef ds:uri="http://schemas.microsoft.com/sharepoint/v3/contenttype/forms"/>
  </ds:schemaRefs>
</ds:datastoreItem>
</file>

<file path=customXml/itemProps2.xml><?xml version="1.0" encoding="utf-8"?>
<ds:datastoreItem xmlns:ds="http://schemas.openxmlformats.org/officeDocument/2006/customXml" ds:itemID="{92EFE39A-F5C1-4F72-81EF-4887542CE1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029e86-67e7-4883-9866-832c3e79c701"/>
    <ds:schemaRef ds:uri="448c4a6a-bcae-4211-8504-7e5193445c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9E6FC4-CD24-4213-B870-9ED43E135DAA}">
  <ds:schemaRefs>
    <ds:schemaRef ds:uri="http://schemas.microsoft.com/office/2006/metadata/properties"/>
    <ds:schemaRef ds:uri="448c4a6a-bcae-4211-8504-7e5193445ce8"/>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22029e86-67e7-4883-9866-832c3e79c701"/>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1710</Words>
  <Application>Microsoft Office PowerPoint</Application>
  <PresentationFormat>Widescreen</PresentationFormat>
  <Paragraphs>166</Paragraphs>
  <Slides>32</Slides>
  <Notes>28</Notes>
  <HiddenSlides>3</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Arial</vt:lpstr>
      <vt:lpstr>Calibri</vt:lpstr>
      <vt:lpstr>Century Gothic</vt:lpstr>
      <vt:lpstr>Myriad Pro</vt:lpstr>
      <vt:lpstr>3_Custom Design</vt:lpstr>
      <vt:lpstr>4_Custom Design</vt:lpstr>
      <vt:lpstr>PowerPoint Presentation</vt:lpstr>
      <vt:lpstr>PowerPoint Presentation</vt:lpstr>
      <vt:lpstr>Episode Description</vt:lpstr>
      <vt:lpstr>Maths in the Episode</vt:lpstr>
      <vt:lpstr>Using Mathematical Language</vt:lpstr>
      <vt:lpstr>PowerPoint Presentation</vt:lpstr>
      <vt:lpstr>Talk and Discuss Together</vt:lpstr>
      <vt:lpstr>PowerPoint Presentation</vt:lpstr>
      <vt:lpstr>PowerPoint Presentation</vt:lpstr>
      <vt:lpstr>Enabling Environments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activities for Y1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activities for Y2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15</cp:revision>
  <dcterms:created xsi:type="dcterms:W3CDTF">2021-03-16T15:14:32Z</dcterms:created>
  <dcterms:modified xsi:type="dcterms:W3CDTF">2021-04-21T13:18:56Z</dcterms:modified>
</cp:coreProperties>
</file>