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4"/>
    <p:sldMasterId id="2147483652" r:id="rId5"/>
  </p:sldMasterIdLst>
  <p:notesMasterIdLst>
    <p:notesMasterId r:id="rId33"/>
  </p:notesMasterIdLst>
  <p:handoutMasterIdLst>
    <p:handoutMasterId r:id="rId34"/>
  </p:handoutMasterIdLst>
  <p:sldIdLst>
    <p:sldId id="256" r:id="rId6"/>
    <p:sldId id="257" r:id="rId7"/>
    <p:sldId id="258" r:id="rId8"/>
    <p:sldId id="267" r:id="rId9"/>
    <p:sldId id="268" r:id="rId10"/>
    <p:sldId id="266" r:id="rId11"/>
    <p:sldId id="270" r:id="rId12"/>
    <p:sldId id="264" r:id="rId13"/>
    <p:sldId id="285" r:id="rId14"/>
    <p:sldId id="291" r:id="rId15"/>
    <p:sldId id="269" r:id="rId16"/>
    <p:sldId id="272" r:id="rId17"/>
    <p:sldId id="273" r:id="rId18"/>
    <p:sldId id="288" r:id="rId19"/>
    <p:sldId id="292" r:id="rId20"/>
    <p:sldId id="294" r:id="rId21"/>
    <p:sldId id="305" r:id="rId22"/>
    <p:sldId id="293" r:id="rId23"/>
    <p:sldId id="297" r:id="rId24"/>
    <p:sldId id="298" r:id="rId25"/>
    <p:sldId id="304" r:id="rId26"/>
    <p:sldId id="303" r:id="rId27"/>
    <p:sldId id="295" r:id="rId28"/>
    <p:sldId id="302" r:id="rId29"/>
    <p:sldId id="299" r:id="rId30"/>
    <p:sldId id="301" r:id="rId31"/>
    <p:sldId id="300" r:id="rId3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modifyVerifier cryptProviderType="rsaAES" cryptAlgorithmClass="hash" cryptAlgorithmType="typeAny" cryptAlgorithmSid="14" spinCount="100000" saltData="j5OyFYVBR4x/4uXtXjrXvg==" hashData="hbjz0M+oWRWbDslg0+2bXN+Vt07O+LP9BdAtt1S4L4UYcOtnL9J52PBy/isk99bWsXiE20gc05curOAqRENO3Q=="/>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8F1F9"/>
    <a:srgbClr val="00719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099" autoAdjust="0"/>
    <p:restoredTop sz="73446" autoAdjust="0"/>
  </p:normalViewPr>
  <p:slideViewPr>
    <p:cSldViewPr snapToGrid="0">
      <p:cViewPr>
        <p:scale>
          <a:sx n="90" d="100"/>
          <a:sy n="90" d="100"/>
        </p:scale>
        <p:origin x="492" y="-120"/>
      </p:cViewPr>
      <p:guideLst>
        <p:guide orient="horz" pos="2160"/>
        <p:guide pos="3840"/>
      </p:guideLst>
    </p:cSldViewPr>
  </p:slideViewPr>
  <p:notesTextViewPr>
    <p:cViewPr>
      <p:scale>
        <a:sx n="1" d="1"/>
        <a:sy n="1" d="1"/>
      </p:scale>
      <p:origin x="0" y="0"/>
    </p:cViewPr>
  </p:notesTextViewPr>
  <p:sorterViewPr>
    <p:cViewPr>
      <p:scale>
        <a:sx n="100" d="100"/>
        <a:sy n="100" d="100"/>
      </p:scale>
      <p:origin x="0" y="-1276"/>
    </p:cViewPr>
  </p:sorterViewPr>
  <p:notesViewPr>
    <p:cSldViewPr snapToGrid="0">
      <p:cViewPr varScale="1">
        <p:scale>
          <a:sx n="51" d="100"/>
          <a:sy n="51" d="100"/>
        </p:scale>
        <p:origin x="2692" y="64"/>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 Type="http://schemas.openxmlformats.org/officeDocument/2006/relationships/customXml" Target="../customXml/item3.xml"/><Relationship Id="rId21" Type="http://schemas.openxmlformats.org/officeDocument/2006/relationships/slide" Target="slides/slide16.xml"/><Relationship Id="rId34" Type="http://schemas.openxmlformats.org/officeDocument/2006/relationships/handoutMaster" Target="handoutMasters/handoutMaster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notesMaster" Target="notesMasters/notesMaster1.xml"/><Relationship Id="rId38"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theme" Target="theme/theme1.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viewProps" Target="viewProp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2311A5BB-A1A5-433A-8FAB-AA6A4FD2B239}"/>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a:extLst>
              <a:ext uri="{FF2B5EF4-FFF2-40B4-BE49-F238E27FC236}">
                <a16:creationId xmlns:a16="http://schemas.microsoft.com/office/drawing/2014/main" id="{0075E0C1-ED72-4522-8AE9-32A278045747}"/>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9F92845E-D650-4ED3-A834-E9CDAD0666D2}" type="datetimeFigureOut">
              <a:rPr lang="en-GB" smtClean="0"/>
              <a:t>07/10/2019</a:t>
            </a:fld>
            <a:endParaRPr lang="en-GB"/>
          </a:p>
        </p:txBody>
      </p:sp>
      <p:sp>
        <p:nvSpPr>
          <p:cNvPr id="4" name="Footer Placeholder 3">
            <a:extLst>
              <a:ext uri="{FF2B5EF4-FFF2-40B4-BE49-F238E27FC236}">
                <a16:creationId xmlns:a16="http://schemas.microsoft.com/office/drawing/2014/main" id="{7F3424ED-81B6-4745-90BE-5569EE9184F5}"/>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a:extLst>
              <a:ext uri="{FF2B5EF4-FFF2-40B4-BE49-F238E27FC236}">
                <a16:creationId xmlns:a16="http://schemas.microsoft.com/office/drawing/2014/main" id="{56E89FC1-F539-42B0-9107-E32E0AB09B0E}"/>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2DEFAB24-4FFC-48D0-91E2-F737840B480A}" type="slidenum">
              <a:rPr lang="en-GB" smtClean="0"/>
              <a:t>‹#›</a:t>
            </a:fld>
            <a:endParaRPr lang="en-GB"/>
          </a:p>
        </p:txBody>
      </p:sp>
    </p:spTree>
    <p:extLst>
      <p:ext uri="{BB962C8B-B14F-4D97-AF65-F5344CB8AC3E}">
        <p14:creationId xmlns:p14="http://schemas.microsoft.com/office/powerpoint/2010/main" val="260148040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06325D1-368B-4704-8335-E0A9881D4FDC}" type="datetimeFigureOut">
              <a:rPr lang="en-GB" smtClean="0"/>
              <a:t>07/10/2019</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BE909DB-13D6-45F7-9022-56565D11BD24}" type="slidenum">
              <a:rPr lang="en-GB" smtClean="0"/>
              <a:t>‹#›</a:t>
            </a:fld>
            <a:endParaRPr lang="en-GB"/>
          </a:p>
        </p:txBody>
      </p:sp>
    </p:spTree>
    <p:extLst>
      <p:ext uri="{BB962C8B-B14F-4D97-AF65-F5344CB8AC3E}">
        <p14:creationId xmlns:p14="http://schemas.microsoft.com/office/powerpoint/2010/main" val="249616418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4BE909DB-13D6-45F7-9022-56565D11BD24}" type="slidenum">
              <a:rPr lang="en-GB" smtClean="0"/>
              <a:t>3</a:t>
            </a:fld>
            <a:endParaRPr lang="en-GB"/>
          </a:p>
        </p:txBody>
      </p:sp>
    </p:spTree>
    <p:extLst>
      <p:ext uri="{BB962C8B-B14F-4D97-AF65-F5344CB8AC3E}">
        <p14:creationId xmlns:p14="http://schemas.microsoft.com/office/powerpoint/2010/main" val="21068465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4BE909DB-13D6-45F7-9022-56565D11BD24}" type="slidenum">
              <a:rPr lang="en-GB" smtClean="0"/>
              <a:t>7</a:t>
            </a:fld>
            <a:endParaRPr lang="en-GB"/>
          </a:p>
        </p:txBody>
      </p:sp>
    </p:spTree>
    <p:extLst>
      <p:ext uri="{BB962C8B-B14F-4D97-AF65-F5344CB8AC3E}">
        <p14:creationId xmlns:p14="http://schemas.microsoft.com/office/powerpoint/2010/main" val="320008729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Discuss what the children noticed</a:t>
            </a:r>
            <a:r>
              <a:rPr lang="en-GB" baseline="0" dirty="0"/>
              <a:t> about the programme. What did they like about it? Has anyone done any of the activities that One and Two did together?</a:t>
            </a:r>
          </a:p>
          <a:p>
            <a:r>
              <a:rPr lang="en-GB" baseline="0" dirty="0"/>
              <a:t>One and Two are becoming best friends. Discuss why having a friend is a nice thing.</a:t>
            </a:r>
            <a:endParaRPr lang="en-GB" dirty="0"/>
          </a:p>
        </p:txBody>
      </p:sp>
      <p:sp>
        <p:nvSpPr>
          <p:cNvPr id="4" name="Slide Number Placeholder 3"/>
          <p:cNvSpPr>
            <a:spLocks noGrp="1"/>
          </p:cNvSpPr>
          <p:nvPr>
            <p:ph type="sldNum" sz="quarter" idx="10"/>
          </p:nvPr>
        </p:nvSpPr>
        <p:spPr/>
        <p:txBody>
          <a:bodyPr/>
          <a:lstStyle/>
          <a:p>
            <a:fld id="{4BE909DB-13D6-45F7-9022-56565D11BD24}" type="slidenum">
              <a:rPr lang="en-GB" smtClean="0"/>
              <a:t>8</a:t>
            </a:fld>
            <a:endParaRPr lang="en-GB"/>
          </a:p>
        </p:txBody>
      </p:sp>
    </p:spTree>
    <p:extLst>
      <p:ext uri="{BB962C8B-B14F-4D97-AF65-F5344CB8AC3E}">
        <p14:creationId xmlns:p14="http://schemas.microsoft.com/office/powerpoint/2010/main" val="380655323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Which</a:t>
            </a:r>
            <a:r>
              <a:rPr lang="en-GB" baseline="0" dirty="0"/>
              <a:t> picture, the bird or the shoes, would you match to the Numberblock? Why?</a:t>
            </a:r>
          </a:p>
        </p:txBody>
      </p:sp>
      <p:sp>
        <p:nvSpPr>
          <p:cNvPr id="4" name="Slide Number Placeholder 3"/>
          <p:cNvSpPr>
            <a:spLocks noGrp="1"/>
          </p:cNvSpPr>
          <p:nvPr>
            <p:ph type="sldNum" sz="quarter" idx="10"/>
          </p:nvPr>
        </p:nvSpPr>
        <p:spPr/>
        <p:txBody>
          <a:bodyPr/>
          <a:lstStyle/>
          <a:p>
            <a:fld id="{4BE909DB-13D6-45F7-9022-56565D11BD24}" type="slidenum">
              <a:rPr lang="en-GB" smtClean="0"/>
              <a:t>9</a:t>
            </a:fld>
            <a:endParaRPr lang="en-GB"/>
          </a:p>
        </p:txBody>
      </p:sp>
    </p:spTree>
    <p:extLst>
      <p:ext uri="{BB962C8B-B14F-4D97-AF65-F5344CB8AC3E}">
        <p14:creationId xmlns:p14="http://schemas.microsoft.com/office/powerpoint/2010/main" val="382828619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Ask the children to think of things that they can see in the classroom </a:t>
            </a:r>
            <a:r>
              <a:rPr lang="en-GB" baseline="0" dirty="0"/>
              <a:t>that there are </a:t>
            </a:r>
            <a:r>
              <a:rPr lang="en-GB" dirty="0"/>
              <a:t>two</a:t>
            </a:r>
            <a:r>
              <a:rPr lang="en-GB" baseline="0" dirty="0"/>
              <a:t> of</a:t>
            </a:r>
            <a:r>
              <a:rPr lang="en-GB" dirty="0"/>
              <a:t>,</a:t>
            </a:r>
            <a:r>
              <a:rPr lang="en-GB" baseline="0" dirty="0"/>
              <a:t> and that there are </a:t>
            </a:r>
            <a:r>
              <a:rPr lang="en-GB" dirty="0"/>
              <a:t>one</a:t>
            </a:r>
            <a:r>
              <a:rPr lang="en-GB" baseline="0" dirty="0"/>
              <a:t> of.</a:t>
            </a:r>
            <a:r>
              <a:rPr lang="en-GB" dirty="0"/>
              <a:t> </a:t>
            </a:r>
            <a:r>
              <a:rPr lang="en-GB" baseline="0" dirty="0"/>
              <a:t>Use this slide to insert pictures of the things that they found (taking pictures) or use two boxes with One and Two as labels on the front of each and hunt around the classroom to collect one of something and two of something. Put them in the correct box.</a:t>
            </a:r>
            <a:r>
              <a:rPr lang="en-GB" dirty="0"/>
              <a:t> </a:t>
            </a:r>
            <a:endParaRPr lang="en-GB" baseline="0" dirty="0"/>
          </a:p>
          <a:p>
            <a:endParaRPr lang="en-GB" baseline="0" dirty="0"/>
          </a:p>
          <a:p>
            <a:r>
              <a:rPr lang="en-GB" baseline="0" dirty="0"/>
              <a:t>Sort through the </a:t>
            </a:r>
            <a:r>
              <a:rPr lang="en-GB" sz="1200" b="0" i="0" u="none" strike="noStrike" kern="1200" dirty="0">
                <a:solidFill>
                  <a:schemeClr val="tx1"/>
                </a:solidFill>
                <a:effectLst/>
                <a:latin typeface="+mn-lt"/>
                <a:ea typeface="+mn-ea"/>
                <a:cs typeface="+mn-cs"/>
              </a:rPr>
              <a:t>'boxes' and check that there are only one or two of each type of thing.</a:t>
            </a:r>
            <a:endParaRPr lang="en-GB" dirty="0"/>
          </a:p>
        </p:txBody>
      </p:sp>
      <p:sp>
        <p:nvSpPr>
          <p:cNvPr id="4" name="Slide Number Placeholder 3"/>
          <p:cNvSpPr>
            <a:spLocks noGrp="1"/>
          </p:cNvSpPr>
          <p:nvPr>
            <p:ph type="sldNum" sz="quarter" idx="10"/>
          </p:nvPr>
        </p:nvSpPr>
        <p:spPr/>
        <p:txBody>
          <a:bodyPr/>
          <a:lstStyle/>
          <a:p>
            <a:fld id="{4BE909DB-13D6-45F7-9022-56565D11BD24}" type="slidenum">
              <a:rPr lang="en-GB" smtClean="0"/>
              <a:t>10</a:t>
            </a:fld>
            <a:endParaRPr lang="en-GB"/>
          </a:p>
        </p:txBody>
      </p:sp>
    </p:spTree>
    <p:extLst>
      <p:ext uri="{BB962C8B-B14F-4D97-AF65-F5344CB8AC3E}">
        <p14:creationId xmlns:p14="http://schemas.microsoft.com/office/powerpoint/2010/main" val="31796080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4BE909DB-13D6-45F7-9022-56565D11BD24}" type="slidenum">
              <a:rPr lang="en-GB" smtClean="0"/>
              <a:t>12</a:t>
            </a:fld>
            <a:endParaRPr lang="en-GB"/>
          </a:p>
        </p:txBody>
      </p:sp>
    </p:spTree>
    <p:extLst>
      <p:ext uri="{BB962C8B-B14F-4D97-AF65-F5344CB8AC3E}">
        <p14:creationId xmlns:p14="http://schemas.microsoft.com/office/powerpoint/2010/main" val="118176488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a:solidFill>
                  <a:schemeClr val="tx1"/>
                </a:solidFill>
                <a:effectLst/>
                <a:latin typeface="+mn-lt"/>
                <a:ea typeface="+mn-ea"/>
                <a:cs typeface="+mn-cs"/>
              </a:rPr>
              <a:t>Before watching the episode ask the children to look carefully for things that One and Two DID together.</a:t>
            </a:r>
          </a:p>
          <a:p>
            <a:r>
              <a:rPr lang="en-GB" sz="1200" kern="1200" dirty="0">
                <a:solidFill>
                  <a:schemeClr val="tx1"/>
                </a:solidFill>
                <a:effectLst/>
                <a:latin typeface="+mn-lt"/>
                <a:ea typeface="+mn-ea"/>
                <a:cs typeface="+mn-cs"/>
              </a:rPr>
              <a:t>Watch the episode and ask the children to provide examples.</a:t>
            </a:r>
          </a:p>
          <a:p>
            <a:r>
              <a:rPr lang="en-GB" sz="1200" kern="1200" dirty="0">
                <a:solidFill>
                  <a:schemeClr val="tx1"/>
                </a:solidFill>
                <a:effectLst/>
                <a:latin typeface="+mn-lt"/>
                <a:ea typeface="+mn-ea"/>
                <a:cs typeface="+mn-cs"/>
              </a:rPr>
              <a:t>What happened in this episode?</a:t>
            </a:r>
          </a:p>
          <a:p>
            <a:endParaRPr lang="en-GB" baseline="0" dirty="0"/>
          </a:p>
          <a:p>
            <a:r>
              <a:rPr lang="en-GB" sz="1200" kern="1200" dirty="0">
                <a:solidFill>
                  <a:schemeClr val="tx1"/>
                </a:solidFill>
                <a:effectLst/>
                <a:latin typeface="+mn-lt"/>
                <a:ea typeface="+mn-ea"/>
                <a:cs typeface="+mn-cs"/>
              </a:rPr>
              <a:t>When you click on to the next slide; the following 10 slides will run as a slide show and reveal either 1 or 2 represented in different ways. The slide advances after </a:t>
            </a:r>
            <a:r>
              <a:rPr lang="en-GB" sz="1200" kern="1200">
                <a:solidFill>
                  <a:schemeClr val="tx1"/>
                </a:solidFill>
                <a:effectLst/>
                <a:latin typeface="+mn-lt"/>
                <a:ea typeface="+mn-ea"/>
                <a:cs typeface="+mn-cs"/>
              </a:rPr>
              <a:t>2.5 seconds. </a:t>
            </a:r>
            <a:r>
              <a:rPr lang="en-GB" sz="1200" kern="1200" dirty="0">
                <a:solidFill>
                  <a:schemeClr val="tx1"/>
                </a:solidFill>
                <a:effectLst/>
                <a:latin typeface="+mn-lt"/>
                <a:ea typeface="+mn-ea"/>
                <a:cs typeface="+mn-cs"/>
              </a:rPr>
              <a:t>The purpose of the speed is to encourage the children to SUBITISE 1 and 2 - that is, to recognise the arrangement of two without the need for counting. This skill will also enable learners to consider two as a single unit of 2 ones. This concept is known as UNITISING and will be used throughout the KS1 and KS2 curriculum.</a:t>
            </a:r>
          </a:p>
          <a:p>
            <a:endParaRPr lang="en-GB"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You can also add other representations for number that you might use in your school.</a:t>
            </a:r>
          </a:p>
          <a:p>
            <a:endParaRPr lang="en-GB" baseline="0" dirty="0"/>
          </a:p>
          <a:p>
            <a:endParaRPr lang="en-GB" baseline="0" dirty="0"/>
          </a:p>
          <a:p>
            <a:r>
              <a:rPr lang="en-GB" sz="1200" kern="1200" dirty="0">
                <a:solidFill>
                  <a:schemeClr val="tx1"/>
                </a:solidFill>
                <a:effectLst/>
                <a:latin typeface="+mn-lt"/>
                <a:ea typeface="+mn-ea"/>
                <a:cs typeface="+mn-cs"/>
              </a:rPr>
              <a:t>Before running the slide show, ask the children say the amount that they see as quickly as possible. This can be done as a class, in groups, or individually. Some of the slides might stimulate more of a discussion, e.g.: “the slide with One and another One – is this 1 or 2?”</a:t>
            </a:r>
            <a:endParaRPr lang="en-GB" dirty="0"/>
          </a:p>
          <a:p>
            <a:endParaRPr lang="en-GB" dirty="0"/>
          </a:p>
        </p:txBody>
      </p:sp>
      <p:sp>
        <p:nvSpPr>
          <p:cNvPr id="4" name="Slide Number Placeholder 3"/>
          <p:cNvSpPr>
            <a:spLocks noGrp="1"/>
          </p:cNvSpPr>
          <p:nvPr>
            <p:ph type="sldNum" sz="quarter" idx="10"/>
          </p:nvPr>
        </p:nvSpPr>
        <p:spPr/>
        <p:txBody>
          <a:bodyPr/>
          <a:lstStyle/>
          <a:p>
            <a:fld id="{4BE909DB-13D6-45F7-9022-56565D11BD24}" type="slidenum">
              <a:rPr lang="en-GB" smtClean="0"/>
              <a:t>14</a:t>
            </a:fld>
            <a:endParaRPr lang="en-GB"/>
          </a:p>
        </p:txBody>
      </p:sp>
    </p:spTree>
    <p:extLst>
      <p:ext uri="{BB962C8B-B14F-4D97-AF65-F5344CB8AC3E}">
        <p14:creationId xmlns:p14="http://schemas.microsoft.com/office/powerpoint/2010/main" val="339644467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4BE909DB-13D6-45F7-9022-56565D11BD24}" type="slidenum">
              <a:rPr lang="en-GB" smtClean="0"/>
              <a:t>15</a:t>
            </a:fld>
            <a:endParaRPr lang="en-GB"/>
          </a:p>
        </p:txBody>
      </p:sp>
    </p:spTree>
    <p:extLst>
      <p:ext uri="{BB962C8B-B14F-4D97-AF65-F5344CB8AC3E}">
        <p14:creationId xmlns:p14="http://schemas.microsoft.com/office/powerpoint/2010/main" val="318878557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In this slide</a:t>
            </a:r>
            <a:r>
              <a:rPr lang="en-GB" baseline="0" dirty="0"/>
              <a:t> there is a pattern of 2 shoes, 2 birds. Ask the children to read aloud the pattern.</a:t>
            </a:r>
          </a:p>
          <a:p>
            <a:r>
              <a:rPr lang="en-GB" baseline="0" dirty="0"/>
              <a:t>Encourage them to create a different pattern using 2 of something, 2 of something else.</a:t>
            </a:r>
          </a:p>
          <a:p>
            <a:r>
              <a:rPr lang="en-GB" baseline="0" dirty="0"/>
              <a:t>Then extend to 2 of something and 1 of something.</a:t>
            </a:r>
            <a:endParaRPr lang="en-GB" dirty="0"/>
          </a:p>
        </p:txBody>
      </p:sp>
      <p:sp>
        <p:nvSpPr>
          <p:cNvPr id="4" name="Slide Number Placeholder 3"/>
          <p:cNvSpPr>
            <a:spLocks noGrp="1"/>
          </p:cNvSpPr>
          <p:nvPr>
            <p:ph type="sldNum" sz="quarter" idx="10"/>
          </p:nvPr>
        </p:nvSpPr>
        <p:spPr/>
        <p:txBody>
          <a:bodyPr/>
          <a:lstStyle/>
          <a:p>
            <a:fld id="{4BE909DB-13D6-45F7-9022-56565D11BD24}" type="slidenum">
              <a:rPr lang="en-GB" smtClean="0"/>
              <a:t>27</a:t>
            </a:fld>
            <a:endParaRPr lang="en-GB"/>
          </a:p>
        </p:txBody>
      </p:sp>
    </p:spTree>
    <p:extLst>
      <p:ext uri="{BB962C8B-B14F-4D97-AF65-F5344CB8AC3E}">
        <p14:creationId xmlns:p14="http://schemas.microsoft.com/office/powerpoint/2010/main" val="395723074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F) Numberblocks Title Slide">
    <p:spTree>
      <p:nvGrpSpPr>
        <p:cNvPr id="1" name=""/>
        <p:cNvGrpSpPr/>
        <p:nvPr/>
      </p:nvGrpSpPr>
      <p:grpSpPr>
        <a:xfrm>
          <a:off x="0" y="0"/>
          <a:ext cx="0" cy="0"/>
          <a:chOff x="0" y="0"/>
          <a:chExt cx="0" cy="0"/>
        </a:xfrm>
      </p:grpSpPr>
      <p:pic>
        <p:nvPicPr>
          <p:cNvPr id="7" name="Picture 2">
            <a:extLst>
              <a:ext uri="{FF2B5EF4-FFF2-40B4-BE49-F238E27FC236}">
                <a16:creationId xmlns:a16="http://schemas.microsoft.com/office/drawing/2014/main" id="{1A65881E-7522-4349-8822-AA93EBC587FF}"/>
              </a:ext>
            </a:extLst>
          </p:cNvPr>
          <p:cNvPicPr>
            <a:picLocks noChangeAspect="1" noChangeArrowheads="1"/>
          </p:cNvPicPr>
          <p:nvPr userDrawn="1"/>
        </p:nvPicPr>
        <p:blipFill>
          <a:blip r:embed="rId2" cstate="print"/>
          <a:srcRect/>
          <a:stretch>
            <a:fillRect/>
          </a:stretch>
        </p:blipFill>
        <p:spPr bwMode="auto">
          <a:xfrm>
            <a:off x="0" y="-1"/>
            <a:ext cx="12192000" cy="6858001"/>
          </a:xfrm>
          <a:prstGeom prst="rect">
            <a:avLst/>
          </a:prstGeom>
          <a:noFill/>
          <a:ln w="9525">
            <a:noFill/>
            <a:miter lim="800000"/>
            <a:headEnd/>
            <a:tailEnd/>
          </a:ln>
        </p:spPr>
      </p:pic>
      <p:sp>
        <p:nvSpPr>
          <p:cNvPr id="2" name="Title 1">
            <a:extLst>
              <a:ext uri="{FF2B5EF4-FFF2-40B4-BE49-F238E27FC236}">
                <a16:creationId xmlns:a16="http://schemas.microsoft.com/office/drawing/2014/main" id="{05153868-194D-4660-BD60-4A42411D2551}"/>
              </a:ext>
            </a:extLst>
          </p:cNvPr>
          <p:cNvSpPr>
            <a:spLocks noGrp="1"/>
          </p:cNvSpPr>
          <p:nvPr>
            <p:ph type="ctrTitle" hasCustomPrompt="1"/>
          </p:nvPr>
        </p:nvSpPr>
        <p:spPr>
          <a:xfrm>
            <a:off x="641023" y="593889"/>
            <a:ext cx="7428321" cy="744717"/>
          </a:xfrm>
        </p:spPr>
        <p:txBody>
          <a:bodyPr anchor="t">
            <a:normAutofit/>
          </a:bodyPr>
          <a:lstStyle>
            <a:lvl1pPr algn="l">
              <a:defRPr sz="5400"/>
            </a:lvl1pPr>
          </a:lstStyle>
          <a:p>
            <a:r>
              <a:rPr lang="en-US" dirty="0" err="1"/>
              <a:t>Numberblocks</a:t>
            </a:r>
            <a:endParaRPr lang="en-GB" dirty="0"/>
          </a:p>
        </p:txBody>
      </p:sp>
      <p:sp>
        <p:nvSpPr>
          <p:cNvPr id="3" name="Subtitle 2">
            <a:extLst>
              <a:ext uri="{FF2B5EF4-FFF2-40B4-BE49-F238E27FC236}">
                <a16:creationId xmlns:a16="http://schemas.microsoft.com/office/drawing/2014/main" id="{D8D32C4F-FF9B-4B77-AF65-05CD14496A52}"/>
              </a:ext>
            </a:extLst>
          </p:cNvPr>
          <p:cNvSpPr>
            <a:spLocks noGrp="1"/>
          </p:cNvSpPr>
          <p:nvPr>
            <p:ph type="subTitle" idx="1" hasCustomPrompt="1"/>
          </p:nvPr>
        </p:nvSpPr>
        <p:spPr>
          <a:xfrm>
            <a:off x="641023" y="1668544"/>
            <a:ext cx="7428321" cy="3589256"/>
          </a:xfrm>
        </p:spPr>
        <p:txBody>
          <a:bodyPr>
            <a:normAutofit/>
          </a:bodyPr>
          <a:lstStyle>
            <a:lvl1pPr marL="0" indent="0" algn="l">
              <a:buNone/>
              <a:defRPr sz="4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Support Materials</a:t>
            </a:r>
            <a:br>
              <a:rPr lang="en-US" dirty="0"/>
            </a:br>
            <a:r>
              <a:rPr lang="en-US" dirty="0"/>
              <a:t>Episode [XX]</a:t>
            </a:r>
            <a:br>
              <a:rPr lang="en-GB" dirty="0"/>
            </a:br>
            <a:r>
              <a:rPr lang="en-GB" dirty="0"/>
              <a:t>[Name]</a:t>
            </a:r>
            <a:endParaRPr lang="en-US" dirty="0"/>
          </a:p>
        </p:txBody>
      </p:sp>
      <p:sp>
        <p:nvSpPr>
          <p:cNvPr id="4" name="Date Placeholder 3">
            <a:extLst>
              <a:ext uri="{FF2B5EF4-FFF2-40B4-BE49-F238E27FC236}">
                <a16:creationId xmlns:a16="http://schemas.microsoft.com/office/drawing/2014/main" id="{8A0842E8-EF05-4F86-BECC-D7DFE17EF6AE}"/>
              </a:ext>
            </a:extLst>
          </p:cNvPr>
          <p:cNvSpPr>
            <a:spLocks noGrp="1"/>
          </p:cNvSpPr>
          <p:nvPr>
            <p:ph type="dt" sz="half" idx="10"/>
          </p:nvPr>
        </p:nvSpPr>
        <p:spPr/>
        <p:txBody>
          <a:bodyPr/>
          <a:lstStyle/>
          <a:p>
            <a:fld id="{A9C2CB67-6008-4C65-B386-40B2CDC997BB}" type="datetimeFigureOut">
              <a:rPr lang="en-GB" smtClean="0"/>
              <a:t>07/10/2019</a:t>
            </a:fld>
            <a:endParaRPr lang="en-GB"/>
          </a:p>
        </p:txBody>
      </p:sp>
      <p:sp>
        <p:nvSpPr>
          <p:cNvPr id="5" name="Footer Placeholder 4">
            <a:extLst>
              <a:ext uri="{FF2B5EF4-FFF2-40B4-BE49-F238E27FC236}">
                <a16:creationId xmlns:a16="http://schemas.microsoft.com/office/drawing/2014/main" id="{95E35945-B2AB-48A9-AE20-E8A7C2998CBF}"/>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94100A6F-C458-471F-BCAD-8FA806CE7F31}"/>
              </a:ext>
            </a:extLst>
          </p:cNvPr>
          <p:cNvSpPr>
            <a:spLocks noGrp="1"/>
          </p:cNvSpPr>
          <p:nvPr>
            <p:ph type="sldNum" sz="quarter" idx="12"/>
          </p:nvPr>
        </p:nvSpPr>
        <p:spPr/>
        <p:txBody>
          <a:bodyPr/>
          <a:lstStyle/>
          <a:p>
            <a:fld id="{5C230F27-F2EF-4FB2-B0F0-95F3A04EB741}" type="slidenum">
              <a:rPr lang="en-GB" smtClean="0"/>
              <a:t>‹#›</a:t>
            </a:fld>
            <a:endParaRPr lang="en-GB"/>
          </a:p>
        </p:txBody>
      </p:sp>
      <p:pic>
        <p:nvPicPr>
          <p:cNvPr id="8" name="Picture 8">
            <a:extLst>
              <a:ext uri="{FF2B5EF4-FFF2-40B4-BE49-F238E27FC236}">
                <a16:creationId xmlns:a16="http://schemas.microsoft.com/office/drawing/2014/main" id="{98E9246C-D8FB-4134-89A4-5A86B199917D}"/>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tretch>
            <a:fillRect/>
          </a:stretch>
        </p:blipFill>
        <p:spPr bwMode="auto">
          <a:xfrm>
            <a:off x="8796969" y="4478204"/>
            <a:ext cx="3206454" cy="1654174"/>
          </a:xfrm>
          <a:prstGeom prst="rect">
            <a:avLst/>
          </a:prstGeom>
          <a:noFill/>
          <a:ln w="9525">
            <a:noFill/>
            <a:miter lim="800000"/>
            <a:headEnd/>
            <a:tailEnd/>
          </a:ln>
        </p:spPr>
      </p:pic>
      <p:sp>
        <p:nvSpPr>
          <p:cNvPr id="11" name="TextBox 10">
            <a:extLst>
              <a:ext uri="{FF2B5EF4-FFF2-40B4-BE49-F238E27FC236}">
                <a16:creationId xmlns:a16="http://schemas.microsoft.com/office/drawing/2014/main" id="{AE432B76-CB69-4CEB-8612-85E87B3974E9}"/>
              </a:ext>
            </a:extLst>
          </p:cNvPr>
          <p:cNvSpPr txBox="1"/>
          <p:nvPr userDrawn="1"/>
        </p:nvSpPr>
        <p:spPr>
          <a:xfrm>
            <a:off x="5416732" y="6405461"/>
            <a:ext cx="6481355" cy="307777"/>
          </a:xfrm>
          <a:prstGeom prst="rect">
            <a:avLst/>
          </a:prstGeom>
          <a:noFill/>
        </p:spPr>
        <p:txBody>
          <a:bodyPr wrap="square" rtlCol="0">
            <a:spAutoFit/>
          </a:bodyPr>
          <a:lstStyle/>
          <a:p>
            <a:r>
              <a:rPr lang="en-GB" sz="1400" dirty="0">
                <a:latin typeface="Arial" panose="020B0604020202020204" pitchFamily="34" charset="0"/>
                <a:cs typeface="Arial" panose="020B0604020202020204" pitchFamily="34" charset="0"/>
              </a:rPr>
              <a:t>A blue dot in the corner of a slide indicates that there are notes below the slide.</a:t>
            </a:r>
          </a:p>
        </p:txBody>
      </p:sp>
      <p:sp>
        <p:nvSpPr>
          <p:cNvPr id="13" name="Oval 12">
            <a:extLst>
              <a:ext uri="{FF2B5EF4-FFF2-40B4-BE49-F238E27FC236}">
                <a16:creationId xmlns:a16="http://schemas.microsoft.com/office/drawing/2014/main" id="{BEE7CAC2-5E64-436C-9C29-3B7CF185EB7C}"/>
              </a:ext>
            </a:extLst>
          </p:cNvPr>
          <p:cNvSpPr/>
          <p:nvPr userDrawn="1"/>
        </p:nvSpPr>
        <p:spPr bwMode="auto">
          <a:xfrm>
            <a:off x="11769354" y="6392987"/>
            <a:ext cx="359229" cy="346166"/>
          </a:xfrm>
          <a:prstGeom prst="ellipse">
            <a:avLst/>
          </a:prstGeom>
          <a:solidFill>
            <a:srgbClr val="00B0F0"/>
          </a:solidFill>
          <a:ln>
            <a:noFill/>
          </a:ln>
          <a:effec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Tree>
    <p:extLst>
      <p:ext uri="{BB962C8B-B14F-4D97-AF65-F5344CB8AC3E}">
        <p14:creationId xmlns:p14="http://schemas.microsoft.com/office/powerpoint/2010/main" val="26504959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2869E5-B490-4519-BDA4-67B31948FE73}"/>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6E3B1671-0546-49D4-BA22-A63D17E45C9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A7F29797-577B-4E76-8642-191059704884}"/>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BE685DFE-C50C-424B-8060-F0FA61C6FCB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07774826-A3E7-454D-80D5-D064767A2D65}"/>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7F34B169-94DE-4C1B-B426-4BD59F2810BD}"/>
              </a:ext>
            </a:extLst>
          </p:cNvPr>
          <p:cNvSpPr>
            <a:spLocks noGrp="1"/>
          </p:cNvSpPr>
          <p:nvPr>
            <p:ph type="dt" sz="half" idx="10"/>
          </p:nvPr>
        </p:nvSpPr>
        <p:spPr/>
        <p:txBody>
          <a:bodyPr/>
          <a:lstStyle/>
          <a:p>
            <a:fld id="{7BC57250-3DAC-4938-9AAB-07FD2AEFF9C5}" type="datetimeFigureOut">
              <a:rPr lang="en-GB" smtClean="0"/>
              <a:t>07/10/2019</a:t>
            </a:fld>
            <a:endParaRPr lang="en-GB"/>
          </a:p>
        </p:txBody>
      </p:sp>
      <p:sp>
        <p:nvSpPr>
          <p:cNvPr id="8" name="Footer Placeholder 7">
            <a:extLst>
              <a:ext uri="{FF2B5EF4-FFF2-40B4-BE49-F238E27FC236}">
                <a16:creationId xmlns:a16="http://schemas.microsoft.com/office/drawing/2014/main" id="{1BE2A1B9-24DD-4854-9A5A-9007F9E32A62}"/>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3A718E16-CCE8-4CCF-A0C1-C488797152F4}"/>
              </a:ext>
            </a:extLst>
          </p:cNvPr>
          <p:cNvSpPr>
            <a:spLocks noGrp="1"/>
          </p:cNvSpPr>
          <p:nvPr>
            <p:ph type="sldNum" sz="quarter" idx="12"/>
          </p:nvPr>
        </p:nvSpPr>
        <p:spPr/>
        <p:txBody>
          <a:bodyPr/>
          <a:lstStyle/>
          <a:p>
            <a:fld id="{C3A30449-9787-4473-919B-E44049928983}" type="slidenum">
              <a:rPr lang="en-GB" smtClean="0"/>
              <a:t>‹#›</a:t>
            </a:fld>
            <a:endParaRPr lang="en-GB"/>
          </a:p>
        </p:txBody>
      </p:sp>
    </p:spTree>
    <p:extLst>
      <p:ext uri="{BB962C8B-B14F-4D97-AF65-F5344CB8AC3E}">
        <p14:creationId xmlns:p14="http://schemas.microsoft.com/office/powerpoint/2010/main" val="33079129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D9DE96-F54B-4700-9E3A-90782B7BF16E}"/>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DC91C15A-B458-447E-B35B-29FD8647C9CB}"/>
              </a:ext>
            </a:extLst>
          </p:cNvPr>
          <p:cNvSpPr>
            <a:spLocks noGrp="1"/>
          </p:cNvSpPr>
          <p:nvPr>
            <p:ph type="dt" sz="half" idx="10"/>
          </p:nvPr>
        </p:nvSpPr>
        <p:spPr/>
        <p:txBody>
          <a:bodyPr/>
          <a:lstStyle/>
          <a:p>
            <a:fld id="{7BC57250-3DAC-4938-9AAB-07FD2AEFF9C5}" type="datetimeFigureOut">
              <a:rPr lang="en-GB" smtClean="0"/>
              <a:t>07/10/2019</a:t>
            </a:fld>
            <a:endParaRPr lang="en-GB"/>
          </a:p>
        </p:txBody>
      </p:sp>
      <p:sp>
        <p:nvSpPr>
          <p:cNvPr id="4" name="Footer Placeholder 3">
            <a:extLst>
              <a:ext uri="{FF2B5EF4-FFF2-40B4-BE49-F238E27FC236}">
                <a16:creationId xmlns:a16="http://schemas.microsoft.com/office/drawing/2014/main" id="{3A01636F-11E0-412D-9534-4867B0BCD4E5}"/>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67E2E4C6-653E-4D23-8099-2BE2F798E957}"/>
              </a:ext>
            </a:extLst>
          </p:cNvPr>
          <p:cNvSpPr>
            <a:spLocks noGrp="1"/>
          </p:cNvSpPr>
          <p:nvPr>
            <p:ph type="sldNum" sz="quarter" idx="12"/>
          </p:nvPr>
        </p:nvSpPr>
        <p:spPr/>
        <p:txBody>
          <a:bodyPr/>
          <a:lstStyle/>
          <a:p>
            <a:fld id="{C3A30449-9787-4473-919B-E44049928983}" type="slidenum">
              <a:rPr lang="en-GB" smtClean="0"/>
              <a:t>‹#›</a:t>
            </a:fld>
            <a:endParaRPr lang="en-GB"/>
          </a:p>
        </p:txBody>
      </p:sp>
    </p:spTree>
    <p:extLst>
      <p:ext uri="{BB962C8B-B14F-4D97-AF65-F5344CB8AC3E}">
        <p14:creationId xmlns:p14="http://schemas.microsoft.com/office/powerpoint/2010/main" val="394619556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DA1347-59A2-4692-AB28-7154CE0D7AE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244F564C-7124-4D00-BF3A-236E8D055D4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760732C1-190D-4612-A705-5836D102D49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160B89C6-7B27-4F1E-B8FA-149C3C9F8A86}"/>
              </a:ext>
            </a:extLst>
          </p:cNvPr>
          <p:cNvSpPr>
            <a:spLocks noGrp="1"/>
          </p:cNvSpPr>
          <p:nvPr>
            <p:ph type="dt" sz="half" idx="10"/>
          </p:nvPr>
        </p:nvSpPr>
        <p:spPr/>
        <p:txBody>
          <a:bodyPr/>
          <a:lstStyle/>
          <a:p>
            <a:fld id="{7BC57250-3DAC-4938-9AAB-07FD2AEFF9C5}" type="datetimeFigureOut">
              <a:rPr lang="en-GB" smtClean="0"/>
              <a:t>07/10/2019</a:t>
            </a:fld>
            <a:endParaRPr lang="en-GB"/>
          </a:p>
        </p:txBody>
      </p:sp>
      <p:sp>
        <p:nvSpPr>
          <p:cNvPr id="6" name="Footer Placeholder 5">
            <a:extLst>
              <a:ext uri="{FF2B5EF4-FFF2-40B4-BE49-F238E27FC236}">
                <a16:creationId xmlns:a16="http://schemas.microsoft.com/office/drawing/2014/main" id="{CD9CF6E3-1D03-43B7-AB05-AF99F5710838}"/>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F629EC75-1722-4A80-86AF-E6F2128E049F}"/>
              </a:ext>
            </a:extLst>
          </p:cNvPr>
          <p:cNvSpPr>
            <a:spLocks noGrp="1"/>
          </p:cNvSpPr>
          <p:nvPr>
            <p:ph type="sldNum" sz="quarter" idx="12"/>
          </p:nvPr>
        </p:nvSpPr>
        <p:spPr/>
        <p:txBody>
          <a:bodyPr/>
          <a:lstStyle/>
          <a:p>
            <a:fld id="{C3A30449-9787-4473-919B-E44049928983}" type="slidenum">
              <a:rPr lang="en-GB" smtClean="0"/>
              <a:t>‹#›</a:t>
            </a:fld>
            <a:endParaRPr lang="en-GB"/>
          </a:p>
        </p:txBody>
      </p:sp>
    </p:spTree>
    <p:extLst>
      <p:ext uri="{BB962C8B-B14F-4D97-AF65-F5344CB8AC3E}">
        <p14:creationId xmlns:p14="http://schemas.microsoft.com/office/powerpoint/2010/main" val="224934243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6C66FC-90D7-4279-A332-181274D44A2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9C491049-337C-4FD0-9C5E-06ADFF40E41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DE03495A-4E27-4380-94A2-65789075797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A5956E6C-B5A0-40D4-B724-27E8D9E3D2DA}"/>
              </a:ext>
            </a:extLst>
          </p:cNvPr>
          <p:cNvSpPr>
            <a:spLocks noGrp="1"/>
          </p:cNvSpPr>
          <p:nvPr>
            <p:ph type="dt" sz="half" idx="10"/>
          </p:nvPr>
        </p:nvSpPr>
        <p:spPr/>
        <p:txBody>
          <a:bodyPr/>
          <a:lstStyle/>
          <a:p>
            <a:fld id="{7BC57250-3DAC-4938-9AAB-07FD2AEFF9C5}" type="datetimeFigureOut">
              <a:rPr lang="en-GB" smtClean="0"/>
              <a:t>07/10/2019</a:t>
            </a:fld>
            <a:endParaRPr lang="en-GB"/>
          </a:p>
        </p:txBody>
      </p:sp>
      <p:sp>
        <p:nvSpPr>
          <p:cNvPr id="6" name="Footer Placeholder 5">
            <a:extLst>
              <a:ext uri="{FF2B5EF4-FFF2-40B4-BE49-F238E27FC236}">
                <a16:creationId xmlns:a16="http://schemas.microsoft.com/office/drawing/2014/main" id="{C6BB99C7-736E-4861-A209-5FAA2AA25546}"/>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F1818BFE-F314-4068-ACAC-C0E4BB2B96C4}"/>
              </a:ext>
            </a:extLst>
          </p:cNvPr>
          <p:cNvSpPr>
            <a:spLocks noGrp="1"/>
          </p:cNvSpPr>
          <p:nvPr>
            <p:ph type="sldNum" sz="quarter" idx="12"/>
          </p:nvPr>
        </p:nvSpPr>
        <p:spPr/>
        <p:txBody>
          <a:bodyPr/>
          <a:lstStyle/>
          <a:p>
            <a:fld id="{C3A30449-9787-4473-919B-E44049928983}" type="slidenum">
              <a:rPr lang="en-GB" smtClean="0"/>
              <a:t>‹#›</a:t>
            </a:fld>
            <a:endParaRPr lang="en-GB"/>
          </a:p>
        </p:txBody>
      </p:sp>
    </p:spTree>
    <p:extLst>
      <p:ext uri="{BB962C8B-B14F-4D97-AF65-F5344CB8AC3E}">
        <p14:creationId xmlns:p14="http://schemas.microsoft.com/office/powerpoint/2010/main" val="206000509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49659E7-49F8-4FC9-9004-74C689345127}"/>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3B5BCA47-0E5F-4E14-BD0B-D419B387286E}"/>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3DCFD83C-56A3-464D-B748-25E48486F3D9}"/>
              </a:ext>
            </a:extLst>
          </p:cNvPr>
          <p:cNvSpPr>
            <a:spLocks noGrp="1"/>
          </p:cNvSpPr>
          <p:nvPr>
            <p:ph type="dt" sz="half" idx="10"/>
          </p:nvPr>
        </p:nvSpPr>
        <p:spPr/>
        <p:txBody>
          <a:bodyPr/>
          <a:lstStyle/>
          <a:p>
            <a:fld id="{7BC57250-3DAC-4938-9AAB-07FD2AEFF9C5}" type="datetimeFigureOut">
              <a:rPr lang="en-GB" smtClean="0"/>
              <a:t>07/10/2019</a:t>
            </a:fld>
            <a:endParaRPr lang="en-GB"/>
          </a:p>
        </p:txBody>
      </p:sp>
      <p:sp>
        <p:nvSpPr>
          <p:cNvPr id="5" name="Footer Placeholder 4">
            <a:extLst>
              <a:ext uri="{FF2B5EF4-FFF2-40B4-BE49-F238E27FC236}">
                <a16:creationId xmlns:a16="http://schemas.microsoft.com/office/drawing/2014/main" id="{9F1248C9-1BBA-4F3B-8806-B101A17A2EA8}"/>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9EF1AAE1-3562-45B2-9E39-E144B4FCB27E}"/>
              </a:ext>
            </a:extLst>
          </p:cNvPr>
          <p:cNvSpPr>
            <a:spLocks noGrp="1"/>
          </p:cNvSpPr>
          <p:nvPr>
            <p:ph type="sldNum" sz="quarter" idx="12"/>
          </p:nvPr>
        </p:nvSpPr>
        <p:spPr/>
        <p:txBody>
          <a:bodyPr/>
          <a:lstStyle/>
          <a:p>
            <a:fld id="{C3A30449-9787-4473-919B-E44049928983}" type="slidenum">
              <a:rPr lang="en-GB" smtClean="0"/>
              <a:t>‹#›</a:t>
            </a:fld>
            <a:endParaRPr lang="en-GB"/>
          </a:p>
        </p:txBody>
      </p:sp>
    </p:spTree>
    <p:extLst>
      <p:ext uri="{BB962C8B-B14F-4D97-AF65-F5344CB8AC3E}">
        <p14:creationId xmlns:p14="http://schemas.microsoft.com/office/powerpoint/2010/main" val="23627495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F) Numberblocks Sub Page Title Slide">
    <p:spTree>
      <p:nvGrpSpPr>
        <p:cNvPr id="1" name=""/>
        <p:cNvGrpSpPr/>
        <p:nvPr/>
      </p:nvGrpSpPr>
      <p:grpSpPr>
        <a:xfrm>
          <a:off x="0" y="0"/>
          <a:ext cx="0" cy="0"/>
          <a:chOff x="0" y="0"/>
          <a:chExt cx="0" cy="0"/>
        </a:xfrm>
      </p:grpSpPr>
      <p:pic>
        <p:nvPicPr>
          <p:cNvPr id="7" name="Picture 2">
            <a:extLst>
              <a:ext uri="{FF2B5EF4-FFF2-40B4-BE49-F238E27FC236}">
                <a16:creationId xmlns:a16="http://schemas.microsoft.com/office/drawing/2014/main" id="{1A65881E-7522-4349-8822-AA93EBC587FF}"/>
              </a:ext>
            </a:extLst>
          </p:cNvPr>
          <p:cNvPicPr>
            <a:picLocks noChangeAspect="1" noChangeArrowheads="1"/>
          </p:cNvPicPr>
          <p:nvPr userDrawn="1"/>
        </p:nvPicPr>
        <p:blipFill>
          <a:blip r:embed="rId2" cstate="print"/>
          <a:srcRect/>
          <a:stretch>
            <a:fillRect/>
          </a:stretch>
        </p:blipFill>
        <p:spPr bwMode="auto">
          <a:xfrm>
            <a:off x="0" y="-1"/>
            <a:ext cx="12192000" cy="6858001"/>
          </a:xfrm>
          <a:prstGeom prst="rect">
            <a:avLst/>
          </a:prstGeom>
          <a:noFill/>
          <a:ln w="9525">
            <a:noFill/>
            <a:miter lim="800000"/>
            <a:headEnd/>
            <a:tailEnd/>
          </a:ln>
        </p:spPr>
      </p:pic>
      <p:sp>
        <p:nvSpPr>
          <p:cNvPr id="3" name="Subtitle 2">
            <a:extLst>
              <a:ext uri="{FF2B5EF4-FFF2-40B4-BE49-F238E27FC236}">
                <a16:creationId xmlns:a16="http://schemas.microsoft.com/office/drawing/2014/main" id="{D8D32C4F-FF9B-4B77-AF65-05CD14496A52}"/>
              </a:ext>
            </a:extLst>
          </p:cNvPr>
          <p:cNvSpPr>
            <a:spLocks noGrp="1"/>
          </p:cNvSpPr>
          <p:nvPr>
            <p:ph type="subTitle" idx="1" hasCustomPrompt="1"/>
          </p:nvPr>
        </p:nvSpPr>
        <p:spPr>
          <a:xfrm>
            <a:off x="641023" y="0"/>
            <a:ext cx="7428321" cy="5213024"/>
          </a:xfrm>
        </p:spPr>
        <p:txBody>
          <a:bodyPr anchor="ctr">
            <a:normAutofit/>
          </a:bodyPr>
          <a:lstStyle>
            <a:lvl1pPr marL="0" indent="0" algn="l">
              <a:buNone/>
              <a:defRPr sz="4000" b="1"/>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[Sub Page Title]</a:t>
            </a:r>
            <a:endParaRPr lang="en-US" dirty="0"/>
          </a:p>
        </p:txBody>
      </p:sp>
      <p:sp>
        <p:nvSpPr>
          <p:cNvPr id="4" name="Date Placeholder 3">
            <a:extLst>
              <a:ext uri="{FF2B5EF4-FFF2-40B4-BE49-F238E27FC236}">
                <a16:creationId xmlns:a16="http://schemas.microsoft.com/office/drawing/2014/main" id="{8A0842E8-EF05-4F86-BECC-D7DFE17EF6AE}"/>
              </a:ext>
            </a:extLst>
          </p:cNvPr>
          <p:cNvSpPr>
            <a:spLocks noGrp="1"/>
          </p:cNvSpPr>
          <p:nvPr>
            <p:ph type="dt" sz="half" idx="10"/>
          </p:nvPr>
        </p:nvSpPr>
        <p:spPr/>
        <p:txBody>
          <a:bodyPr/>
          <a:lstStyle/>
          <a:p>
            <a:fld id="{A9C2CB67-6008-4C65-B386-40B2CDC997BB}" type="datetimeFigureOut">
              <a:rPr lang="en-GB" smtClean="0"/>
              <a:t>07/10/2019</a:t>
            </a:fld>
            <a:endParaRPr lang="en-GB"/>
          </a:p>
        </p:txBody>
      </p:sp>
      <p:sp>
        <p:nvSpPr>
          <p:cNvPr id="5" name="Footer Placeholder 4">
            <a:extLst>
              <a:ext uri="{FF2B5EF4-FFF2-40B4-BE49-F238E27FC236}">
                <a16:creationId xmlns:a16="http://schemas.microsoft.com/office/drawing/2014/main" id="{95E35945-B2AB-48A9-AE20-E8A7C2998CBF}"/>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94100A6F-C458-471F-BCAD-8FA806CE7F31}"/>
              </a:ext>
            </a:extLst>
          </p:cNvPr>
          <p:cNvSpPr>
            <a:spLocks noGrp="1"/>
          </p:cNvSpPr>
          <p:nvPr>
            <p:ph type="sldNum" sz="quarter" idx="12"/>
          </p:nvPr>
        </p:nvSpPr>
        <p:spPr/>
        <p:txBody>
          <a:bodyPr/>
          <a:lstStyle/>
          <a:p>
            <a:fld id="{5C230F27-F2EF-4FB2-B0F0-95F3A04EB741}" type="slidenum">
              <a:rPr lang="en-GB" smtClean="0"/>
              <a:t>‹#›</a:t>
            </a:fld>
            <a:endParaRPr lang="en-GB"/>
          </a:p>
        </p:txBody>
      </p:sp>
      <p:pic>
        <p:nvPicPr>
          <p:cNvPr id="8" name="Picture 8">
            <a:extLst>
              <a:ext uri="{FF2B5EF4-FFF2-40B4-BE49-F238E27FC236}">
                <a16:creationId xmlns:a16="http://schemas.microsoft.com/office/drawing/2014/main" id="{98E9246C-D8FB-4134-89A4-5A86B199917D}"/>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tretch>
            <a:fillRect/>
          </a:stretch>
        </p:blipFill>
        <p:spPr bwMode="auto">
          <a:xfrm>
            <a:off x="8796969" y="4478204"/>
            <a:ext cx="3206454" cy="1654174"/>
          </a:xfrm>
          <a:prstGeom prst="rect">
            <a:avLst/>
          </a:prstGeom>
          <a:noFill/>
          <a:ln w="9525">
            <a:noFill/>
            <a:miter lim="800000"/>
            <a:headEnd/>
            <a:tailEnd/>
          </a:ln>
        </p:spPr>
      </p:pic>
    </p:spTree>
    <p:extLst>
      <p:ext uri="{BB962C8B-B14F-4D97-AF65-F5344CB8AC3E}">
        <p14:creationId xmlns:p14="http://schemas.microsoft.com/office/powerpoint/2010/main" val="39701640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TF) Numberblocks Sub Title Slid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72A4ACD4-2C4F-4485-9709-CC4506B2361D}"/>
              </a:ext>
            </a:extLst>
          </p:cNvPr>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 name="Title 1">
            <a:extLst>
              <a:ext uri="{FF2B5EF4-FFF2-40B4-BE49-F238E27FC236}">
                <a16:creationId xmlns:a16="http://schemas.microsoft.com/office/drawing/2014/main" id="{29932BBC-EA44-4AB2-9000-01C044EDD8C2}"/>
              </a:ext>
            </a:extLst>
          </p:cNvPr>
          <p:cNvSpPr>
            <a:spLocks noGrp="1"/>
          </p:cNvSpPr>
          <p:nvPr>
            <p:ph type="ctrTitle" hasCustomPrompt="1"/>
          </p:nvPr>
        </p:nvSpPr>
        <p:spPr>
          <a:xfrm>
            <a:off x="719999" y="669878"/>
            <a:ext cx="7556734" cy="612169"/>
          </a:xfrm>
        </p:spPr>
        <p:txBody>
          <a:bodyPr anchor="t">
            <a:normAutofit/>
          </a:bodyPr>
          <a:lstStyle>
            <a:lvl1pPr algn="l">
              <a:defRPr sz="4000">
                <a:solidFill>
                  <a:srgbClr val="007195"/>
                </a:solidFill>
              </a:defRPr>
            </a:lvl1pPr>
          </a:lstStyle>
          <a:p>
            <a:r>
              <a:rPr lang="en-US" dirty="0"/>
              <a:t>[Sub Title]</a:t>
            </a:r>
            <a:endParaRPr lang="en-GB" dirty="0"/>
          </a:p>
        </p:txBody>
      </p:sp>
      <p:sp>
        <p:nvSpPr>
          <p:cNvPr id="3" name="Subtitle 2">
            <a:extLst>
              <a:ext uri="{FF2B5EF4-FFF2-40B4-BE49-F238E27FC236}">
                <a16:creationId xmlns:a16="http://schemas.microsoft.com/office/drawing/2014/main" id="{F1EDCBBE-DC00-4448-9D2D-94ACA0377D9E}"/>
              </a:ext>
            </a:extLst>
          </p:cNvPr>
          <p:cNvSpPr>
            <a:spLocks noGrp="1"/>
          </p:cNvSpPr>
          <p:nvPr>
            <p:ph type="subTitle" idx="1" hasCustomPrompt="1"/>
          </p:nvPr>
        </p:nvSpPr>
        <p:spPr>
          <a:xfrm>
            <a:off x="719999" y="1809946"/>
            <a:ext cx="10771275" cy="4015818"/>
          </a:xfrm>
        </p:spPr>
        <p:txBody>
          <a:bodyPr>
            <a:normAutofit/>
          </a:bodyPr>
          <a:lstStyle>
            <a:lvl1pPr marL="0" marR="0" indent="0" algn="l" defTabSz="914400" rtl="0" eaLnBrk="1" fontAlgn="auto" latinLnBrk="0" hangingPunct="1">
              <a:lnSpc>
                <a:spcPct val="90000"/>
              </a:lnSpc>
              <a:spcBef>
                <a:spcPts val="1000"/>
              </a:spcBef>
              <a:spcAft>
                <a:spcPts val="0"/>
              </a:spcAft>
              <a:buClrTx/>
              <a:buSzTx/>
              <a:buFontTx/>
              <a:buNone/>
              <a:tabLst/>
              <a:defRPr sz="2000" b="0" u="none">
                <a:solidFill>
                  <a:srgbClr val="007195"/>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marL="0" marR="0" lvl="0" indent="0" algn="l" defTabSz="914400" rtl="0" eaLnBrk="1" fontAlgn="auto" latinLnBrk="0" hangingPunct="1">
              <a:lnSpc>
                <a:spcPct val="90000"/>
              </a:lnSpc>
              <a:spcBef>
                <a:spcPts val="1000"/>
              </a:spcBef>
              <a:spcAft>
                <a:spcPts val="0"/>
              </a:spcAft>
              <a:buClrTx/>
              <a:buSzTx/>
              <a:buFontTx/>
              <a:buNone/>
              <a:tabLst/>
              <a:defRPr/>
            </a:pPr>
            <a:r>
              <a:rPr lang="en-US" dirty="0"/>
              <a:t>[Sub copy]</a:t>
            </a:r>
            <a:endParaRPr lang="en-US" b="0" dirty="0"/>
          </a:p>
        </p:txBody>
      </p:sp>
      <p:sp>
        <p:nvSpPr>
          <p:cNvPr id="4" name="Date Placeholder 3">
            <a:extLst>
              <a:ext uri="{FF2B5EF4-FFF2-40B4-BE49-F238E27FC236}">
                <a16:creationId xmlns:a16="http://schemas.microsoft.com/office/drawing/2014/main" id="{6C23A859-6B35-4AC3-915C-EFCEC498CA8E}"/>
              </a:ext>
            </a:extLst>
          </p:cNvPr>
          <p:cNvSpPr>
            <a:spLocks noGrp="1"/>
          </p:cNvSpPr>
          <p:nvPr>
            <p:ph type="dt" sz="half" idx="10"/>
          </p:nvPr>
        </p:nvSpPr>
        <p:spPr/>
        <p:txBody>
          <a:bodyPr/>
          <a:lstStyle/>
          <a:p>
            <a:fld id="{7BC57250-3DAC-4938-9AAB-07FD2AEFF9C5}" type="datetimeFigureOut">
              <a:rPr lang="en-GB" smtClean="0"/>
              <a:t>07/10/2019</a:t>
            </a:fld>
            <a:endParaRPr lang="en-GB"/>
          </a:p>
        </p:txBody>
      </p:sp>
      <p:sp>
        <p:nvSpPr>
          <p:cNvPr id="5" name="Footer Placeholder 4">
            <a:extLst>
              <a:ext uri="{FF2B5EF4-FFF2-40B4-BE49-F238E27FC236}">
                <a16:creationId xmlns:a16="http://schemas.microsoft.com/office/drawing/2014/main" id="{2FD1344D-A5A4-44DC-925F-8BBD1BBCB9F8}"/>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EFBE6948-336B-48EE-8876-DE6181302A24}"/>
              </a:ext>
            </a:extLst>
          </p:cNvPr>
          <p:cNvSpPr>
            <a:spLocks noGrp="1"/>
          </p:cNvSpPr>
          <p:nvPr>
            <p:ph type="sldNum" sz="quarter" idx="12"/>
          </p:nvPr>
        </p:nvSpPr>
        <p:spPr/>
        <p:txBody>
          <a:bodyPr/>
          <a:lstStyle/>
          <a:p>
            <a:fld id="{C3A30449-9787-4473-919B-E44049928983}" type="slidenum">
              <a:rPr lang="en-GB" smtClean="0"/>
              <a:t>‹#›</a:t>
            </a:fld>
            <a:endParaRPr lang="en-GB"/>
          </a:p>
        </p:txBody>
      </p:sp>
      <p:pic>
        <p:nvPicPr>
          <p:cNvPr id="8" name="Picture 8">
            <a:extLst>
              <a:ext uri="{FF2B5EF4-FFF2-40B4-BE49-F238E27FC236}">
                <a16:creationId xmlns:a16="http://schemas.microsoft.com/office/drawing/2014/main" id="{BC197F86-8E70-43F1-A657-B7C78418795C}"/>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tretch>
            <a:fillRect/>
          </a:stretch>
        </p:blipFill>
        <p:spPr bwMode="auto">
          <a:xfrm>
            <a:off x="9491451" y="207839"/>
            <a:ext cx="2511971" cy="1295898"/>
          </a:xfrm>
          <a:prstGeom prst="rect">
            <a:avLst/>
          </a:prstGeom>
          <a:noFill/>
          <a:ln w="9525">
            <a:noFill/>
            <a:miter lim="800000"/>
            <a:headEnd/>
            <a:tailEnd/>
          </a:ln>
        </p:spPr>
      </p:pic>
    </p:spTree>
    <p:extLst>
      <p:ext uri="{BB962C8B-B14F-4D97-AF65-F5344CB8AC3E}">
        <p14:creationId xmlns:p14="http://schemas.microsoft.com/office/powerpoint/2010/main" val="3195795706"/>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438"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F) Numberblocks Sub Copy Slid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72A4ACD4-2C4F-4485-9709-CC4506B2361D}"/>
              </a:ext>
            </a:extLst>
          </p:cNvPr>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 name="Date Placeholder 3">
            <a:extLst>
              <a:ext uri="{FF2B5EF4-FFF2-40B4-BE49-F238E27FC236}">
                <a16:creationId xmlns:a16="http://schemas.microsoft.com/office/drawing/2014/main" id="{6C23A859-6B35-4AC3-915C-EFCEC498CA8E}"/>
              </a:ext>
            </a:extLst>
          </p:cNvPr>
          <p:cNvSpPr>
            <a:spLocks noGrp="1"/>
          </p:cNvSpPr>
          <p:nvPr>
            <p:ph type="dt" sz="half" idx="10"/>
          </p:nvPr>
        </p:nvSpPr>
        <p:spPr/>
        <p:txBody>
          <a:bodyPr/>
          <a:lstStyle/>
          <a:p>
            <a:fld id="{7BC57250-3DAC-4938-9AAB-07FD2AEFF9C5}" type="datetimeFigureOut">
              <a:rPr lang="en-GB" smtClean="0"/>
              <a:t>07/10/2019</a:t>
            </a:fld>
            <a:endParaRPr lang="en-GB"/>
          </a:p>
        </p:txBody>
      </p:sp>
      <p:sp>
        <p:nvSpPr>
          <p:cNvPr id="5" name="Footer Placeholder 4">
            <a:extLst>
              <a:ext uri="{FF2B5EF4-FFF2-40B4-BE49-F238E27FC236}">
                <a16:creationId xmlns:a16="http://schemas.microsoft.com/office/drawing/2014/main" id="{2FD1344D-A5A4-44DC-925F-8BBD1BBCB9F8}"/>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EFBE6948-336B-48EE-8876-DE6181302A24}"/>
              </a:ext>
            </a:extLst>
          </p:cNvPr>
          <p:cNvSpPr>
            <a:spLocks noGrp="1"/>
          </p:cNvSpPr>
          <p:nvPr>
            <p:ph type="sldNum" sz="quarter" idx="12"/>
          </p:nvPr>
        </p:nvSpPr>
        <p:spPr/>
        <p:txBody>
          <a:bodyPr/>
          <a:lstStyle/>
          <a:p>
            <a:fld id="{C3A30449-9787-4473-919B-E44049928983}" type="slidenum">
              <a:rPr lang="en-GB" smtClean="0"/>
              <a:t>‹#›</a:t>
            </a:fld>
            <a:endParaRPr lang="en-GB"/>
          </a:p>
        </p:txBody>
      </p:sp>
      <p:pic>
        <p:nvPicPr>
          <p:cNvPr id="8" name="Picture 8">
            <a:extLst>
              <a:ext uri="{FF2B5EF4-FFF2-40B4-BE49-F238E27FC236}">
                <a16:creationId xmlns:a16="http://schemas.microsoft.com/office/drawing/2014/main" id="{BC197F86-8E70-43F1-A657-B7C78418795C}"/>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tretch>
            <a:fillRect/>
          </a:stretch>
        </p:blipFill>
        <p:spPr bwMode="auto">
          <a:xfrm>
            <a:off x="9491451" y="207839"/>
            <a:ext cx="2511971" cy="1295899"/>
          </a:xfrm>
          <a:prstGeom prst="rect">
            <a:avLst/>
          </a:prstGeom>
          <a:noFill/>
          <a:ln w="9525">
            <a:noFill/>
            <a:miter lim="800000"/>
            <a:headEnd/>
            <a:tailEnd/>
          </a:ln>
        </p:spPr>
      </p:pic>
      <p:sp>
        <p:nvSpPr>
          <p:cNvPr id="11" name="Subtitle 2">
            <a:extLst>
              <a:ext uri="{FF2B5EF4-FFF2-40B4-BE49-F238E27FC236}">
                <a16:creationId xmlns:a16="http://schemas.microsoft.com/office/drawing/2014/main" id="{74C39FB4-F412-4297-9C9B-0AD08E5C42A0}"/>
              </a:ext>
            </a:extLst>
          </p:cNvPr>
          <p:cNvSpPr>
            <a:spLocks noGrp="1"/>
          </p:cNvSpPr>
          <p:nvPr>
            <p:ph type="subTitle" idx="1" hasCustomPrompt="1"/>
          </p:nvPr>
        </p:nvSpPr>
        <p:spPr>
          <a:xfrm>
            <a:off x="720000" y="1809946"/>
            <a:ext cx="10771274" cy="4015818"/>
          </a:xfrm>
        </p:spPr>
        <p:txBody>
          <a:bodyPr>
            <a:normAutofit/>
          </a:bodyPr>
          <a:lstStyle>
            <a:lvl1pPr marL="0" marR="0" indent="0" algn="l" defTabSz="914400" rtl="0" eaLnBrk="1" fontAlgn="auto" latinLnBrk="0" hangingPunct="1">
              <a:lnSpc>
                <a:spcPct val="90000"/>
              </a:lnSpc>
              <a:spcBef>
                <a:spcPts val="1000"/>
              </a:spcBef>
              <a:spcAft>
                <a:spcPts val="0"/>
              </a:spcAft>
              <a:buClrTx/>
              <a:buSzTx/>
              <a:buFontTx/>
              <a:buNone/>
              <a:tabLst/>
              <a:defRPr sz="2000" b="0">
                <a:solidFill>
                  <a:srgbClr val="007195"/>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marL="0" marR="0" lvl="0" indent="0" algn="l" defTabSz="914400" rtl="0" eaLnBrk="1" fontAlgn="auto" latinLnBrk="0" hangingPunct="1">
              <a:lnSpc>
                <a:spcPct val="90000"/>
              </a:lnSpc>
              <a:spcBef>
                <a:spcPts val="1000"/>
              </a:spcBef>
              <a:spcAft>
                <a:spcPts val="0"/>
              </a:spcAft>
              <a:buClrTx/>
              <a:buSzTx/>
              <a:buFontTx/>
              <a:buNone/>
              <a:tabLst/>
              <a:defRPr/>
            </a:pPr>
            <a:r>
              <a:rPr lang="en-US" dirty="0"/>
              <a:t>[Sub copy]</a:t>
            </a:r>
          </a:p>
          <a:p>
            <a:pPr marL="0" marR="0" lvl="0" indent="0" algn="l" defTabSz="914400" rtl="0" eaLnBrk="1" fontAlgn="auto" latinLnBrk="0" hangingPunct="1">
              <a:lnSpc>
                <a:spcPct val="90000"/>
              </a:lnSpc>
              <a:spcBef>
                <a:spcPts val="1000"/>
              </a:spcBef>
              <a:spcAft>
                <a:spcPts val="0"/>
              </a:spcAft>
              <a:buClrTx/>
              <a:buSzTx/>
              <a:buFontTx/>
              <a:buNone/>
              <a:tabLst/>
              <a:defRPr/>
            </a:pPr>
            <a:endParaRPr lang="en-US" dirty="0"/>
          </a:p>
        </p:txBody>
      </p:sp>
    </p:spTree>
    <p:extLst>
      <p:ext uri="{BB962C8B-B14F-4D97-AF65-F5344CB8AC3E}">
        <p14:creationId xmlns:p14="http://schemas.microsoft.com/office/powerpoint/2010/main" val="261764152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CF) Full Bleed Image with Teacher Notes">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26C3FA1F-A845-4472-9CCC-79C68B0772CE}"/>
              </a:ext>
            </a:extLst>
          </p:cNvPr>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675"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5" name="Footer Placeholder 4">
            <a:extLst>
              <a:ext uri="{FF2B5EF4-FFF2-40B4-BE49-F238E27FC236}">
                <a16:creationId xmlns:a16="http://schemas.microsoft.com/office/drawing/2014/main" id="{2B4D1304-0285-4ECA-BFD4-4286C354030A}"/>
              </a:ext>
            </a:extLst>
          </p:cNvPr>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GB" sz="675"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6" name="Slide Number Placeholder 5">
            <a:extLst>
              <a:ext uri="{FF2B5EF4-FFF2-40B4-BE49-F238E27FC236}">
                <a16:creationId xmlns:a16="http://schemas.microsoft.com/office/drawing/2014/main" id="{C087EC8F-E4E5-4461-ABCB-AB926E451749}"/>
              </a:ext>
            </a:extLst>
          </p:cNvPr>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842CEEE-46D8-4902-AD29-CBFFF8B3C125}" type="slidenum">
              <a:rPr kumimoji="0" lang="en-GB" sz="675" b="0" i="0" u="none" strike="noStrike" kern="1200" cap="none" spc="0" normalizeH="0" baseline="0" noProof="0">
                <a:ln>
                  <a:noFill/>
                </a:ln>
                <a:solidFill>
                  <a:srgbClr val="000000"/>
                </a:solidFill>
                <a:effectLst/>
                <a:uLnTx/>
                <a:uFillTx/>
                <a:latin typeface="Calibri" panose="020F0502020204030204"/>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GB" sz="675"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2" name="Rectangle 1">
            <a:extLst>
              <a:ext uri="{FF2B5EF4-FFF2-40B4-BE49-F238E27FC236}">
                <a16:creationId xmlns:a16="http://schemas.microsoft.com/office/drawing/2014/main" id="{8B1C19FB-182F-456C-9758-0F1332559460}"/>
              </a:ext>
            </a:extLst>
          </p:cNvPr>
          <p:cNvSpPr/>
          <p:nvPr userDrawn="1"/>
        </p:nvSpPr>
        <p:spPr>
          <a:xfrm>
            <a:off x="0" y="0"/>
            <a:ext cx="12192000" cy="6858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Rectangle 6">
            <a:extLst>
              <a:ext uri="{FF2B5EF4-FFF2-40B4-BE49-F238E27FC236}">
                <a16:creationId xmlns:a16="http://schemas.microsoft.com/office/drawing/2014/main" id="{6731C5EB-094E-4C53-8DA7-71DBA860C3F4}"/>
              </a:ext>
            </a:extLst>
          </p:cNvPr>
          <p:cNvSpPr/>
          <p:nvPr userDrawn="1"/>
        </p:nvSpPr>
        <p:spPr>
          <a:xfrm>
            <a:off x="0" y="0"/>
            <a:ext cx="12192000" cy="6858000"/>
          </a:xfrm>
          <a:prstGeom prst="rect">
            <a:avLst/>
          </a:prstGeom>
          <a:solidFill>
            <a:srgbClr val="E8F1F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 name="Oval 8">
            <a:extLst>
              <a:ext uri="{FF2B5EF4-FFF2-40B4-BE49-F238E27FC236}">
                <a16:creationId xmlns:a16="http://schemas.microsoft.com/office/drawing/2014/main" id="{0878598E-2DBD-455A-A508-2DDEB79BA279}"/>
              </a:ext>
            </a:extLst>
          </p:cNvPr>
          <p:cNvSpPr/>
          <p:nvPr userDrawn="1"/>
        </p:nvSpPr>
        <p:spPr bwMode="auto">
          <a:xfrm>
            <a:off x="11769354" y="6392987"/>
            <a:ext cx="359229" cy="346166"/>
          </a:xfrm>
          <a:prstGeom prst="ellipse">
            <a:avLst/>
          </a:prstGeom>
          <a:solidFill>
            <a:srgbClr val="00B0F0"/>
          </a:solidFill>
          <a:ln>
            <a:noFill/>
          </a:ln>
          <a:effec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Tree>
    <p:extLst>
      <p:ext uri="{BB962C8B-B14F-4D97-AF65-F5344CB8AC3E}">
        <p14:creationId xmlns:p14="http://schemas.microsoft.com/office/powerpoint/2010/main" val="7005835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F) Full Bleed Image">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26C3FA1F-A845-4472-9CCC-79C68B0772CE}"/>
              </a:ext>
            </a:extLst>
          </p:cNvPr>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675"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5" name="Footer Placeholder 4">
            <a:extLst>
              <a:ext uri="{FF2B5EF4-FFF2-40B4-BE49-F238E27FC236}">
                <a16:creationId xmlns:a16="http://schemas.microsoft.com/office/drawing/2014/main" id="{2B4D1304-0285-4ECA-BFD4-4286C354030A}"/>
              </a:ext>
            </a:extLst>
          </p:cNvPr>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GB" sz="675"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6" name="Slide Number Placeholder 5">
            <a:extLst>
              <a:ext uri="{FF2B5EF4-FFF2-40B4-BE49-F238E27FC236}">
                <a16:creationId xmlns:a16="http://schemas.microsoft.com/office/drawing/2014/main" id="{C087EC8F-E4E5-4461-ABCB-AB926E451749}"/>
              </a:ext>
            </a:extLst>
          </p:cNvPr>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842CEEE-46D8-4902-AD29-CBFFF8B3C125}" type="slidenum">
              <a:rPr kumimoji="0" lang="en-GB" sz="675" b="0" i="0" u="none" strike="noStrike" kern="1200" cap="none" spc="0" normalizeH="0" baseline="0" noProof="0">
                <a:ln>
                  <a:noFill/>
                </a:ln>
                <a:solidFill>
                  <a:srgbClr val="000000"/>
                </a:solidFill>
                <a:effectLst/>
                <a:uLnTx/>
                <a:uFillTx/>
                <a:latin typeface="Calibri" panose="020F0502020204030204"/>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GB" sz="675"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2" name="Rectangle 1">
            <a:extLst>
              <a:ext uri="{FF2B5EF4-FFF2-40B4-BE49-F238E27FC236}">
                <a16:creationId xmlns:a16="http://schemas.microsoft.com/office/drawing/2014/main" id="{8B1C19FB-182F-456C-9758-0F1332559460}"/>
              </a:ext>
            </a:extLst>
          </p:cNvPr>
          <p:cNvSpPr/>
          <p:nvPr userDrawn="1"/>
        </p:nvSpPr>
        <p:spPr>
          <a:xfrm>
            <a:off x="0" y="0"/>
            <a:ext cx="12192000" cy="6858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Rectangle 6">
            <a:extLst>
              <a:ext uri="{FF2B5EF4-FFF2-40B4-BE49-F238E27FC236}">
                <a16:creationId xmlns:a16="http://schemas.microsoft.com/office/drawing/2014/main" id="{6731C5EB-094E-4C53-8DA7-71DBA860C3F4}"/>
              </a:ext>
            </a:extLst>
          </p:cNvPr>
          <p:cNvSpPr/>
          <p:nvPr userDrawn="1"/>
        </p:nvSpPr>
        <p:spPr>
          <a:xfrm>
            <a:off x="0" y="0"/>
            <a:ext cx="12192000" cy="6858000"/>
          </a:xfrm>
          <a:prstGeom prst="rect">
            <a:avLst/>
          </a:prstGeom>
          <a:solidFill>
            <a:schemeClr val="accent5">
              <a:lumMod val="20000"/>
              <a:lumOff val="80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176764658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EAB5EB-7CBF-49B6-B49C-6795CBE5BF4C}"/>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F584EE76-BB39-4D25-A025-555DB86D0071}"/>
              </a:ext>
            </a:extLst>
          </p:cNvPr>
          <p:cNvSpPr>
            <a:spLocks noGrp="1"/>
          </p:cNvSpPr>
          <p:nvPr>
            <p:ph type="dt" sz="half" idx="10"/>
          </p:nvPr>
        </p:nvSpPr>
        <p:spPr/>
        <p:txBody>
          <a:bodyPr/>
          <a:lstStyle/>
          <a:p>
            <a:fld id="{A9C2CB67-6008-4C65-B386-40B2CDC997BB}" type="datetimeFigureOut">
              <a:rPr lang="en-GB" smtClean="0"/>
              <a:t>07/10/2019</a:t>
            </a:fld>
            <a:endParaRPr lang="en-GB"/>
          </a:p>
        </p:txBody>
      </p:sp>
      <p:sp>
        <p:nvSpPr>
          <p:cNvPr id="4" name="Footer Placeholder 3">
            <a:extLst>
              <a:ext uri="{FF2B5EF4-FFF2-40B4-BE49-F238E27FC236}">
                <a16:creationId xmlns:a16="http://schemas.microsoft.com/office/drawing/2014/main" id="{8FBC8DB9-ECAD-4E35-A4B9-EA32CBE3B5B1}"/>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03596493-608E-44B0-B3A6-E87540F90E03}"/>
              </a:ext>
            </a:extLst>
          </p:cNvPr>
          <p:cNvSpPr>
            <a:spLocks noGrp="1"/>
          </p:cNvSpPr>
          <p:nvPr>
            <p:ph type="sldNum" sz="quarter" idx="12"/>
          </p:nvPr>
        </p:nvSpPr>
        <p:spPr/>
        <p:txBody>
          <a:bodyPr/>
          <a:lstStyle/>
          <a:p>
            <a:fld id="{5C230F27-F2EF-4FB2-B0F0-95F3A04EB741}" type="slidenum">
              <a:rPr lang="en-GB" smtClean="0"/>
              <a:t>‹#›</a:t>
            </a:fld>
            <a:endParaRPr lang="en-GB"/>
          </a:p>
        </p:txBody>
      </p:sp>
      <p:sp>
        <p:nvSpPr>
          <p:cNvPr id="6" name="Vertical Text Placeholder 2">
            <a:extLst>
              <a:ext uri="{FF2B5EF4-FFF2-40B4-BE49-F238E27FC236}">
                <a16:creationId xmlns:a16="http://schemas.microsoft.com/office/drawing/2014/main" id="{DA144CFF-2C6B-4F20-A4C1-145997941CCF}"/>
              </a:ext>
            </a:extLst>
          </p:cNvPr>
          <p:cNvSpPr>
            <a:spLocks noGrp="1"/>
          </p:cNvSpPr>
          <p:nvPr>
            <p:ph type="body" orient="vert" idx="1" hasCustomPrompt="1"/>
          </p:nvPr>
        </p:nvSpPr>
        <p:spPr>
          <a:xfrm>
            <a:off x="838200" y="1825625"/>
            <a:ext cx="10515600" cy="4351338"/>
          </a:xfrm>
        </p:spPr>
        <p:txBody>
          <a:bodyPr vert="horz"/>
          <a:lstStyle>
            <a:lvl1pPr>
              <a:defRPr b="1"/>
            </a:lvl1pPr>
          </a:lstStyle>
          <a:p>
            <a:pPr lvl="0"/>
            <a:r>
              <a:rPr lang="en-US" dirty="0"/>
              <a:t>Sub copy header</a:t>
            </a:r>
            <a:br>
              <a:rPr lang="en-US" dirty="0"/>
            </a:br>
            <a:endParaRPr lang="en-US" dirty="0"/>
          </a:p>
          <a:p>
            <a:pPr lvl="0"/>
            <a:r>
              <a:rPr lang="en-US" b="0" dirty="0" err="1"/>
              <a:t>fsaf</a:t>
            </a:r>
            <a:endParaRPr lang="en-US" dirty="0"/>
          </a:p>
        </p:txBody>
      </p:sp>
    </p:spTree>
    <p:extLst>
      <p:ext uri="{BB962C8B-B14F-4D97-AF65-F5344CB8AC3E}">
        <p14:creationId xmlns:p14="http://schemas.microsoft.com/office/powerpoint/2010/main" val="386457208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6A94DB-CC1A-425C-A6DF-86A65A190E34}"/>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FC99EB9B-1DB5-448A-B85C-3B97BD9B9BC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F632BDA4-9E4E-4F52-85D5-5FA27BBD8932}"/>
              </a:ext>
            </a:extLst>
          </p:cNvPr>
          <p:cNvSpPr>
            <a:spLocks noGrp="1"/>
          </p:cNvSpPr>
          <p:nvPr>
            <p:ph type="dt" sz="half" idx="10"/>
          </p:nvPr>
        </p:nvSpPr>
        <p:spPr/>
        <p:txBody>
          <a:bodyPr/>
          <a:lstStyle/>
          <a:p>
            <a:fld id="{7BC57250-3DAC-4938-9AAB-07FD2AEFF9C5}" type="datetimeFigureOut">
              <a:rPr lang="en-GB" smtClean="0"/>
              <a:t>07/10/2019</a:t>
            </a:fld>
            <a:endParaRPr lang="en-GB"/>
          </a:p>
        </p:txBody>
      </p:sp>
      <p:sp>
        <p:nvSpPr>
          <p:cNvPr id="5" name="Footer Placeholder 4">
            <a:extLst>
              <a:ext uri="{FF2B5EF4-FFF2-40B4-BE49-F238E27FC236}">
                <a16:creationId xmlns:a16="http://schemas.microsoft.com/office/drawing/2014/main" id="{DC61A982-6939-4C53-B92D-687A755AB094}"/>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9B2BEA9C-F13D-4916-A23F-5CDE6A835963}"/>
              </a:ext>
            </a:extLst>
          </p:cNvPr>
          <p:cNvSpPr>
            <a:spLocks noGrp="1"/>
          </p:cNvSpPr>
          <p:nvPr>
            <p:ph type="sldNum" sz="quarter" idx="12"/>
          </p:nvPr>
        </p:nvSpPr>
        <p:spPr/>
        <p:txBody>
          <a:bodyPr/>
          <a:lstStyle/>
          <a:p>
            <a:fld id="{C3A30449-9787-4473-919B-E44049928983}" type="slidenum">
              <a:rPr lang="en-GB" smtClean="0"/>
              <a:t>‹#›</a:t>
            </a:fld>
            <a:endParaRPr lang="en-GB"/>
          </a:p>
        </p:txBody>
      </p:sp>
    </p:spTree>
    <p:extLst>
      <p:ext uri="{BB962C8B-B14F-4D97-AF65-F5344CB8AC3E}">
        <p14:creationId xmlns:p14="http://schemas.microsoft.com/office/powerpoint/2010/main" val="11397731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41DA4B-2B4A-4FFB-A1FD-B6330A53A7CF}"/>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20A9DE0F-D2D3-4441-8B0F-FCD2977ADE84}"/>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C7DE8211-8599-4498-ABB1-31B9942423B2}"/>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CDA9ABEA-CA26-4451-9AAB-8FED1CAE9D8C}"/>
              </a:ext>
            </a:extLst>
          </p:cNvPr>
          <p:cNvSpPr>
            <a:spLocks noGrp="1"/>
          </p:cNvSpPr>
          <p:nvPr>
            <p:ph type="dt" sz="half" idx="10"/>
          </p:nvPr>
        </p:nvSpPr>
        <p:spPr/>
        <p:txBody>
          <a:bodyPr/>
          <a:lstStyle/>
          <a:p>
            <a:fld id="{7BC57250-3DAC-4938-9AAB-07FD2AEFF9C5}" type="datetimeFigureOut">
              <a:rPr lang="en-GB" smtClean="0"/>
              <a:t>07/10/2019</a:t>
            </a:fld>
            <a:endParaRPr lang="en-GB"/>
          </a:p>
        </p:txBody>
      </p:sp>
      <p:sp>
        <p:nvSpPr>
          <p:cNvPr id="6" name="Footer Placeholder 5">
            <a:extLst>
              <a:ext uri="{FF2B5EF4-FFF2-40B4-BE49-F238E27FC236}">
                <a16:creationId xmlns:a16="http://schemas.microsoft.com/office/drawing/2014/main" id="{3B0E0DC8-9C63-413C-AA2B-4ACFAAFFD2BB}"/>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B8340E8E-A5A8-4FBB-AC3A-A31924293EE9}"/>
              </a:ext>
            </a:extLst>
          </p:cNvPr>
          <p:cNvSpPr>
            <a:spLocks noGrp="1"/>
          </p:cNvSpPr>
          <p:nvPr>
            <p:ph type="sldNum" sz="quarter" idx="12"/>
          </p:nvPr>
        </p:nvSpPr>
        <p:spPr/>
        <p:txBody>
          <a:bodyPr/>
          <a:lstStyle/>
          <a:p>
            <a:fld id="{C3A30449-9787-4473-919B-E44049928983}" type="slidenum">
              <a:rPr lang="en-GB" smtClean="0"/>
              <a:t>‹#›</a:t>
            </a:fld>
            <a:endParaRPr lang="en-GB"/>
          </a:p>
        </p:txBody>
      </p:sp>
    </p:spTree>
    <p:extLst>
      <p:ext uri="{BB962C8B-B14F-4D97-AF65-F5344CB8AC3E}">
        <p14:creationId xmlns:p14="http://schemas.microsoft.com/office/powerpoint/2010/main" val="209372279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2.jp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4.xml"/><Relationship Id="rId3" Type="http://schemas.openxmlformats.org/officeDocument/2006/relationships/slideLayout" Target="../slideLayouts/slideLayout9.xml"/><Relationship Id="rId7" Type="http://schemas.openxmlformats.org/officeDocument/2006/relationships/slideLayout" Target="../slideLayouts/slideLayout13.xml"/><Relationship Id="rId2" Type="http://schemas.openxmlformats.org/officeDocument/2006/relationships/slideLayout" Target="../slideLayouts/slideLayout8.xml"/><Relationship Id="rId1" Type="http://schemas.openxmlformats.org/officeDocument/2006/relationships/slideLayout" Target="../slideLayouts/slideLayout7.xml"/><Relationship Id="rId6" Type="http://schemas.openxmlformats.org/officeDocument/2006/relationships/slideLayout" Target="../slideLayouts/slideLayout12.xml"/><Relationship Id="rId5" Type="http://schemas.openxmlformats.org/officeDocument/2006/relationships/slideLayout" Target="../slideLayouts/slideLayout11.xml"/><Relationship Id="rId4" Type="http://schemas.openxmlformats.org/officeDocument/2006/relationships/slideLayout" Target="../slideLayouts/slideLayout10.xml"/><Relationship Id="rId9"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2">
            <a:extLst>
              <a:ext uri="{FF2B5EF4-FFF2-40B4-BE49-F238E27FC236}">
                <a16:creationId xmlns:a16="http://schemas.microsoft.com/office/drawing/2014/main" id="{73D6A1AC-B7A5-433A-8D53-1A749BF139CF}"/>
              </a:ext>
            </a:extLst>
          </p:cNvPr>
          <p:cNvPicPr>
            <a:picLocks noChangeAspect="1" noChangeArrowheads="1"/>
          </p:cNvPicPr>
          <p:nvPr userDrawn="1"/>
        </p:nvPicPr>
        <p:blipFill>
          <a:blip r:embed="rId8" cstate="print"/>
          <a:srcRect/>
          <a:stretch>
            <a:fillRect/>
          </a:stretch>
        </p:blipFill>
        <p:spPr bwMode="auto">
          <a:xfrm>
            <a:off x="0" y="-1"/>
            <a:ext cx="12192000" cy="6858001"/>
          </a:xfrm>
          <a:prstGeom prst="rect">
            <a:avLst/>
          </a:prstGeom>
          <a:noFill/>
          <a:ln w="9525">
            <a:noFill/>
            <a:miter lim="800000"/>
            <a:headEnd/>
            <a:tailEnd/>
          </a:ln>
        </p:spPr>
      </p:pic>
      <p:sp>
        <p:nvSpPr>
          <p:cNvPr id="2" name="Title Placeholder 1">
            <a:extLst>
              <a:ext uri="{FF2B5EF4-FFF2-40B4-BE49-F238E27FC236}">
                <a16:creationId xmlns:a16="http://schemas.microsoft.com/office/drawing/2014/main" id="{C8D32649-CD8D-4B44-98FA-71235C43B9D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err="1"/>
              <a:t>Numberblocks</a:t>
            </a:r>
            <a:endParaRPr lang="en-GB" dirty="0"/>
          </a:p>
        </p:txBody>
      </p:sp>
      <p:sp>
        <p:nvSpPr>
          <p:cNvPr id="3" name="Text Placeholder 2">
            <a:extLst>
              <a:ext uri="{FF2B5EF4-FFF2-40B4-BE49-F238E27FC236}">
                <a16:creationId xmlns:a16="http://schemas.microsoft.com/office/drawing/2014/main" id="{927D1698-938C-4E9F-9B92-7F45D3F54EC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r>
              <a:rPr lang="en-US" dirty="0"/>
              <a:t>Support Materials</a:t>
            </a:r>
            <a:br>
              <a:rPr lang="en-US" dirty="0"/>
            </a:br>
            <a:r>
              <a:rPr lang="en-US" dirty="0"/>
              <a:t>Episode [XX]</a:t>
            </a:r>
            <a:br>
              <a:rPr lang="en-GB" dirty="0"/>
            </a:br>
            <a:r>
              <a:rPr lang="en-GB" dirty="0"/>
              <a:t>[Name]</a:t>
            </a:r>
            <a:endParaRPr lang="en-US" dirty="0"/>
          </a:p>
        </p:txBody>
      </p:sp>
      <p:sp>
        <p:nvSpPr>
          <p:cNvPr id="4" name="Date Placeholder 3">
            <a:extLst>
              <a:ext uri="{FF2B5EF4-FFF2-40B4-BE49-F238E27FC236}">
                <a16:creationId xmlns:a16="http://schemas.microsoft.com/office/drawing/2014/main" id="{5E0326B5-4F59-4E28-86D4-1C55175B2AB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9C2CB67-6008-4C65-B386-40B2CDC997BB}" type="datetimeFigureOut">
              <a:rPr lang="en-GB" smtClean="0"/>
              <a:t>07/10/2019</a:t>
            </a:fld>
            <a:endParaRPr lang="en-GB"/>
          </a:p>
        </p:txBody>
      </p:sp>
      <p:sp>
        <p:nvSpPr>
          <p:cNvPr id="5" name="Footer Placeholder 4">
            <a:extLst>
              <a:ext uri="{FF2B5EF4-FFF2-40B4-BE49-F238E27FC236}">
                <a16:creationId xmlns:a16="http://schemas.microsoft.com/office/drawing/2014/main" id="{7ED505A3-0A36-43E5-96AE-30ACAF41BE2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C2933109-192F-4347-9E52-61BBA4E58C0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C230F27-F2EF-4FB2-B0F0-95F3A04EB741}" type="slidenum">
              <a:rPr lang="en-GB" smtClean="0"/>
              <a:t>‹#›</a:t>
            </a:fld>
            <a:endParaRPr lang="en-GB"/>
          </a:p>
        </p:txBody>
      </p:sp>
      <p:pic>
        <p:nvPicPr>
          <p:cNvPr id="8" name="Picture 8">
            <a:extLst>
              <a:ext uri="{FF2B5EF4-FFF2-40B4-BE49-F238E27FC236}">
                <a16:creationId xmlns:a16="http://schemas.microsoft.com/office/drawing/2014/main" id="{9C02F278-FF45-4090-ABB7-F1C40F30DE3D}"/>
              </a:ext>
            </a:extLst>
          </p:cNvPr>
          <p:cNvPicPr>
            <a:picLocks noChangeAspect="1" noChangeArrowheads="1"/>
          </p:cNvPicPr>
          <p:nvPr userDrawn="1"/>
        </p:nvPicPr>
        <p:blipFill>
          <a:blip r:embed="rId9">
            <a:extLst>
              <a:ext uri="{28A0092B-C50C-407E-A947-70E740481C1C}">
                <a14:useLocalDpi xmlns:a14="http://schemas.microsoft.com/office/drawing/2010/main" val="0"/>
              </a:ext>
            </a:extLst>
          </a:blip>
          <a:stretch>
            <a:fillRect/>
          </a:stretch>
        </p:blipFill>
        <p:spPr bwMode="auto">
          <a:xfrm>
            <a:off x="8796969" y="4478204"/>
            <a:ext cx="3206454" cy="1654174"/>
          </a:xfrm>
          <a:prstGeom prst="rect">
            <a:avLst/>
          </a:prstGeom>
          <a:noFill/>
          <a:ln w="9525">
            <a:noFill/>
            <a:miter lim="800000"/>
            <a:headEnd/>
            <a:tailEnd/>
          </a:ln>
        </p:spPr>
      </p:pic>
      <p:sp>
        <p:nvSpPr>
          <p:cNvPr id="9" name="TextBox 8">
            <a:extLst>
              <a:ext uri="{FF2B5EF4-FFF2-40B4-BE49-F238E27FC236}">
                <a16:creationId xmlns:a16="http://schemas.microsoft.com/office/drawing/2014/main" id="{FD5BBD1D-A04D-4426-9A87-4EE63F4EDE28}"/>
              </a:ext>
            </a:extLst>
          </p:cNvPr>
          <p:cNvSpPr txBox="1"/>
          <p:nvPr userDrawn="1"/>
        </p:nvSpPr>
        <p:spPr>
          <a:xfrm>
            <a:off x="5416732" y="6405461"/>
            <a:ext cx="6481355" cy="307777"/>
          </a:xfrm>
          <a:prstGeom prst="rect">
            <a:avLst/>
          </a:prstGeom>
          <a:noFill/>
        </p:spPr>
        <p:txBody>
          <a:bodyPr wrap="square" rtlCol="0">
            <a:spAutoFit/>
          </a:bodyPr>
          <a:lstStyle/>
          <a:p>
            <a:r>
              <a:rPr lang="en-GB" sz="1400" dirty="0">
                <a:latin typeface="Arial" panose="020B0604020202020204" pitchFamily="34" charset="0"/>
                <a:cs typeface="Arial" panose="020B0604020202020204" pitchFamily="34" charset="0"/>
              </a:rPr>
              <a:t>A blue dot in the corner of a slide indicates that there are notes below the slide.</a:t>
            </a:r>
          </a:p>
        </p:txBody>
      </p:sp>
      <p:sp>
        <p:nvSpPr>
          <p:cNvPr id="11" name="Oval 10">
            <a:extLst>
              <a:ext uri="{FF2B5EF4-FFF2-40B4-BE49-F238E27FC236}">
                <a16:creationId xmlns:a16="http://schemas.microsoft.com/office/drawing/2014/main" id="{73BF1578-2D31-4293-AAA6-A21C68F6684C}"/>
              </a:ext>
            </a:extLst>
          </p:cNvPr>
          <p:cNvSpPr/>
          <p:nvPr userDrawn="1"/>
        </p:nvSpPr>
        <p:spPr bwMode="auto">
          <a:xfrm>
            <a:off x="11769354" y="6392987"/>
            <a:ext cx="359229" cy="346166"/>
          </a:xfrm>
          <a:prstGeom prst="ellipse">
            <a:avLst/>
          </a:prstGeom>
          <a:solidFill>
            <a:srgbClr val="00B0F0"/>
          </a:solidFill>
          <a:ln>
            <a:noFill/>
          </a:ln>
          <a:effec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Tree>
    <p:extLst>
      <p:ext uri="{BB962C8B-B14F-4D97-AF65-F5344CB8AC3E}">
        <p14:creationId xmlns:p14="http://schemas.microsoft.com/office/powerpoint/2010/main" val="358048121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3" r:id="rId3"/>
    <p:sldLayoutId id="2147483664" r:id="rId4"/>
    <p:sldLayoutId id="2147483673" r:id="rId5"/>
    <p:sldLayoutId id="2147483674" r:id="rId6"/>
  </p:sldLayoutIdLst>
  <p:txStyles>
    <p:titleStyle>
      <a:lvl1pPr algn="l" defTabSz="914400" rtl="0" eaLnBrk="1" latinLnBrk="0" hangingPunct="1">
        <a:lnSpc>
          <a:spcPct val="90000"/>
        </a:lnSpc>
        <a:spcBef>
          <a:spcPct val="0"/>
        </a:spcBef>
        <a:buNone/>
        <a:defRPr sz="5600" b="1" kern="1200">
          <a:solidFill>
            <a:schemeClr val="bg1"/>
          </a:solidFill>
          <a:latin typeface="Myriad Pro" panose="020B0503030403020204" pitchFamily="34" charset="0"/>
          <a:ea typeface="+mj-ea"/>
          <a:cs typeface="+mj-cs"/>
        </a:defRPr>
      </a:lvl1pPr>
    </p:titleStyle>
    <p:bodyStyle>
      <a:lvl1pPr marL="0" indent="0" algn="l" defTabSz="914400" rtl="0" eaLnBrk="1" latinLnBrk="0" hangingPunct="1">
        <a:lnSpc>
          <a:spcPct val="90000"/>
        </a:lnSpc>
        <a:spcBef>
          <a:spcPts val="1000"/>
        </a:spcBef>
        <a:buFontTx/>
        <a:buNone/>
        <a:defRPr sz="4000" kern="1200">
          <a:solidFill>
            <a:schemeClr val="bg1"/>
          </a:solidFill>
          <a:latin typeface="Myriad Pro" panose="020B0503030403020204" pitchFamily="34" charset="0"/>
          <a:ea typeface="+mn-ea"/>
          <a:cs typeface="+mn-cs"/>
        </a:defRPr>
      </a:lvl1pPr>
      <a:lvl2pPr marL="457200" indent="0" algn="l" defTabSz="914400" rtl="0" eaLnBrk="1" latinLnBrk="0" hangingPunct="1">
        <a:lnSpc>
          <a:spcPct val="90000"/>
        </a:lnSpc>
        <a:spcBef>
          <a:spcPts val="500"/>
        </a:spcBef>
        <a:buFontTx/>
        <a:buNone/>
        <a:defRPr sz="4000" kern="1200">
          <a:solidFill>
            <a:schemeClr val="bg1"/>
          </a:solidFill>
          <a:latin typeface="Myriad Pro" panose="020B0503030403020204" pitchFamily="34" charset="0"/>
          <a:ea typeface="+mn-ea"/>
          <a:cs typeface="+mn-cs"/>
        </a:defRPr>
      </a:lvl2pPr>
      <a:lvl3pPr marL="914400" indent="0" algn="l" defTabSz="914400" rtl="0" eaLnBrk="1" latinLnBrk="0" hangingPunct="1">
        <a:lnSpc>
          <a:spcPct val="90000"/>
        </a:lnSpc>
        <a:spcBef>
          <a:spcPts val="500"/>
        </a:spcBef>
        <a:buFontTx/>
        <a:buNone/>
        <a:defRPr sz="4000" kern="1200">
          <a:solidFill>
            <a:schemeClr val="bg1"/>
          </a:solidFill>
          <a:latin typeface="Myriad Pro" panose="020B0503030403020204" pitchFamily="34" charset="0"/>
          <a:ea typeface="+mn-ea"/>
          <a:cs typeface="+mn-cs"/>
        </a:defRPr>
      </a:lvl3pPr>
      <a:lvl4pPr marL="1371600" indent="0" algn="l" defTabSz="914400" rtl="0" eaLnBrk="1" latinLnBrk="0" hangingPunct="1">
        <a:lnSpc>
          <a:spcPct val="90000"/>
        </a:lnSpc>
        <a:spcBef>
          <a:spcPts val="500"/>
        </a:spcBef>
        <a:buFontTx/>
        <a:buNone/>
        <a:defRPr sz="4000" kern="1200">
          <a:solidFill>
            <a:schemeClr val="bg1"/>
          </a:solidFill>
          <a:latin typeface="Myriad Pro" panose="020B0503030403020204" pitchFamily="34" charset="0"/>
          <a:ea typeface="+mn-ea"/>
          <a:cs typeface="+mn-cs"/>
        </a:defRPr>
      </a:lvl4pPr>
      <a:lvl5pPr marL="1828800" indent="0" algn="l" defTabSz="914400" rtl="0" eaLnBrk="1" latinLnBrk="0" hangingPunct="1">
        <a:lnSpc>
          <a:spcPct val="90000"/>
        </a:lnSpc>
        <a:spcBef>
          <a:spcPts val="500"/>
        </a:spcBef>
        <a:buFontTx/>
        <a:buNone/>
        <a:defRPr sz="4000" kern="1200">
          <a:solidFill>
            <a:schemeClr val="bg1"/>
          </a:solidFill>
          <a:latin typeface="Myriad Pro" panose="020B0503030403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1BE570E-5591-47F7-AED8-080DD51CEBC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E33926FB-9E1D-4053-BFEE-5245D897BFB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DE4D1DD3-5609-445F-B30E-1C94373EC1E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BC57250-3DAC-4938-9AAB-07FD2AEFF9C5}" type="datetimeFigureOut">
              <a:rPr lang="en-GB" smtClean="0"/>
              <a:t>07/10/2019</a:t>
            </a:fld>
            <a:endParaRPr lang="en-GB"/>
          </a:p>
        </p:txBody>
      </p:sp>
      <p:sp>
        <p:nvSpPr>
          <p:cNvPr id="5" name="Footer Placeholder 4">
            <a:extLst>
              <a:ext uri="{FF2B5EF4-FFF2-40B4-BE49-F238E27FC236}">
                <a16:creationId xmlns:a16="http://schemas.microsoft.com/office/drawing/2014/main" id="{B95DAC46-EA01-4B88-A663-EBF32E68942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0C53E52C-E3B3-4CB1-8F80-1934FCF14D1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3A30449-9787-4473-919B-E44049928983}" type="slidenum">
              <a:rPr lang="en-GB" smtClean="0"/>
              <a:t>‹#›</a:t>
            </a:fld>
            <a:endParaRPr lang="en-GB"/>
          </a:p>
        </p:txBody>
      </p:sp>
    </p:spTree>
    <p:extLst>
      <p:ext uri="{BB962C8B-B14F-4D97-AF65-F5344CB8AC3E}">
        <p14:creationId xmlns:p14="http://schemas.microsoft.com/office/powerpoint/2010/main" val="1504376244"/>
      </p:ext>
    </p:extLst>
  </p:cSld>
  <p:clrMap bg1="lt1" tx1="dk1" bg2="lt2" tx2="dk2" accent1="accent1" accent2="accent2" accent3="accent3" accent4="accent4" accent5="accent5" accent6="accent6" hlink="hlink" folHlink="folHlink"/>
  <p:sldLayoutIdLst>
    <p:sldLayoutId id="2147483675" r:id="rId1"/>
    <p:sldLayoutId id="2147483655" r:id="rId2"/>
    <p:sldLayoutId id="2147483656" r:id="rId3"/>
    <p:sldLayoutId id="2147483657" r:id="rId4"/>
    <p:sldLayoutId id="2147483658" r:id="rId5"/>
    <p:sldLayoutId id="2147483660" r:id="rId6"/>
    <p:sldLayoutId id="2147483661" r:id="rId7"/>
    <p:sldLayoutId id="2147483663" r:id="rId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5.xml"/><Relationship Id="rId4" Type="http://schemas.openxmlformats.org/officeDocument/2006/relationships/image" Target="../media/image6.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Title 38">
            <a:extLst>
              <a:ext uri="{FF2B5EF4-FFF2-40B4-BE49-F238E27FC236}">
                <a16:creationId xmlns:a16="http://schemas.microsoft.com/office/drawing/2014/main" id="{AAD52112-D54B-4FC4-992F-BF0B57879587}"/>
              </a:ext>
            </a:extLst>
          </p:cNvPr>
          <p:cNvSpPr>
            <a:spLocks noGrp="1"/>
          </p:cNvSpPr>
          <p:nvPr>
            <p:ph type="ctrTitle"/>
          </p:nvPr>
        </p:nvSpPr>
        <p:spPr/>
        <p:txBody>
          <a:bodyPr>
            <a:normAutofit fontScale="90000"/>
          </a:bodyPr>
          <a:lstStyle/>
          <a:p>
            <a:endParaRPr lang="en-GB" dirty="0"/>
          </a:p>
        </p:txBody>
      </p:sp>
      <p:sp>
        <p:nvSpPr>
          <p:cNvPr id="40" name="Subtitle 39">
            <a:extLst>
              <a:ext uri="{FF2B5EF4-FFF2-40B4-BE49-F238E27FC236}">
                <a16:creationId xmlns:a16="http://schemas.microsoft.com/office/drawing/2014/main" id="{8F245EBA-CC2C-4115-BB37-E58ED6375191}"/>
              </a:ext>
            </a:extLst>
          </p:cNvPr>
          <p:cNvSpPr>
            <a:spLocks noGrp="1"/>
          </p:cNvSpPr>
          <p:nvPr>
            <p:ph type="subTitle" idx="1"/>
          </p:nvPr>
        </p:nvSpPr>
        <p:spPr/>
        <p:txBody>
          <a:bodyPr/>
          <a:lstStyle/>
          <a:p>
            <a:r>
              <a:rPr lang="en-GB" b="1" dirty="0"/>
              <a:t>Support Materials</a:t>
            </a:r>
          </a:p>
          <a:p>
            <a:r>
              <a:rPr lang="en-GB" b="1" dirty="0"/>
              <a:t>Series 1 Episode 3</a:t>
            </a:r>
          </a:p>
          <a:p>
            <a:r>
              <a:rPr lang="en-GB" b="1" dirty="0"/>
              <a:t>Two</a:t>
            </a:r>
          </a:p>
        </p:txBody>
      </p:sp>
      <p:sp>
        <p:nvSpPr>
          <p:cNvPr id="4" name="Oval 3">
            <a:extLst>
              <a:ext uri="{FF2B5EF4-FFF2-40B4-BE49-F238E27FC236}">
                <a16:creationId xmlns:a16="http://schemas.microsoft.com/office/drawing/2014/main" id="{9EBB069E-28AC-43BD-9D77-EF8952E5E83F}"/>
              </a:ext>
            </a:extLst>
          </p:cNvPr>
          <p:cNvSpPr/>
          <p:nvPr/>
        </p:nvSpPr>
        <p:spPr bwMode="auto">
          <a:xfrm>
            <a:off x="11769354" y="6392987"/>
            <a:ext cx="359229" cy="346166"/>
          </a:xfrm>
          <a:prstGeom prst="ellipse">
            <a:avLst/>
          </a:prstGeom>
          <a:solidFill>
            <a:srgbClr val="00B0F0"/>
          </a:solidFill>
          <a:ln>
            <a:noFill/>
          </a:ln>
          <a:effec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Tree>
    <p:extLst>
      <p:ext uri="{BB962C8B-B14F-4D97-AF65-F5344CB8AC3E}">
        <p14:creationId xmlns:p14="http://schemas.microsoft.com/office/powerpoint/2010/main" val="190891122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1864265364"/>
              </p:ext>
            </p:extLst>
          </p:nvPr>
        </p:nvGraphicFramePr>
        <p:xfrm>
          <a:off x="437319" y="238536"/>
          <a:ext cx="11310732" cy="6162261"/>
        </p:xfrm>
        <a:graphic>
          <a:graphicData uri="http://schemas.openxmlformats.org/drawingml/2006/table">
            <a:tbl>
              <a:tblPr firstRow="1" bandRow="1">
                <a:tableStyleId>{5C22544A-7EE6-4342-B048-85BDC9FD1C3A}</a:tableStyleId>
              </a:tblPr>
              <a:tblGrid>
                <a:gridCol w="5655366">
                  <a:extLst>
                    <a:ext uri="{9D8B030D-6E8A-4147-A177-3AD203B41FA5}">
                      <a16:colId xmlns:a16="http://schemas.microsoft.com/office/drawing/2014/main" val="20000"/>
                    </a:ext>
                  </a:extLst>
                </a:gridCol>
                <a:gridCol w="5655366">
                  <a:extLst>
                    <a:ext uri="{9D8B030D-6E8A-4147-A177-3AD203B41FA5}">
                      <a16:colId xmlns:a16="http://schemas.microsoft.com/office/drawing/2014/main" val="20001"/>
                    </a:ext>
                  </a:extLst>
                </a:gridCol>
              </a:tblGrid>
              <a:tr h="6162261">
                <a:tc>
                  <a:txBody>
                    <a:bodyPr/>
                    <a:lstStyle/>
                    <a:p>
                      <a:endParaRPr lang="en-GB" dirty="0"/>
                    </a:p>
                  </a:txBody>
                  <a:tcPr>
                    <a:lnL w="76200" cap="flat" cmpd="sng" algn="ctr">
                      <a:solidFill>
                        <a:schemeClr val="tx1"/>
                      </a:solidFill>
                      <a:prstDash val="solid"/>
                      <a:round/>
                      <a:headEnd type="none" w="med" len="med"/>
                      <a:tailEnd type="none" w="med" len="med"/>
                    </a:lnL>
                    <a:lnR w="76200" cap="flat" cmpd="sng" algn="ctr">
                      <a:solidFill>
                        <a:schemeClr val="tx1"/>
                      </a:solidFill>
                      <a:prstDash val="solid"/>
                      <a:round/>
                      <a:headEnd type="none" w="med" len="med"/>
                      <a:tailEnd type="none" w="med" len="med"/>
                    </a:lnR>
                    <a:lnT w="76200" cap="flat" cmpd="sng" algn="ctr">
                      <a:solidFill>
                        <a:schemeClr val="tx1"/>
                      </a:solidFill>
                      <a:prstDash val="solid"/>
                      <a:round/>
                      <a:headEnd type="none" w="med" len="med"/>
                      <a:tailEnd type="none" w="med" len="med"/>
                    </a:lnT>
                    <a:lnB w="76200" cap="flat" cmpd="sng" algn="ctr">
                      <a:solidFill>
                        <a:schemeClr val="tx1"/>
                      </a:solidFill>
                      <a:prstDash val="solid"/>
                      <a:round/>
                      <a:headEnd type="none" w="med" len="med"/>
                      <a:tailEnd type="none" w="med" len="med"/>
                    </a:lnB>
                    <a:solidFill>
                      <a:schemeClr val="bg2"/>
                    </a:solidFill>
                  </a:tcPr>
                </a:tc>
                <a:tc>
                  <a:txBody>
                    <a:bodyPr/>
                    <a:lstStyle/>
                    <a:p>
                      <a:endParaRPr lang="en-GB" dirty="0"/>
                    </a:p>
                  </a:txBody>
                  <a:tcPr>
                    <a:lnL w="76200" cap="flat" cmpd="sng" algn="ctr">
                      <a:solidFill>
                        <a:schemeClr val="tx1"/>
                      </a:solidFill>
                      <a:prstDash val="solid"/>
                      <a:round/>
                      <a:headEnd type="none" w="med" len="med"/>
                      <a:tailEnd type="none" w="med" len="med"/>
                    </a:lnL>
                    <a:lnR w="76200" cap="flat" cmpd="sng" algn="ctr">
                      <a:solidFill>
                        <a:schemeClr val="tx1"/>
                      </a:solidFill>
                      <a:prstDash val="solid"/>
                      <a:round/>
                      <a:headEnd type="none" w="med" len="med"/>
                      <a:tailEnd type="none" w="med" len="med"/>
                    </a:lnR>
                    <a:lnT w="76200" cap="flat" cmpd="sng" algn="ctr">
                      <a:solidFill>
                        <a:schemeClr val="tx1"/>
                      </a:solidFill>
                      <a:prstDash val="solid"/>
                      <a:round/>
                      <a:headEnd type="none" w="med" len="med"/>
                      <a:tailEnd type="none" w="med" len="med"/>
                    </a:lnT>
                    <a:lnB w="76200" cap="flat" cmpd="sng" algn="ctr">
                      <a:solidFill>
                        <a:schemeClr val="tx1"/>
                      </a:solidFill>
                      <a:prstDash val="solid"/>
                      <a:round/>
                      <a:headEnd type="none" w="med" len="med"/>
                      <a:tailEnd type="none" w="med" len="med"/>
                    </a:lnB>
                    <a:solidFill>
                      <a:schemeClr val="bg2"/>
                    </a:solidFill>
                  </a:tcPr>
                </a:tc>
                <a:extLst>
                  <a:ext uri="{0D108BD9-81ED-4DB2-BD59-A6C34878D82A}">
                    <a16:rowId xmlns:a16="http://schemas.microsoft.com/office/drawing/2014/main" val="10000"/>
                  </a:ext>
                </a:extLst>
              </a:tr>
            </a:tbl>
          </a:graphicData>
        </a:graphic>
      </p:graphicFrame>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9943" y="623690"/>
            <a:ext cx="2743127" cy="1545295"/>
          </a:xfrm>
          <a:prstGeom prst="rect">
            <a:avLst/>
          </a:prstGeom>
        </p:spPr>
      </p:pic>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781718" y="516835"/>
            <a:ext cx="4104083" cy="2311967"/>
          </a:xfrm>
          <a:prstGeom prst="rect">
            <a:avLst/>
          </a:prstGeom>
        </p:spPr>
      </p:pic>
      <p:sp>
        <p:nvSpPr>
          <p:cNvPr id="10" name="Rectangle 9"/>
          <p:cNvSpPr/>
          <p:nvPr/>
        </p:nvSpPr>
        <p:spPr>
          <a:xfrm>
            <a:off x="4190400" y="6508800"/>
            <a:ext cx="3812967" cy="276999"/>
          </a:xfrm>
          <a:prstGeom prst="rect">
            <a:avLst/>
          </a:prstGeom>
        </p:spPr>
        <p:txBody>
          <a:bodyPr wrap="none">
            <a:spAutoFit/>
          </a:bodyPr>
          <a:lstStyle/>
          <a:p>
            <a:r>
              <a:rPr lang="en-GB" sz="1200" i="1" dirty="0">
                <a:solidFill>
                  <a:srgbClr val="969798"/>
                </a:solidFill>
                <a:latin typeface="Myriad Pro"/>
                <a:ea typeface="Calibri" panose="020F0502020204030204" pitchFamily="34" charset="0"/>
                <a:cs typeface="Times New Roman" panose="02020603050405020304" pitchFamily="18" charset="0"/>
              </a:rPr>
              <a:t>Images © 2017 Alphablocks Ltd. All Rights Reserved.</a:t>
            </a:r>
            <a:endParaRPr lang="en-GB" sz="1200" i="1" dirty="0">
              <a:solidFill>
                <a:srgbClr val="969798"/>
              </a:solidFill>
            </a:endParaRPr>
          </a:p>
        </p:txBody>
      </p:sp>
      <p:sp>
        <p:nvSpPr>
          <p:cNvPr id="11" name="Oval 10">
            <a:extLst>
              <a:ext uri="{FF2B5EF4-FFF2-40B4-BE49-F238E27FC236}">
                <a16:creationId xmlns:a16="http://schemas.microsoft.com/office/drawing/2014/main" id="{1BA4D6AA-7A7D-4B92-ACF0-25EB30221E9B}"/>
              </a:ext>
            </a:extLst>
          </p:cNvPr>
          <p:cNvSpPr/>
          <p:nvPr/>
        </p:nvSpPr>
        <p:spPr bwMode="auto">
          <a:xfrm>
            <a:off x="11769354" y="6392987"/>
            <a:ext cx="359229" cy="346166"/>
          </a:xfrm>
          <a:prstGeom prst="ellipse">
            <a:avLst/>
          </a:prstGeom>
          <a:solidFill>
            <a:srgbClr val="00B0F0"/>
          </a:solidFill>
          <a:ln>
            <a:noFill/>
          </a:ln>
          <a:effec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Tree>
    <p:extLst>
      <p:ext uri="{BB962C8B-B14F-4D97-AF65-F5344CB8AC3E}">
        <p14:creationId xmlns:p14="http://schemas.microsoft.com/office/powerpoint/2010/main" val="257835684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ABCEBF12-8E64-4B5B-B784-0381D79B3E5C}"/>
              </a:ext>
            </a:extLst>
          </p:cNvPr>
          <p:cNvSpPr>
            <a:spLocks noGrp="1"/>
          </p:cNvSpPr>
          <p:nvPr>
            <p:ph type="subTitle" idx="1"/>
          </p:nvPr>
        </p:nvSpPr>
        <p:spPr/>
        <p:txBody>
          <a:bodyPr/>
          <a:lstStyle/>
          <a:p>
            <a:r>
              <a:rPr lang="en-GB" dirty="0"/>
              <a:t>Enabling Environments</a:t>
            </a:r>
          </a:p>
        </p:txBody>
      </p:sp>
    </p:spTree>
    <p:extLst>
      <p:ext uri="{BB962C8B-B14F-4D97-AF65-F5344CB8AC3E}">
        <p14:creationId xmlns:p14="http://schemas.microsoft.com/office/powerpoint/2010/main" val="215753486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671AD67-2B67-4683-95B5-4BDCB01FB6C8}"/>
              </a:ext>
            </a:extLst>
          </p:cNvPr>
          <p:cNvSpPr>
            <a:spLocks noGrp="1"/>
          </p:cNvSpPr>
          <p:nvPr>
            <p:ph type="ctrTitle"/>
          </p:nvPr>
        </p:nvSpPr>
        <p:spPr>
          <a:xfrm>
            <a:off x="695325" y="524735"/>
            <a:ext cx="7556734" cy="612169"/>
          </a:xfrm>
        </p:spPr>
        <p:txBody>
          <a:bodyPr>
            <a:normAutofit fontScale="90000"/>
          </a:bodyPr>
          <a:lstStyle/>
          <a:p>
            <a:r>
              <a:rPr lang="en-GB" dirty="0"/>
              <a:t>Enabling Environments</a:t>
            </a:r>
          </a:p>
        </p:txBody>
      </p:sp>
      <p:sp>
        <p:nvSpPr>
          <p:cNvPr id="4" name="Subtitle 3">
            <a:extLst>
              <a:ext uri="{FF2B5EF4-FFF2-40B4-BE49-F238E27FC236}">
                <a16:creationId xmlns:a16="http://schemas.microsoft.com/office/drawing/2014/main" id="{4CBDBFE0-B079-403B-A6E3-9AB0F94B0B31}"/>
              </a:ext>
            </a:extLst>
          </p:cNvPr>
          <p:cNvSpPr>
            <a:spLocks noGrp="1"/>
          </p:cNvSpPr>
          <p:nvPr>
            <p:ph type="subTitle" idx="1"/>
          </p:nvPr>
        </p:nvSpPr>
        <p:spPr>
          <a:xfrm>
            <a:off x="695325" y="1370936"/>
            <a:ext cx="10771275" cy="4962329"/>
          </a:xfrm>
        </p:spPr>
        <p:txBody>
          <a:bodyPr vert="horz" lIns="91440" tIns="45720" rIns="91440" bIns="45720" rtlCol="0" anchor="t">
            <a:noAutofit/>
          </a:bodyPr>
          <a:lstStyle/>
          <a:p>
            <a:r>
              <a:rPr lang="en-GB" sz="2400" b="1" dirty="0">
                <a:latin typeface="Myriad Pro"/>
              </a:rPr>
              <a:t>Playing and Exploring</a:t>
            </a:r>
            <a:endParaRPr lang="en-GB" sz="2400" dirty="0">
              <a:latin typeface="Myriad Pro"/>
            </a:endParaRPr>
          </a:p>
          <a:p>
            <a:r>
              <a:rPr lang="en-GB" sz="2400" dirty="0">
                <a:latin typeface="Myriad Pro"/>
              </a:rPr>
              <a:t>Encourage children to explore examples of two in multiple contexts, including counting objects, sounds, movements.</a:t>
            </a:r>
          </a:p>
          <a:p>
            <a:r>
              <a:rPr lang="en-GB" sz="2400" dirty="0">
                <a:latin typeface="Myriad Pro"/>
              </a:rPr>
              <a:t>Encourage children to make a print pattern using two of something, e.g. hands, feet, thumbs.</a:t>
            </a:r>
          </a:p>
          <a:p>
            <a:r>
              <a:rPr lang="en-GB" sz="2400" b="1" dirty="0">
                <a:latin typeface="Myriad Pro"/>
              </a:rPr>
              <a:t>Active Learning</a:t>
            </a:r>
            <a:endParaRPr lang="en-GB" sz="2400" dirty="0">
              <a:latin typeface="Myriad Pro"/>
            </a:endParaRPr>
          </a:p>
          <a:p>
            <a:r>
              <a:rPr lang="en-GB" sz="2400" dirty="0">
                <a:latin typeface="Myriad Pro"/>
              </a:rPr>
              <a:t>Notice children choosing to count one and two objects in their play.</a:t>
            </a:r>
          </a:p>
          <a:p>
            <a:r>
              <a:rPr lang="en-GB" sz="2400" b="1" dirty="0">
                <a:latin typeface="Myriad Pro"/>
              </a:rPr>
              <a:t>Creating and Thinking Critically</a:t>
            </a:r>
          </a:p>
          <a:p>
            <a:r>
              <a:rPr lang="en-GB" sz="2400" dirty="0">
                <a:latin typeface="Myriad Pro"/>
              </a:rPr>
              <a:t>Encourage children to notice that their body has two of lots of different things. Encourage children to imagine what it would be like with only one leg or arm, etc. </a:t>
            </a:r>
          </a:p>
          <a:p>
            <a:r>
              <a:rPr lang="en-GB" sz="2400" dirty="0">
                <a:latin typeface="Myriad Pro"/>
              </a:rPr>
              <a:t>Encourage children to count two objects in a different order, rearrange the objects and recount. What do they notice?</a:t>
            </a:r>
          </a:p>
          <a:p>
            <a:endParaRPr lang="en-GB" sz="2400" b="1" dirty="0">
              <a:latin typeface="Myriad Pro"/>
            </a:endParaRPr>
          </a:p>
        </p:txBody>
      </p:sp>
    </p:spTree>
    <p:extLst>
      <p:ext uri="{BB962C8B-B14F-4D97-AF65-F5344CB8AC3E}">
        <p14:creationId xmlns:p14="http://schemas.microsoft.com/office/powerpoint/2010/main" val="352525829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ABCEBF12-8E64-4B5B-B784-0381D79B3E5C}"/>
              </a:ext>
            </a:extLst>
          </p:cNvPr>
          <p:cNvSpPr>
            <a:spLocks noGrp="1"/>
          </p:cNvSpPr>
          <p:nvPr>
            <p:ph type="subTitle" idx="1"/>
          </p:nvPr>
        </p:nvSpPr>
        <p:spPr/>
        <p:txBody>
          <a:bodyPr/>
          <a:lstStyle/>
          <a:p>
            <a:r>
              <a:rPr lang="en-GB" dirty="0"/>
              <a:t>Learning Together in Y1</a:t>
            </a:r>
          </a:p>
        </p:txBody>
      </p:sp>
    </p:spTree>
    <p:extLst>
      <p:ext uri="{BB962C8B-B14F-4D97-AF65-F5344CB8AC3E}">
        <p14:creationId xmlns:p14="http://schemas.microsoft.com/office/powerpoint/2010/main" val="181970598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drawing of a cartoon character&#10;&#10;Description generated with high confidence">
            <a:extLst>
              <a:ext uri="{FF2B5EF4-FFF2-40B4-BE49-F238E27FC236}">
                <a16:creationId xmlns:a16="http://schemas.microsoft.com/office/drawing/2014/main" id="{9D705595-5948-43FE-A80F-82439B9FFEA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96" y="0"/>
            <a:ext cx="12179808" cy="6858000"/>
          </a:xfrm>
          <a:prstGeom prst="rect">
            <a:avLst/>
          </a:prstGeom>
        </p:spPr>
      </p:pic>
      <p:sp>
        <p:nvSpPr>
          <p:cNvPr id="7" name="Rectangle 6"/>
          <p:cNvSpPr/>
          <p:nvPr/>
        </p:nvSpPr>
        <p:spPr>
          <a:xfrm>
            <a:off x="4190400" y="6508800"/>
            <a:ext cx="3812967" cy="276999"/>
          </a:xfrm>
          <a:prstGeom prst="rect">
            <a:avLst/>
          </a:prstGeom>
        </p:spPr>
        <p:txBody>
          <a:bodyPr wrap="none">
            <a:spAutoFit/>
          </a:bodyPr>
          <a:lstStyle/>
          <a:p>
            <a:r>
              <a:rPr lang="en-GB" sz="1200" i="1" dirty="0">
                <a:solidFill>
                  <a:srgbClr val="969798"/>
                </a:solidFill>
                <a:latin typeface="Myriad Pro"/>
                <a:ea typeface="Calibri" panose="020F0502020204030204" pitchFamily="34" charset="0"/>
                <a:cs typeface="Times New Roman" panose="02020603050405020304" pitchFamily="18" charset="0"/>
              </a:rPr>
              <a:t>Images © 2017 Alphablocks Ltd. All Rights Reserved.</a:t>
            </a:r>
            <a:endParaRPr lang="en-GB" sz="1200" i="1" dirty="0">
              <a:solidFill>
                <a:srgbClr val="969798"/>
              </a:solidFill>
            </a:endParaRPr>
          </a:p>
        </p:txBody>
      </p:sp>
      <p:sp>
        <p:nvSpPr>
          <p:cNvPr id="8" name="Oval 7">
            <a:extLst>
              <a:ext uri="{FF2B5EF4-FFF2-40B4-BE49-F238E27FC236}">
                <a16:creationId xmlns:a16="http://schemas.microsoft.com/office/drawing/2014/main" id="{AC4B44B1-3B7C-4864-A030-BEA1E5EEC369}"/>
              </a:ext>
            </a:extLst>
          </p:cNvPr>
          <p:cNvSpPr/>
          <p:nvPr/>
        </p:nvSpPr>
        <p:spPr bwMode="auto">
          <a:xfrm>
            <a:off x="11769354" y="6392987"/>
            <a:ext cx="359229" cy="346166"/>
          </a:xfrm>
          <a:prstGeom prst="ellipse">
            <a:avLst/>
          </a:prstGeom>
          <a:solidFill>
            <a:srgbClr val="00B0F0"/>
          </a:solidFill>
          <a:ln>
            <a:noFill/>
          </a:ln>
          <a:effec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Tree>
    <p:extLst>
      <p:ext uri="{BB962C8B-B14F-4D97-AF65-F5344CB8AC3E}">
        <p14:creationId xmlns:p14="http://schemas.microsoft.com/office/powerpoint/2010/main" val="118426059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descr="A picture containing fruit&#10;&#10;Description generated with high confidence">
            <a:extLst>
              <a:ext uri="{FF2B5EF4-FFF2-40B4-BE49-F238E27FC236}">
                <a16:creationId xmlns:a16="http://schemas.microsoft.com/office/drawing/2014/main" id="{FA185A61-B110-4CB5-96B9-679E26DECBF7}"/>
              </a:ext>
            </a:extLst>
          </p:cNvPr>
          <p:cNvPicPr>
            <a:picLocks noChangeAspect="1"/>
          </p:cNvPicPr>
          <p:nvPr/>
        </p:nvPicPr>
        <p:blipFill rotWithShape="1">
          <a:blip r:embed="rId3">
            <a:extLst>
              <a:ext uri="{28A0092B-C50C-407E-A947-70E740481C1C}">
                <a14:useLocalDpi xmlns:a14="http://schemas.microsoft.com/office/drawing/2010/main" val="0"/>
              </a:ext>
            </a:extLst>
          </a:blip>
          <a:srcRect b="2527"/>
          <a:stretch/>
        </p:blipFill>
        <p:spPr>
          <a:xfrm>
            <a:off x="-32746" y="0"/>
            <a:ext cx="12257491" cy="6858000"/>
          </a:xfrm>
          <a:prstGeom prst="rect">
            <a:avLst/>
          </a:prstGeom>
        </p:spPr>
      </p:pic>
      <p:sp>
        <p:nvSpPr>
          <p:cNvPr id="4" name="Rectangle 3"/>
          <p:cNvSpPr/>
          <p:nvPr/>
        </p:nvSpPr>
        <p:spPr>
          <a:xfrm>
            <a:off x="4190400" y="6508800"/>
            <a:ext cx="3812967" cy="276999"/>
          </a:xfrm>
          <a:prstGeom prst="rect">
            <a:avLst/>
          </a:prstGeom>
        </p:spPr>
        <p:txBody>
          <a:bodyPr wrap="none">
            <a:spAutoFit/>
          </a:bodyPr>
          <a:lstStyle/>
          <a:p>
            <a:r>
              <a:rPr lang="en-GB" sz="1200" i="1" dirty="0">
                <a:solidFill>
                  <a:srgbClr val="969798"/>
                </a:solidFill>
                <a:latin typeface="Myriad Pro"/>
                <a:ea typeface="Calibri" panose="020F0502020204030204" pitchFamily="34" charset="0"/>
                <a:cs typeface="Times New Roman" panose="02020603050405020304" pitchFamily="18" charset="0"/>
              </a:rPr>
              <a:t>Images © 2017 Alphablocks Ltd. All Rights Reserved.</a:t>
            </a:r>
            <a:endParaRPr lang="en-GB" sz="1200" i="1" dirty="0">
              <a:solidFill>
                <a:srgbClr val="969798"/>
              </a:solidFill>
            </a:endParaRPr>
          </a:p>
        </p:txBody>
      </p:sp>
      <p:sp>
        <p:nvSpPr>
          <p:cNvPr id="2" name="TextBox 1">
            <a:extLst>
              <a:ext uri="{FF2B5EF4-FFF2-40B4-BE49-F238E27FC236}">
                <a16:creationId xmlns:a16="http://schemas.microsoft.com/office/drawing/2014/main" id="{54467AEF-4303-4565-845B-482FC58DD7BA}"/>
              </a:ext>
            </a:extLst>
          </p:cNvPr>
          <p:cNvSpPr txBox="1"/>
          <p:nvPr/>
        </p:nvSpPr>
        <p:spPr>
          <a:xfrm>
            <a:off x="609599" y="317500"/>
            <a:ext cx="10972800" cy="369332"/>
          </a:xfrm>
          <a:prstGeom prst="rect">
            <a:avLst/>
          </a:prstGeom>
          <a:noFill/>
        </p:spPr>
        <p:txBody>
          <a:bodyPr wrap="square" rtlCol="0">
            <a:spAutoFit/>
          </a:bodyPr>
          <a:lstStyle/>
          <a:p>
            <a:r>
              <a:rPr lang="en-GB" dirty="0">
                <a:latin typeface="Century Gothic" panose="020B0502020202020204" pitchFamily="34" charset="0"/>
              </a:rPr>
              <a:t>Click to start the following automated sequence of slides. Press ‘Esc’ to leave presentation mode.</a:t>
            </a:r>
          </a:p>
        </p:txBody>
      </p:sp>
    </p:spTree>
    <p:extLst>
      <p:ext uri="{BB962C8B-B14F-4D97-AF65-F5344CB8AC3E}">
        <p14:creationId xmlns:p14="http://schemas.microsoft.com/office/powerpoint/2010/main" val="1653315920"/>
      </p:ext>
    </p:extLst>
  </p:cSld>
  <p:clrMapOvr>
    <a:masterClrMapping/>
  </p:clrMapOvr>
  <p:transition spd="slow"/>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5F5D804-5F57-4154-A5E5-8F36ADE9671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33" y="0"/>
            <a:ext cx="12182534" cy="6858000"/>
          </a:xfrm>
          <a:prstGeom prst="rect">
            <a:avLst/>
          </a:prstGeom>
        </p:spPr>
      </p:pic>
      <p:sp>
        <p:nvSpPr>
          <p:cNvPr id="4" name="Rectangle 3"/>
          <p:cNvSpPr/>
          <p:nvPr/>
        </p:nvSpPr>
        <p:spPr>
          <a:xfrm>
            <a:off x="4190400" y="6508800"/>
            <a:ext cx="3812967" cy="276999"/>
          </a:xfrm>
          <a:prstGeom prst="rect">
            <a:avLst/>
          </a:prstGeom>
        </p:spPr>
        <p:txBody>
          <a:bodyPr wrap="none">
            <a:spAutoFit/>
          </a:bodyPr>
          <a:lstStyle/>
          <a:p>
            <a:r>
              <a:rPr lang="en-GB" sz="1200" i="1" dirty="0">
                <a:solidFill>
                  <a:srgbClr val="969798"/>
                </a:solidFill>
                <a:latin typeface="Myriad Pro"/>
                <a:ea typeface="Calibri" panose="020F0502020204030204" pitchFamily="34" charset="0"/>
                <a:cs typeface="Times New Roman" panose="02020603050405020304" pitchFamily="18" charset="0"/>
              </a:rPr>
              <a:t>Images © 2017 Alphablocks Ltd. All Rights Reserved.</a:t>
            </a:r>
            <a:endParaRPr lang="en-GB" sz="1200" i="1" dirty="0">
              <a:solidFill>
                <a:srgbClr val="969798"/>
              </a:solidFill>
            </a:endParaRPr>
          </a:p>
        </p:txBody>
      </p:sp>
    </p:spTree>
    <p:extLst>
      <p:ext uri="{BB962C8B-B14F-4D97-AF65-F5344CB8AC3E}">
        <p14:creationId xmlns:p14="http://schemas.microsoft.com/office/powerpoint/2010/main" val="3745419215"/>
      </p:ext>
    </p:extLst>
  </p:cSld>
  <p:clrMapOvr>
    <a:masterClrMapping/>
  </p:clrMapOvr>
  <p:transition spd="slow" advClick="0" advTm="2500"/>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drawing of a bird&#10;&#10;Description generated with high confidence">
            <a:extLst>
              <a:ext uri="{FF2B5EF4-FFF2-40B4-BE49-F238E27FC236}">
                <a16:creationId xmlns:a16="http://schemas.microsoft.com/office/drawing/2014/main" id="{A6DA050B-4868-4C9F-BABF-17E78F6E649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33" y="0"/>
            <a:ext cx="12182534" cy="6858000"/>
          </a:xfrm>
          <a:prstGeom prst="rect">
            <a:avLst/>
          </a:prstGeom>
        </p:spPr>
      </p:pic>
      <p:sp>
        <p:nvSpPr>
          <p:cNvPr id="4" name="Rectangle 3"/>
          <p:cNvSpPr/>
          <p:nvPr/>
        </p:nvSpPr>
        <p:spPr>
          <a:xfrm>
            <a:off x="4190400" y="6508800"/>
            <a:ext cx="3812967" cy="276999"/>
          </a:xfrm>
          <a:prstGeom prst="rect">
            <a:avLst/>
          </a:prstGeom>
        </p:spPr>
        <p:txBody>
          <a:bodyPr wrap="none">
            <a:spAutoFit/>
          </a:bodyPr>
          <a:lstStyle/>
          <a:p>
            <a:r>
              <a:rPr lang="en-GB" sz="1200" i="1" dirty="0">
                <a:solidFill>
                  <a:srgbClr val="969798"/>
                </a:solidFill>
                <a:latin typeface="Myriad Pro"/>
                <a:ea typeface="Calibri" panose="020F0502020204030204" pitchFamily="34" charset="0"/>
                <a:cs typeface="Times New Roman" panose="02020603050405020304" pitchFamily="18" charset="0"/>
              </a:rPr>
              <a:t>Images © 2017 Alphablocks Ltd. All Rights Reserved.</a:t>
            </a:r>
            <a:endParaRPr lang="en-GB" sz="1200" i="1" dirty="0">
              <a:solidFill>
                <a:srgbClr val="969798"/>
              </a:solidFill>
            </a:endParaRPr>
          </a:p>
        </p:txBody>
      </p:sp>
    </p:spTree>
    <p:extLst>
      <p:ext uri="{BB962C8B-B14F-4D97-AF65-F5344CB8AC3E}">
        <p14:creationId xmlns:p14="http://schemas.microsoft.com/office/powerpoint/2010/main" val="244683253"/>
      </p:ext>
    </p:extLst>
  </p:cSld>
  <p:clrMapOvr>
    <a:masterClrMapping/>
  </p:clrMapOvr>
  <p:transition spd="slow" advClick="0" advTm="2500"/>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46" y="0"/>
            <a:ext cx="12179508" cy="6858000"/>
          </a:xfrm>
          <a:prstGeom prst="rect">
            <a:avLst/>
          </a:prstGeom>
        </p:spPr>
      </p:pic>
      <p:sp>
        <p:nvSpPr>
          <p:cNvPr id="5" name="Rectangle 4">
            <a:extLst>
              <a:ext uri="{FF2B5EF4-FFF2-40B4-BE49-F238E27FC236}">
                <a16:creationId xmlns:a16="http://schemas.microsoft.com/office/drawing/2014/main" id="{1F34A656-B479-4D3F-AC54-649604717E6A}"/>
              </a:ext>
            </a:extLst>
          </p:cNvPr>
          <p:cNvSpPr/>
          <p:nvPr/>
        </p:nvSpPr>
        <p:spPr>
          <a:xfrm>
            <a:off x="4190400" y="6508800"/>
            <a:ext cx="3812967" cy="276999"/>
          </a:xfrm>
          <a:prstGeom prst="rect">
            <a:avLst/>
          </a:prstGeom>
        </p:spPr>
        <p:txBody>
          <a:bodyPr wrap="none">
            <a:spAutoFit/>
          </a:bodyPr>
          <a:lstStyle/>
          <a:p>
            <a:r>
              <a:rPr lang="en-GB" sz="1200" i="1" dirty="0">
                <a:solidFill>
                  <a:srgbClr val="969798"/>
                </a:solidFill>
                <a:latin typeface="Myriad Pro"/>
                <a:ea typeface="Calibri" panose="020F0502020204030204" pitchFamily="34" charset="0"/>
                <a:cs typeface="Times New Roman" panose="02020603050405020304" pitchFamily="18" charset="0"/>
              </a:rPr>
              <a:t>Images © 2017 Alphablocks Ltd. All Rights Reserved.</a:t>
            </a:r>
            <a:endParaRPr lang="en-GB" sz="1200" i="1" dirty="0">
              <a:solidFill>
                <a:srgbClr val="969798"/>
              </a:solidFill>
            </a:endParaRPr>
          </a:p>
        </p:txBody>
      </p:sp>
    </p:spTree>
    <p:extLst>
      <p:ext uri="{BB962C8B-B14F-4D97-AF65-F5344CB8AC3E}">
        <p14:creationId xmlns:p14="http://schemas.microsoft.com/office/powerpoint/2010/main" val="2163060558"/>
      </p:ext>
    </p:extLst>
  </p:cSld>
  <p:clrMapOvr>
    <a:masterClrMapping/>
  </p:clrMapOvr>
  <p:transition spd="slow" advClick="0" advTm="2500"/>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E042730C-2BE6-4E9E-9A55-B69CC3788289}"/>
              </a:ext>
            </a:extLst>
          </p:cNvPr>
          <p:cNvSpPr/>
          <p:nvPr/>
        </p:nvSpPr>
        <p:spPr>
          <a:xfrm>
            <a:off x="0" y="0"/>
            <a:ext cx="12192000" cy="6858000"/>
          </a:xfrm>
          <a:prstGeom prst="rect">
            <a:avLst/>
          </a:prstGeom>
          <a:solidFill>
            <a:srgbClr val="E8F1F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Rectangle 4">
            <a:extLst>
              <a:ext uri="{FF2B5EF4-FFF2-40B4-BE49-F238E27FC236}">
                <a16:creationId xmlns:a16="http://schemas.microsoft.com/office/drawing/2014/main" id="{E7A99521-3791-43CE-BF77-7EBB60E8E1E9}"/>
              </a:ext>
            </a:extLst>
          </p:cNvPr>
          <p:cNvSpPr/>
          <p:nvPr/>
        </p:nvSpPr>
        <p:spPr>
          <a:xfrm>
            <a:off x="4190400" y="6508800"/>
            <a:ext cx="3812967" cy="276999"/>
          </a:xfrm>
          <a:prstGeom prst="rect">
            <a:avLst/>
          </a:prstGeom>
        </p:spPr>
        <p:txBody>
          <a:bodyPr wrap="none">
            <a:spAutoFit/>
          </a:bodyPr>
          <a:lstStyle/>
          <a:p>
            <a:r>
              <a:rPr lang="en-GB" sz="1200" i="1" dirty="0">
                <a:solidFill>
                  <a:srgbClr val="969798"/>
                </a:solidFill>
                <a:latin typeface="Myriad Pro"/>
                <a:ea typeface="Calibri" panose="020F0502020204030204" pitchFamily="34" charset="0"/>
                <a:cs typeface="Times New Roman" panose="02020603050405020304" pitchFamily="18" charset="0"/>
              </a:rPr>
              <a:t>Images © 2017 Alphablocks Ltd. All Rights Reserved.</a:t>
            </a:r>
            <a:endParaRPr lang="en-GB" sz="1200" i="1" dirty="0">
              <a:solidFill>
                <a:srgbClr val="969798"/>
              </a:solidFill>
            </a:endParaRPr>
          </a:p>
        </p:txBody>
      </p:sp>
      <p:pic>
        <p:nvPicPr>
          <p:cNvPr id="6" name="Picture 5">
            <a:extLst>
              <a:ext uri="{FF2B5EF4-FFF2-40B4-BE49-F238E27FC236}">
                <a16:creationId xmlns:a16="http://schemas.microsoft.com/office/drawing/2014/main" id="{DE95CC14-2255-48AF-933F-F6B8AB906C6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96000" y="2829104"/>
            <a:ext cx="6204228" cy="3488966"/>
          </a:xfrm>
          <a:prstGeom prst="rect">
            <a:avLst/>
          </a:prstGeom>
        </p:spPr>
      </p:pic>
    </p:spTree>
    <p:extLst>
      <p:ext uri="{BB962C8B-B14F-4D97-AF65-F5344CB8AC3E}">
        <p14:creationId xmlns:p14="http://schemas.microsoft.com/office/powerpoint/2010/main" val="906926660"/>
      </p:ext>
    </p:extLst>
  </p:cSld>
  <p:clrMapOvr>
    <a:masterClrMapping/>
  </p:clrMapOvr>
  <p:transition spd="slow" advClick="0" advTm="2500"/>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ABCEBF12-8E64-4B5B-B784-0381D79B3E5C}"/>
              </a:ext>
            </a:extLst>
          </p:cNvPr>
          <p:cNvSpPr>
            <a:spLocks noGrp="1"/>
          </p:cNvSpPr>
          <p:nvPr>
            <p:ph type="subTitle" idx="1"/>
          </p:nvPr>
        </p:nvSpPr>
        <p:spPr/>
        <p:txBody>
          <a:bodyPr/>
          <a:lstStyle/>
          <a:p>
            <a:r>
              <a:rPr lang="en-GB" dirty="0"/>
              <a:t>Practitioner Notes</a:t>
            </a:r>
          </a:p>
        </p:txBody>
      </p:sp>
    </p:spTree>
    <p:extLst>
      <p:ext uri="{BB962C8B-B14F-4D97-AF65-F5344CB8AC3E}">
        <p14:creationId xmlns:p14="http://schemas.microsoft.com/office/powerpoint/2010/main" val="296099889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C2594048-40E0-4E5C-A99F-7D18C60E3FBE}"/>
              </a:ext>
            </a:extLst>
          </p:cNvPr>
          <p:cNvSpPr/>
          <p:nvPr/>
        </p:nvSpPr>
        <p:spPr>
          <a:xfrm>
            <a:off x="0" y="0"/>
            <a:ext cx="12192000" cy="6858000"/>
          </a:xfrm>
          <a:prstGeom prst="rect">
            <a:avLst/>
          </a:prstGeom>
          <a:solidFill>
            <a:srgbClr val="E8F1F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Rectangle 6"/>
          <p:cNvSpPr/>
          <p:nvPr/>
        </p:nvSpPr>
        <p:spPr>
          <a:xfrm>
            <a:off x="4190400" y="6508800"/>
            <a:ext cx="3812967" cy="276999"/>
          </a:xfrm>
          <a:prstGeom prst="rect">
            <a:avLst/>
          </a:prstGeom>
        </p:spPr>
        <p:txBody>
          <a:bodyPr wrap="none">
            <a:spAutoFit/>
          </a:bodyPr>
          <a:lstStyle/>
          <a:p>
            <a:r>
              <a:rPr lang="en-GB" sz="1200" i="1" dirty="0">
                <a:solidFill>
                  <a:srgbClr val="969798"/>
                </a:solidFill>
                <a:latin typeface="Myriad Pro"/>
                <a:ea typeface="Calibri" panose="020F0502020204030204" pitchFamily="34" charset="0"/>
                <a:cs typeface="Times New Roman" panose="02020603050405020304" pitchFamily="18" charset="0"/>
              </a:rPr>
              <a:t>Images © 2017 Alphablocks Ltd. All Rights Reserved.</a:t>
            </a:r>
            <a:endParaRPr lang="en-GB" sz="1200" i="1" dirty="0">
              <a:solidFill>
                <a:srgbClr val="969798"/>
              </a:solidFill>
            </a:endParaRPr>
          </a:p>
        </p:txBody>
      </p:sp>
      <p:pic>
        <p:nvPicPr>
          <p:cNvPr id="6" name="Picture 5">
            <a:extLst>
              <a:ext uri="{FF2B5EF4-FFF2-40B4-BE49-F238E27FC236}">
                <a16:creationId xmlns:a16="http://schemas.microsoft.com/office/drawing/2014/main" id="{07B47B6F-53DD-4265-B332-CE884C5F6B3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1987" y="482979"/>
            <a:ext cx="5396825" cy="3034921"/>
          </a:xfrm>
          <a:prstGeom prst="rect">
            <a:avLst/>
          </a:prstGeom>
        </p:spPr>
      </p:pic>
      <p:pic>
        <p:nvPicPr>
          <p:cNvPr id="8" name="Picture 7">
            <a:extLst>
              <a:ext uri="{FF2B5EF4-FFF2-40B4-BE49-F238E27FC236}">
                <a16:creationId xmlns:a16="http://schemas.microsoft.com/office/drawing/2014/main" id="{98DF5626-30C7-45E1-8F2C-82460F04142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11900" y="3213479"/>
            <a:ext cx="5396825" cy="3034921"/>
          </a:xfrm>
          <a:prstGeom prst="rect">
            <a:avLst/>
          </a:prstGeom>
        </p:spPr>
      </p:pic>
    </p:spTree>
    <p:extLst>
      <p:ext uri="{BB962C8B-B14F-4D97-AF65-F5344CB8AC3E}">
        <p14:creationId xmlns:p14="http://schemas.microsoft.com/office/powerpoint/2010/main" val="3586201150"/>
      </p:ext>
    </p:extLst>
  </p:cSld>
  <p:clrMapOvr>
    <a:masterClrMapping/>
  </p:clrMapOvr>
  <p:transition spd="slow" advClick="0" advTm="2500"/>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le 5"/>
          <p:cNvGraphicFramePr>
            <a:graphicFrameLocks noGrp="1"/>
          </p:cNvGraphicFramePr>
          <p:nvPr/>
        </p:nvGraphicFramePr>
        <p:xfrm>
          <a:off x="1773582" y="1820885"/>
          <a:ext cx="8128000" cy="3216230"/>
        </p:xfrm>
        <a:graphic>
          <a:graphicData uri="http://schemas.openxmlformats.org/drawingml/2006/table">
            <a:tbl>
              <a:tblPr firstRow="1" bandRow="1">
                <a:tableStyleId>{5C22544A-7EE6-4342-B048-85BDC9FD1C3A}</a:tableStyleId>
              </a:tblPr>
              <a:tblGrid>
                <a:gridCol w="1625600">
                  <a:extLst>
                    <a:ext uri="{9D8B030D-6E8A-4147-A177-3AD203B41FA5}">
                      <a16:colId xmlns:a16="http://schemas.microsoft.com/office/drawing/2014/main" val="20000"/>
                    </a:ext>
                  </a:extLst>
                </a:gridCol>
                <a:gridCol w="1625600">
                  <a:extLst>
                    <a:ext uri="{9D8B030D-6E8A-4147-A177-3AD203B41FA5}">
                      <a16:colId xmlns:a16="http://schemas.microsoft.com/office/drawing/2014/main" val="20001"/>
                    </a:ext>
                  </a:extLst>
                </a:gridCol>
                <a:gridCol w="1625600">
                  <a:extLst>
                    <a:ext uri="{9D8B030D-6E8A-4147-A177-3AD203B41FA5}">
                      <a16:colId xmlns:a16="http://schemas.microsoft.com/office/drawing/2014/main" val="20002"/>
                    </a:ext>
                  </a:extLst>
                </a:gridCol>
                <a:gridCol w="1625600">
                  <a:extLst>
                    <a:ext uri="{9D8B030D-6E8A-4147-A177-3AD203B41FA5}">
                      <a16:colId xmlns:a16="http://schemas.microsoft.com/office/drawing/2014/main" val="20003"/>
                    </a:ext>
                  </a:extLst>
                </a:gridCol>
                <a:gridCol w="1625600">
                  <a:extLst>
                    <a:ext uri="{9D8B030D-6E8A-4147-A177-3AD203B41FA5}">
                      <a16:colId xmlns:a16="http://schemas.microsoft.com/office/drawing/2014/main" val="20004"/>
                    </a:ext>
                  </a:extLst>
                </a:gridCol>
              </a:tblGrid>
              <a:tr h="1608115">
                <a:tc>
                  <a:txBody>
                    <a:bodyPr/>
                    <a:lstStyle/>
                    <a:p>
                      <a:endParaRPr lang="en-GB" dirty="0"/>
                    </a:p>
                  </a:txBody>
                  <a:tcPr>
                    <a:lnL w="76200" cap="flat" cmpd="sng" algn="ctr">
                      <a:solidFill>
                        <a:schemeClr val="tx1"/>
                      </a:solidFill>
                      <a:prstDash val="solid"/>
                      <a:round/>
                      <a:headEnd type="none" w="med" len="med"/>
                      <a:tailEnd type="none" w="med" len="med"/>
                    </a:lnL>
                    <a:lnR w="76200" cap="flat" cmpd="sng" algn="ctr">
                      <a:solidFill>
                        <a:schemeClr val="tx1"/>
                      </a:solidFill>
                      <a:prstDash val="solid"/>
                      <a:round/>
                      <a:headEnd type="none" w="med" len="med"/>
                      <a:tailEnd type="none" w="med" len="med"/>
                    </a:lnR>
                    <a:lnT w="76200" cap="flat" cmpd="sng" algn="ctr">
                      <a:solidFill>
                        <a:schemeClr val="tx1"/>
                      </a:solidFill>
                      <a:prstDash val="solid"/>
                      <a:round/>
                      <a:headEnd type="none" w="med" len="med"/>
                      <a:tailEnd type="none" w="med" len="med"/>
                    </a:lnT>
                    <a:lnB w="76200" cap="flat" cmpd="sng" algn="ctr">
                      <a:solidFill>
                        <a:schemeClr val="tx1"/>
                      </a:solidFill>
                      <a:prstDash val="solid"/>
                      <a:round/>
                      <a:headEnd type="none" w="med" len="med"/>
                      <a:tailEnd type="none" w="med" len="med"/>
                    </a:lnB>
                    <a:solidFill>
                      <a:schemeClr val="bg1"/>
                    </a:solidFill>
                  </a:tcPr>
                </a:tc>
                <a:tc>
                  <a:txBody>
                    <a:bodyPr/>
                    <a:lstStyle/>
                    <a:p>
                      <a:endParaRPr lang="en-GB" dirty="0"/>
                    </a:p>
                  </a:txBody>
                  <a:tcPr>
                    <a:lnL w="76200" cap="flat" cmpd="sng" algn="ctr">
                      <a:solidFill>
                        <a:schemeClr val="tx1"/>
                      </a:solidFill>
                      <a:prstDash val="solid"/>
                      <a:round/>
                      <a:headEnd type="none" w="med" len="med"/>
                      <a:tailEnd type="none" w="med" len="med"/>
                    </a:lnL>
                    <a:lnR w="76200" cap="flat" cmpd="sng" algn="ctr">
                      <a:solidFill>
                        <a:schemeClr val="tx1"/>
                      </a:solidFill>
                      <a:prstDash val="solid"/>
                      <a:round/>
                      <a:headEnd type="none" w="med" len="med"/>
                      <a:tailEnd type="none" w="med" len="med"/>
                    </a:lnR>
                    <a:lnT w="76200" cap="flat" cmpd="sng" algn="ctr">
                      <a:solidFill>
                        <a:schemeClr val="tx1"/>
                      </a:solidFill>
                      <a:prstDash val="solid"/>
                      <a:round/>
                      <a:headEnd type="none" w="med" len="med"/>
                      <a:tailEnd type="none" w="med" len="med"/>
                    </a:lnT>
                    <a:lnB w="76200" cap="flat" cmpd="sng" algn="ctr">
                      <a:solidFill>
                        <a:schemeClr val="tx1"/>
                      </a:solidFill>
                      <a:prstDash val="solid"/>
                      <a:round/>
                      <a:headEnd type="none" w="med" len="med"/>
                      <a:tailEnd type="none" w="med" len="med"/>
                    </a:lnB>
                    <a:solidFill>
                      <a:schemeClr val="bg1"/>
                    </a:solidFill>
                  </a:tcPr>
                </a:tc>
                <a:tc>
                  <a:txBody>
                    <a:bodyPr/>
                    <a:lstStyle/>
                    <a:p>
                      <a:endParaRPr lang="en-GB" dirty="0"/>
                    </a:p>
                  </a:txBody>
                  <a:tcPr>
                    <a:lnL w="76200" cap="flat" cmpd="sng" algn="ctr">
                      <a:solidFill>
                        <a:schemeClr val="tx1"/>
                      </a:solidFill>
                      <a:prstDash val="solid"/>
                      <a:round/>
                      <a:headEnd type="none" w="med" len="med"/>
                      <a:tailEnd type="none" w="med" len="med"/>
                    </a:lnL>
                    <a:lnR w="76200" cap="flat" cmpd="sng" algn="ctr">
                      <a:solidFill>
                        <a:schemeClr val="tx1"/>
                      </a:solidFill>
                      <a:prstDash val="solid"/>
                      <a:round/>
                      <a:headEnd type="none" w="med" len="med"/>
                      <a:tailEnd type="none" w="med" len="med"/>
                    </a:lnR>
                    <a:lnT w="76200" cap="flat" cmpd="sng" algn="ctr">
                      <a:solidFill>
                        <a:schemeClr val="tx1"/>
                      </a:solidFill>
                      <a:prstDash val="solid"/>
                      <a:round/>
                      <a:headEnd type="none" w="med" len="med"/>
                      <a:tailEnd type="none" w="med" len="med"/>
                    </a:lnT>
                    <a:lnB w="76200" cap="flat" cmpd="sng" algn="ctr">
                      <a:solidFill>
                        <a:schemeClr val="tx1"/>
                      </a:solidFill>
                      <a:prstDash val="solid"/>
                      <a:round/>
                      <a:headEnd type="none" w="med" len="med"/>
                      <a:tailEnd type="none" w="med" len="med"/>
                    </a:lnB>
                    <a:solidFill>
                      <a:schemeClr val="bg1"/>
                    </a:solidFill>
                  </a:tcPr>
                </a:tc>
                <a:tc>
                  <a:txBody>
                    <a:bodyPr/>
                    <a:lstStyle/>
                    <a:p>
                      <a:endParaRPr lang="en-GB" dirty="0"/>
                    </a:p>
                  </a:txBody>
                  <a:tcPr>
                    <a:lnL w="76200" cap="flat" cmpd="sng" algn="ctr">
                      <a:solidFill>
                        <a:schemeClr val="tx1"/>
                      </a:solidFill>
                      <a:prstDash val="solid"/>
                      <a:round/>
                      <a:headEnd type="none" w="med" len="med"/>
                      <a:tailEnd type="none" w="med" len="med"/>
                    </a:lnL>
                    <a:lnR w="76200" cap="flat" cmpd="sng" algn="ctr">
                      <a:solidFill>
                        <a:schemeClr val="tx1"/>
                      </a:solidFill>
                      <a:prstDash val="solid"/>
                      <a:round/>
                      <a:headEnd type="none" w="med" len="med"/>
                      <a:tailEnd type="none" w="med" len="med"/>
                    </a:lnR>
                    <a:lnT w="76200" cap="flat" cmpd="sng" algn="ctr">
                      <a:solidFill>
                        <a:schemeClr val="tx1"/>
                      </a:solidFill>
                      <a:prstDash val="solid"/>
                      <a:round/>
                      <a:headEnd type="none" w="med" len="med"/>
                      <a:tailEnd type="none" w="med" len="med"/>
                    </a:lnT>
                    <a:lnB w="76200" cap="flat" cmpd="sng" algn="ctr">
                      <a:solidFill>
                        <a:schemeClr val="tx1"/>
                      </a:solidFill>
                      <a:prstDash val="solid"/>
                      <a:round/>
                      <a:headEnd type="none" w="med" len="med"/>
                      <a:tailEnd type="none" w="med" len="med"/>
                    </a:lnB>
                    <a:solidFill>
                      <a:schemeClr val="bg1"/>
                    </a:solidFill>
                  </a:tcPr>
                </a:tc>
                <a:tc>
                  <a:txBody>
                    <a:bodyPr/>
                    <a:lstStyle/>
                    <a:p>
                      <a:endParaRPr lang="en-GB"/>
                    </a:p>
                  </a:txBody>
                  <a:tcPr>
                    <a:lnL w="76200" cap="flat" cmpd="sng" algn="ctr">
                      <a:solidFill>
                        <a:schemeClr val="tx1"/>
                      </a:solidFill>
                      <a:prstDash val="solid"/>
                      <a:round/>
                      <a:headEnd type="none" w="med" len="med"/>
                      <a:tailEnd type="none" w="med" len="med"/>
                    </a:lnL>
                    <a:lnR w="76200" cap="flat" cmpd="sng" algn="ctr">
                      <a:solidFill>
                        <a:schemeClr val="tx1"/>
                      </a:solidFill>
                      <a:prstDash val="solid"/>
                      <a:round/>
                      <a:headEnd type="none" w="med" len="med"/>
                      <a:tailEnd type="none" w="med" len="med"/>
                    </a:lnR>
                    <a:lnT w="76200" cap="flat" cmpd="sng" algn="ctr">
                      <a:solidFill>
                        <a:schemeClr val="tx1"/>
                      </a:solidFill>
                      <a:prstDash val="solid"/>
                      <a:round/>
                      <a:headEnd type="none" w="med" len="med"/>
                      <a:tailEnd type="none" w="med" len="med"/>
                    </a:lnT>
                    <a:lnB w="762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0"/>
                  </a:ext>
                </a:extLst>
              </a:tr>
              <a:tr h="1608115">
                <a:tc>
                  <a:txBody>
                    <a:bodyPr/>
                    <a:lstStyle/>
                    <a:p>
                      <a:endParaRPr lang="en-GB"/>
                    </a:p>
                  </a:txBody>
                  <a:tcPr>
                    <a:lnL w="76200" cap="flat" cmpd="sng" algn="ctr">
                      <a:solidFill>
                        <a:schemeClr val="tx1"/>
                      </a:solidFill>
                      <a:prstDash val="solid"/>
                      <a:round/>
                      <a:headEnd type="none" w="med" len="med"/>
                      <a:tailEnd type="none" w="med" len="med"/>
                    </a:lnL>
                    <a:lnR w="76200" cap="flat" cmpd="sng" algn="ctr">
                      <a:solidFill>
                        <a:schemeClr val="tx1"/>
                      </a:solidFill>
                      <a:prstDash val="solid"/>
                      <a:round/>
                      <a:headEnd type="none" w="med" len="med"/>
                      <a:tailEnd type="none" w="med" len="med"/>
                    </a:lnR>
                    <a:lnT w="76200" cap="flat" cmpd="sng" algn="ctr">
                      <a:solidFill>
                        <a:schemeClr val="tx1"/>
                      </a:solidFill>
                      <a:prstDash val="solid"/>
                      <a:round/>
                      <a:headEnd type="none" w="med" len="med"/>
                      <a:tailEnd type="none" w="med" len="med"/>
                    </a:lnT>
                    <a:lnB w="76200" cap="flat" cmpd="sng" algn="ctr">
                      <a:solidFill>
                        <a:schemeClr val="tx1"/>
                      </a:solidFill>
                      <a:prstDash val="solid"/>
                      <a:round/>
                      <a:headEnd type="none" w="med" len="med"/>
                      <a:tailEnd type="none" w="med" len="med"/>
                    </a:lnB>
                    <a:solidFill>
                      <a:schemeClr val="bg1"/>
                    </a:solidFill>
                  </a:tcPr>
                </a:tc>
                <a:tc>
                  <a:txBody>
                    <a:bodyPr/>
                    <a:lstStyle/>
                    <a:p>
                      <a:endParaRPr lang="en-GB"/>
                    </a:p>
                  </a:txBody>
                  <a:tcPr>
                    <a:lnL w="76200" cap="flat" cmpd="sng" algn="ctr">
                      <a:solidFill>
                        <a:schemeClr val="tx1"/>
                      </a:solidFill>
                      <a:prstDash val="solid"/>
                      <a:round/>
                      <a:headEnd type="none" w="med" len="med"/>
                      <a:tailEnd type="none" w="med" len="med"/>
                    </a:lnL>
                    <a:lnR w="76200" cap="flat" cmpd="sng" algn="ctr">
                      <a:solidFill>
                        <a:schemeClr val="tx1"/>
                      </a:solidFill>
                      <a:prstDash val="solid"/>
                      <a:round/>
                      <a:headEnd type="none" w="med" len="med"/>
                      <a:tailEnd type="none" w="med" len="med"/>
                    </a:lnR>
                    <a:lnT w="76200" cap="flat" cmpd="sng" algn="ctr">
                      <a:solidFill>
                        <a:schemeClr val="tx1"/>
                      </a:solidFill>
                      <a:prstDash val="solid"/>
                      <a:round/>
                      <a:headEnd type="none" w="med" len="med"/>
                      <a:tailEnd type="none" w="med" len="med"/>
                    </a:lnT>
                    <a:lnB w="76200" cap="flat" cmpd="sng" algn="ctr">
                      <a:solidFill>
                        <a:schemeClr val="tx1"/>
                      </a:solidFill>
                      <a:prstDash val="solid"/>
                      <a:round/>
                      <a:headEnd type="none" w="med" len="med"/>
                      <a:tailEnd type="none" w="med" len="med"/>
                    </a:lnB>
                    <a:solidFill>
                      <a:schemeClr val="bg1"/>
                    </a:solidFill>
                  </a:tcPr>
                </a:tc>
                <a:tc>
                  <a:txBody>
                    <a:bodyPr/>
                    <a:lstStyle/>
                    <a:p>
                      <a:endParaRPr lang="en-GB"/>
                    </a:p>
                  </a:txBody>
                  <a:tcPr>
                    <a:lnL w="76200" cap="flat" cmpd="sng" algn="ctr">
                      <a:solidFill>
                        <a:schemeClr val="tx1"/>
                      </a:solidFill>
                      <a:prstDash val="solid"/>
                      <a:round/>
                      <a:headEnd type="none" w="med" len="med"/>
                      <a:tailEnd type="none" w="med" len="med"/>
                    </a:lnL>
                    <a:lnR w="76200" cap="flat" cmpd="sng" algn="ctr">
                      <a:solidFill>
                        <a:schemeClr val="tx1"/>
                      </a:solidFill>
                      <a:prstDash val="solid"/>
                      <a:round/>
                      <a:headEnd type="none" w="med" len="med"/>
                      <a:tailEnd type="none" w="med" len="med"/>
                    </a:lnR>
                    <a:lnT w="76200" cap="flat" cmpd="sng" algn="ctr">
                      <a:solidFill>
                        <a:schemeClr val="tx1"/>
                      </a:solidFill>
                      <a:prstDash val="solid"/>
                      <a:round/>
                      <a:headEnd type="none" w="med" len="med"/>
                      <a:tailEnd type="none" w="med" len="med"/>
                    </a:lnT>
                    <a:lnB w="76200" cap="flat" cmpd="sng" algn="ctr">
                      <a:solidFill>
                        <a:schemeClr val="tx1"/>
                      </a:solidFill>
                      <a:prstDash val="solid"/>
                      <a:round/>
                      <a:headEnd type="none" w="med" len="med"/>
                      <a:tailEnd type="none" w="med" len="med"/>
                    </a:lnB>
                    <a:solidFill>
                      <a:schemeClr val="bg1"/>
                    </a:solidFill>
                  </a:tcPr>
                </a:tc>
                <a:tc>
                  <a:txBody>
                    <a:bodyPr/>
                    <a:lstStyle/>
                    <a:p>
                      <a:endParaRPr lang="en-GB" dirty="0"/>
                    </a:p>
                  </a:txBody>
                  <a:tcPr>
                    <a:lnL w="76200" cap="flat" cmpd="sng" algn="ctr">
                      <a:solidFill>
                        <a:schemeClr val="tx1"/>
                      </a:solidFill>
                      <a:prstDash val="solid"/>
                      <a:round/>
                      <a:headEnd type="none" w="med" len="med"/>
                      <a:tailEnd type="none" w="med" len="med"/>
                    </a:lnL>
                    <a:lnR w="76200" cap="flat" cmpd="sng" algn="ctr">
                      <a:solidFill>
                        <a:schemeClr val="tx1"/>
                      </a:solidFill>
                      <a:prstDash val="solid"/>
                      <a:round/>
                      <a:headEnd type="none" w="med" len="med"/>
                      <a:tailEnd type="none" w="med" len="med"/>
                    </a:lnR>
                    <a:lnT w="76200" cap="flat" cmpd="sng" algn="ctr">
                      <a:solidFill>
                        <a:schemeClr val="tx1"/>
                      </a:solidFill>
                      <a:prstDash val="solid"/>
                      <a:round/>
                      <a:headEnd type="none" w="med" len="med"/>
                      <a:tailEnd type="none" w="med" len="med"/>
                    </a:lnT>
                    <a:lnB w="76200" cap="flat" cmpd="sng" algn="ctr">
                      <a:solidFill>
                        <a:schemeClr val="tx1"/>
                      </a:solidFill>
                      <a:prstDash val="solid"/>
                      <a:round/>
                      <a:headEnd type="none" w="med" len="med"/>
                      <a:tailEnd type="none" w="med" len="med"/>
                    </a:lnB>
                    <a:solidFill>
                      <a:schemeClr val="bg1"/>
                    </a:solidFill>
                  </a:tcPr>
                </a:tc>
                <a:tc>
                  <a:txBody>
                    <a:bodyPr/>
                    <a:lstStyle/>
                    <a:p>
                      <a:endParaRPr lang="en-GB" dirty="0"/>
                    </a:p>
                  </a:txBody>
                  <a:tcPr>
                    <a:lnL w="76200" cap="flat" cmpd="sng" algn="ctr">
                      <a:solidFill>
                        <a:schemeClr val="tx1"/>
                      </a:solidFill>
                      <a:prstDash val="solid"/>
                      <a:round/>
                      <a:headEnd type="none" w="med" len="med"/>
                      <a:tailEnd type="none" w="med" len="med"/>
                    </a:lnL>
                    <a:lnR w="76200" cap="flat" cmpd="sng" algn="ctr">
                      <a:solidFill>
                        <a:schemeClr val="tx1"/>
                      </a:solidFill>
                      <a:prstDash val="solid"/>
                      <a:round/>
                      <a:headEnd type="none" w="med" len="med"/>
                      <a:tailEnd type="none" w="med" len="med"/>
                    </a:lnR>
                    <a:lnT w="76200" cap="flat" cmpd="sng" algn="ctr">
                      <a:solidFill>
                        <a:schemeClr val="tx1"/>
                      </a:solidFill>
                      <a:prstDash val="solid"/>
                      <a:round/>
                      <a:headEnd type="none" w="med" len="med"/>
                      <a:tailEnd type="none" w="med" len="med"/>
                    </a:lnT>
                    <a:lnB w="762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bl>
          </a:graphicData>
        </a:graphic>
      </p:graphicFrame>
      <p:sp>
        <p:nvSpPr>
          <p:cNvPr id="2" name="Oval 1"/>
          <p:cNvSpPr/>
          <p:nvPr/>
        </p:nvSpPr>
        <p:spPr>
          <a:xfrm>
            <a:off x="2027582" y="2087217"/>
            <a:ext cx="1133061" cy="1033669"/>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113752578"/>
      </p:ext>
    </p:extLst>
  </p:cSld>
  <p:clrMapOvr>
    <a:masterClrMapping/>
  </p:clrMapOvr>
  <p:transition spd="slow" advClick="0" advTm="2500"/>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le 5"/>
          <p:cNvGraphicFramePr>
            <a:graphicFrameLocks noGrp="1"/>
          </p:cNvGraphicFramePr>
          <p:nvPr>
            <p:extLst>
              <p:ext uri="{D42A27DB-BD31-4B8C-83A1-F6EECF244321}">
                <p14:modId xmlns:p14="http://schemas.microsoft.com/office/powerpoint/2010/main" val="1697619127"/>
              </p:ext>
            </p:extLst>
          </p:nvPr>
        </p:nvGraphicFramePr>
        <p:xfrm>
          <a:off x="1773582" y="1820885"/>
          <a:ext cx="8128000" cy="3216230"/>
        </p:xfrm>
        <a:graphic>
          <a:graphicData uri="http://schemas.openxmlformats.org/drawingml/2006/table">
            <a:tbl>
              <a:tblPr firstRow="1" bandRow="1">
                <a:tableStyleId>{5C22544A-7EE6-4342-B048-85BDC9FD1C3A}</a:tableStyleId>
              </a:tblPr>
              <a:tblGrid>
                <a:gridCol w="1625600">
                  <a:extLst>
                    <a:ext uri="{9D8B030D-6E8A-4147-A177-3AD203B41FA5}">
                      <a16:colId xmlns:a16="http://schemas.microsoft.com/office/drawing/2014/main" val="20000"/>
                    </a:ext>
                  </a:extLst>
                </a:gridCol>
                <a:gridCol w="1625600">
                  <a:extLst>
                    <a:ext uri="{9D8B030D-6E8A-4147-A177-3AD203B41FA5}">
                      <a16:colId xmlns:a16="http://schemas.microsoft.com/office/drawing/2014/main" val="20001"/>
                    </a:ext>
                  </a:extLst>
                </a:gridCol>
                <a:gridCol w="1625600">
                  <a:extLst>
                    <a:ext uri="{9D8B030D-6E8A-4147-A177-3AD203B41FA5}">
                      <a16:colId xmlns:a16="http://schemas.microsoft.com/office/drawing/2014/main" val="20002"/>
                    </a:ext>
                  </a:extLst>
                </a:gridCol>
                <a:gridCol w="1625600">
                  <a:extLst>
                    <a:ext uri="{9D8B030D-6E8A-4147-A177-3AD203B41FA5}">
                      <a16:colId xmlns:a16="http://schemas.microsoft.com/office/drawing/2014/main" val="20003"/>
                    </a:ext>
                  </a:extLst>
                </a:gridCol>
                <a:gridCol w="1625600">
                  <a:extLst>
                    <a:ext uri="{9D8B030D-6E8A-4147-A177-3AD203B41FA5}">
                      <a16:colId xmlns:a16="http://schemas.microsoft.com/office/drawing/2014/main" val="20004"/>
                    </a:ext>
                  </a:extLst>
                </a:gridCol>
              </a:tblGrid>
              <a:tr h="1608115">
                <a:tc>
                  <a:txBody>
                    <a:bodyPr/>
                    <a:lstStyle/>
                    <a:p>
                      <a:endParaRPr lang="en-GB" dirty="0"/>
                    </a:p>
                  </a:txBody>
                  <a:tcPr>
                    <a:lnL w="76200" cap="flat" cmpd="sng" algn="ctr">
                      <a:solidFill>
                        <a:schemeClr val="tx1"/>
                      </a:solidFill>
                      <a:prstDash val="solid"/>
                      <a:round/>
                      <a:headEnd type="none" w="med" len="med"/>
                      <a:tailEnd type="none" w="med" len="med"/>
                    </a:lnL>
                    <a:lnR w="76200" cap="flat" cmpd="sng" algn="ctr">
                      <a:solidFill>
                        <a:schemeClr val="tx1"/>
                      </a:solidFill>
                      <a:prstDash val="solid"/>
                      <a:round/>
                      <a:headEnd type="none" w="med" len="med"/>
                      <a:tailEnd type="none" w="med" len="med"/>
                    </a:lnR>
                    <a:lnT w="76200" cap="flat" cmpd="sng" algn="ctr">
                      <a:solidFill>
                        <a:schemeClr val="tx1"/>
                      </a:solidFill>
                      <a:prstDash val="solid"/>
                      <a:round/>
                      <a:headEnd type="none" w="med" len="med"/>
                      <a:tailEnd type="none" w="med" len="med"/>
                    </a:lnT>
                    <a:lnB w="76200" cap="flat" cmpd="sng" algn="ctr">
                      <a:solidFill>
                        <a:schemeClr val="tx1"/>
                      </a:solidFill>
                      <a:prstDash val="solid"/>
                      <a:round/>
                      <a:headEnd type="none" w="med" len="med"/>
                      <a:tailEnd type="none" w="med" len="med"/>
                    </a:lnB>
                    <a:solidFill>
                      <a:schemeClr val="bg1"/>
                    </a:solidFill>
                  </a:tcPr>
                </a:tc>
                <a:tc>
                  <a:txBody>
                    <a:bodyPr/>
                    <a:lstStyle/>
                    <a:p>
                      <a:endParaRPr lang="en-GB" dirty="0"/>
                    </a:p>
                  </a:txBody>
                  <a:tcPr>
                    <a:lnL w="76200" cap="flat" cmpd="sng" algn="ctr">
                      <a:solidFill>
                        <a:schemeClr val="tx1"/>
                      </a:solidFill>
                      <a:prstDash val="solid"/>
                      <a:round/>
                      <a:headEnd type="none" w="med" len="med"/>
                      <a:tailEnd type="none" w="med" len="med"/>
                    </a:lnL>
                    <a:lnR w="76200" cap="flat" cmpd="sng" algn="ctr">
                      <a:solidFill>
                        <a:schemeClr val="tx1"/>
                      </a:solidFill>
                      <a:prstDash val="solid"/>
                      <a:round/>
                      <a:headEnd type="none" w="med" len="med"/>
                      <a:tailEnd type="none" w="med" len="med"/>
                    </a:lnR>
                    <a:lnT w="76200" cap="flat" cmpd="sng" algn="ctr">
                      <a:solidFill>
                        <a:schemeClr val="tx1"/>
                      </a:solidFill>
                      <a:prstDash val="solid"/>
                      <a:round/>
                      <a:headEnd type="none" w="med" len="med"/>
                      <a:tailEnd type="none" w="med" len="med"/>
                    </a:lnT>
                    <a:lnB w="76200" cap="flat" cmpd="sng" algn="ctr">
                      <a:solidFill>
                        <a:schemeClr val="tx1"/>
                      </a:solidFill>
                      <a:prstDash val="solid"/>
                      <a:round/>
                      <a:headEnd type="none" w="med" len="med"/>
                      <a:tailEnd type="none" w="med" len="med"/>
                    </a:lnB>
                    <a:solidFill>
                      <a:schemeClr val="bg1"/>
                    </a:solidFill>
                  </a:tcPr>
                </a:tc>
                <a:tc>
                  <a:txBody>
                    <a:bodyPr/>
                    <a:lstStyle/>
                    <a:p>
                      <a:endParaRPr lang="en-GB" dirty="0"/>
                    </a:p>
                  </a:txBody>
                  <a:tcPr>
                    <a:lnL w="76200" cap="flat" cmpd="sng" algn="ctr">
                      <a:solidFill>
                        <a:schemeClr val="tx1"/>
                      </a:solidFill>
                      <a:prstDash val="solid"/>
                      <a:round/>
                      <a:headEnd type="none" w="med" len="med"/>
                      <a:tailEnd type="none" w="med" len="med"/>
                    </a:lnL>
                    <a:lnR w="76200" cap="flat" cmpd="sng" algn="ctr">
                      <a:solidFill>
                        <a:schemeClr val="tx1"/>
                      </a:solidFill>
                      <a:prstDash val="solid"/>
                      <a:round/>
                      <a:headEnd type="none" w="med" len="med"/>
                      <a:tailEnd type="none" w="med" len="med"/>
                    </a:lnR>
                    <a:lnT w="76200" cap="flat" cmpd="sng" algn="ctr">
                      <a:solidFill>
                        <a:schemeClr val="tx1"/>
                      </a:solidFill>
                      <a:prstDash val="solid"/>
                      <a:round/>
                      <a:headEnd type="none" w="med" len="med"/>
                      <a:tailEnd type="none" w="med" len="med"/>
                    </a:lnT>
                    <a:lnB w="76200" cap="flat" cmpd="sng" algn="ctr">
                      <a:solidFill>
                        <a:schemeClr val="tx1"/>
                      </a:solidFill>
                      <a:prstDash val="solid"/>
                      <a:round/>
                      <a:headEnd type="none" w="med" len="med"/>
                      <a:tailEnd type="none" w="med" len="med"/>
                    </a:lnB>
                    <a:solidFill>
                      <a:schemeClr val="bg1"/>
                    </a:solidFill>
                  </a:tcPr>
                </a:tc>
                <a:tc>
                  <a:txBody>
                    <a:bodyPr/>
                    <a:lstStyle/>
                    <a:p>
                      <a:endParaRPr lang="en-GB" dirty="0"/>
                    </a:p>
                  </a:txBody>
                  <a:tcPr>
                    <a:lnL w="76200" cap="flat" cmpd="sng" algn="ctr">
                      <a:solidFill>
                        <a:schemeClr val="tx1"/>
                      </a:solidFill>
                      <a:prstDash val="solid"/>
                      <a:round/>
                      <a:headEnd type="none" w="med" len="med"/>
                      <a:tailEnd type="none" w="med" len="med"/>
                    </a:lnL>
                    <a:lnR w="76200" cap="flat" cmpd="sng" algn="ctr">
                      <a:solidFill>
                        <a:schemeClr val="tx1"/>
                      </a:solidFill>
                      <a:prstDash val="solid"/>
                      <a:round/>
                      <a:headEnd type="none" w="med" len="med"/>
                      <a:tailEnd type="none" w="med" len="med"/>
                    </a:lnR>
                    <a:lnT w="76200" cap="flat" cmpd="sng" algn="ctr">
                      <a:solidFill>
                        <a:schemeClr val="tx1"/>
                      </a:solidFill>
                      <a:prstDash val="solid"/>
                      <a:round/>
                      <a:headEnd type="none" w="med" len="med"/>
                      <a:tailEnd type="none" w="med" len="med"/>
                    </a:lnT>
                    <a:lnB w="76200" cap="flat" cmpd="sng" algn="ctr">
                      <a:solidFill>
                        <a:schemeClr val="tx1"/>
                      </a:solidFill>
                      <a:prstDash val="solid"/>
                      <a:round/>
                      <a:headEnd type="none" w="med" len="med"/>
                      <a:tailEnd type="none" w="med" len="med"/>
                    </a:lnB>
                    <a:solidFill>
                      <a:schemeClr val="bg1"/>
                    </a:solidFill>
                  </a:tcPr>
                </a:tc>
                <a:tc>
                  <a:txBody>
                    <a:bodyPr/>
                    <a:lstStyle/>
                    <a:p>
                      <a:endParaRPr lang="en-GB"/>
                    </a:p>
                  </a:txBody>
                  <a:tcPr>
                    <a:lnL w="76200" cap="flat" cmpd="sng" algn="ctr">
                      <a:solidFill>
                        <a:schemeClr val="tx1"/>
                      </a:solidFill>
                      <a:prstDash val="solid"/>
                      <a:round/>
                      <a:headEnd type="none" w="med" len="med"/>
                      <a:tailEnd type="none" w="med" len="med"/>
                    </a:lnL>
                    <a:lnR w="76200" cap="flat" cmpd="sng" algn="ctr">
                      <a:solidFill>
                        <a:schemeClr val="tx1"/>
                      </a:solidFill>
                      <a:prstDash val="solid"/>
                      <a:round/>
                      <a:headEnd type="none" w="med" len="med"/>
                      <a:tailEnd type="none" w="med" len="med"/>
                    </a:lnR>
                    <a:lnT w="76200" cap="flat" cmpd="sng" algn="ctr">
                      <a:solidFill>
                        <a:schemeClr val="tx1"/>
                      </a:solidFill>
                      <a:prstDash val="solid"/>
                      <a:round/>
                      <a:headEnd type="none" w="med" len="med"/>
                      <a:tailEnd type="none" w="med" len="med"/>
                    </a:lnT>
                    <a:lnB w="762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0"/>
                  </a:ext>
                </a:extLst>
              </a:tr>
              <a:tr h="1608115">
                <a:tc>
                  <a:txBody>
                    <a:bodyPr/>
                    <a:lstStyle/>
                    <a:p>
                      <a:endParaRPr lang="en-GB"/>
                    </a:p>
                  </a:txBody>
                  <a:tcPr>
                    <a:lnL w="76200" cap="flat" cmpd="sng" algn="ctr">
                      <a:solidFill>
                        <a:schemeClr val="tx1"/>
                      </a:solidFill>
                      <a:prstDash val="solid"/>
                      <a:round/>
                      <a:headEnd type="none" w="med" len="med"/>
                      <a:tailEnd type="none" w="med" len="med"/>
                    </a:lnL>
                    <a:lnR w="76200" cap="flat" cmpd="sng" algn="ctr">
                      <a:solidFill>
                        <a:schemeClr val="tx1"/>
                      </a:solidFill>
                      <a:prstDash val="solid"/>
                      <a:round/>
                      <a:headEnd type="none" w="med" len="med"/>
                      <a:tailEnd type="none" w="med" len="med"/>
                    </a:lnR>
                    <a:lnT w="76200" cap="flat" cmpd="sng" algn="ctr">
                      <a:solidFill>
                        <a:schemeClr val="tx1"/>
                      </a:solidFill>
                      <a:prstDash val="solid"/>
                      <a:round/>
                      <a:headEnd type="none" w="med" len="med"/>
                      <a:tailEnd type="none" w="med" len="med"/>
                    </a:lnT>
                    <a:lnB w="76200" cap="flat" cmpd="sng" algn="ctr">
                      <a:solidFill>
                        <a:schemeClr val="tx1"/>
                      </a:solidFill>
                      <a:prstDash val="solid"/>
                      <a:round/>
                      <a:headEnd type="none" w="med" len="med"/>
                      <a:tailEnd type="none" w="med" len="med"/>
                    </a:lnB>
                    <a:solidFill>
                      <a:schemeClr val="bg1"/>
                    </a:solidFill>
                  </a:tcPr>
                </a:tc>
                <a:tc>
                  <a:txBody>
                    <a:bodyPr/>
                    <a:lstStyle/>
                    <a:p>
                      <a:endParaRPr lang="en-GB"/>
                    </a:p>
                  </a:txBody>
                  <a:tcPr>
                    <a:lnL w="76200" cap="flat" cmpd="sng" algn="ctr">
                      <a:solidFill>
                        <a:schemeClr val="tx1"/>
                      </a:solidFill>
                      <a:prstDash val="solid"/>
                      <a:round/>
                      <a:headEnd type="none" w="med" len="med"/>
                      <a:tailEnd type="none" w="med" len="med"/>
                    </a:lnL>
                    <a:lnR w="76200" cap="flat" cmpd="sng" algn="ctr">
                      <a:solidFill>
                        <a:schemeClr val="tx1"/>
                      </a:solidFill>
                      <a:prstDash val="solid"/>
                      <a:round/>
                      <a:headEnd type="none" w="med" len="med"/>
                      <a:tailEnd type="none" w="med" len="med"/>
                    </a:lnR>
                    <a:lnT w="76200" cap="flat" cmpd="sng" algn="ctr">
                      <a:solidFill>
                        <a:schemeClr val="tx1"/>
                      </a:solidFill>
                      <a:prstDash val="solid"/>
                      <a:round/>
                      <a:headEnd type="none" w="med" len="med"/>
                      <a:tailEnd type="none" w="med" len="med"/>
                    </a:lnT>
                    <a:lnB w="76200" cap="flat" cmpd="sng" algn="ctr">
                      <a:solidFill>
                        <a:schemeClr val="tx1"/>
                      </a:solidFill>
                      <a:prstDash val="solid"/>
                      <a:round/>
                      <a:headEnd type="none" w="med" len="med"/>
                      <a:tailEnd type="none" w="med" len="med"/>
                    </a:lnB>
                    <a:solidFill>
                      <a:schemeClr val="bg1"/>
                    </a:solidFill>
                  </a:tcPr>
                </a:tc>
                <a:tc>
                  <a:txBody>
                    <a:bodyPr/>
                    <a:lstStyle/>
                    <a:p>
                      <a:endParaRPr lang="en-GB"/>
                    </a:p>
                  </a:txBody>
                  <a:tcPr>
                    <a:lnL w="76200" cap="flat" cmpd="sng" algn="ctr">
                      <a:solidFill>
                        <a:schemeClr val="tx1"/>
                      </a:solidFill>
                      <a:prstDash val="solid"/>
                      <a:round/>
                      <a:headEnd type="none" w="med" len="med"/>
                      <a:tailEnd type="none" w="med" len="med"/>
                    </a:lnL>
                    <a:lnR w="76200" cap="flat" cmpd="sng" algn="ctr">
                      <a:solidFill>
                        <a:schemeClr val="tx1"/>
                      </a:solidFill>
                      <a:prstDash val="solid"/>
                      <a:round/>
                      <a:headEnd type="none" w="med" len="med"/>
                      <a:tailEnd type="none" w="med" len="med"/>
                    </a:lnR>
                    <a:lnT w="76200" cap="flat" cmpd="sng" algn="ctr">
                      <a:solidFill>
                        <a:schemeClr val="tx1"/>
                      </a:solidFill>
                      <a:prstDash val="solid"/>
                      <a:round/>
                      <a:headEnd type="none" w="med" len="med"/>
                      <a:tailEnd type="none" w="med" len="med"/>
                    </a:lnT>
                    <a:lnB w="76200" cap="flat" cmpd="sng" algn="ctr">
                      <a:solidFill>
                        <a:schemeClr val="tx1"/>
                      </a:solidFill>
                      <a:prstDash val="solid"/>
                      <a:round/>
                      <a:headEnd type="none" w="med" len="med"/>
                      <a:tailEnd type="none" w="med" len="med"/>
                    </a:lnB>
                    <a:solidFill>
                      <a:schemeClr val="bg1"/>
                    </a:solidFill>
                  </a:tcPr>
                </a:tc>
                <a:tc>
                  <a:txBody>
                    <a:bodyPr/>
                    <a:lstStyle/>
                    <a:p>
                      <a:endParaRPr lang="en-GB" dirty="0"/>
                    </a:p>
                  </a:txBody>
                  <a:tcPr>
                    <a:lnL w="76200" cap="flat" cmpd="sng" algn="ctr">
                      <a:solidFill>
                        <a:schemeClr val="tx1"/>
                      </a:solidFill>
                      <a:prstDash val="solid"/>
                      <a:round/>
                      <a:headEnd type="none" w="med" len="med"/>
                      <a:tailEnd type="none" w="med" len="med"/>
                    </a:lnL>
                    <a:lnR w="76200" cap="flat" cmpd="sng" algn="ctr">
                      <a:solidFill>
                        <a:schemeClr val="tx1"/>
                      </a:solidFill>
                      <a:prstDash val="solid"/>
                      <a:round/>
                      <a:headEnd type="none" w="med" len="med"/>
                      <a:tailEnd type="none" w="med" len="med"/>
                    </a:lnR>
                    <a:lnT w="76200" cap="flat" cmpd="sng" algn="ctr">
                      <a:solidFill>
                        <a:schemeClr val="tx1"/>
                      </a:solidFill>
                      <a:prstDash val="solid"/>
                      <a:round/>
                      <a:headEnd type="none" w="med" len="med"/>
                      <a:tailEnd type="none" w="med" len="med"/>
                    </a:lnT>
                    <a:lnB w="76200" cap="flat" cmpd="sng" algn="ctr">
                      <a:solidFill>
                        <a:schemeClr val="tx1"/>
                      </a:solidFill>
                      <a:prstDash val="solid"/>
                      <a:round/>
                      <a:headEnd type="none" w="med" len="med"/>
                      <a:tailEnd type="none" w="med" len="med"/>
                    </a:lnB>
                    <a:solidFill>
                      <a:schemeClr val="bg1"/>
                    </a:solidFill>
                  </a:tcPr>
                </a:tc>
                <a:tc>
                  <a:txBody>
                    <a:bodyPr/>
                    <a:lstStyle/>
                    <a:p>
                      <a:endParaRPr lang="en-GB" dirty="0"/>
                    </a:p>
                  </a:txBody>
                  <a:tcPr>
                    <a:lnL w="76200" cap="flat" cmpd="sng" algn="ctr">
                      <a:solidFill>
                        <a:schemeClr val="tx1"/>
                      </a:solidFill>
                      <a:prstDash val="solid"/>
                      <a:round/>
                      <a:headEnd type="none" w="med" len="med"/>
                      <a:tailEnd type="none" w="med" len="med"/>
                    </a:lnL>
                    <a:lnR w="76200" cap="flat" cmpd="sng" algn="ctr">
                      <a:solidFill>
                        <a:schemeClr val="tx1"/>
                      </a:solidFill>
                      <a:prstDash val="solid"/>
                      <a:round/>
                      <a:headEnd type="none" w="med" len="med"/>
                      <a:tailEnd type="none" w="med" len="med"/>
                    </a:lnR>
                    <a:lnT w="76200" cap="flat" cmpd="sng" algn="ctr">
                      <a:solidFill>
                        <a:schemeClr val="tx1"/>
                      </a:solidFill>
                      <a:prstDash val="solid"/>
                      <a:round/>
                      <a:headEnd type="none" w="med" len="med"/>
                      <a:tailEnd type="none" w="med" len="med"/>
                    </a:lnT>
                    <a:lnB w="762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bl>
          </a:graphicData>
        </a:graphic>
      </p:graphicFrame>
      <p:sp>
        <p:nvSpPr>
          <p:cNvPr id="2" name="Oval 1"/>
          <p:cNvSpPr/>
          <p:nvPr/>
        </p:nvSpPr>
        <p:spPr>
          <a:xfrm>
            <a:off x="2027582" y="2087217"/>
            <a:ext cx="1133061" cy="1033669"/>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Oval 6"/>
          <p:cNvSpPr/>
          <p:nvPr/>
        </p:nvSpPr>
        <p:spPr>
          <a:xfrm>
            <a:off x="3629990" y="2087217"/>
            <a:ext cx="1133061" cy="1033669"/>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84587101"/>
      </p:ext>
    </p:extLst>
  </p:cSld>
  <p:clrMapOvr>
    <a:masterClrMapping/>
  </p:clrMapOvr>
  <p:transition spd="slow" advClick="0" advTm="2500"/>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46" y="0"/>
            <a:ext cx="12179508" cy="6858000"/>
          </a:xfrm>
          <a:prstGeom prst="rect">
            <a:avLst/>
          </a:prstGeom>
        </p:spPr>
      </p:pic>
      <p:sp>
        <p:nvSpPr>
          <p:cNvPr id="3" name="Rectangle 2"/>
          <p:cNvSpPr/>
          <p:nvPr/>
        </p:nvSpPr>
        <p:spPr>
          <a:xfrm>
            <a:off x="4190400" y="6508800"/>
            <a:ext cx="3812967" cy="276999"/>
          </a:xfrm>
          <a:prstGeom prst="rect">
            <a:avLst/>
          </a:prstGeom>
        </p:spPr>
        <p:txBody>
          <a:bodyPr wrap="none">
            <a:spAutoFit/>
          </a:bodyPr>
          <a:lstStyle/>
          <a:p>
            <a:r>
              <a:rPr lang="en-GB" sz="1200" i="1" dirty="0">
                <a:solidFill>
                  <a:srgbClr val="969798"/>
                </a:solidFill>
                <a:latin typeface="Myriad Pro"/>
                <a:ea typeface="Calibri" panose="020F0502020204030204" pitchFamily="34" charset="0"/>
                <a:cs typeface="Times New Roman" panose="02020603050405020304" pitchFamily="18" charset="0"/>
              </a:rPr>
              <a:t>Images © 2017 Alphablocks Ltd. All Rights Reserved.</a:t>
            </a:r>
            <a:endParaRPr lang="en-GB" sz="1200" i="1" dirty="0">
              <a:solidFill>
                <a:srgbClr val="969798"/>
              </a:solidFill>
            </a:endParaRPr>
          </a:p>
        </p:txBody>
      </p:sp>
    </p:spTree>
    <p:extLst>
      <p:ext uri="{BB962C8B-B14F-4D97-AF65-F5344CB8AC3E}">
        <p14:creationId xmlns:p14="http://schemas.microsoft.com/office/powerpoint/2010/main" val="690959838"/>
      </p:ext>
    </p:extLst>
  </p:cSld>
  <p:clrMapOvr>
    <a:masterClrMapping/>
  </p:clrMapOvr>
  <p:transition spd="slow" advClick="0" advTm="2500"/>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A drawing of a face&#10;&#10;Description generated with high confidence">
            <a:extLst>
              <a:ext uri="{FF2B5EF4-FFF2-40B4-BE49-F238E27FC236}">
                <a16:creationId xmlns:a16="http://schemas.microsoft.com/office/drawing/2014/main" id="{99246048-E37E-48EC-BEF4-D377A3A4BF96}"/>
              </a:ext>
            </a:extLst>
          </p:cNvPr>
          <p:cNvPicPr>
            <a:picLocks noChangeAspect="1"/>
          </p:cNvPicPr>
          <p:nvPr/>
        </p:nvPicPr>
        <p:blipFill rotWithShape="1">
          <a:blip r:embed="rId2">
            <a:extLst>
              <a:ext uri="{28A0092B-C50C-407E-A947-70E740481C1C}">
                <a14:useLocalDpi xmlns:a14="http://schemas.microsoft.com/office/drawing/2010/main" val="0"/>
              </a:ext>
            </a:extLst>
          </a:blip>
          <a:srcRect r="-39"/>
          <a:stretch/>
        </p:blipFill>
        <p:spPr>
          <a:xfrm>
            <a:off x="4733" y="0"/>
            <a:ext cx="12187267" cy="6858000"/>
          </a:xfrm>
          <a:prstGeom prst="rect">
            <a:avLst/>
          </a:prstGeom>
        </p:spPr>
      </p:pic>
      <p:sp>
        <p:nvSpPr>
          <p:cNvPr id="7" name="Rectangle 6">
            <a:extLst>
              <a:ext uri="{FF2B5EF4-FFF2-40B4-BE49-F238E27FC236}">
                <a16:creationId xmlns:a16="http://schemas.microsoft.com/office/drawing/2014/main" id="{3A214857-ACFF-414D-AC15-0B9811428D98}"/>
              </a:ext>
            </a:extLst>
          </p:cNvPr>
          <p:cNvSpPr/>
          <p:nvPr/>
        </p:nvSpPr>
        <p:spPr>
          <a:xfrm>
            <a:off x="4190400" y="6508800"/>
            <a:ext cx="3812967" cy="276999"/>
          </a:xfrm>
          <a:prstGeom prst="rect">
            <a:avLst/>
          </a:prstGeom>
        </p:spPr>
        <p:txBody>
          <a:bodyPr wrap="none">
            <a:spAutoFit/>
          </a:bodyPr>
          <a:lstStyle/>
          <a:p>
            <a:r>
              <a:rPr lang="en-GB" sz="1200" i="1" dirty="0">
                <a:solidFill>
                  <a:srgbClr val="969798"/>
                </a:solidFill>
                <a:latin typeface="Myriad Pro"/>
                <a:ea typeface="Calibri" panose="020F0502020204030204" pitchFamily="34" charset="0"/>
                <a:cs typeface="Times New Roman" panose="02020603050405020304" pitchFamily="18" charset="0"/>
              </a:rPr>
              <a:t>Images © 2017 Alphablocks Ltd. All Rights Reserved.</a:t>
            </a:r>
            <a:endParaRPr lang="en-GB" sz="1200" i="1" dirty="0">
              <a:solidFill>
                <a:srgbClr val="969798"/>
              </a:solidFill>
            </a:endParaRPr>
          </a:p>
        </p:txBody>
      </p:sp>
    </p:spTree>
    <p:extLst>
      <p:ext uri="{BB962C8B-B14F-4D97-AF65-F5344CB8AC3E}">
        <p14:creationId xmlns:p14="http://schemas.microsoft.com/office/powerpoint/2010/main" val="3435340404"/>
      </p:ext>
    </p:extLst>
  </p:cSld>
  <p:clrMapOvr>
    <a:masterClrMapping/>
  </p:clrMapOvr>
  <p:transition spd="slow" advClick="0" advTm="2500"/>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12192000" cy="6858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3" name="Picture 2"/>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5929883" y="2496310"/>
            <a:ext cx="332233" cy="1865380"/>
          </a:xfrm>
          <a:prstGeom prst="rect">
            <a:avLst/>
          </a:prstGeom>
        </p:spPr>
      </p:pic>
      <p:sp>
        <p:nvSpPr>
          <p:cNvPr id="4" name="Rectangle 3"/>
          <p:cNvSpPr/>
          <p:nvPr/>
        </p:nvSpPr>
        <p:spPr>
          <a:xfrm>
            <a:off x="4190400" y="6508800"/>
            <a:ext cx="3812967" cy="276999"/>
          </a:xfrm>
          <a:prstGeom prst="rect">
            <a:avLst/>
          </a:prstGeom>
        </p:spPr>
        <p:txBody>
          <a:bodyPr wrap="none">
            <a:spAutoFit/>
          </a:bodyPr>
          <a:lstStyle/>
          <a:p>
            <a:r>
              <a:rPr lang="en-GB" sz="1200" i="1" dirty="0">
                <a:solidFill>
                  <a:srgbClr val="969798"/>
                </a:solidFill>
                <a:latin typeface="Myriad Pro"/>
                <a:ea typeface="Calibri" panose="020F0502020204030204" pitchFamily="34" charset="0"/>
                <a:cs typeface="Times New Roman" panose="02020603050405020304" pitchFamily="18" charset="0"/>
              </a:rPr>
              <a:t>Images © 2017 Alphablocks Ltd. All Rights Reserved.</a:t>
            </a:r>
            <a:endParaRPr lang="en-GB" sz="1200" i="1" dirty="0">
              <a:solidFill>
                <a:srgbClr val="969798"/>
              </a:solidFill>
            </a:endParaRPr>
          </a:p>
        </p:txBody>
      </p:sp>
    </p:spTree>
    <p:extLst>
      <p:ext uri="{BB962C8B-B14F-4D97-AF65-F5344CB8AC3E}">
        <p14:creationId xmlns:p14="http://schemas.microsoft.com/office/powerpoint/2010/main" val="1066129083"/>
      </p:ext>
    </p:extLst>
  </p:cSld>
  <p:clrMapOvr>
    <a:masterClrMapping/>
  </p:clrMapOvr>
  <p:transition spd="slow" advClick="0" advTm="2500"/>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12192000" cy="6858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4" name="Picture 3"/>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5512307" y="2493262"/>
            <a:ext cx="1167386" cy="1871476"/>
          </a:xfrm>
          <a:prstGeom prst="rect">
            <a:avLst/>
          </a:prstGeom>
        </p:spPr>
      </p:pic>
      <p:sp>
        <p:nvSpPr>
          <p:cNvPr id="6" name="Rectangle 5">
            <a:extLst>
              <a:ext uri="{FF2B5EF4-FFF2-40B4-BE49-F238E27FC236}">
                <a16:creationId xmlns:a16="http://schemas.microsoft.com/office/drawing/2014/main" id="{401CBC2C-1A08-4980-933A-BA7FB0DBC4A7}"/>
              </a:ext>
            </a:extLst>
          </p:cNvPr>
          <p:cNvSpPr/>
          <p:nvPr/>
        </p:nvSpPr>
        <p:spPr>
          <a:xfrm>
            <a:off x="4190400" y="6508800"/>
            <a:ext cx="3812967" cy="276999"/>
          </a:xfrm>
          <a:prstGeom prst="rect">
            <a:avLst/>
          </a:prstGeom>
        </p:spPr>
        <p:txBody>
          <a:bodyPr wrap="none">
            <a:spAutoFit/>
          </a:bodyPr>
          <a:lstStyle/>
          <a:p>
            <a:r>
              <a:rPr lang="en-GB" sz="1200" i="1" dirty="0">
                <a:solidFill>
                  <a:srgbClr val="969798"/>
                </a:solidFill>
                <a:latin typeface="Myriad Pro"/>
                <a:ea typeface="Calibri" panose="020F0502020204030204" pitchFamily="34" charset="0"/>
                <a:cs typeface="Times New Roman" panose="02020603050405020304" pitchFamily="18" charset="0"/>
              </a:rPr>
              <a:t>Images © 2017 Alphablocks Ltd. All Rights Reserved.</a:t>
            </a:r>
            <a:endParaRPr lang="en-GB" sz="1200" i="1" dirty="0">
              <a:solidFill>
                <a:srgbClr val="969798"/>
              </a:solidFill>
            </a:endParaRPr>
          </a:p>
        </p:txBody>
      </p:sp>
    </p:spTree>
    <p:extLst>
      <p:ext uri="{BB962C8B-B14F-4D97-AF65-F5344CB8AC3E}">
        <p14:creationId xmlns:p14="http://schemas.microsoft.com/office/powerpoint/2010/main" val="253656186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18">
            <a:extLst>
              <a:ext uri="{FF2B5EF4-FFF2-40B4-BE49-F238E27FC236}">
                <a16:creationId xmlns:a16="http://schemas.microsoft.com/office/drawing/2014/main" id="{6E8B256E-22A7-4209-927F-FC90B0A22C9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33" y="0"/>
            <a:ext cx="12182534" cy="6858000"/>
          </a:xfrm>
          <a:prstGeom prst="rect">
            <a:avLst/>
          </a:prstGeom>
        </p:spPr>
      </p:pic>
      <p:sp>
        <p:nvSpPr>
          <p:cNvPr id="16" name="Rectangle 15"/>
          <p:cNvSpPr/>
          <p:nvPr/>
        </p:nvSpPr>
        <p:spPr>
          <a:xfrm>
            <a:off x="4190400" y="6508800"/>
            <a:ext cx="3812967" cy="276999"/>
          </a:xfrm>
          <a:prstGeom prst="rect">
            <a:avLst/>
          </a:prstGeom>
        </p:spPr>
        <p:txBody>
          <a:bodyPr wrap="none">
            <a:spAutoFit/>
          </a:bodyPr>
          <a:lstStyle/>
          <a:p>
            <a:r>
              <a:rPr lang="en-GB" sz="1200" i="1" dirty="0">
                <a:solidFill>
                  <a:srgbClr val="969798"/>
                </a:solidFill>
                <a:latin typeface="Myriad Pro"/>
                <a:ea typeface="Calibri" panose="020F0502020204030204" pitchFamily="34" charset="0"/>
                <a:cs typeface="Times New Roman" panose="02020603050405020304" pitchFamily="18" charset="0"/>
              </a:rPr>
              <a:t>Images © 2017 Alphablocks Ltd. All Rights Reserved.</a:t>
            </a:r>
            <a:endParaRPr lang="en-GB" sz="1200" i="1" dirty="0">
              <a:solidFill>
                <a:srgbClr val="969798"/>
              </a:solidFill>
            </a:endParaRPr>
          </a:p>
        </p:txBody>
      </p:sp>
      <p:sp>
        <p:nvSpPr>
          <p:cNvPr id="17" name="Oval 16">
            <a:extLst>
              <a:ext uri="{FF2B5EF4-FFF2-40B4-BE49-F238E27FC236}">
                <a16:creationId xmlns:a16="http://schemas.microsoft.com/office/drawing/2014/main" id="{2B3DB194-C6EB-414C-8069-4EABA42D0459}"/>
              </a:ext>
            </a:extLst>
          </p:cNvPr>
          <p:cNvSpPr/>
          <p:nvPr/>
        </p:nvSpPr>
        <p:spPr bwMode="auto">
          <a:xfrm>
            <a:off x="11769354" y="6392987"/>
            <a:ext cx="359229" cy="346166"/>
          </a:xfrm>
          <a:prstGeom prst="ellipse">
            <a:avLst/>
          </a:prstGeom>
          <a:solidFill>
            <a:srgbClr val="00B0F0"/>
          </a:solidFill>
          <a:ln>
            <a:noFill/>
          </a:ln>
          <a:effec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Tree>
    <p:extLst>
      <p:ext uri="{BB962C8B-B14F-4D97-AF65-F5344CB8AC3E}">
        <p14:creationId xmlns:p14="http://schemas.microsoft.com/office/powerpoint/2010/main" val="74561420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671AD67-2B67-4683-95B5-4BDCB01FB6C8}"/>
              </a:ext>
            </a:extLst>
          </p:cNvPr>
          <p:cNvSpPr>
            <a:spLocks noGrp="1"/>
          </p:cNvSpPr>
          <p:nvPr>
            <p:ph type="ctrTitle"/>
          </p:nvPr>
        </p:nvSpPr>
        <p:spPr/>
        <p:txBody>
          <a:bodyPr>
            <a:normAutofit fontScale="90000"/>
          </a:bodyPr>
          <a:lstStyle/>
          <a:p>
            <a:r>
              <a:rPr lang="en-GB" dirty="0"/>
              <a:t>Episode Description</a:t>
            </a:r>
          </a:p>
        </p:txBody>
      </p:sp>
      <p:sp>
        <p:nvSpPr>
          <p:cNvPr id="4" name="Subtitle 3">
            <a:extLst>
              <a:ext uri="{FF2B5EF4-FFF2-40B4-BE49-F238E27FC236}">
                <a16:creationId xmlns:a16="http://schemas.microsoft.com/office/drawing/2014/main" id="{4CBDBFE0-B079-403B-A6E3-9AB0F94B0B31}"/>
              </a:ext>
            </a:extLst>
          </p:cNvPr>
          <p:cNvSpPr>
            <a:spLocks noGrp="1"/>
          </p:cNvSpPr>
          <p:nvPr>
            <p:ph type="subTitle" idx="1"/>
          </p:nvPr>
        </p:nvSpPr>
        <p:spPr/>
        <p:txBody>
          <a:bodyPr vert="horz" lIns="91440" tIns="45720" rIns="91440" bIns="45720" rtlCol="0" anchor="t">
            <a:normAutofit/>
          </a:bodyPr>
          <a:lstStyle/>
          <a:p>
            <a:pPr>
              <a:lnSpc>
                <a:spcPct val="100000"/>
              </a:lnSpc>
            </a:pPr>
            <a:r>
              <a:rPr lang="en-GB" sz="2400" dirty="0"/>
              <a:t>Numberblock </a:t>
            </a:r>
            <a:r>
              <a:rPr lang="en-GB" sz="2400" dirty="0">
                <a:solidFill>
                  <a:srgbClr val="FF0000"/>
                </a:solidFill>
              </a:rPr>
              <a:t>One</a:t>
            </a:r>
            <a:r>
              <a:rPr lang="en-GB" sz="2400" dirty="0"/>
              <a:t> finds one sock and then one shoe, and wonders what's missing. She runs off in search of Numberblock </a:t>
            </a:r>
            <a:r>
              <a:rPr lang="en-GB" sz="2400" dirty="0">
                <a:solidFill>
                  <a:srgbClr val="FF0000"/>
                </a:solidFill>
              </a:rPr>
              <a:t>Two</a:t>
            </a:r>
            <a:r>
              <a:rPr lang="en-GB" sz="2400" dirty="0"/>
              <a:t>, and meets him, walking lopsidedly in the other sock and shoe. </a:t>
            </a:r>
            <a:r>
              <a:rPr lang="en-GB" sz="2400" dirty="0">
                <a:solidFill>
                  <a:srgbClr val="FF0000"/>
                </a:solidFill>
              </a:rPr>
              <a:t>One</a:t>
            </a:r>
            <a:r>
              <a:rPr lang="en-GB" sz="2400" dirty="0"/>
              <a:t> gives </a:t>
            </a:r>
            <a:r>
              <a:rPr lang="en-GB" sz="2400" dirty="0">
                <a:solidFill>
                  <a:srgbClr val="FF0000"/>
                </a:solidFill>
              </a:rPr>
              <a:t>Two</a:t>
            </a:r>
            <a:r>
              <a:rPr lang="en-GB" sz="2400" dirty="0"/>
              <a:t> her sock and shoe so </a:t>
            </a:r>
            <a:r>
              <a:rPr lang="en-GB" sz="2400" dirty="0">
                <a:solidFill>
                  <a:srgbClr val="FF0000"/>
                </a:solidFill>
              </a:rPr>
              <a:t>Two</a:t>
            </a:r>
            <a:r>
              <a:rPr lang="en-GB" sz="2400" dirty="0"/>
              <a:t> can complete the pairs. He puts them on and discovers the shoes are magic dancing shoes. He starts dancing and sings a song, </a:t>
            </a:r>
            <a:r>
              <a:rPr lang="en-GB" sz="2400" i="1" dirty="0"/>
              <a:t>Everything is better with two</a:t>
            </a:r>
            <a:r>
              <a:rPr lang="en-GB" sz="2400" dirty="0"/>
              <a:t>. He sings about friendship and how things go better in pairs, like shoes and wings, and counts lots of twos of things. We see them in a 'becoming friends' montage of activities for two - riding a tandem, playing football, piggyback, singing a duet, hide and seek, and more - and they end by declaring they are best friends.</a:t>
            </a:r>
          </a:p>
          <a:p>
            <a:endParaRPr lang="en-GB" dirty="0">
              <a:latin typeface="Myriad Pro"/>
            </a:endParaRPr>
          </a:p>
        </p:txBody>
      </p:sp>
    </p:spTree>
    <p:extLst>
      <p:ext uri="{BB962C8B-B14F-4D97-AF65-F5344CB8AC3E}">
        <p14:creationId xmlns:p14="http://schemas.microsoft.com/office/powerpoint/2010/main" val="212340660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671AD67-2B67-4683-95B5-4BDCB01FB6C8}"/>
              </a:ext>
            </a:extLst>
          </p:cNvPr>
          <p:cNvSpPr>
            <a:spLocks noGrp="1"/>
          </p:cNvSpPr>
          <p:nvPr>
            <p:ph type="ctrTitle"/>
          </p:nvPr>
        </p:nvSpPr>
        <p:spPr/>
        <p:txBody>
          <a:bodyPr>
            <a:normAutofit fontScale="90000"/>
          </a:bodyPr>
          <a:lstStyle/>
          <a:p>
            <a:r>
              <a:rPr lang="en-GB" dirty="0"/>
              <a:t>Maths in the Episode</a:t>
            </a:r>
          </a:p>
        </p:txBody>
      </p:sp>
      <p:sp>
        <p:nvSpPr>
          <p:cNvPr id="4" name="Subtitle 3">
            <a:extLst>
              <a:ext uri="{FF2B5EF4-FFF2-40B4-BE49-F238E27FC236}">
                <a16:creationId xmlns:a16="http://schemas.microsoft.com/office/drawing/2014/main" id="{4CBDBFE0-B079-403B-A6E3-9AB0F94B0B31}"/>
              </a:ext>
            </a:extLst>
          </p:cNvPr>
          <p:cNvSpPr>
            <a:spLocks noGrp="1"/>
          </p:cNvSpPr>
          <p:nvPr>
            <p:ph type="subTitle" idx="1"/>
          </p:nvPr>
        </p:nvSpPr>
        <p:spPr/>
        <p:txBody>
          <a:bodyPr vert="horz" lIns="91440" tIns="45720" rIns="91440" bIns="45720" rtlCol="0" anchor="t">
            <a:normAutofit/>
          </a:bodyPr>
          <a:lstStyle/>
          <a:p>
            <a:pPr>
              <a:lnSpc>
                <a:spcPct val="100000"/>
              </a:lnSpc>
              <a:spcBef>
                <a:spcPts val="1800"/>
              </a:spcBef>
            </a:pPr>
            <a:r>
              <a:rPr lang="en-GB" sz="2400" b="1" dirty="0">
                <a:latin typeface="Myriad Pro"/>
              </a:rPr>
              <a:t>Counting to 2</a:t>
            </a:r>
            <a:endParaRPr lang="en-GB" sz="2400" dirty="0">
              <a:latin typeface="Myriad Pro"/>
            </a:endParaRPr>
          </a:p>
          <a:p>
            <a:pPr>
              <a:lnSpc>
                <a:spcPct val="100000"/>
              </a:lnSpc>
              <a:spcBef>
                <a:spcPts val="0"/>
              </a:spcBef>
            </a:pPr>
            <a:r>
              <a:rPr lang="en-GB" sz="2400" dirty="0">
                <a:latin typeface="Myriad Pro"/>
              </a:rPr>
              <a:t>Counting involves knowing the order of the number names and assigning one number tag to one object or event. This episode builds on Episode 2, using “one, two” to count one and two objects. </a:t>
            </a:r>
          </a:p>
          <a:p>
            <a:pPr>
              <a:lnSpc>
                <a:spcPct val="100000"/>
              </a:lnSpc>
              <a:spcBef>
                <a:spcPts val="1800"/>
              </a:spcBef>
            </a:pPr>
            <a:r>
              <a:rPr lang="en-GB" sz="2400" b="1" dirty="0">
                <a:latin typeface="Myriad Pro"/>
              </a:rPr>
              <a:t>‘Twoness’ of 2</a:t>
            </a:r>
          </a:p>
          <a:p>
            <a:pPr>
              <a:lnSpc>
                <a:spcPct val="100000"/>
              </a:lnSpc>
              <a:spcBef>
                <a:spcPts val="0"/>
              </a:spcBef>
            </a:pPr>
            <a:r>
              <a:rPr lang="en-GB" sz="2400" dirty="0">
                <a:latin typeface="Myriad Pro"/>
              </a:rPr>
              <a:t>This episode provides examples of things that happen or come in ones and twos. There are lots of examples of twos, e.g. dancing together, riding a tandem, riding piggy back, singing a duet, setting a table for two. By also providing examples of one alongside, children can begin to distinguish what two is and what two is not.</a:t>
            </a:r>
          </a:p>
        </p:txBody>
      </p:sp>
    </p:spTree>
    <p:extLst>
      <p:ext uri="{BB962C8B-B14F-4D97-AF65-F5344CB8AC3E}">
        <p14:creationId xmlns:p14="http://schemas.microsoft.com/office/powerpoint/2010/main" val="139212807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671AD67-2B67-4683-95B5-4BDCB01FB6C8}"/>
              </a:ext>
            </a:extLst>
          </p:cNvPr>
          <p:cNvSpPr>
            <a:spLocks noGrp="1"/>
          </p:cNvSpPr>
          <p:nvPr>
            <p:ph type="ctrTitle"/>
          </p:nvPr>
        </p:nvSpPr>
        <p:spPr/>
        <p:txBody>
          <a:bodyPr>
            <a:normAutofit fontScale="90000"/>
          </a:bodyPr>
          <a:lstStyle/>
          <a:p>
            <a:r>
              <a:rPr lang="en-GB" dirty="0"/>
              <a:t>Using Mathematical Language</a:t>
            </a:r>
          </a:p>
        </p:txBody>
      </p:sp>
      <p:sp>
        <p:nvSpPr>
          <p:cNvPr id="4" name="Subtitle 3">
            <a:extLst>
              <a:ext uri="{FF2B5EF4-FFF2-40B4-BE49-F238E27FC236}">
                <a16:creationId xmlns:a16="http://schemas.microsoft.com/office/drawing/2014/main" id="{4CBDBFE0-B079-403B-A6E3-9AB0F94B0B31}"/>
              </a:ext>
            </a:extLst>
          </p:cNvPr>
          <p:cNvSpPr>
            <a:spLocks noGrp="1"/>
          </p:cNvSpPr>
          <p:nvPr>
            <p:ph type="subTitle" idx="1"/>
          </p:nvPr>
        </p:nvSpPr>
        <p:spPr/>
        <p:txBody>
          <a:bodyPr vert="horz" lIns="91440" tIns="45720" rIns="91440" bIns="45720" rtlCol="0" anchor="t">
            <a:normAutofit/>
          </a:bodyPr>
          <a:lstStyle/>
          <a:p>
            <a:r>
              <a:rPr lang="en-GB" sz="2400" dirty="0">
                <a:latin typeface="Myriad Pro"/>
              </a:rPr>
              <a:t>During this episode children will experience objects and activities that occur in twos and ones.</a:t>
            </a:r>
          </a:p>
          <a:p>
            <a:endParaRPr lang="en-GB" sz="2400" b="1" dirty="0">
              <a:latin typeface="Myriad Pro"/>
            </a:endParaRPr>
          </a:p>
          <a:p>
            <a:r>
              <a:rPr lang="en-GB" sz="2400" dirty="0">
                <a:latin typeface="Myriad Pro"/>
              </a:rPr>
              <a:t>Encourage the children to describe what they see in the episode and any follow-on experiences by using the phrases</a:t>
            </a:r>
          </a:p>
          <a:p>
            <a:r>
              <a:rPr lang="en-GB" sz="2400" dirty="0">
                <a:latin typeface="Myriad Pro"/>
              </a:rPr>
              <a:t>“</a:t>
            </a:r>
            <a:r>
              <a:rPr lang="en-GB" sz="2400" b="1" dirty="0">
                <a:latin typeface="Myriad Pro"/>
              </a:rPr>
              <a:t>I have two </a:t>
            </a:r>
            <a:r>
              <a:rPr lang="en-GB" sz="2400" dirty="0">
                <a:latin typeface="Myriad Pro"/>
              </a:rPr>
              <a:t>…”</a:t>
            </a:r>
          </a:p>
          <a:p>
            <a:r>
              <a:rPr lang="en-GB" sz="2400" dirty="0">
                <a:latin typeface="Myriad Pro"/>
              </a:rPr>
              <a:t>“</a:t>
            </a:r>
            <a:r>
              <a:rPr lang="en-GB" sz="2400" b="1" dirty="0">
                <a:latin typeface="Myriad Pro"/>
              </a:rPr>
              <a:t>I have one </a:t>
            </a:r>
            <a:r>
              <a:rPr lang="en-GB" sz="2400" dirty="0">
                <a:latin typeface="Myriad Pro"/>
              </a:rPr>
              <a:t>…”</a:t>
            </a:r>
          </a:p>
          <a:p>
            <a:endParaRPr lang="en-GB" sz="2400" b="1" dirty="0">
              <a:latin typeface="Myriad Pro"/>
            </a:endParaRPr>
          </a:p>
        </p:txBody>
      </p:sp>
    </p:spTree>
    <p:extLst>
      <p:ext uri="{BB962C8B-B14F-4D97-AF65-F5344CB8AC3E}">
        <p14:creationId xmlns:p14="http://schemas.microsoft.com/office/powerpoint/2010/main" val="294191229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ABCEBF12-8E64-4B5B-B784-0381D79B3E5C}"/>
              </a:ext>
            </a:extLst>
          </p:cNvPr>
          <p:cNvSpPr>
            <a:spLocks noGrp="1"/>
          </p:cNvSpPr>
          <p:nvPr>
            <p:ph type="subTitle" idx="1"/>
          </p:nvPr>
        </p:nvSpPr>
        <p:spPr/>
        <p:txBody>
          <a:bodyPr/>
          <a:lstStyle/>
          <a:p>
            <a:r>
              <a:rPr lang="en-GB" dirty="0"/>
              <a:t>Talk and Discuss Together</a:t>
            </a:r>
          </a:p>
        </p:txBody>
      </p:sp>
    </p:spTree>
    <p:extLst>
      <p:ext uri="{BB962C8B-B14F-4D97-AF65-F5344CB8AC3E}">
        <p14:creationId xmlns:p14="http://schemas.microsoft.com/office/powerpoint/2010/main" val="212460866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671AD67-2B67-4683-95B5-4BDCB01FB6C8}"/>
              </a:ext>
            </a:extLst>
          </p:cNvPr>
          <p:cNvSpPr>
            <a:spLocks noGrp="1"/>
          </p:cNvSpPr>
          <p:nvPr>
            <p:ph type="ctrTitle"/>
          </p:nvPr>
        </p:nvSpPr>
        <p:spPr/>
        <p:txBody>
          <a:bodyPr>
            <a:normAutofit fontScale="90000"/>
          </a:bodyPr>
          <a:lstStyle/>
          <a:p>
            <a:r>
              <a:rPr lang="en-GB" dirty="0"/>
              <a:t>Talk and Discuss Together</a:t>
            </a:r>
          </a:p>
        </p:txBody>
      </p:sp>
      <p:sp>
        <p:nvSpPr>
          <p:cNvPr id="4" name="Subtitle 3">
            <a:extLst>
              <a:ext uri="{FF2B5EF4-FFF2-40B4-BE49-F238E27FC236}">
                <a16:creationId xmlns:a16="http://schemas.microsoft.com/office/drawing/2014/main" id="{4CBDBFE0-B079-403B-A6E3-9AB0F94B0B31}"/>
              </a:ext>
            </a:extLst>
          </p:cNvPr>
          <p:cNvSpPr>
            <a:spLocks noGrp="1"/>
          </p:cNvSpPr>
          <p:nvPr>
            <p:ph type="subTitle" idx="1"/>
          </p:nvPr>
        </p:nvSpPr>
        <p:spPr/>
        <p:txBody>
          <a:bodyPr vert="horz" lIns="91440" tIns="45720" rIns="91440" bIns="45720" rtlCol="0" anchor="t">
            <a:normAutofit/>
          </a:bodyPr>
          <a:lstStyle/>
          <a:p>
            <a:r>
              <a:rPr lang="en-GB" sz="2400" dirty="0">
                <a:latin typeface="Myriad Pro"/>
              </a:rPr>
              <a:t>Watch the episode of </a:t>
            </a:r>
            <a:r>
              <a:rPr lang="en-GB" sz="2400" dirty="0" err="1">
                <a:latin typeface="Myriad Pro"/>
              </a:rPr>
              <a:t>Numberblocks</a:t>
            </a:r>
            <a:r>
              <a:rPr lang="en-GB" sz="2400" dirty="0">
                <a:latin typeface="Myriad Pro"/>
              </a:rPr>
              <a:t>. First ask the children what they noticed and allow them to talk to you and each other. The following slides are designed to stimulate children and adults to talk about the episode and draw out some key aspects of the mathematics.</a:t>
            </a:r>
          </a:p>
          <a:p>
            <a:endParaRPr lang="en-GB" sz="2400" dirty="0">
              <a:latin typeface="Myriad Pro"/>
            </a:endParaRPr>
          </a:p>
        </p:txBody>
      </p:sp>
    </p:spTree>
    <p:extLst>
      <p:ext uri="{BB962C8B-B14F-4D97-AF65-F5344CB8AC3E}">
        <p14:creationId xmlns:p14="http://schemas.microsoft.com/office/powerpoint/2010/main" val="420048655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A drawing of a cartoon character&#10;&#10;Description generated with high confidence">
            <a:extLst>
              <a:ext uri="{FF2B5EF4-FFF2-40B4-BE49-F238E27FC236}">
                <a16:creationId xmlns:a16="http://schemas.microsoft.com/office/drawing/2014/main" id="{3F77AE6A-1008-4B31-9E8A-8F3862F8A4B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96" y="0"/>
            <a:ext cx="12179808" cy="6858000"/>
          </a:xfrm>
          <a:prstGeom prst="rect">
            <a:avLst/>
          </a:prstGeom>
        </p:spPr>
      </p:pic>
      <p:sp>
        <p:nvSpPr>
          <p:cNvPr id="8" name="Rectangle 7"/>
          <p:cNvSpPr/>
          <p:nvPr/>
        </p:nvSpPr>
        <p:spPr>
          <a:xfrm>
            <a:off x="4190400" y="6508800"/>
            <a:ext cx="3812967" cy="276999"/>
          </a:xfrm>
          <a:prstGeom prst="rect">
            <a:avLst/>
          </a:prstGeom>
        </p:spPr>
        <p:txBody>
          <a:bodyPr wrap="none">
            <a:spAutoFit/>
          </a:bodyPr>
          <a:lstStyle/>
          <a:p>
            <a:r>
              <a:rPr lang="en-GB" sz="1200" i="1" dirty="0">
                <a:solidFill>
                  <a:srgbClr val="969798"/>
                </a:solidFill>
                <a:latin typeface="Myriad Pro"/>
                <a:ea typeface="Calibri" panose="020F0502020204030204" pitchFamily="34" charset="0"/>
                <a:cs typeface="Times New Roman" panose="02020603050405020304" pitchFamily="18" charset="0"/>
              </a:rPr>
              <a:t>Images © 2017 Alphablocks Ltd. All Rights Reserved.</a:t>
            </a:r>
            <a:endParaRPr lang="en-GB" sz="1200" i="1" dirty="0">
              <a:solidFill>
                <a:srgbClr val="969798"/>
              </a:solidFill>
            </a:endParaRPr>
          </a:p>
        </p:txBody>
      </p:sp>
      <p:sp>
        <p:nvSpPr>
          <p:cNvPr id="6" name="Oval 5">
            <a:extLst>
              <a:ext uri="{FF2B5EF4-FFF2-40B4-BE49-F238E27FC236}">
                <a16:creationId xmlns:a16="http://schemas.microsoft.com/office/drawing/2014/main" id="{E75FF4C2-52F8-4813-8442-8C478108A5A8}"/>
              </a:ext>
            </a:extLst>
          </p:cNvPr>
          <p:cNvSpPr/>
          <p:nvPr/>
        </p:nvSpPr>
        <p:spPr bwMode="auto">
          <a:xfrm>
            <a:off x="11769354" y="6392987"/>
            <a:ext cx="359229" cy="346166"/>
          </a:xfrm>
          <a:prstGeom prst="ellipse">
            <a:avLst/>
          </a:prstGeom>
          <a:solidFill>
            <a:srgbClr val="00B0F0"/>
          </a:solidFill>
          <a:ln>
            <a:noFill/>
          </a:ln>
          <a:effec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Tree>
    <p:extLst>
      <p:ext uri="{BB962C8B-B14F-4D97-AF65-F5344CB8AC3E}">
        <p14:creationId xmlns:p14="http://schemas.microsoft.com/office/powerpoint/2010/main" val="151160979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drawing of a cartoon character&#10;&#10;Description generated with high confidence">
            <a:extLst>
              <a:ext uri="{FF2B5EF4-FFF2-40B4-BE49-F238E27FC236}">
                <a16:creationId xmlns:a16="http://schemas.microsoft.com/office/drawing/2014/main" id="{F5AEEECD-8FE4-40B7-B9CF-C21307441FE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33" y="0"/>
            <a:ext cx="12182534" cy="6858000"/>
          </a:xfrm>
          <a:prstGeom prst="rect">
            <a:avLst/>
          </a:prstGeom>
        </p:spPr>
      </p:pic>
      <p:sp>
        <p:nvSpPr>
          <p:cNvPr id="11" name="Rectangle 10"/>
          <p:cNvSpPr/>
          <p:nvPr/>
        </p:nvSpPr>
        <p:spPr>
          <a:xfrm>
            <a:off x="4190400" y="6508800"/>
            <a:ext cx="3812967" cy="276999"/>
          </a:xfrm>
          <a:prstGeom prst="rect">
            <a:avLst/>
          </a:prstGeom>
        </p:spPr>
        <p:txBody>
          <a:bodyPr wrap="none">
            <a:spAutoFit/>
          </a:bodyPr>
          <a:lstStyle/>
          <a:p>
            <a:r>
              <a:rPr lang="en-GB" sz="1200" i="1" dirty="0">
                <a:solidFill>
                  <a:srgbClr val="969798"/>
                </a:solidFill>
                <a:latin typeface="Myriad Pro"/>
                <a:ea typeface="Calibri" panose="020F0502020204030204" pitchFamily="34" charset="0"/>
                <a:cs typeface="Times New Roman" panose="02020603050405020304" pitchFamily="18" charset="0"/>
              </a:rPr>
              <a:t>Images © 2017 Alphablocks Ltd. All Rights Reserved.</a:t>
            </a:r>
            <a:endParaRPr lang="en-GB" sz="1200" i="1" dirty="0">
              <a:solidFill>
                <a:srgbClr val="969798"/>
              </a:solidFill>
            </a:endParaRPr>
          </a:p>
        </p:txBody>
      </p:sp>
      <p:sp>
        <p:nvSpPr>
          <p:cNvPr id="12" name="Oval 11">
            <a:extLst>
              <a:ext uri="{FF2B5EF4-FFF2-40B4-BE49-F238E27FC236}">
                <a16:creationId xmlns:a16="http://schemas.microsoft.com/office/drawing/2014/main" id="{FAE88B36-70FC-412C-B6EA-09CB0C3B3DE3}"/>
              </a:ext>
            </a:extLst>
          </p:cNvPr>
          <p:cNvSpPr/>
          <p:nvPr/>
        </p:nvSpPr>
        <p:spPr bwMode="auto">
          <a:xfrm>
            <a:off x="11769354" y="6392987"/>
            <a:ext cx="359229" cy="346166"/>
          </a:xfrm>
          <a:prstGeom prst="ellipse">
            <a:avLst/>
          </a:prstGeom>
          <a:solidFill>
            <a:srgbClr val="00B0F0"/>
          </a:solidFill>
          <a:ln>
            <a:noFill/>
          </a:ln>
          <a:effec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Tree>
    <p:extLst>
      <p:ext uri="{BB962C8B-B14F-4D97-AF65-F5344CB8AC3E}">
        <p14:creationId xmlns:p14="http://schemas.microsoft.com/office/powerpoint/2010/main" val="17667121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F679A76AB34D9A48BADCB532D48CF737" ma:contentTypeVersion="7" ma:contentTypeDescription="Create a new document." ma:contentTypeScope="" ma:versionID="df52ed4b2f97e3b252f586a381cead53">
  <xsd:schema xmlns:xsd="http://www.w3.org/2001/XMLSchema" xmlns:xs="http://www.w3.org/2001/XMLSchema" xmlns:p="http://schemas.microsoft.com/office/2006/metadata/properties" xmlns:ns2="22029e86-67e7-4883-9866-832c3e79c701" xmlns:ns3="448c4a6a-bcae-4211-8504-7e5193445ce8" targetNamespace="http://schemas.microsoft.com/office/2006/metadata/properties" ma:root="true" ma:fieldsID="d573479421975dce318fbd9b57d95ab1" ns2:_="" ns3:_="">
    <xsd:import namespace="22029e86-67e7-4883-9866-832c3e79c701"/>
    <xsd:import namespace="448c4a6a-bcae-4211-8504-7e5193445ce8"/>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3:SharedWithUsers" minOccurs="0"/>
                <xsd:element ref="ns3:SharedWithDetails" minOccurs="0"/>
                <xsd:element ref="ns2: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2029e86-67e7-4883-9866-832c3e79c70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MediaServiceAutoTags" ma:internalName="MediaServiceAutoTags" ma:readOnly="true">
      <xsd:simpleType>
        <xsd:restriction base="dms:Text"/>
      </xsd:simpleType>
    </xsd:element>
    <xsd:element name="MediaServiceOCR" ma:index="11" nillable="true" ma:displayName="MediaServiceOCR" ma:internalName="MediaServiceOCR"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448c4a6a-bcae-4211-8504-7e5193445ce8"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3CC68516-5F9D-4AB6-BDC7-7425A1407048}">
  <ds:schemaRefs>
    <ds:schemaRef ds:uri="http://schemas.microsoft.com/sharepoint/v3/contenttype/forms"/>
  </ds:schemaRefs>
</ds:datastoreItem>
</file>

<file path=customXml/itemProps2.xml><?xml version="1.0" encoding="utf-8"?>
<ds:datastoreItem xmlns:ds="http://schemas.openxmlformats.org/officeDocument/2006/customXml" ds:itemID="{4F9E6FC4-CD24-4213-B870-9ED43E135DAA}">
  <ds:schemaRefs>
    <ds:schemaRef ds:uri="http://schemas.microsoft.com/office/2006/documentManagement/types"/>
    <ds:schemaRef ds:uri="http://schemas.openxmlformats.org/package/2006/metadata/core-properties"/>
    <ds:schemaRef ds:uri="http://purl.org/dc/dcmitype/"/>
    <ds:schemaRef ds:uri="http://schemas.microsoft.com/office/infopath/2007/PartnerControls"/>
    <ds:schemaRef ds:uri="22029e86-67e7-4883-9866-832c3e79c701"/>
    <ds:schemaRef ds:uri="http://purl.org/dc/elements/1.1/"/>
    <ds:schemaRef ds:uri="http://schemas.microsoft.com/office/2006/metadata/properties"/>
    <ds:schemaRef ds:uri="448c4a6a-bcae-4211-8504-7e5193445ce8"/>
    <ds:schemaRef ds:uri="http://www.w3.org/XML/1998/namespace"/>
    <ds:schemaRef ds:uri="http://purl.org/dc/terms/"/>
  </ds:schemaRefs>
</ds:datastoreItem>
</file>

<file path=customXml/itemProps3.xml><?xml version="1.0" encoding="utf-8"?>
<ds:datastoreItem xmlns:ds="http://schemas.openxmlformats.org/officeDocument/2006/customXml" ds:itemID="{92EFE39A-F5C1-4F72-81EF-4887542CE1C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2029e86-67e7-4883-9866-832c3e79c701"/>
    <ds:schemaRef ds:uri="448c4a6a-bcae-4211-8504-7e5193445ce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0</TotalTime>
  <Words>970</Words>
  <Application>Microsoft Office PowerPoint</Application>
  <PresentationFormat>Widescreen</PresentationFormat>
  <Paragraphs>75</Paragraphs>
  <Slides>27</Slides>
  <Notes>9</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27</vt:i4>
      </vt:variant>
    </vt:vector>
  </HeadingPairs>
  <TitlesOfParts>
    <vt:vector size="34" baseType="lpstr">
      <vt:lpstr>Arial</vt:lpstr>
      <vt:lpstr>Calibri</vt:lpstr>
      <vt:lpstr>Calibri Light</vt:lpstr>
      <vt:lpstr>Century Gothic</vt:lpstr>
      <vt:lpstr>Myriad Pro</vt:lpstr>
      <vt:lpstr>Office Theme</vt:lpstr>
      <vt:lpstr>Custom Design</vt:lpstr>
      <vt:lpstr>PowerPoint Presentation</vt:lpstr>
      <vt:lpstr>PowerPoint Presentation</vt:lpstr>
      <vt:lpstr>Episode Description</vt:lpstr>
      <vt:lpstr>Maths in the Episode</vt:lpstr>
      <vt:lpstr>Using Mathematical Language</vt:lpstr>
      <vt:lpstr>PowerPoint Presentation</vt:lpstr>
      <vt:lpstr>Talk and Discuss Together</vt:lpstr>
      <vt:lpstr>PowerPoint Presentation</vt:lpstr>
      <vt:lpstr>PowerPoint Presentation</vt:lpstr>
      <vt:lpstr>PowerPoint Presentation</vt:lpstr>
      <vt:lpstr>PowerPoint Presentation</vt:lpstr>
      <vt:lpstr>Enabling Environments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
  <cp:lastModifiedBy/>
  <cp:revision>78</cp:revision>
  <dcterms:created xsi:type="dcterms:W3CDTF">2018-02-20T10:26:52Z</dcterms:created>
  <dcterms:modified xsi:type="dcterms:W3CDTF">2019-10-07T12:46:16Z</dcterms:modified>
  <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0x010100F679A76AB34D9A48BADCB532D48CF737</vt:lpwstr>
  </property>
</Properties>
</file>