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lrMru>
    <a:srgbClr val="00628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588" autoAdjust="0"/>
    <p:restoredTop sz="94624" autoAdjust="0"/>
  </p:normalViewPr>
  <p:slideViewPr>
    <p:cSldViewPr>
      <p:cViewPr varScale="1">
        <p:scale>
          <a:sx n="152" d="100"/>
          <a:sy n="152" d="100"/>
        </p:scale>
        <p:origin x="-1200" y="-1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2FC3A-369D-4E8E-8928-9994A93E65BE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25790-9499-4F3D-A09B-FAABBE331264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395536" y="1268760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Algebra Key Stage 3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3.2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Reasoning algebraically </a:t>
            </a:r>
            <a:br>
              <a:rPr lang="en-GB" dirty="0" smtClean="0"/>
            </a:br>
            <a:r>
              <a:rPr lang="en-GB" dirty="0" smtClean="0"/>
              <a:t>using </a:t>
            </a:r>
            <a:r>
              <a:rPr lang="en-GB" dirty="0" err="1" smtClean="0"/>
              <a:t>manipulatives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960" y="301625"/>
            <a:ext cx="7194376" cy="1143000"/>
          </a:xfrm>
        </p:spPr>
        <p:txBody>
          <a:bodyPr anchor="ctr"/>
          <a:lstStyle/>
          <a:p>
            <a:r>
              <a:rPr lang="en-GB" dirty="0" smtClean="0"/>
              <a:t>3.2 Reasoning algebraically using </a:t>
            </a:r>
            <a:r>
              <a:rPr lang="en-GB" dirty="0" err="1" smtClean="0"/>
              <a:t>manipulatives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122512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Notice how the teacher allows the pupils to experiment freely with the </a:t>
            </a:r>
            <a:r>
              <a:rPr lang="en-GB" sz="2800" dirty="0" err="1" smtClean="0"/>
              <a:t>manipulatives</a:t>
            </a:r>
            <a:r>
              <a:rPr lang="en-GB" sz="2800" dirty="0" smtClean="0"/>
              <a:t> and then uses their responses to expose and address misconceptions.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286</TotalTime>
  <Words>44</Words>
  <Application>Microsoft Macintosh PowerPoint</Application>
  <PresentationFormat>On-screen Show (4:3)</PresentationFormat>
  <Paragraphs>4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Algebra Key Stage 3  Video 3.2 Reasoning algebraically  using manipulatives</vt:lpstr>
      <vt:lpstr>3.2 Reasoning algebraically using manipulatives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Deborah.morgan</dc:creator>
  <cp:lastModifiedBy>Sam Radford</cp:lastModifiedBy>
  <cp:revision>35</cp:revision>
  <dcterms:created xsi:type="dcterms:W3CDTF">2014-02-11T11:54:21Z</dcterms:created>
  <dcterms:modified xsi:type="dcterms:W3CDTF">2014-02-11T11:54:39Z</dcterms:modified>
</cp:coreProperties>
</file>