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82"/>
  </p:notesMasterIdLst>
  <p:handoutMasterIdLst>
    <p:handoutMasterId r:id="rId83"/>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46"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8F0F0"/>
    <a:srgbClr val="65A0A0"/>
    <a:srgbClr val="E82420"/>
    <a:srgbClr val="E8373B"/>
    <a:srgbClr val="EC373B"/>
    <a:srgbClr val="949291"/>
    <a:srgbClr val="BBBAB9"/>
    <a:srgbClr val="82CBDD"/>
    <a:srgbClr val="00628C"/>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3" autoAdjust="0"/>
    <p:restoredTop sz="96000" autoAdjust="0"/>
  </p:normalViewPr>
  <p:slideViewPr>
    <p:cSldViewPr snapToGrid="0">
      <p:cViewPr varScale="1">
        <p:scale>
          <a:sx n="86" d="100"/>
          <a:sy n="86" d="100"/>
        </p:scale>
        <p:origin x="12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25-Jan-19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25-Jan-19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twos from this new starting point,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a:p>
        </p:txBody>
      </p:sp>
    </p:spTree>
    <p:extLst>
      <p:ext uri="{BB962C8B-B14F-4D97-AF65-F5344CB8AC3E}">
        <p14:creationId xmlns:p14="http://schemas.microsoft.com/office/powerpoint/2010/main" val="219395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fives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54</a:t>
            </a:fld>
            <a:endParaRPr lang="en-US"/>
          </a:p>
        </p:txBody>
      </p:sp>
    </p:spTree>
    <p:extLst>
      <p:ext uri="{BB962C8B-B14F-4D97-AF65-F5344CB8AC3E}">
        <p14:creationId xmlns:p14="http://schemas.microsoft.com/office/powerpoint/2010/main" val="290589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groups of five from this new starting point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58</a:t>
            </a:fld>
            <a:endParaRPr lang="en-US"/>
          </a:p>
        </p:txBody>
      </p:sp>
    </p:spTree>
    <p:extLst>
      <p:ext uri="{BB962C8B-B14F-4D97-AF65-F5344CB8AC3E}">
        <p14:creationId xmlns:p14="http://schemas.microsoft.com/office/powerpoint/2010/main" val="172019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groups of five from this new starting point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275180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groups of five from this new starting point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a:p>
        </p:txBody>
      </p:sp>
    </p:spTree>
    <p:extLst>
      <p:ext uri="{BB962C8B-B14F-4D97-AF65-F5344CB8AC3E}">
        <p14:creationId xmlns:p14="http://schemas.microsoft.com/office/powerpoint/2010/main" val="2702084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three one-penny coins; the total value is three p or three pence.</a:t>
            </a:r>
          </a:p>
        </p:txBody>
      </p:sp>
      <p:sp>
        <p:nvSpPr>
          <p:cNvPr id="4" name="Slide Number Placeholder 3"/>
          <p:cNvSpPr>
            <a:spLocks noGrp="1"/>
          </p:cNvSpPr>
          <p:nvPr>
            <p:ph type="sldNum" sz="quarter" idx="5"/>
          </p:nvPr>
        </p:nvSpPr>
        <p:spPr/>
        <p:txBody>
          <a:bodyPr/>
          <a:lstStyle/>
          <a:p>
            <a:fld id="{38B2033A-FB0F-7949-A9F0-CBC790DC54B4}" type="slidenum">
              <a:rPr lang="en-US" smtClean="0"/>
              <a:t>65</a:t>
            </a:fld>
            <a:endParaRPr lang="en-US"/>
          </a:p>
        </p:txBody>
      </p:sp>
    </p:spTree>
    <p:extLst>
      <p:ext uri="{BB962C8B-B14F-4D97-AF65-F5344CB8AC3E}">
        <p14:creationId xmlns:p14="http://schemas.microsoft.com/office/powerpoint/2010/main" val="122860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pennies do you need to buy:</a:t>
            </a:r>
          </a:p>
          <a:p>
            <a:pPr marL="171450" indent="-171450">
              <a:buFont typeface="Arial" panose="020B0604020202020204" pitchFamily="34" charset="0"/>
              <a:buChar char="•"/>
            </a:pPr>
            <a:r>
              <a:rPr lang="en-GB" i="1" dirty="0"/>
              <a:t>One marble?</a:t>
            </a:r>
          </a:p>
          <a:p>
            <a:pPr marL="171450" indent="-171450">
              <a:buFont typeface="Arial" panose="020B0604020202020204" pitchFamily="34" charset="0"/>
              <a:buChar char="•"/>
            </a:pPr>
            <a:r>
              <a:rPr lang="en-GB" i="1" dirty="0"/>
              <a:t>One eraser?</a:t>
            </a:r>
          </a:p>
          <a:p>
            <a:pPr marL="171450" indent="-171450">
              <a:buFont typeface="Arial" panose="020B0604020202020204" pitchFamily="34" charset="0"/>
              <a:buChar char="•"/>
            </a:pPr>
            <a:r>
              <a:rPr lang="en-GB" i="1" dirty="0"/>
              <a:t>One spinning top?</a:t>
            </a:r>
          </a:p>
          <a:p>
            <a:pPr marL="171450" indent="-171450">
              <a:buFont typeface="Arial" panose="020B0604020202020204" pitchFamily="34" charset="0"/>
              <a:buChar char="•"/>
            </a:pPr>
            <a:r>
              <a:rPr lang="en-GB" i="1" dirty="0"/>
              <a:t>One pencil?</a:t>
            </a:r>
          </a:p>
        </p:txBody>
      </p:sp>
      <p:sp>
        <p:nvSpPr>
          <p:cNvPr id="4" name="Slide Number Placeholder 3"/>
          <p:cNvSpPr>
            <a:spLocks noGrp="1"/>
          </p:cNvSpPr>
          <p:nvPr>
            <p:ph type="sldNum" sz="quarter" idx="5"/>
          </p:nvPr>
        </p:nvSpPr>
        <p:spPr/>
        <p:txBody>
          <a:bodyPr/>
          <a:lstStyle/>
          <a:p>
            <a:fld id="{38B2033A-FB0F-7949-A9F0-CBC790DC54B4}" type="slidenum">
              <a:rPr lang="en-US" smtClean="0"/>
              <a:t>66</a:t>
            </a:fld>
            <a:endParaRPr lang="en-US"/>
          </a:p>
        </p:txBody>
      </p:sp>
    </p:spTree>
    <p:extLst>
      <p:ext uri="{BB962C8B-B14F-4D97-AF65-F5344CB8AC3E}">
        <p14:creationId xmlns:p14="http://schemas.microsoft.com/office/powerpoint/2010/main" val="571192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am thinking of a coin. It is silver. It is about the same size as a penny. Which coin is it?</a:t>
            </a:r>
          </a:p>
        </p:txBody>
      </p:sp>
      <p:sp>
        <p:nvSpPr>
          <p:cNvPr id="4" name="Slide Number Placeholder 3"/>
          <p:cNvSpPr>
            <a:spLocks noGrp="1"/>
          </p:cNvSpPr>
          <p:nvPr>
            <p:ph type="sldNum" sz="quarter" idx="5"/>
          </p:nvPr>
        </p:nvSpPr>
        <p:spPr/>
        <p:txBody>
          <a:bodyPr/>
          <a:lstStyle/>
          <a:p>
            <a:fld id="{38B2033A-FB0F-7949-A9F0-CBC790DC54B4}" type="slidenum">
              <a:rPr lang="en-US" smtClean="0"/>
              <a:t>67</a:t>
            </a:fld>
            <a:endParaRPr lang="en-US"/>
          </a:p>
        </p:txBody>
      </p:sp>
    </p:spTree>
    <p:extLst>
      <p:ext uri="{BB962C8B-B14F-4D97-AF65-F5344CB8AC3E}">
        <p14:creationId xmlns:p14="http://schemas.microsoft.com/office/powerpoint/2010/main" val="39254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For each count, ensure children first identify the skip-counting unit (the coin denomination) before beginning.</a:t>
            </a:r>
          </a:p>
        </p:txBody>
      </p:sp>
      <p:sp>
        <p:nvSpPr>
          <p:cNvPr id="4" name="Slide Number Placeholder 3"/>
          <p:cNvSpPr>
            <a:spLocks noGrp="1"/>
          </p:cNvSpPr>
          <p:nvPr>
            <p:ph type="sldNum" sz="quarter" idx="5"/>
          </p:nvPr>
        </p:nvSpPr>
        <p:spPr/>
        <p:txBody>
          <a:bodyPr/>
          <a:lstStyle/>
          <a:p>
            <a:fld id="{38B2033A-FB0F-7949-A9F0-CBC790DC54B4}" type="slidenum">
              <a:rPr lang="en-US" smtClean="0"/>
              <a:t>68</a:t>
            </a:fld>
            <a:endParaRPr lang="en-US"/>
          </a:p>
        </p:txBody>
      </p:sp>
    </p:spTree>
    <p:extLst>
      <p:ext uri="{BB962C8B-B14F-4D97-AF65-F5344CB8AC3E}">
        <p14:creationId xmlns:p14="http://schemas.microsoft.com/office/powerpoint/2010/main" val="259252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twos from this new starting point,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23</a:t>
            </a:fld>
            <a:endParaRPr lang="en-US"/>
          </a:p>
        </p:txBody>
      </p:sp>
    </p:spTree>
    <p:extLst>
      <p:ext uri="{BB962C8B-B14F-4D97-AF65-F5344CB8AC3E}">
        <p14:creationId xmlns:p14="http://schemas.microsoft.com/office/powerpoint/2010/main" val="395453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twos from this new starting point, without on-screen prompts.</a:t>
            </a: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180653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twos from this new starting point, without on-screen prompts.</a:t>
            </a:r>
          </a:p>
        </p:txBody>
      </p:sp>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49934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tens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a:p>
        </p:txBody>
      </p:sp>
    </p:spTree>
    <p:extLst>
      <p:ext uri="{BB962C8B-B14F-4D97-AF65-F5344CB8AC3E}">
        <p14:creationId xmlns:p14="http://schemas.microsoft.com/office/powerpoint/2010/main" val="261076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tens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322844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tens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44</a:t>
            </a:fld>
            <a:endParaRPr lang="en-US"/>
          </a:p>
        </p:txBody>
      </p:sp>
    </p:spTree>
    <p:extLst>
      <p:ext uri="{BB962C8B-B14F-4D97-AF65-F5344CB8AC3E}">
        <p14:creationId xmlns:p14="http://schemas.microsoft.com/office/powerpoint/2010/main" val="419229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Now ask children to count in fives without on-screen prompts.</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339038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Now ask children to count in fives without on-screen prompts.</a:t>
            </a:r>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11037072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image" Target="../media/image63.png"/><Relationship Id="rId7" Type="http://schemas.openxmlformats.org/officeDocument/2006/relationships/image" Target="../media/image69.png"/><Relationship Id="rId12"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65.png"/><Relationship Id="rId5" Type="http://schemas.openxmlformats.org/officeDocument/2006/relationships/image" Target="../media/image67.png"/><Relationship Id="rId15" Type="http://schemas.openxmlformats.org/officeDocument/2006/relationships/image" Target="../media/image76.png"/><Relationship Id="rId10" Type="http://schemas.openxmlformats.org/officeDocument/2006/relationships/image" Target="../media/image72.png"/><Relationship Id="rId4" Type="http://schemas.openxmlformats.org/officeDocument/2006/relationships/image" Target="../media/image64.png"/><Relationship Id="rId9" Type="http://schemas.openxmlformats.org/officeDocument/2006/relationships/image" Target="../media/image71.png"/><Relationship Id="rId14" Type="http://schemas.openxmlformats.org/officeDocument/2006/relationships/image" Target="../media/image75.png"/></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5.png"/><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7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3.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2.1 Counting, unitising and coins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1</a:t>
            </a:r>
            <a:endParaRPr lang="en-US" altLang="en-US" dirty="0">
              <a:highlight>
                <a:srgbClr val="FFFF00"/>
              </a:highlight>
            </a:endParaRP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5" name="TextBox 4">
            <a:extLst>
              <a:ext uri="{FF2B5EF4-FFF2-40B4-BE49-F238E27FC236}">
                <a16:creationId xmlns:a16="http://schemas.microsoft.com/office/drawing/2014/main" id="{90167FE4-9AE8-4A3A-8BFD-97124DBB60D1}"/>
              </a:ext>
            </a:extLst>
          </p:cNvPr>
          <p:cNvSpPr txBox="1"/>
          <p:nvPr/>
        </p:nvSpPr>
        <p:spPr bwMode="auto">
          <a:xfrm>
            <a:off x="2498387" y="1079947"/>
            <a:ext cx="41472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wheels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1D37E2B6-210C-4E58-B02B-30818F4D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81190"/>
            <a:ext cx="1159681" cy="845446"/>
          </a:xfrm>
          <a:prstGeom prst="rect">
            <a:avLst/>
          </a:prstGeom>
        </p:spPr>
      </p:pic>
      <p:pic>
        <p:nvPicPr>
          <p:cNvPr id="7" name="Picture 6">
            <a:extLst>
              <a:ext uri="{FF2B5EF4-FFF2-40B4-BE49-F238E27FC236}">
                <a16:creationId xmlns:a16="http://schemas.microsoft.com/office/drawing/2014/main" id="{483BA208-EE61-4FA4-B988-2B7FD9080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90" y="2481190"/>
            <a:ext cx="1159681" cy="845446"/>
          </a:xfrm>
          <a:prstGeom prst="rect">
            <a:avLst/>
          </a:prstGeom>
        </p:spPr>
      </p:pic>
      <p:pic>
        <p:nvPicPr>
          <p:cNvPr id="8" name="Picture 7">
            <a:extLst>
              <a:ext uri="{FF2B5EF4-FFF2-40B4-BE49-F238E27FC236}">
                <a16:creationId xmlns:a16="http://schemas.microsoft.com/office/drawing/2014/main" id="{15EA40F1-D8C3-48B6-A22E-C0A2384DD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725" y="2481190"/>
            <a:ext cx="1159681" cy="845446"/>
          </a:xfrm>
          <a:prstGeom prst="rect">
            <a:avLst/>
          </a:prstGeom>
        </p:spPr>
      </p:pic>
      <p:pic>
        <p:nvPicPr>
          <p:cNvPr id="9" name="Picture 8">
            <a:extLst>
              <a:ext uri="{FF2B5EF4-FFF2-40B4-BE49-F238E27FC236}">
                <a16:creationId xmlns:a16="http://schemas.microsoft.com/office/drawing/2014/main" id="{8ACC1492-BD74-4320-B855-9E706055E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360" y="2481190"/>
            <a:ext cx="1159681" cy="845446"/>
          </a:xfrm>
          <a:prstGeom prst="rect">
            <a:avLst/>
          </a:prstGeom>
        </p:spPr>
      </p:pic>
      <p:pic>
        <p:nvPicPr>
          <p:cNvPr id="10" name="Picture 9">
            <a:extLst>
              <a:ext uri="{FF2B5EF4-FFF2-40B4-BE49-F238E27FC236}">
                <a16:creationId xmlns:a16="http://schemas.microsoft.com/office/drawing/2014/main" id="{3B76BAD4-6F43-440D-8D0C-632A443F0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994" y="2481190"/>
            <a:ext cx="1159681" cy="845446"/>
          </a:xfrm>
          <a:prstGeom prst="rect">
            <a:avLst/>
          </a:prstGeom>
        </p:spPr>
      </p:pic>
      <p:pic>
        <p:nvPicPr>
          <p:cNvPr id="11" name="Picture 10">
            <a:extLst>
              <a:ext uri="{FF2B5EF4-FFF2-40B4-BE49-F238E27FC236}">
                <a16:creationId xmlns:a16="http://schemas.microsoft.com/office/drawing/2014/main" id="{594C6B8E-8C6C-4DD6-AA5E-DAA9DFAA2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3531365"/>
            <a:ext cx="1159681" cy="845446"/>
          </a:xfrm>
          <a:prstGeom prst="rect">
            <a:avLst/>
          </a:prstGeom>
        </p:spPr>
      </p:pic>
      <p:pic>
        <p:nvPicPr>
          <p:cNvPr id="12" name="Picture 11">
            <a:extLst>
              <a:ext uri="{FF2B5EF4-FFF2-40B4-BE49-F238E27FC236}">
                <a16:creationId xmlns:a16="http://schemas.microsoft.com/office/drawing/2014/main" id="{C1E2E10C-7930-4A39-A094-ECB7F964E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90" y="3531365"/>
            <a:ext cx="1159681" cy="845446"/>
          </a:xfrm>
          <a:prstGeom prst="rect">
            <a:avLst/>
          </a:prstGeom>
        </p:spPr>
      </p:pic>
      <p:pic>
        <p:nvPicPr>
          <p:cNvPr id="13" name="Picture 12">
            <a:extLst>
              <a:ext uri="{FF2B5EF4-FFF2-40B4-BE49-F238E27FC236}">
                <a16:creationId xmlns:a16="http://schemas.microsoft.com/office/drawing/2014/main" id="{981F16D3-70E0-4635-AE27-E75035EF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725" y="3531365"/>
            <a:ext cx="1159681" cy="845446"/>
          </a:xfrm>
          <a:prstGeom prst="rect">
            <a:avLst/>
          </a:prstGeom>
        </p:spPr>
      </p:pic>
    </p:spTree>
    <p:extLst>
      <p:ext uri="{BB962C8B-B14F-4D97-AF65-F5344CB8AC3E}">
        <p14:creationId xmlns:p14="http://schemas.microsoft.com/office/powerpoint/2010/main" val="29303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6"/>
                                        </p:tgtEl>
                                      </p:cBhvr>
                                    </p:animEffect>
                                    <p:animScale>
                                      <p:cBhvr>
                                        <p:cTn id="7" dur="37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7"/>
                                        </p:tgtEl>
                                      </p:cBhvr>
                                    </p:animEffect>
                                    <p:animScale>
                                      <p:cBhvr>
                                        <p:cTn id="12" dur="375"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8"/>
                                        </p:tgtEl>
                                      </p:cBhvr>
                                    </p:animEffect>
                                    <p:animScale>
                                      <p:cBhvr>
                                        <p:cTn id="17" dur="375"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9"/>
                                        </p:tgtEl>
                                      </p:cBhvr>
                                    </p:animEffect>
                                    <p:animScale>
                                      <p:cBhvr>
                                        <p:cTn id="22" dur="375"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0"/>
                                        </p:tgtEl>
                                      </p:cBhvr>
                                    </p:animEffect>
                                    <p:animScale>
                                      <p:cBhvr>
                                        <p:cTn id="27" dur="375" autoRev="1" fill="hold"/>
                                        <p:tgtEl>
                                          <p:spTgt spid="1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1"/>
                                        </p:tgtEl>
                                      </p:cBhvr>
                                    </p:animEffect>
                                    <p:animScale>
                                      <p:cBhvr>
                                        <p:cTn id="32" dur="375" autoRev="1" fill="hold"/>
                                        <p:tgtEl>
                                          <p:spTgt spid="11"/>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2"/>
                                        </p:tgtEl>
                                      </p:cBhvr>
                                    </p:animEffect>
                                    <p:animScale>
                                      <p:cBhvr>
                                        <p:cTn id="37" dur="375"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3"/>
                                        </p:tgtEl>
                                      </p:cBhvr>
                                    </p:animEffect>
                                    <p:animScale>
                                      <p:cBhvr>
                                        <p:cTn id="42" dur="37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1C7B4606-3195-49CA-A3C1-592A70E61D81}"/>
              </a:ext>
            </a:extLst>
          </p:cNvPr>
          <p:cNvSpPr txBox="1"/>
          <p:nvPr/>
        </p:nvSpPr>
        <p:spPr bwMode="auto">
          <a:xfrm>
            <a:off x="3896976" y="4881770"/>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fourteen</a:t>
            </a:r>
          </a:p>
        </p:txBody>
      </p:sp>
      <p:sp>
        <p:nvSpPr>
          <p:cNvPr id="4" name="TextBox 3">
            <a:extLst>
              <a:ext uri="{FF2B5EF4-FFF2-40B4-BE49-F238E27FC236}">
                <a16:creationId xmlns:a16="http://schemas.microsoft.com/office/drawing/2014/main" id="{FFB2659B-F450-4771-A89B-EE147715AE84}"/>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5" name="TextBox 4">
            <a:extLst>
              <a:ext uri="{FF2B5EF4-FFF2-40B4-BE49-F238E27FC236}">
                <a16:creationId xmlns:a16="http://schemas.microsoft.com/office/drawing/2014/main" id="{058AE11D-5320-45C9-8149-079404686662}"/>
              </a:ext>
            </a:extLst>
          </p:cNvPr>
          <p:cNvSpPr txBox="1"/>
          <p:nvPr/>
        </p:nvSpPr>
        <p:spPr bwMode="auto">
          <a:xfrm>
            <a:off x="2572126" y="1079947"/>
            <a:ext cx="399974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shoes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518AB4C3-8942-4E97-AA45-1B5F4B705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10" y="2481190"/>
            <a:ext cx="834172" cy="845446"/>
          </a:xfrm>
          <a:prstGeom prst="rect">
            <a:avLst/>
          </a:prstGeom>
        </p:spPr>
      </p:pic>
      <p:pic>
        <p:nvPicPr>
          <p:cNvPr id="7" name="Picture 6">
            <a:extLst>
              <a:ext uri="{FF2B5EF4-FFF2-40B4-BE49-F238E27FC236}">
                <a16:creationId xmlns:a16="http://schemas.microsoft.com/office/drawing/2014/main" id="{679BF9EF-C512-408D-9065-8C58011F3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44" y="2481190"/>
            <a:ext cx="834172" cy="845446"/>
          </a:xfrm>
          <a:prstGeom prst="rect">
            <a:avLst/>
          </a:prstGeom>
        </p:spPr>
      </p:pic>
      <p:pic>
        <p:nvPicPr>
          <p:cNvPr id="8" name="Picture 7">
            <a:extLst>
              <a:ext uri="{FF2B5EF4-FFF2-40B4-BE49-F238E27FC236}">
                <a16:creationId xmlns:a16="http://schemas.microsoft.com/office/drawing/2014/main" id="{04412559-3B04-462C-BDB7-F78A8F71E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9" y="2481190"/>
            <a:ext cx="834172" cy="845446"/>
          </a:xfrm>
          <a:prstGeom prst="rect">
            <a:avLst/>
          </a:prstGeom>
        </p:spPr>
      </p:pic>
      <p:pic>
        <p:nvPicPr>
          <p:cNvPr id="9" name="Picture 8">
            <a:extLst>
              <a:ext uri="{FF2B5EF4-FFF2-40B4-BE49-F238E27FC236}">
                <a16:creationId xmlns:a16="http://schemas.microsoft.com/office/drawing/2014/main" id="{66187374-919E-40E9-BA7E-EBA984149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14" y="2481190"/>
            <a:ext cx="834172" cy="845446"/>
          </a:xfrm>
          <a:prstGeom prst="rect">
            <a:avLst/>
          </a:prstGeom>
        </p:spPr>
      </p:pic>
      <p:pic>
        <p:nvPicPr>
          <p:cNvPr id="10" name="Picture 9">
            <a:extLst>
              <a:ext uri="{FF2B5EF4-FFF2-40B4-BE49-F238E27FC236}">
                <a16:creationId xmlns:a16="http://schemas.microsoft.com/office/drawing/2014/main" id="{6FE50991-16B5-49C9-AAD3-5ABE5A8FC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748" y="2481190"/>
            <a:ext cx="834172" cy="845446"/>
          </a:xfrm>
          <a:prstGeom prst="rect">
            <a:avLst/>
          </a:prstGeom>
        </p:spPr>
      </p:pic>
      <p:pic>
        <p:nvPicPr>
          <p:cNvPr id="11" name="Picture 10">
            <a:extLst>
              <a:ext uri="{FF2B5EF4-FFF2-40B4-BE49-F238E27FC236}">
                <a16:creationId xmlns:a16="http://schemas.microsoft.com/office/drawing/2014/main" id="{22291B66-1B5B-4B13-8E39-634BBAC94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10" y="3531365"/>
            <a:ext cx="834172" cy="845446"/>
          </a:xfrm>
          <a:prstGeom prst="rect">
            <a:avLst/>
          </a:prstGeom>
        </p:spPr>
      </p:pic>
      <p:pic>
        <p:nvPicPr>
          <p:cNvPr id="12" name="Picture 11">
            <a:extLst>
              <a:ext uri="{FF2B5EF4-FFF2-40B4-BE49-F238E27FC236}">
                <a16:creationId xmlns:a16="http://schemas.microsoft.com/office/drawing/2014/main" id="{9406594D-1709-4A9F-A875-14922E2A9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44" y="3531365"/>
            <a:ext cx="834172" cy="845446"/>
          </a:xfrm>
          <a:prstGeom prst="rect">
            <a:avLst/>
          </a:prstGeom>
        </p:spPr>
      </p:pic>
      <p:pic>
        <p:nvPicPr>
          <p:cNvPr id="13" name="Picture 12">
            <a:extLst>
              <a:ext uri="{FF2B5EF4-FFF2-40B4-BE49-F238E27FC236}">
                <a16:creationId xmlns:a16="http://schemas.microsoft.com/office/drawing/2014/main" id="{61668789-70D1-4546-ADEB-C4F646211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9" y="3531365"/>
            <a:ext cx="834172" cy="845446"/>
          </a:xfrm>
          <a:prstGeom prst="rect">
            <a:avLst/>
          </a:prstGeom>
        </p:spPr>
      </p:pic>
      <p:sp>
        <p:nvSpPr>
          <p:cNvPr id="14" name="TextBox 13">
            <a:extLst>
              <a:ext uri="{FF2B5EF4-FFF2-40B4-BE49-F238E27FC236}">
                <a16:creationId xmlns:a16="http://schemas.microsoft.com/office/drawing/2014/main" id="{074E5D57-7E59-4144-8322-B0408D1122FD}"/>
              </a:ext>
            </a:extLst>
          </p:cNvPr>
          <p:cNvSpPr txBox="1"/>
          <p:nvPr/>
        </p:nvSpPr>
        <p:spPr bwMode="auto">
          <a:xfrm>
            <a:off x="4046087" y="4881770"/>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15" name="TextBox 14">
            <a:extLst>
              <a:ext uri="{FF2B5EF4-FFF2-40B4-BE49-F238E27FC236}">
                <a16:creationId xmlns:a16="http://schemas.microsoft.com/office/drawing/2014/main" id="{77A2BDBA-CFA8-4BF4-BE07-41926AFB3FBD}"/>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16" name="TextBox 15">
            <a:extLst>
              <a:ext uri="{FF2B5EF4-FFF2-40B4-BE49-F238E27FC236}">
                <a16:creationId xmlns:a16="http://schemas.microsoft.com/office/drawing/2014/main" id="{732C9F4D-FC8B-4DB7-9561-478C7F4930DC}"/>
              </a:ext>
            </a:extLst>
          </p:cNvPr>
          <p:cNvSpPr txBox="1"/>
          <p:nvPr/>
        </p:nvSpPr>
        <p:spPr bwMode="auto">
          <a:xfrm>
            <a:off x="4131816" y="4881770"/>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17" name="TextBox 16">
            <a:extLst>
              <a:ext uri="{FF2B5EF4-FFF2-40B4-BE49-F238E27FC236}">
                <a16:creationId xmlns:a16="http://schemas.microsoft.com/office/drawing/2014/main" id="{BA07D0DD-1B11-42DA-AB60-8EC4182E69DF}"/>
              </a:ext>
            </a:extLst>
          </p:cNvPr>
          <p:cNvSpPr txBox="1"/>
          <p:nvPr/>
        </p:nvSpPr>
        <p:spPr bwMode="auto">
          <a:xfrm>
            <a:off x="4306542" y="4881770"/>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18" name="TextBox 17">
            <a:extLst>
              <a:ext uri="{FF2B5EF4-FFF2-40B4-BE49-F238E27FC236}">
                <a16:creationId xmlns:a16="http://schemas.microsoft.com/office/drawing/2014/main" id="{92764595-9448-452D-92A8-2A25909269AF}"/>
              </a:ext>
            </a:extLst>
          </p:cNvPr>
          <p:cNvSpPr txBox="1"/>
          <p:nvPr/>
        </p:nvSpPr>
        <p:spPr bwMode="auto">
          <a:xfrm>
            <a:off x="4199944" y="4881770"/>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19" name="TextBox 18">
            <a:extLst>
              <a:ext uri="{FF2B5EF4-FFF2-40B4-BE49-F238E27FC236}">
                <a16:creationId xmlns:a16="http://schemas.microsoft.com/office/drawing/2014/main" id="{15063D89-F70F-4555-94CF-B13B6DFD025E}"/>
              </a:ext>
            </a:extLst>
          </p:cNvPr>
          <p:cNvSpPr txBox="1"/>
          <p:nvPr/>
        </p:nvSpPr>
        <p:spPr bwMode="auto">
          <a:xfrm>
            <a:off x="4226040" y="4881770"/>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
        <p:nvSpPr>
          <p:cNvPr id="20" name="TextBox 19">
            <a:extLst>
              <a:ext uri="{FF2B5EF4-FFF2-40B4-BE49-F238E27FC236}">
                <a16:creationId xmlns:a16="http://schemas.microsoft.com/office/drawing/2014/main" id="{05FD2085-F891-46EB-B44D-66C9BF8C9869}"/>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3171EADB-CD2F-4C50-B3DD-A458914111F9}"/>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2" name="TextBox 21">
            <a:extLst>
              <a:ext uri="{FF2B5EF4-FFF2-40B4-BE49-F238E27FC236}">
                <a16:creationId xmlns:a16="http://schemas.microsoft.com/office/drawing/2014/main" id="{FD331FCA-1048-4BD1-8AA8-30000163366E}"/>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1F73B763-EA1F-423F-898F-E44ACDD26F03}"/>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5C9D72A2-9492-44CA-A188-2273A1A58AB0}"/>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5" name="TextBox 24">
            <a:extLst>
              <a:ext uri="{FF2B5EF4-FFF2-40B4-BE49-F238E27FC236}">
                <a16:creationId xmlns:a16="http://schemas.microsoft.com/office/drawing/2014/main" id="{921DD53A-CAE6-49B0-B9CA-1E4108EB0FFF}"/>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6" name="TextBox 25">
            <a:extLst>
              <a:ext uri="{FF2B5EF4-FFF2-40B4-BE49-F238E27FC236}">
                <a16:creationId xmlns:a16="http://schemas.microsoft.com/office/drawing/2014/main" id="{D1838A5C-ADA9-4CCA-8DD6-5066F01EB658}"/>
              </a:ext>
            </a:extLst>
          </p:cNvPr>
          <p:cNvSpPr txBox="1"/>
          <p:nvPr/>
        </p:nvSpPr>
        <p:spPr bwMode="auto">
          <a:xfrm>
            <a:off x="4007999" y="4881770"/>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sixteen</a:t>
            </a:r>
          </a:p>
        </p:txBody>
      </p:sp>
      <p:sp>
        <p:nvSpPr>
          <p:cNvPr id="27" name="TextBox 26">
            <a:extLst>
              <a:ext uri="{FF2B5EF4-FFF2-40B4-BE49-F238E27FC236}">
                <a16:creationId xmlns:a16="http://schemas.microsoft.com/office/drawing/2014/main" id="{C598328D-510B-41FF-B76A-097399C2AA90}"/>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pic>
        <p:nvPicPr>
          <p:cNvPr id="28" name="Picture 27">
            <a:extLst>
              <a:ext uri="{FF2B5EF4-FFF2-40B4-BE49-F238E27FC236}">
                <a16:creationId xmlns:a16="http://schemas.microsoft.com/office/drawing/2014/main" id="{DF5A2F01-F617-4FEC-A60F-407CEFA77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14" y="3531365"/>
            <a:ext cx="834172" cy="845446"/>
          </a:xfrm>
          <a:prstGeom prst="rect">
            <a:avLst/>
          </a:prstGeom>
        </p:spPr>
      </p:pic>
      <p:pic>
        <p:nvPicPr>
          <p:cNvPr id="29" name="Picture 28">
            <a:extLst>
              <a:ext uri="{FF2B5EF4-FFF2-40B4-BE49-F238E27FC236}">
                <a16:creationId xmlns:a16="http://schemas.microsoft.com/office/drawing/2014/main" id="{0258FF42-6DAB-48F6-926F-DF02512F4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748" y="3531365"/>
            <a:ext cx="834172" cy="845446"/>
          </a:xfrm>
          <a:prstGeom prst="rect">
            <a:avLst/>
          </a:prstGeom>
        </p:spPr>
      </p:pic>
      <p:sp>
        <p:nvSpPr>
          <p:cNvPr id="30" name="TextBox 29">
            <a:extLst>
              <a:ext uri="{FF2B5EF4-FFF2-40B4-BE49-F238E27FC236}">
                <a16:creationId xmlns:a16="http://schemas.microsoft.com/office/drawing/2014/main" id="{E59BBE0D-3463-4447-AA12-FC85D71D85E7}"/>
              </a:ext>
            </a:extLst>
          </p:cNvPr>
          <p:cNvSpPr txBox="1"/>
          <p:nvPr/>
        </p:nvSpPr>
        <p:spPr bwMode="auto">
          <a:xfrm>
            <a:off x="3885370" y="4881770"/>
            <a:ext cx="1373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eighteen</a:t>
            </a:r>
          </a:p>
        </p:txBody>
      </p:sp>
      <p:sp>
        <p:nvSpPr>
          <p:cNvPr id="31" name="TextBox 30">
            <a:extLst>
              <a:ext uri="{FF2B5EF4-FFF2-40B4-BE49-F238E27FC236}">
                <a16:creationId xmlns:a16="http://schemas.microsoft.com/office/drawing/2014/main" id="{855C5C19-D507-4B4B-9D15-2648286DD41D}"/>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p>
        </p:txBody>
      </p:sp>
      <p:sp>
        <p:nvSpPr>
          <p:cNvPr id="32" name="TextBox 31">
            <a:extLst>
              <a:ext uri="{FF2B5EF4-FFF2-40B4-BE49-F238E27FC236}">
                <a16:creationId xmlns:a16="http://schemas.microsoft.com/office/drawing/2014/main" id="{6F8D79ED-2642-406C-958C-95A75CB54F7B}"/>
              </a:ext>
            </a:extLst>
          </p:cNvPr>
          <p:cNvSpPr txBox="1"/>
          <p:nvPr/>
        </p:nvSpPr>
        <p:spPr bwMode="auto">
          <a:xfrm>
            <a:off x="4022747" y="4881770"/>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33" name="TextBox 32">
            <a:extLst>
              <a:ext uri="{FF2B5EF4-FFF2-40B4-BE49-F238E27FC236}">
                <a16:creationId xmlns:a16="http://schemas.microsoft.com/office/drawing/2014/main" id="{CD8A6EE2-F5A2-422B-9402-2B2C685D914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5290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2"/>
                                        </p:tgtEl>
                                      </p:cBhvr>
                                    </p:animEffect>
                                    <p:animScale>
                                      <p:cBhvr>
                                        <p:cTn id="108" dur="375" autoRev="1" fill="hold"/>
                                        <p:tgtEl>
                                          <p:spTgt spid="12"/>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nodeType="clickEffect">
                                  <p:stCondLst>
                                    <p:cond delay="0"/>
                                  </p:stCondLst>
                                  <p:childTnLst>
                                    <p:animEffect transition="out" filter="fade">
                                      <p:cBhvr>
                                        <p:cTn id="124" dur="750" tmFilter="0, 0; .2, .5; .8, .5; 1, 0"/>
                                        <p:tgtEl>
                                          <p:spTgt spid="13"/>
                                        </p:tgtEl>
                                      </p:cBhvr>
                                    </p:animEffect>
                                    <p:animScale>
                                      <p:cBhvr>
                                        <p:cTn id="125" dur="375" autoRev="1" fill="hold"/>
                                        <p:tgtEl>
                                          <p:spTgt spid="13"/>
                                        </p:tgtEl>
                                      </p:cBhvr>
                                      <p:by x="105000" y="105000"/>
                                    </p:animScale>
                                  </p:childTnLst>
                                </p:cTn>
                              </p:par>
                              <p:par>
                                <p:cTn id="126" presetID="10" presetClass="exit" presetSubtype="0" fill="hold" grpId="1" nodeType="withEffect">
                                  <p:stCondLst>
                                    <p:cond delay="0"/>
                                  </p:stCondLst>
                                  <p:childTnLst>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0" presetClass="entr" presetSubtype="0" fill="hold" grpId="0" nodeType="withEffect">
                                  <p:stCondLst>
                                    <p:cond delay="50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750" tmFilter="0, 0; .2, .5; .8, .5; 1, 0"/>
                                        <p:tgtEl>
                                          <p:spTgt spid="28"/>
                                        </p:tgtEl>
                                      </p:cBhvr>
                                    </p:animEffect>
                                    <p:animScale>
                                      <p:cBhvr>
                                        <p:cTn id="142" dur="375" autoRev="1" fill="hold"/>
                                        <p:tgtEl>
                                          <p:spTgt spid="28"/>
                                        </p:tgtEl>
                                      </p:cBhvr>
                                      <p:by x="105000" y="105000"/>
                                    </p:animScale>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ntr" presetSubtype="0" fill="hold" grpId="0" nodeType="withEffect">
                                  <p:stCondLst>
                                    <p:cond delay="50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par>
                                <p:cTn id="152" presetID="10" presetClass="entr" presetSubtype="0" fill="hold" grpId="0" nodeType="withEffect">
                                  <p:stCondLst>
                                    <p:cond delay="50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mph" presetSubtype="0" fill="hold" nodeType="clickEffect">
                                  <p:stCondLst>
                                    <p:cond delay="0"/>
                                  </p:stCondLst>
                                  <p:childTnLst>
                                    <p:animEffect transition="out" filter="fade">
                                      <p:cBhvr>
                                        <p:cTn id="158" dur="750" tmFilter="0, 0; .2, .5; .8, .5; 1, 0"/>
                                        <p:tgtEl>
                                          <p:spTgt spid="29"/>
                                        </p:tgtEl>
                                      </p:cBhvr>
                                    </p:animEffect>
                                    <p:animScale>
                                      <p:cBhvr>
                                        <p:cTn id="159" dur="375" autoRev="1" fill="hold"/>
                                        <p:tgtEl>
                                          <p:spTgt spid="29"/>
                                        </p:tgtEl>
                                      </p:cBhvr>
                                      <p:by x="105000" y="105000"/>
                                    </p:animScale>
                                  </p:childTnLst>
                                </p:cTn>
                              </p:par>
                              <p:par>
                                <p:cTn id="160" presetID="10" presetClass="exit" presetSubtype="0" fill="hold" grpId="1" nodeType="withEffect">
                                  <p:stCondLst>
                                    <p:cond delay="0"/>
                                  </p:stCondLst>
                                  <p:childTnLst>
                                    <p:animEffect transition="out" filter="fade">
                                      <p:cBhvr>
                                        <p:cTn id="161" dur="500"/>
                                        <p:tgtEl>
                                          <p:spTgt spid="30"/>
                                        </p:tgtEl>
                                      </p:cBhvr>
                                    </p:animEffect>
                                    <p:set>
                                      <p:cBhvr>
                                        <p:cTn id="162" dur="1" fill="hold">
                                          <p:stCondLst>
                                            <p:cond delay="499"/>
                                          </p:stCondLst>
                                        </p:cTn>
                                        <p:tgtEl>
                                          <p:spTgt spid="30"/>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1"/>
                                        </p:tgtEl>
                                      </p:cBhvr>
                                    </p:animEffect>
                                    <p:set>
                                      <p:cBhvr>
                                        <p:cTn id="165" dur="1" fill="hold">
                                          <p:stCondLst>
                                            <p:cond delay="499"/>
                                          </p:stCondLst>
                                        </p:cTn>
                                        <p:tgtEl>
                                          <p:spTgt spid="31"/>
                                        </p:tgtEl>
                                        <p:attrNameLst>
                                          <p:attrName>style.visibility</p:attrName>
                                        </p:attrNameLst>
                                      </p:cBhvr>
                                      <p:to>
                                        <p:strVal val="hidden"/>
                                      </p:to>
                                    </p:set>
                                  </p:childTnLst>
                                </p:cTn>
                              </p:par>
                              <p:par>
                                <p:cTn id="166" presetID="10" presetClass="entr" presetSubtype="0" fill="hold" grpId="0" nodeType="withEffect">
                                  <p:stCondLst>
                                    <p:cond delay="500"/>
                                  </p:stCondLst>
                                  <p:childTnLst>
                                    <p:set>
                                      <p:cBhvr>
                                        <p:cTn id="167" dur="1" fill="hold">
                                          <p:stCondLst>
                                            <p:cond delay="0"/>
                                          </p:stCondLst>
                                        </p:cTn>
                                        <p:tgtEl>
                                          <p:spTgt spid="32"/>
                                        </p:tgtEl>
                                        <p:attrNameLst>
                                          <p:attrName>style.visibility</p:attrName>
                                        </p:attrNameLst>
                                      </p:cBhvr>
                                      <p:to>
                                        <p:strVal val="visible"/>
                                      </p:to>
                                    </p:set>
                                    <p:animEffect transition="in" filter="fade">
                                      <p:cBhvr>
                                        <p:cTn id="168" dur="500"/>
                                        <p:tgtEl>
                                          <p:spTgt spid="32"/>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33"/>
                                        </p:tgtEl>
                                        <p:attrNameLst>
                                          <p:attrName>style.visibility</p:attrName>
                                        </p:attrNameLst>
                                      </p:cBhvr>
                                      <p:to>
                                        <p:strVal val="visible"/>
                                      </p:to>
                                    </p:set>
                                    <p:animEffect transition="in" filter="fade">
                                      <p:cBhvr>
                                        <p:cTn id="1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30" grpId="0"/>
      <p:bldP spid="30" grpId="1"/>
      <p:bldP spid="31" grpId="0"/>
      <p:bldP spid="31" grpId="1"/>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pic>
        <p:nvPicPr>
          <p:cNvPr id="4" name="Picture 3">
            <a:extLst>
              <a:ext uri="{FF2B5EF4-FFF2-40B4-BE49-F238E27FC236}">
                <a16:creationId xmlns:a16="http://schemas.microsoft.com/office/drawing/2014/main" id="{AE17C189-5B4B-49F1-B95E-B60C34406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10" y="2481190"/>
            <a:ext cx="834172" cy="845446"/>
          </a:xfrm>
          <a:prstGeom prst="rect">
            <a:avLst/>
          </a:prstGeom>
        </p:spPr>
      </p:pic>
      <p:pic>
        <p:nvPicPr>
          <p:cNvPr id="5" name="Picture 4">
            <a:extLst>
              <a:ext uri="{FF2B5EF4-FFF2-40B4-BE49-F238E27FC236}">
                <a16:creationId xmlns:a16="http://schemas.microsoft.com/office/drawing/2014/main" id="{FA0BE3A0-B325-499D-B191-056C470E9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44" y="2481190"/>
            <a:ext cx="834172" cy="845446"/>
          </a:xfrm>
          <a:prstGeom prst="rect">
            <a:avLst/>
          </a:prstGeom>
        </p:spPr>
      </p:pic>
      <p:pic>
        <p:nvPicPr>
          <p:cNvPr id="6" name="Picture 5">
            <a:extLst>
              <a:ext uri="{FF2B5EF4-FFF2-40B4-BE49-F238E27FC236}">
                <a16:creationId xmlns:a16="http://schemas.microsoft.com/office/drawing/2014/main" id="{5AAD17F4-8DD0-4A32-B62B-69B964409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9" y="2481190"/>
            <a:ext cx="834172" cy="845446"/>
          </a:xfrm>
          <a:prstGeom prst="rect">
            <a:avLst/>
          </a:prstGeom>
        </p:spPr>
      </p:pic>
      <p:pic>
        <p:nvPicPr>
          <p:cNvPr id="7" name="Picture 6">
            <a:extLst>
              <a:ext uri="{FF2B5EF4-FFF2-40B4-BE49-F238E27FC236}">
                <a16:creationId xmlns:a16="http://schemas.microsoft.com/office/drawing/2014/main" id="{6DDB79E0-7078-42FC-8670-365ACB03C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14" y="2481190"/>
            <a:ext cx="834172" cy="845446"/>
          </a:xfrm>
          <a:prstGeom prst="rect">
            <a:avLst/>
          </a:prstGeom>
        </p:spPr>
      </p:pic>
      <p:pic>
        <p:nvPicPr>
          <p:cNvPr id="8" name="Picture 7">
            <a:extLst>
              <a:ext uri="{FF2B5EF4-FFF2-40B4-BE49-F238E27FC236}">
                <a16:creationId xmlns:a16="http://schemas.microsoft.com/office/drawing/2014/main" id="{9A73F50C-64B3-475C-92FE-721CB3887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748" y="2481190"/>
            <a:ext cx="834172" cy="845446"/>
          </a:xfrm>
          <a:prstGeom prst="rect">
            <a:avLst/>
          </a:prstGeom>
        </p:spPr>
      </p:pic>
      <p:pic>
        <p:nvPicPr>
          <p:cNvPr id="9" name="Picture 8">
            <a:extLst>
              <a:ext uri="{FF2B5EF4-FFF2-40B4-BE49-F238E27FC236}">
                <a16:creationId xmlns:a16="http://schemas.microsoft.com/office/drawing/2014/main" id="{114945C0-B931-4FA4-AB2B-29919B070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10" y="3531365"/>
            <a:ext cx="834172" cy="845446"/>
          </a:xfrm>
          <a:prstGeom prst="rect">
            <a:avLst/>
          </a:prstGeom>
        </p:spPr>
      </p:pic>
      <p:pic>
        <p:nvPicPr>
          <p:cNvPr id="10" name="Picture 9">
            <a:extLst>
              <a:ext uri="{FF2B5EF4-FFF2-40B4-BE49-F238E27FC236}">
                <a16:creationId xmlns:a16="http://schemas.microsoft.com/office/drawing/2014/main" id="{8B44ED6B-F60B-41E4-9942-7CD9EED45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44" y="3531365"/>
            <a:ext cx="834172" cy="845446"/>
          </a:xfrm>
          <a:prstGeom prst="rect">
            <a:avLst/>
          </a:prstGeom>
        </p:spPr>
      </p:pic>
      <p:pic>
        <p:nvPicPr>
          <p:cNvPr id="11" name="Picture 10">
            <a:extLst>
              <a:ext uri="{FF2B5EF4-FFF2-40B4-BE49-F238E27FC236}">
                <a16:creationId xmlns:a16="http://schemas.microsoft.com/office/drawing/2014/main" id="{DF027860-CAC1-4049-B34C-222E6A66F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9" y="3531365"/>
            <a:ext cx="834172" cy="845446"/>
          </a:xfrm>
          <a:prstGeom prst="rect">
            <a:avLst/>
          </a:prstGeom>
        </p:spPr>
      </p:pic>
      <p:pic>
        <p:nvPicPr>
          <p:cNvPr id="12" name="Picture 11">
            <a:extLst>
              <a:ext uri="{FF2B5EF4-FFF2-40B4-BE49-F238E27FC236}">
                <a16:creationId xmlns:a16="http://schemas.microsoft.com/office/drawing/2014/main" id="{E2757B19-AFB6-4B1E-B542-6084CB7CE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14" y="3531365"/>
            <a:ext cx="834172" cy="845446"/>
          </a:xfrm>
          <a:prstGeom prst="rect">
            <a:avLst/>
          </a:prstGeom>
        </p:spPr>
      </p:pic>
      <p:pic>
        <p:nvPicPr>
          <p:cNvPr id="13" name="Picture 12">
            <a:extLst>
              <a:ext uri="{FF2B5EF4-FFF2-40B4-BE49-F238E27FC236}">
                <a16:creationId xmlns:a16="http://schemas.microsoft.com/office/drawing/2014/main" id="{53977EB1-CBB4-4AD0-93AC-EE7BC26AF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748" y="3531365"/>
            <a:ext cx="834172" cy="845446"/>
          </a:xfrm>
          <a:prstGeom prst="rect">
            <a:avLst/>
          </a:prstGeom>
        </p:spPr>
      </p:pic>
      <p:sp>
        <p:nvSpPr>
          <p:cNvPr id="14" name="TextBox 13">
            <a:extLst>
              <a:ext uri="{FF2B5EF4-FFF2-40B4-BE49-F238E27FC236}">
                <a16:creationId xmlns:a16="http://schemas.microsoft.com/office/drawing/2014/main" id="{1C402A23-56A7-402E-873A-3D0495B85822}"/>
              </a:ext>
            </a:extLst>
          </p:cNvPr>
          <p:cNvSpPr txBox="1"/>
          <p:nvPr/>
        </p:nvSpPr>
        <p:spPr bwMode="auto">
          <a:xfrm>
            <a:off x="2572126" y="1079947"/>
            <a:ext cx="399974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shoes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spTree>
    <p:extLst>
      <p:ext uri="{BB962C8B-B14F-4D97-AF65-F5344CB8AC3E}">
        <p14:creationId xmlns:p14="http://schemas.microsoft.com/office/powerpoint/2010/main" val="367985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1"/>
                                        </p:tgtEl>
                                      </p:cBhvr>
                                    </p:animEffect>
                                    <p:animScale>
                                      <p:cBhvr>
                                        <p:cTn id="42" dur="375"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2"/>
                                        </p:tgtEl>
                                      </p:cBhvr>
                                    </p:animEffect>
                                    <p:animScale>
                                      <p:cBhvr>
                                        <p:cTn id="47" dur="375" autoRev="1" fill="hold"/>
                                        <p:tgtEl>
                                          <p:spTgt spid="1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750" tmFilter="0, 0; .2, .5; .8, .5; 1, 0"/>
                                        <p:tgtEl>
                                          <p:spTgt spid="13"/>
                                        </p:tgtEl>
                                      </p:cBhvr>
                                    </p:animEffect>
                                    <p:animScale>
                                      <p:cBhvr>
                                        <p:cTn id="52" dur="37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451DA5F6-B8CC-419C-B95D-86266DDFBFFE}"/>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4DBD2926-6AD9-4B0E-96C9-BBB1608FE8A5}"/>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2" name="TextBox 21">
            <a:extLst>
              <a:ext uri="{FF2B5EF4-FFF2-40B4-BE49-F238E27FC236}">
                <a16:creationId xmlns:a16="http://schemas.microsoft.com/office/drawing/2014/main" id="{8E89295E-9E2B-4F06-91C8-62A4EC1EC2C9}"/>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E90A8F25-2B10-4AF4-B3CE-66FA736F3CE9}"/>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47DB4156-0739-48A2-8435-B0D9BFBAE5E4}"/>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5" name="TextBox 24">
            <a:extLst>
              <a:ext uri="{FF2B5EF4-FFF2-40B4-BE49-F238E27FC236}">
                <a16:creationId xmlns:a16="http://schemas.microsoft.com/office/drawing/2014/main" id="{E3587AE3-0E39-4920-8029-7EF4BA338B63}"/>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8E9ED09B-BFDC-41DF-B3EB-E693E739D6B3}"/>
              </a:ext>
            </a:extLst>
          </p:cNvPr>
          <p:cNvSpPr txBox="1"/>
          <p:nvPr/>
        </p:nvSpPr>
        <p:spPr bwMode="auto">
          <a:xfrm>
            <a:off x="4046087" y="4881770"/>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5" name="TextBox 4">
            <a:extLst>
              <a:ext uri="{FF2B5EF4-FFF2-40B4-BE49-F238E27FC236}">
                <a16:creationId xmlns:a16="http://schemas.microsoft.com/office/drawing/2014/main" id="{1C2AF032-717D-47DD-A4ED-B30CBBCD8093}"/>
              </a:ext>
            </a:extLst>
          </p:cNvPr>
          <p:cNvSpPr txBox="1"/>
          <p:nvPr/>
        </p:nvSpPr>
        <p:spPr bwMode="auto">
          <a:xfrm>
            <a:off x="2661893" y="1079947"/>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dots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792788CD-AF9C-4041-90B9-F44114EAB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7" name="Picture 6">
            <a:extLst>
              <a:ext uri="{FF2B5EF4-FFF2-40B4-BE49-F238E27FC236}">
                <a16:creationId xmlns:a16="http://schemas.microsoft.com/office/drawing/2014/main" id="{950D71BE-A2EC-4057-897A-4E4A68FEA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8" name="Picture 7">
            <a:extLst>
              <a:ext uri="{FF2B5EF4-FFF2-40B4-BE49-F238E27FC236}">
                <a16:creationId xmlns:a16="http://schemas.microsoft.com/office/drawing/2014/main" id="{0E91D10A-AB50-4A36-87FA-3F6902BA4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9" name="Picture 8">
            <a:extLst>
              <a:ext uri="{FF2B5EF4-FFF2-40B4-BE49-F238E27FC236}">
                <a16:creationId xmlns:a16="http://schemas.microsoft.com/office/drawing/2014/main" id="{50E4C203-64E6-49A0-87A0-1E28B7444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10" name="Picture 9">
            <a:extLst>
              <a:ext uri="{FF2B5EF4-FFF2-40B4-BE49-F238E27FC236}">
                <a16:creationId xmlns:a16="http://schemas.microsoft.com/office/drawing/2014/main" id="{F489690C-8586-4E1F-8C66-0A39CD477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11" name="Picture 10">
            <a:extLst>
              <a:ext uri="{FF2B5EF4-FFF2-40B4-BE49-F238E27FC236}">
                <a16:creationId xmlns:a16="http://schemas.microsoft.com/office/drawing/2014/main" id="{9F22CA17-200A-4870-9B03-EAFB24EED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sp>
        <p:nvSpPr>
          <p:cNvPr id="15" name="TextBox 14">
            <a:extLst>
              <a:ext uri="{FF2B5EF4-FFF2-40B4-BE49-F238E27FC236}">
                <a16:creationId xmlns:a16="http://schemas.microsoft.com/office/drawing/2014/main" id="{379BD76F-A5C7-48EA-BD0C-36E21D5D3069}"/>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16" name="TextBox 15">
            <a:extLst>
              <a:ext uri="{FF2B5EF4-FFF2-40B4-BE49-F238E27FC236}">
                <a16:creationId xmlns:a16="http://schemas.microsoft.com/office/drawing/2014/main" id="{C11ECBB4-F3E3-4AEA-8EAC-2E50AD07E623}"/>
              </a:ext>
            </a:extLst>
          </p:cNvPr>
          <p:cNvSpPr txBox="1"/>
          <p:nvPr/>
        </p:nvSpPr>
        <p:spPr bwMode="auto">
          <a:xfrm>
            <a:off x="4131816" y="4881770"/>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17" name="TextBox 16">
            <a:extLst>
              <a:ext uri="{FF2B5EF4-FFF2-40B4-BE49-F238E27FC236}">
                <a16:creationId xmlns:a16="http://schemas.microsoft.com/office/drawing/2014/main" id="{27C021B2-5C36-46C7-A6CA-E0FC6B3ECDD6}"/>
              </a:ext>
            </a:extLst>
          </p:cNvPr>
          <p:cNvSpPr txBox="1"/>
          <p:nvPr/>
        </p:nvSpPr>
        <p:spPr bwMode="auto">
          <a:xfrm>
            <a:off x="4306542" y="4881770"/>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18" name="TextBox 17">
            <a:extLst>
              <a:ext uri="{FF2B5EF4-FFF2-40B4-BE49-F238E27FC236}">
                <a16:creationId xmlns:a16="http://schemas.microsoft.com/office/drawing/2014/main" id="{2EB8FEDC-4AA9-40E3-8B7B-618DA11EA399}"/>
              </a:ext>
            </a:extLst>
          </p:cNvPr>
          <p:cNvSpPr txBox="1"/>
          <p:nvPr/>
        </p:nvSpPr>
        <p:spPr bwMode="auto">
          <a:xfrm>
            <a:off x="4199944" y="4881770"/>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19" name="TextBox 18">
            <a:extLst>
              <a:ext uri="{FF2B5EF4-FFF2-40B4-BE49-F238E27FC236}">
                <a16:creationId xmlns:a16="http://schemas.microsoft.com/office/drawing/2014/main" id="{BBA40B95-1031-44B3-997D-2788C5A6982B}"/>
              </a:ext>
            </a:extLst>
          </p:cNvPr>
          <p:cNvSpPr txBox="1"/>
          <p:nvPr/>
        </p:nvSpPr>
        <p:spPr bwMode="auto">
          <a:xfrm>
            <a:off x="4226040" y="4881770"/>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Tree>
    <p:extLst>
      <p:ext uri="{BB962C8B-B14F-4D97-AF65-F5344CB8AC3E}">
        <p14:creationId xmlns:p14="http://schemas.microsoft.com/office/powerpoint/2010/main" val="22616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500"/>
                                        <p:tgtEl>
                                          <p:spTgt spid="3"/>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2" grpId="0"/>
      <p:bldP spid="22" grpId="1"/>
      <p:bldP spid="23" grpId="0"/>
      <p:bldP spid="23" grpId="1"/>
      <p:bldP spid="24" grpId="0"/>
      <p:bldP spid="24" grpId="1"/>
      <p:bldP spid="25" grpId="0"/>
      <p:bldP spid="25" grpId="1"/>
      <p:bldP spid="3" grpId="0"/>
      <p:bldP spid="5" grpId="0"/>
      <p:bldP spid="15" grpId="0"/>
      <p:bldP spid="15" grpId="1"/>
      <p:bldP spid="16" grpId="0"/>
      <p:bldP spid="16" grpId="1"/>
      <p:bldP spid="17" grpId="0"/>
      <p:bldP spid="17" grpId="1"/>
      <p:bldP spid="18" grpId="0"/>
      <p:bldP spid="18" grpId="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439DD000-2AC4-4B3C-BD13-3DEC8EEB7A73}"/>
              </a:ext>
            </a:extLst>
          </p:cNvPr>
          <p:cNvSpPr txBox="1"/>
          <p:nvPr/>
        </p:nvSpPr>
        <p:spPr bwMode="auto">
          <a:xfrm>
            <a:off x="2661893" y="1079947"/>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dots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4" name="Picture 3">
            <a:extLst>
              <a:ext uri="{FF2B5EF4-FFF2-40B4-BE49-F238E27FC236}">
                <a16:creationId xmlns:a16="http://schemas.microsoft.com/office/drawing/2014/main" id="{D5BDCE32-D9ED-460A-BAB9-55E2C42CC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5" name="Picture 4">
            <a:extLst>
              <a:ext uri="{FF2B5EF4-FFF2-40B4-BE49-F238E27FC236}">
                <a16:creationId xmlns:a16="http://schemas.microsoft.com/office/drawing/2014/main" id="{AD3CBE76-3DD7-45AC-826F-9EEE3E10C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6" name="Picture 5">
            <a:extLst>
              <a:ext uri="{FF2B5EF4-FFF2-40B4-BE49-F238E27FC236}">
                <a16:creationId xmlns:a16="http://schemas.microsoft.com/office/drawing/2014/main" id="{5D373EEE-EEF8-44B2-BEC1-C492FB3E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7" name="Picture 6">
            <a:extLst>
              <a:ext uri="{FF2B5EF4-FFF2-40B4-BE49-F238E27FC236}">
                <a16:creationId xmlns:a16="http://schemas.microsoft.com/office/drawing/2014/main" id="{B7450222-BF67-4A08-A5E7-E5194EF1F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8" name="Picture 7">
            <a:extLst>
              <a:ext uri="{FF2B5EF4-FFF2-40B4-BE49-F238E27FC236}">
                <a16:creationId xmlns:a16="http://schemas.microsoft.com/office/drawing/2014/main" id="{05FAA355-98DE-4B47-85B0-D9E4EBAA2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9" name="Picture 8">
            <a:extLst>
              <a:ext uri="{FF2B5EF4-FFF2-40B4-BE49-F238E27FC236}">
                <a16:creationId xmlns:a16="http://schemas.microsoft.com/office/drawing/2014/main" id="{338BED5D-B7EB-4103-8D01-0B5CAA4C0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spTree>
    <p:extLst>
      <p:ext uri="{BB962C8B-B14F-4D97-AF65-F5344CB8AC3E}">
        <p14:creationId xmlns:p14="http://schemas.microsoft.com/office/powerpoint/2010/main" val="32257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D817FF21-73EF-40F7-BD93-589E0B1CF487}"/>
              </a:ext>
            </a:extLst>
          </p:cNvPr>
          <p:cNvSpPr txBox="1"/>
          <p:nvPr/>
        </p:nvSpPr>
        <p:spPr bwMode="auto">
          <a:xfrm>
            <a:off x="3896976" y="4881770"/>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fourteen</a:t>
            </a:r>
          </a:p>
        </p:txBody>
      </p:sp>
      <p:sp>
        <p:nvSpPr>
          <p:cNvPr id="4" name="TextBox 3">
            <a:extLst>
              <a:ext uri="{FF2B5EF4-FFF2-40B4-BE49-F238E27FC236}">
                <a16:creationId xmlns:a16="http://schemas.microsoft.com/office/drawing/2014/main" id="{385D1482-BFFD-4370-9D52-F021DB716199}"/>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5" name="TextBox 4">
            <a:extLst>
              <a:ext uri="{FF2B5EF4-FFF2-40B4-BE49-F238E27FC236}">
                <a16:creationId xmlns:a16="http://schemas.microsoft.com/office/drawing/2014/main" id="{01DC9F7A-B479-401F-B401-8AAB9865BF5E}"/>
              </a:ext>
            </a:extLst>
          </p:cNvPr>
          <p:cNvSpPr txBox="1"/>
          <p:nvPr/>
        </p:nvSpPr>
        <p:spPr bwMode="auto">
          <a:xfrm>
            <a:off x="2197827" y="1079947"/>
            <a:ext cx="474835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hedgehogs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6" name="Picture 5">
            <a:extLst>
              <a:ext uri="{FF2B5EF4-FFF2-40B4-BE49-F238E27FC236}">
                <a16:creationId xmlns:a16="http://schemas.microsoft.com/office/drawing/2014/main" id="{6F29FBCC-7FAD-4A32-92B0-C4CC8423F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772" y="2481190"/>
            <a:ext cx="1127259" cy="845446"/>
          </a:xfrm>
          <a:prstGeom prst="rect">
            <a:avLst/>
          </a:prstGeom>
        </p:spPr>
      </p:pic>
      <p:pic>
        <p:nvPicPr>
          <p:cNvPr id="7" name="Picture 6">
            <a:extLst>
              <a:ext uri="{FF2B5EF4-FFF2-40B4-BE49-F238E27FC236}">
                <a16:creationId xmlns:a16="http://schemas.microsoft.com/office/drawing/2014/main" id="{70698E95-0340-4067-A32D-8CB7CBE2C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86" y="2481190"/>
            <a:ext cx="1127259" cy="845446"/>
          </a:xfrm>
          <a:prstGeom prst="rect">
            <a:avLst/>
          </a:prstGeom>
        </p:spPr>
      </p:pic>
      <p:pic>
        <p:nvPicPr>
          <p:cNvPr id="8" name="Picture 7">
            <a:extLst>
              <a:ext uri="{FF2B5EF4-FFF2-40B4-BE49-F238E27FC236}">
                <a16:creationId xmlns:a16="http://schemas.microsoft.com/office/drawing/2014/main" id="{B4BF4FD1-48B4-4B4F-BB11-1B1F28521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601" y="2481190"/>
            <a:ext cx="1127259" cy="845446"/>
          </a:xfrm>
          <a:prstGeom prst="rect">
            <a:avLst/>
          </a:prstGeom>
        </p:spPr>
      </p:pic>
      <p:pic>
        <p:nvPicPr>
          <p:cNvPr id="9" name="Picture 8">
            <a:extLst>
              <a:ext uri="{FF2B5EF4-FFF2-40B4-BE49-F238E27FC236}">
                <a16:creationId xmlns:a16="http://schemas.microsoft.com/office/drawing/2014/main" id="{01AF8B9E-B98E-4B0E-8CB9-A65D4E605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516" y="2481190"/>
            <a:ext cx="1127259" cy="845446"/>
          </a:xfrm>
          <a:prstGeom prst="rect">
            <a:avLst/>
          </a:prstGeom>
        </p:spPr>
      </p:pic>
      <p:pic>
        <p:nvPicPr>
          <p:cNvPr id="10" name="Picture 9">
            <a:extLst>
              <a:ext uri="{FF2B5EF4-FFF2-40B4-BE49-F238E27FC236}">
                <a16:creationId xmlns:a16="http://schemas.microsoft.com/office/drawing/2014/main" id="{D1B3AD4B-0217-4589-B2E1-B07F6791B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430" y="2481190"/>
            <a:ext cx="1127259" cy="845446"/>
          </a:xfrm>
          <a:prstGeom prst="rect">
            <a:avLst/>
          </a:prstGeom>
        </p:spPr>
      </p:pic>
      <p:pic>
        <p:nvPicPr>
          <p:cNvPr id="11" name="Picture 10">
            <a:extLst>
              <a:ext uri="{FF2B5EF4-FFF2-40B4-BE49-F238E27FC236}">
                <a16:creationId xmlns:a16="http://schemas.microsoft.com/office/drawing/2014/main" id="{2E396707-B51A-4661-B802-9F148D9AE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772" y="3531365"/>
            <a:ext cx="1127259" cy="845446"/>
          </a:xfrm>
          <a:prstGeom prst="rect">
            <a:avLst/>
          </a:prstGeom>
        </p:spPr>
      </p:pic>
      <p:pic>
        <p:nvPicPr>
          <p:cNvPr id="12" name="Picture 11">
            <a:extLst>
              <a:ext uri="{FF2B5EF4-FFF2-40B4-BE49-F238E27FC236}">
                <a16:creationId xmlns:a16="http://schemas.microsoft.com/office/drawing/2014/main" id="{E5ED29DD-953B-4262-9367-533673162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86" y="3531365"/>
            <a:ext cx="1127259" cy="845446"/>
          </a:xfrm>
          <a:prstGeom prst="rect">
            <a:avLst/>
          </a:prstGeom>
        </p:spPr>
      </p:pic>
      <p:sp>
        <p:nvSpPr>
          <p:cNvPr id="14" name="TextBox 13">
            <a:extLst>
              <a:ext uri="{FF2B5EF4-FFF2-40B4-BE49-F238E27FC236}">
                <a16:creationId xmlns:a16="http://schemas.microsoft.com/office/drawing/2014/main" id="{989C845A-B4EE-478A-839C-7C4D739BF928}"/>
              </a:ext>
            </a:extLst>
          </p:cNvPr>
          <p:cNvSpPr txBox="1"/>
          <p:nvPr/>
        </p:nvSpPr>
        <p:spPr bwMode="auto">
          <a:xfrm>
            <a:off x="4046087" y="4881770"/>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15" name="TextBox 14">
            <a:extLst>
              <a:ext uri="{FF2B5EF4-FFF2-40B4-BE49-F238E27FC236}">
                <a16:creationId xmlns:a16="http://schemas.microsoft.com/office/drawing/2014/main" id="{8FAC1E15-25F0-4B5F-901D-2100EB55D2B3}"/>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16" name="TextBox 15">
            <a:extLst>
              <a:ext uri="{FF2B5EF4-FFF2-40B4-BE49-F238E27FC236}">
                <a16:creationId xmlns:a16="http://schemas.microsoft.com/office/drawing/2014/main" id="{5283A3CC-491A-4F21-999E-599C09710E96}"/>
              </a:ext>
            </a:extLst>
          </p:cNvPr>
          <p:cNvSpPr txBox="1"/>
          <p:nvPr/>
        </p:nvSpPr>
        <p:spPr bwMode="auto">
          <a:xfrm>
            <a:off x="4131816" y="4881770"/>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17" name="TextBox 16">
            <a:extLst>
              <a:ext uri="{FF2B5EF4-FFF2-40B4-BE49-F238E27FC236}">
                <a16:creationId xmlns:a16="http://schemas.microsoft.com/office/drawing/2014/main" id="{C91B79A6-1833-4175-B4C0-C847EBAE2DBC}"/>
              </a:ext>
            </a:extLst>
          </p:cNvPr>
          <p:cNvSpPr txBox="1"/>
          <p:nvPr/>
        </p:nvSpPr>
        <p:spPr bwMode="auto">
          <a:xfrm>
            <a:off x="4306542" y="4881770"/>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18" name="TextBox 17">
            <a:extLst>
              <a:ext uri="{FF2B5EF4-FFF2-40B4-BE49-F238E27FC236}">
                <a16:creationId xmlns:a16="http://schemas.microsoft.com/office/drawing/2014/main" id="{6C5870D7-F69B-415A-94AD-83410550A046}"/>
              </a:ext>
            </a:extLst>
          </p:cNvPr>
          <p:cNvSpPr txBox="1"/>
          <p:nvPr/>
        </p:nvSpPr>
        <p:spPr bwMode="auto">
          <a:xfrm>
            <a:off x="4199944" y="4881770"/>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19" name="TextBox 18">
            <a:extLst>
              <a:ext uri="{FF2B5EF4-FFF2-40B4-BE49-F238E27FC236}">
                <a16:creationId xmlns:a16="http://schemas.microsoft.com/office/drawing/2014/main" id="{227E5707-BC5B-48E1-AB67-303B2E3E576D}"/>
              </a:ext>
            </a:extLst>
          </p:cNvPr>
          <p:cNvSpPr txBox="1"/>
          <p:nvPr/>
        </p:nvSpPr>
        <p:spPr bwMode="auto">
          <a:xfrm>
            <a:off x="4226040" y="4881770"/>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
        <p:nvSpPr>
          <p:cNvPr id="20" name="TextBox 19">
            <a:extLst>
              <a:ext uri="{FF2B5EF4-FFF2-40B4-BE49-F238E27FC236}">
                <a16:creationId xmlns:a16="http://schemas.microsoft.com/office/drawing/2014/main" id="{6DC7BA07-C65F-40BD-B732-19D942BDE914}"/>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EBFCBE02-94AE-4A27-B8D5-F58EFE534E71}"/>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2" name="TextBox 21">
            <a:extLst>
              <a:ext uri="{FF2B5EF4-FFF2-40B4-BE49-F238E27FC236}">
                <a16:creationId xmlns:a16="http://schemas.microsoft.com/office/drawing/2014/main" id="{21BC90C3-177A-4AD2-A3BE-21A67E5FC365}"/>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3" name="TextBox 22">
            <a:extLst>
              <a:ext uri="{FF2B5EF4-FFF2-40B4-BE49-F238E27FC236}">
                <a16:creationId xmlns:a16="http://schemas.microsoft.com/office/drawing/2014/main" id="{E19511EA-23AA-4280-B96D-BCF635F3228E}"/>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982E656E-DC99-4673-AFB4-E78044B9D9FC}"/>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5" name="TextBox 24">
            <a:extLst>
              <a:ext uri="{FF2B5EF4-FFF2-40B4-BE49-F238E27FC236}">
                <a16:creationId xmlns:a16="http://schemas.microsoft.com/office/drawing/2014/main" id="{A07E93CC-2DB9-438E-9C71-7970384FB393}"/>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9907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2"/>
                                        </p:tgtEl>
                                      </p:cBhvr>
                                    </p:animEffect>
                                    <p:animScale>
                                      <p:cBhvr>
                                        <p:cTn id="108" dur="375" autoRev="1" fill="hold"/>
                                        <p:tgtEl>
                                          <p:spTgt spid="12"/>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3" name="TextBox 2">
            <a:extLst>
              <a:ext uri="{FF2B5EF4-FFF2-40B4-BE49-F238E27FC236}">
                <a16:creationId xmlns:a16="http://schemas.microsoft.com/office/drawing/2014/main" id="{65E88695-E6DC-492D-B71C-69EC380AAA1F}"/>
              </a:ext>
            </a:extLst>
          </p:cNvPr>
          <p:cNvSpPr txBox="1"/>
          <p:nvPr/>
        </p:nvSpPr>
        <p:spPr bwMode="auto">
          <a:xfrm>
            <a:off x="2233093" y="1079947"/>
            <a:ext cx="467781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hedgehogs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4" name="Picture 3">
            <a:extLst>
              <a:ext uri="{FF2B5EF4-FFF2-40B4-BE49-F238E27FC236}">
                <a16:creationId xmlns:a16="http://schemas.microsoft.com/office/drawing/2014/main" id="{0DC355F2-AC04-4346-8864-1304A7C07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772" y="2481190"/>
            <a:ext cx="1127259" cy="845446"/>
          </a:xfrm>
          <a:prstGeom prst="rect">
            <a:avLst/>
          </a:prstGeom>
        </p:spPr>
      </p:pic>
      <p:pic>
        <p:nvPicPr>
          <p:cNvPr id="5" name="Picture 4">
            <a:extLst>
              <a:ext uri="{FF2B5EF4-FFF2-40B4-BE49-F238E27FC236}">
                <a16:creationId xmlns:a16="http://schemas.microsoft.com/office/drawing/2014/main" id="{19511A16-1EF1-4899-A96D-1DB58C0A8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86" y="2481190"/>
            <a:ext cx="1127259" cy="845446"/>
          </a:xfrm>
          <a:prstGeom prst="rect">
            <a:avLst/>
          </a:prstGeom>
        </p:spPr>
      </p:pic>
      <p:pic>
        <p:nvPicPr>
          <p:cNvPr id="6" name="Picture 5">
            <a:extLst>
              <a:ext uri="{FF2B5EF4-FFF2-40B4-BE49-F238E27FC236}">
                <a16:creationId xmlns:a16="http://schemas.microsoft.com/office/drawing/2014/main" id="{2F9AF69F-24F2-43A2-82C3-DFC3DF11D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601" y="2481190"/>
            <a:ext cx="1127259" cy="845446"/>
          </a:xfrm>
          <a:prstGeom prst="rect">
            <a:avLst/>
          </a:prstGeom>
        </p:spPr>
      </p:pic>
      <p:pic>
        <p:nvPicPr>
          <p:cNvPr id="7" name="Picture 6">
            <a:extLst>
              <a:ext uri="{FF2B5EF4-FFF2-40B4-BE49-F238E27FC236}">
                <a16:creationId xmlns:a16="http://schemas.microsoft.com/office/drawing/2014/main" id="{5BAA93C5-7D06-4997-ABD3-FB5AB9C9D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516" y="2481190"/>
            <a:ext cx="1127259" cy="845446"/>
          </a:xfrm>
          <a:prstGeom prst="rect">
            <a:avLst/>
          </a:prstGeom>
        </p:spPr>
      </p:pic>
      <p:pic>
        <p:nvPicPr>
          <p:cNvPr id="8" name="Picture 7">
            <a:extLst>
              <a:ext uri="{FF2B5EF4-FFF2-40B4-BE49-F238E27FC236}">
                <a16:creationId xmlns:a16="http://schemas.microsoft.com/office/drawing/2014/main" id="{B2D562E7-B289-425F-867A-69FA2A2C7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430" y="2481190"/>
            <a:ext cx="1127259" cy="845446"/>
          </a:xfrm>
          <a:prstGeom prst="rect">
            <a:avLst/>
          </a:prstGeom>
        </p:spPr>
      </p:pic>
      <p:pic>
        <p:nvPicPr>
          <p:cNvPr id="9" name="Picture 8">
            <a:extLst>
              <a:ext uri="{FF2B5EF4-FFF2-40B4-BE49-F238E27FC236}">
                <a16:creationId xmlns:a16="http://schemas.microsoft.com/office/drawing/2014/main" id="{0A0D34B7-8DA9-4D10-A846-5F23D8382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772" y="3531365"/>
            <a:ext cx="1127259" cy="845446"/>
          </a:xfrm>
          <a:prstGeom prst="rect">
            <a:avLst/>
          </a:prstGeom>
        </p:spPr>
      </p:pic>
      <p:pic>
        <p:nvPicPr>
          <p:cNvPr id="10" name="Picture 9">
            <a:extLst>
              <a:ext uri="{FF2B5EF4-FFF2-40B4-BE49-F238E27FC236}">
                <a16:creationId xmlns:a16="http://schemas.microsoft.com/office/drawing/2014/main" id="{69C3EA4A-010B-4394-AEC4-9A2C617E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86" y="3531365"/>
            <a:ext cx="1127259" cy="845446"/>
          </a:xfrm>
          <a:prstGeom prst="rect">
            <a:avLst/>
          </a:prstGeom>
        </p:spPr>
      </p:pic>
    </p:spTree>
    <p:extLst>
      <p:ext uri="{BB962C8B-B14F-4D97-AF65-F5344CB8AC3E}">
        <p14:creationId xmlns:p14="http://schemas.microsoft.com/office/powerpoint/2010/main" val="31974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1:3</a:t>
            </a:r>
          </a:p>
        </p:txBody>
      </p:sp>
      <p:cxnSp>
        <p:nvCxnSpPr>
          <p:cNvPr id="7" name="Straight Connector 6">
            <a:extLst>
              <a:ext uri="{FF2B5EF4-FFF2-40B4-BE49-F238E27FC236}">
                <a16:creationId xmlns:a16="http://schemas.microsoft.com/office/drawing/2014/main" id="{B551B30C-38AB-4BD0-8B14-F85C9D9340F6}"/>
              </a:ext>
            </a:extLst>
          </p:cNvPr>
          <p:cNvCxnSpPr/>
          <p:nvPr/>
        </p:nvCxnSpPr>
        <p:spPr bwMode="auto">
          <a:xfrm>
            <a:off x="1465730" y="4272758"/>
            <a:ext cx="6212541"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85472B76-0E65-4832-A2D5-D6F398252D55}"/>
              </a:ext>
            </a:extLst>
          </p:cNvPr>
          <p:cNvSpPr txBox="1"/>
          <p:nvPr/>
        </p:nvSpPr>
        <p:spPr bwMode="auto">
          <a:xfrm>
            <a:off x="2380987" y="1079947"/>
            <a:ext cx="4382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children are there?</a:t>
            </a:r>
          </a:p>
        </p:txBody>
      </p:sp>
      <p:pic>
        <p:nvPicPr>
          <p:cNvPr id="10" name="Picture 9" descr="A picture containing object&#10;&#10;Description automatically generated">
            <a:extLst>
              <a:ext uri="{FF2B5EF4-FFF2-40B4-BE49-F238E27FC236}">
                <a16:creationId xmlns:a16="http://schemas.microsoft.com/office/drawing/2014/main" id="{AC130A49-25A1-4E34-B88F-5F421C4FD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438" y="2450578"/>
            <a:ext cx="233806" cy="47280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44CE33C8-21E5-498C-BA35-7EBE22CB5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09" y="3047441"/>
            <a:ext cx="233806" cy="47280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683BCC2C-0093-49EF-A46F-31476E21E1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558" y="2485628"/>
            <a:ext cx="233806" cy="472809"/>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11C01B5C-F21D-4515-9D33-AD94E07E7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93" y="2161855"/>
            <a:ext cx="233806" cy="472809"/>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E8694509-8837-440C-8425-96E623CDC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672" y="3466512"/>
            <a:ext cx="233806" cy="472809"/>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96489B7-E85E-4EF7-93D9-9BF5D03FD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261" y="2761612"/>
            <a:ext cx="233806" cy="472809"/>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51B4D305-6C8E-4D04-AD17-A4CE87AD7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735" y="3299131"/>
            <a:ext cx="233806" cy="47280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931B7EFE-A224-41E3-82CE-B1E8FBFDB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770" y="2525207"/>
            <a:ext cx="233806" cy="47280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75F39019-F216-48D8-B45E-DB4D37A5C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012" y="2137482"/>
            <a:ext cx="233806" cy="472809"/>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E70ECBA4-AAB0-4C74-B1C1-116BA9F4C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390" y="3600429"/>
            <a:ext cx="233806" cy="472809"/>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7D14F1A3-643B-44E5-85BB-76E536D77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826" y="3062726"/>
            <a:ext cx="233806" cy="472809"/>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8AF3CC6A-667B-48F8-B319-C6DD961DA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305" y="2495907"/>
            <a:ext cx="233806" cy="472809"/>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38823F82-88DC-4184-8E2B-911FD0835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040" y="3299130"/>
            <a:ext cx="233806" cy="472809"/>
          </a:xfrm>
          <a:prstGeom prst="rect">
            <a:avLst/>
          </a:prstGeom>
        </p:spPr>
      </p:pic>
      <p:pic>
        <p:nvPicPr>
          <p:cNvPr id="23" name="Picture 22" descr="A picture containing object&#10;&#10;Description automatically generated">
            <a:extLst>
              <a:ext uri="{FF2B5EF4-FFF2-40B4-BE49-F238E27FC236}">
                <a16:creationId xmlns:a16="http://schemas.microsoft.com/office/drawing/2014/main" id="{9FB141F1-3ABF-4205-8F1E-6631B13F1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722" y="2305250"/>
            <a:ext cx="233806" cy="472809"/>
          </a:xfrm>
          <a:prstGeom prst="rect">
            <a:avLst/>
          </a:prstGeom>
        </p:spPr>
      </p:pic>
      <p:pic>
        <p:nvPicPr>
          <p:cNvPr id="24" name="Picture 23" descr="A picture containing object&#10;&#10;Description automatically generated">
            <a:extLst>
              <a:ext uri="{FF2B5EF4-FFF2-40B4-BE49-F238E27FC236}">
                <a16:creationId xmlns:a16="http://schemas.microsoft.com/office/drawing/2014/main" id="{246A19E3-AA33-493F-9109-72C9B124C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839" y="2923387"/>
            <a:ext cx="233806" cy="472809"/>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2E2DE5A9-AD0E-4604-A511-E21A02778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967" y="2838485"/>
            <a:ext cx="233806" cy="472809"/>
          </a:xfrm>
          <a:prstGeom prst="rect">
            <a:avLst/>
          </a:prstGeom>
        </p:spPr>
      </p:pic>
    </p:spTree>
    <p:extLst>
      <p:ext uri="{BB962C8B-B14F-4D97-AF65-F5344CB8AC3E}">
        <p14:creationId xmlns:p14="http://schemas.microsoft.com/office/powerpoint/2010/main" val="83730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49000" fill="hold" nodeType="clickEffect">
                                  <p:stCondLst>
                                    <p:cond delay="0"/>
                                  </p:stCondLst>
                                  <p:childTnLst>
                                    <p:animMotion origin="layout" path="M -4.44444E-6 1.85185E-6 L -0.05052 0.34213 " pathEditMode="relative" rAng="0" ptsTypes="AA">
                                      <p:cBhvr>
                                        <p:cTn id="11" dur="2000" fill="hold"/>
                                        <p:tgtEl>
                                          <p:spTgt spid="10"/>
                                        </p:tgtEl>
                                        <p:attrNameLst>
                                          <p:attrName>ppt_x</p:attrName>
                                          <p:attrName>ppt_y</p:attrName>
                                        </p:attrNameLst>
                                      </p:cBhvr>
                                      <p:rCtr x="-2535" y="1710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49000" fill="hold" nodeType="clickEffect">
                                  <p:stCondLst>
                                    <p:cond delay="0"/>
                                  </p:stCondLst>
                                  <p:childTnLst>
                                    <p:animMotion origin="layout" path="M 1.38889E-6 -3.7037E-6 L -0.04011 0.34699 " pathEditMode="relative" rAng="0" ptsTypes="AA">
                                      <p:cBhvr>
                                        <p:cTn id="15" dur="2000" fill="hold"/>
                                        <p:tgtEl>
                                          <p:spTgt spid="11"/>
                                        </p:tgtEl>
                                        <p:attrNameLst>
                                          <p:attrName>ppt_x</p:attrName>
                                          <p:attrName>ppt_y</p:attrName>
                                        </p:attrNameLst>
                                      </p:cBhvr>
                                      <p:rCtr x="-2014" y="1733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49000" fill="hold" nodeType="clickEffect">
                                  <p:stCondLst>
                                    <p:cond delay="0"/>
                                  </p:stCondLst>
                                  <p:childTnLst>
                                    <p:animMotion origin="layout" path="M -1.11111E-6 -7.40741E-7 L -0.04201 0.31528 " pathEditMode="relative" rAng="0" ptsTypes="AA">
                                      <p:cBhvr>
                                        <p:cTn id="19" dur="2000" fill="hold"/>
                                        <p:tgtEl>
                                          <p:spTgt spid="12"/>
                                        </p:tgtEl>
                                        <p:attrNameLst>
                                          <p:attrName>ppt_x</p:attrName>
                                          <p:attrName>ppt_y</p:attrName>
                                        </p:attrNameLst>
                                      </p:cBhvr>
                                      <p:rCtr x="-2101" y="15764"/>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49000" fill="hold" nodeType="clickEffect">
                                  <p:stCondLst>
                                    <p:cond delay="0"/>
                                  </p:stCondLst>
                                  <p:childTnLst>
                                    <p:animMotion origin="layout" path="M 1.66667E-6 -4.81481E-6 L -0.0467 0.35186 " pathEditMode="relative" rAng="0" ptsTypes="AA">
                                      <p:cBhvr>
                                        <p:cTn id="23" dur="2000" fill="hold"/>
                                        <p:tgtEl>
                                          <p:spTgt spid="14"/>
                                        </p:tgtEl>
                                        <p:attrNameLst>
                                          <p:attrName>ppt_x</p:attrName>
                                          <p:attrName>ppt_y</p:attrName>
                                        </p:attrNameLst>
                                      </p:cBhvr>
                                      <p:rCtr x="-2344" y="17593"/>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49000" fill="hold" nodeType="clickEffect">
                                  <p:stCondLst>
                                    <p:cond delay="0"/>
                                  </p:stCondLst>
                                  <p:childTnLst>
                                    <p:animMotion origin="layout" path="M 2.77778E-7 7.40741E-7 L -0.00747 0.36528 " pathEditMode="relative" rAng="0" ptsTypes="AA">
                                      <p:cBhvr>
                                        <p:cTn id="27" dur="2000" fill="hold"/>
                                        <p:tgtEl>
                                          <p:spTgt spid="16"/>
                                        </p:tgtEl>
                                        <p:attrNameLst>
                                          <p:attrName>ppt_x</p:attrName>
                                          <p:attrName>ppt_y</p:attrName>
                                        </p:attrNameLst>
                                      </p:cBhvr>
                                      <p:rCtr x="-382" y="18264"/>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49000" fill="hold" nodeType="clickEffect">
                                  <p:stCondLst>
                                    <p:cond delay="0"/>
                                  </p:stCondLst>
                                  <p:childTnLst>
                                    <p:animMotion origin="layout" path="M -2.77778E-6 2.96296E-6 L -0.0309 0.36574 " pathEditMode="relative" rAng="0" ptsTypes="AA">
                                      <p:cBhvr>
                                        <p:cTn id="31" dur="2000" fill="hold"/>
                                        <p:tgtEl>
                                          <p:spTgt spid="15"/>
                                        </p:tgtEl>
                                        <p:attrNameLst>
                                          <p:attrName>ppt_x</p:attrName>
                                          <p:attrName>ppt_y</p:attrName>
                                        </p:attrNameLst>
                                      </p:cBhvr>
                                      <p:rCtr x="-1545" y="18287"/>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49000" fill="hold" nodeType="clickEffect">
                                  <p:stCondLst>
                                    <p:cond delay="0"/>
                                  </p:stCondLst>
                                  <p:childTnLst>
                                    <p:animMotion origin="layout" path="M -1.11111E-6 1.48148E-6 L -0.01684 0.3412 " pathEditMode="relative" rAng="0" ptsTypes="AA">
                                      <p:cBhvr>
                                        <p:cTn id="35" dur="2000" fill="hold"/>
                                        <p:tgtEl>
                                          <p:spTgt spid="13"/>
                                        </p:tgtEl>
                                        <p:attrNameLst>
                                          <p:attrName>ppt_x</p:attrName>
                                          <p:attrName>ppt_y</p:attrName>
                                        </p:attrNameLst>
                                      </p:cBhvr>
                                      <p:rCtr x="-851" y="17060"/>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49000" fill="hold" nodeType="clickEffect">
                                  <p:stCondLst>
                                    <p:cond delay="0"/>
                                  </p:stCondLst>
                                  <p:childTnLst>
                                    <p:animMotion origin="layout" path="M 5E-6 -7.40741E-7 L 0.02171 0.31528 " pathEditMode="relative" rAng="0" ptsTypes="AA">
                                      <p:cBhvr>
                                        <p:cTn id="39" dur="2000" fill="hold"/>
                                        <p:tgtEl>
                                          <p:spTgt spid="19"/>
                                        </p:tgtEl>
                                        <p:attrNameLst>
                                          <p:attrName>ppt_x</p:attrName>
                                          <p:attrName>ppt_y</p:attrName>
                                        </p:attrNameLst>
                                      </p:cBhvr>
                                      <p:rCtr x="1076" y="15764"/>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49000" fill="hold" nodeType="clickEffect">
                                  <p:stCondLst>
                                    <p:cond delay="0"/>
                                  </p:stCondLst>
                                  <p:childTnLst>
                                    <p:animMotion origin="layout" path="M -4.44444E-6 2.22222E-6 L -0.00677 0.35671 " pathEditMode="relative" rAng="0" ptsTypes="AA">
                                      <p:cBhvr>
                                        <p:cTn id="43" dur="2000" fill="hold"/>
                                        <p:tgtEl>
                                          <p:spTgt spid="17"/>
                                        </p:tgtEl>
                                        <p:attrNameLst>
                                          <p:attrName>ppt_x</p:attrName>
                                          <p:attrName>ppt_y</p:attrName>
                                        </p:attrNameLst>
                                      </p:cBhvr>
                                      <p:rCtr x="-347" y="17824"/>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49000" fill="hold" nodeType="clickEffect">
                                  <p:stCondLst>
                                    <p:cond delay="0"/>
                                  </p:stCondLst>
                                  <p:childTnLst>
                                    <p:animMotion origin="layout" path="M -1.66667E-6 1.48148E-6 L 0.01736 0.30278 " pathEditMode="relative" rAng="0" ptsTypes="AA">
                                      <p:cBhvr>
                                        <p:cTn id="47" dur="2000" fill="hold"/>
                                        <p:tgtEl>
                                          <p:spTgt spid="20"/>
                                        </p:tgtEl>
                                        <p:attrNameLst>
                                          <p:attrName>ppt_x</p:attrName>
                                          <p:attrName>ppt_y</p:attrName>
                                        </p:attrNameLst>
                                      </p:cBhvr>
                                      <p:rCtr x="868" y="15139"/>
                                    </p:animMotion>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49000" fill="hold" nodeType="clickEffect">
                                  <p:stCondLst>
                                    <p:cond delay="0"/>
                                  </p:stCondLst>
                                  <p:childTnLst>
                                    <p:animMotion origin="layout" path="M 1.11111E-6 -4.81481E-6 L -0.00417 0.33542 " pathEditMode="relative" rAng="0" ptsTypes="AA">
                                      <p:cBhvr>
                                        <p:cTn id="51" dur="2000" fill="hold"/>
                                        <p:tgtEl>
                                          <p:spTgt spid="18"/>
                                        </p:tgtEl>
                                        <p:attrNameLst>
                                          <p:attrName>ppt_x</p:attrName>
                                          <p:attrName>ppt_y</p:attrName>
                                        </p:attrNameLst>
                                      </p:cBhvr>
                                      <p:rCtr x="-208" y="16759"/>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49000" fill="hold" nodeType="clickEffect">
                                  <p:stCondLst>
                                    <p:cond delay="0"/>
                                  </p:stCondLst>
                                  <p:childTnLst>
                                    <p:animMotion origin="layout" path="M 1.94444E-6 7.40741E-7 L 0.02552 0.31528 " pathEditMode="relative" rAng="0" ptsTypes="AA">
                                      <p:cBhvr>
                                        <p:cTn id="55" dur="2000" fill="hold"/>
                                        <p:tgtEl>
                                          <p:spTgt spid="22"/>
                                        </p:tgtEl>
                                        <p:attrNameLst>
                                          <p:attrName>ppt_x</p:attrName>
                                          <p:attrName>ppt_y</p:attrName>
                                        </p:attrNameLst>
                                      </p:cBhvr>
                                      <p:rCtr x="1267" y="15764"/>
                                    </p:animMotion>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49000" fill="hold" nodeType="clickEffect">
                                  <p:stCondLst>
                                    <p:cond delay="0"/>
                                  </p:stCondLst>
                                  <p:childTnLst>
                                    <p:animMotion origin="layout" path="M 3.61111E-6 3.7037E-7 L 0.02187 0.31528 " pathEditMode="relative" rAng="0" ptsTypes="AA">
                                      <p:cBhvr>
                                        <p:cTn id="59" dur="2000" fill="hold"/>
                                        <p:tgtEl>
                                          <p:spTgt spid="21"/>
                                        </p:tgtEl>
                                        <p:attrNameLst>
                                          <p:attrName>ppt_x</p:attrName>
                                          <p:attrName>ppt_y</p:attrName>
                                        </p:attrNameLst>
                                      </p:cBhvr>
                                      <p:rCtr x="1094" y="15764"/>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49000" fill="hold" nodeType="clickEffect">
                                  <p:stCondLst>
                                    <p:cond delay="0"/>
                                  </p:stCondLst>
                                  <p:childTnLst>
                                    <p:animMotion origin="layout" path="M 3.33333E-6 1.85185E-6 L 0.04149 0.38194 " pathEditMode="relative" rAng="0" ptsTypes="AA">
                                      <p:cBhvr>
                                        <p:cTn id="63" dur="2000" fill="hold"/>
                                        <p:tgtEl>
                                          <p:spTgt spid="24"/>
                                        </p:tgtEl>
                                        <p:attrNameLst>
                                          <p:attrName>ppt_x</p:attrName>
                                          <p:attrName>ppt_y</p:attrName>
                                        </p:attrNameLst>
                                      </p:cBhvr>
                                      <p:rCtr x="2066" y="19097"/>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49000" fill="hold" nodeType="clickEffect">
                                  <p:stCondLst>
                                    <p:cond delay="0"/>
                                  </p:stCondLst>
                                  <p:childTnLst>
                                    <p:animMotion origin="layout" path="M -4.72222E-6 3.7037E-7 L 0.03525 0.31528 " pathEditMode="relative" rAng="0" ptsTypes="AA">
                                      <p:cBhvr>
                                        <p:cTn id="67" dur="2000" fill="hold"/>
                                        <p:tgtEl>
                                          <p:spTgt spid="25"/>
                                        </p:tgtEl>
                                        <p:attrNameLst>
                                          <p:attrName>ppt_x</p:attrName>
                                          <p:attrName>ppt_y</p:attrName>
                                        </p:attrNameLst>
                                      </p:cBhvr>
                                      <p:rCtr x="1753" y="15764"/>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49000" fill="hold" nodeType="clickEffect">
                                  <p:stCondLst>
                                    <p:cond delay="0"/>
                                  </p:stCondLst>
                                  <p:childTnLst>
                                    <p:animMotion origin="layout" path="M 1.11111E-6 -1.85185E-6 L 0.01458 0.31528 " pathEditMode="relative" rAng="0" ptsTypes="AA">
                                      <p:cBhvr>
                                        <p:cTn id="71" dur="2000" fill="hold"/>
                                        <p:tgtEl>
                                          <p:spTgt spid="23"/>
                                        </p:tgtEl>
                                        <p:attrNameLst>
                                          <p:attrName>ppt_x</p:attrName>
                                          <p:attrName>ppt_y</p:attrName>
                                        </p:attrNameLst>
                                      </p:cBhvr>
                                      <p:rCtr x="729"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1:3</a:t>
            </a:r>
          </a:p>
        </p:txBody>
      </p:sp>
      <p:sp>
        <p:nvSpPr>
          <p:cNvPr id="5" name="TextBox 4">
            <a:extLst>
              <a:ext uri="{FF2B5EF4-FFF2-40B4-BE49-F238E27FC236}">
                <a16:creationId xmlns:a16="http://schemas.microsoft.com/office/drawing/2014/main" id="{0B7C6E50-46DB-4217-851B-2617DE140123}"/>
              </a:ext>
            </a:extLst>
          </p:cNvPr>
          <p:cNvSpPr txBox="1"/>
          <p:nvPr/>
        </p:nvSpPr>
        <p:spPr bwMode="auto">
          <a:xfrm>
            <a:off x="2416253" y="1079947"/>
            <a:ext cx="431150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children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cxnSp>
        <p:nvCxnSpPr>
          <p:cNvPr id="6" name="Straight Connector 5">
            <a:extLst>
              <a:ext uri="{FF2B5EF4-FFF2-40B4-BE49-F238E27FC236}">
                <a16:creationId xmlns:a16="http://schemas.microsoft.com/office/drawing/2014/main" id="{959BD28F-1F06-4CF7-A505-79BB7CAE9BF9}"/>
              </a:ext>
            </a:extLst>
          </p:cNvPr>
          <p:cNvCxnSpPr/>
          <p:nvPr/>
        </p:nvCxnSpPr>
        <p:spPr bwMode="auto">
          <a:xfrm>
            <a:off x="1465730" y="4272758"/>
            <a:ext cx="6212541"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A picture containing object&#10;&#10;Description automatically generated">
            <a:extLst>
              <a:ext uri="{FF2B5EF4-FFF2-40B4-BE49-F238E27FC236}">
                <a16:creationId xmlns:a16="http://schemas.microsoft.com/office/drawing/2014/main" id="{CDE55B39-ABF7-46DB-A299-B7F8348C4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438" y="2450578"/>
            <a:ext cx="233806" cy="472809"/>
          </a:xfrm>
          <a:prstGeom prst="rect">
            <a:avLst/>
          </a:prstGeom>
        </p:spPr>
      </p:pic>
      <p:pic>
        <p:nvPicPr>
          <p:cNvPr id="8" name="Picture 7" descr="A picture containing object&#10;&#10;Description automatically generated">
            <a:extLst>
              <a:ext uri="{FF2B5EF4-FFF2-40B4-BE49-F238E27FC236}">
                <a16:creationId xmlns:a16="http://schemas.microsoft.com/office/drawing/2014/main" id="{307B579C-D78F-4B96-BFC5-D89E3D07E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1809" y="3047441"/>
            <a:ext cx="233806" cy="472809"/>
          </a:xfrm>
          <a:prstGeom prst="rect">
            <a:avLst/>
          </a:prstGeom>
        </p:spPr>
      </p:pic>
      <p:pic>
        <p:nvPicPr>
          <p:cNvPr id="9" name="Picture 8" descr="A picture containing object&#10;&#10;Description automatically generated">
            <a:extLst>
              <a:ext uri="{FF2B5EF4-FFF2-40B4-BE49-F238E27FC236}">
                <a16:creationId xmlns:a16="http://schemas.microsoft.com/office/drawing/2014/main" id="{477A8C37-1F7E-4899-B8AF-E9BFC5797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558" y="2485628"/>
            <a:ext cx="233806" cy="472809"/>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2BCF2A4C-C80C-4C8E-A616-7131F710A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093" y="2161855"/>
            <a:ext cx="233806" cy="472809"/>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EDC97775-0B08-45BB-AA58-6C05D13A1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3672" y="3466512"/>
            <a:ext cx="233806" cy="47280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541B1DAC-DDAC-4BA6-B898-582714F49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261" y="2761612"/>
            <a:ext cx="233806" cy="472809"/>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85CCE709-CA89-4AB2-A956-47642FDC8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735" y="3299131"/>
            <a:ext cx="233806" cy="472809"/>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ED1949FA-3B69-481E-BF5A-50BD98A29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770" y="2525207"/>
            <a:ext cx="233806" cy="472809"/>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2D7FA471-9835-483B-A0DE-9F8B655F6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012" y="2137482"/>
            <a:ext cx="233806" cy="472809"/>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DC2BF47A-7E2E-47F4-9049-86C2BE29D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390" y="3600429"/>
            <a:ext cx="233806" cy="472809"/>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EA4561B5-9DBD-4F78-817F-F8E37E473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826" y="3062726"/>
            <a:ext cx="233806" cy="472809"/>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CC044D06-F56C-492E-8ADD-5D0FE3C5D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305" y="2495907"/>
            <a:ext cx="233806" cy="472809"/>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003C2661-1836-4BC7-A1E1-852240792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040" y="3299130"/>
            <a:ext cx="233806" cy="472809"/>
          </a:xfrm>
          <a:prstGeom prst="rect">
            <a:avLst/>
          </a:prstGeom>
        </p:spPr>
      </p:pic>
      <p:pic>
        <p:nvPicPr>
          <p:cNvPr id="20" name="Picture 19" descr="A picture containing object&#10;&#10;Description automatically generated">
            <a:extLst>
              <a:ext uri="{FF2B5EF4-FFF2-40B4-BE49-F238E27FC236}">
                <a16:creationId xmlns:a16="http://schemas.microsoft.com/office/drawing/2014/main" id="{75D4B86D-B580-45FA-A3DA-0642E1E0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722" y="2305250"/>
            <a:ext cx="233806" cy="472809"/>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2B8ADDB7-7E05-4AFE-AECB-D85C85B79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839" y="2923387"/>
            <a:ext cx="233806" cy="472809"/>
          </a:xfrm>
          <a:prstGeom prst="rect">
            <a:avLst/>
          </a:prstGeom>
        </p:spPr>
      </p:pic>
      <p:pic>
        <p:nvPicPr>
          <p:cNvPr id="22" name="Picture 21" descr="A picture containing object&#10;&#10;Description automatically generated">
            <a:extLst>
              <a:ext uri="{FF2B5EF4-FFF2-40B4-BE49-F238E27FC236}">
                <a16:creationId xmlns:a16="http://schemas.microsoft.com/office/drawing/2014/main" id="{DD71745E-80E9-44EE-8EFA-9D04A244C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967" y="2838485"/>
            <a:ext cx="233806" cy="472809"/>
          </a:xfrm>
          <a:prstGeom prst="rect">
            <a:avLst/>
          </a:prstGeom>
        </p:spPr>
      </p:pic>
      <p:grpSp>
        <p:nvGrpSpPr>
          <p:cNvPr id="26" name="Group 25">
            <a:extLst>
              <a:ext uri="{FF2B5EF4-FFF2-40B4-BE49-F238E27FC236}">
                <a16:creationId xmlns:a16="http://schemas.microsoft.com/office/drawing/2014/main" id="{BF4E0E24-8406-436E-989F-5CA78E0BE637}"/>
              </a:ext>
            </a:extLst>
          </p:cNvPr>
          <p:cNvGrpSpPr/>
          <p:nvPr/>
        </p:nvGrpSpPr>
        <p:grpSpPr>
          <a:xfrm>
            <a:off x="2439380" y="4733384"/>
            <a:ext cx="513096" cy="472809"/>
            <a:chOff x="2439380" y="4733384"/>
            <a:chExt cx="513096" cy="472809"/>
          </a:xfrm>
        </p:grpSpPr>
        <p:pic>
          <p:nvPicPr>
            <p:cNvPr id="24" name="Picture 23" descr="A picture containing object&#10;&#10;Description automatically generated">
              <a:extLst>
                <a:ext uri="{FF2B5EF4-FFF2-40B4-BE49-F238E27FC236}">
                  <a16:creationId xmlns:a16="http://schemas.microsoft.com/office/drawing/2014/main" id="{E342E4CF-3EEB-492A-ADBB-B129623760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F42BA7A7-286A-4453-A707-7ACFBEA9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27" name="Group 26">
            <a:extLst>
              <a:ext uri="{FF2B5EF4-FFF2-40B4-BE49-F238E27FC236}">
                <a16:creationId xmlns:a16="http://schemas.microsoft.com/office/drawing/2014/main" id="{C15C47CC-0FF1-4508-957A-1C5FD4828E44}"/>
              </a:ext>
            </a:extLst>
          </p:cNvPr>
          <p:cNvGrpSpPr/>
          <p:nvPr/>
        </p:nvGrpSpPr>
        <p:grpSpPr>
          <a:xfrm>
            <a:off x="3379426" y="4733384"/>
            <a:ext cx="513096" cy="472809"/>
            <a:chOff x="2439380" y="4733384"/>
            <a:chExt cx="513096" cy="472809"/>
          </a:xfrm>
        </p:grpSpPr>
        <p:pic>
          <p:nvPicPr>
            <p:cNvPr id="28" name="Picture 27" descr="A picture containing object&#10;&#10;Description automatically generated">
              <a:extLst>
                <a:ext uri="{FF2B5EF4-FFF2-40B4-BE49-F238E27FC236}">
                  <a16:creationId xmlns:a16="http://schemas.microsoft.com/office/drawing/2014/main" id="{7A22C7D5-C4FB-4E16-AD6F-0FDAE29F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D0913CBC-F750-43AC-9C66-2A92CED30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0" name="Group 29">
            <a:extLst>
              <a:ext uri="{FF2B5EF4-FFF2-40B4-BE49-F238E27FC236}">
                <a16:creationId xmlns:a16="http://schemas.microsoft.com/office/drawing/2014/main" id="{41AE2122-FDD1-4B4E-B6A6-BEA9443049D0}"/>
              </a:ext>
            </a:extLst>
          </p:cNvPr>
          <p:cNvGrpSpPr/>
          <p:nvPr/>
        </p:nvGrpSpPr>
        <p:grpSpPr>
          <a:xfrm>
            <a:off x="4314591" y="4733384"/>
            <a:ext cx="513096" cy="472809"/>
            <a:chOff x="2439380" y="4733384"/>
            <a:chExt cx="513096" cy="472809"/>
          </a:xfrm>
        </p:grpSpPr>
        <p:pic>
          <p:nvPicPr>
            <p:cNvPr id="31" name="Picture 30" descr="A picture containing object&#10;&#10;Description automatically generated">
              <a:extLst>
                <a:ext uri="{FF2B5EF4-FFF2-40B4-BE49-F238E27FC236}">
                  <a16:creationId xmlns:a16="http://schemas.microsoft.com/office/drawing/2014/main" id="{7FD18096-509E-4993-8387-E4B0E08ED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32" name="Picture 31" descr="A picture containing object&#10;&#10;Description automatically generated">
              <a:extLst>
                <a:ext uri="{FF2B5EF4-FFF2-40B4-BE49-F238E27FC236}">
                  <a16:creationId xmlns:a16="http://schemas.microsoft.com/office/drawing/2014/main" id="{E6D683C9-C3C6-46CF-8D25-5398BD67C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3" name="Group 32">
            <a:extLst>
              <a:ext uri="{FF2B5EF4-FFF2-40B4-BE49-F238E27FC236}">
                <a16:creationId xmlns:a16="http://schemas.microsoft.com/office/drawing/2014/main" id="{A9C9AA1D-D363-4697-B681-F556711C0821}"/>
              </a:ext>
            </a:extLst>
          </p:cNvPr>
          <p:cNvGrpSpPr/>
          <p:nvPr/>
        </p:nvGrpSpPr>
        <p:grpSpPr>
          <a:xfrm>
            <a:off x="5252560" y="4733384"/>
            <a:ext cx="513096" cy="472809"/>
            <a:chOff x="2439380" y="4733384"/>
            <a:chExt cx="513096" cy="472809"/>
          </a:xfrm>
        </p:grpSpPr>
        <p:pic>
          <p:nvPicPr>
            <p:cNvPr id="34" name="Picture 33" descr="A picture containing object&#10;&#10;Description automatically generated">
              <a:extLst>
                <a:ext uri="{FF2B5EF4-FFF2-40B4-BE49-F238E27FC236}">
                  <a16:creationId xmlns:a16="http://schemas.microsoft.com/office/drawing/2014/main" id="{A37C73B2-6F99-4D74-BEDE-C1C7F7094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A262CE57-70F0-49A2-B5AD-F355EDFE9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6" name="Group 35">
            <a:extLst>
              <a:ext uri="{FF2B5EF4-FFF2-40B4-BE49-F238E27FC236}">
                <a16:creationId xmlns:a16="http://schemas.microsoft.com/office/drawing/2014/main" id="{B8F2231D-5184-46F8-A3DB-7E39BB632221}"/>
              </a:ext>
            </a:extLst>
          </p:cNvPr>
          <p:cNvGrpSpPr/>
          <p:nvPr/>
        </p:nvGrpSpPr>
        <p:grpSpPr>
          <a:xfrm>
            <a:off x="6187814" y="4733384"/>
            <a:ext cx="513096" cy="472809"/>
            <a:chOff x="2439380" y="4733384"/>
            <a:chExt cx="513096" cy="472809"/>
          </a:xfrm>
        </p:grpSpPr>
        <p:pic>
          <p:nvPicPr>
            <p:cNvPr id="37" name="Picture 36" descr="A picture containing object&#10;&#10;Description automatically generated">
              <a:extLst>
                <a:ext uri="{FF2B5EF4-FFF2-40B4-BE49-F238E27FC236}">
                  <a16:creationId xmlns:a16="http://schemas.microsoft.com/office/drawing/2014/main" id="{04E444F3-301C-4B78-AA51-9F0D7E5DD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423E495F-91DF-433F-B325-A1C090EB5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39" name="Group 38">
            <a:extLst>
              <a:ext uri="{FF2B5EF4-FFF2-40B4-BE49-F238E27FC236}">
                <a16:creationId xmlns:a16="http://schemas.microsoft.com/office/drawing/2014/main" id="{AF7D3F0F-5B44-4815-9D60-FCC2FF44B82E}"/>
              </a:ext>
            </a:extLst>
          </p:cNvPr>
          <p:cNvGrpSpPr/>
          <p:nvPr/>
        </p:nvGrpSpPr>
        <p:grpSpPr>
          <a:xfrm>
            <a:off x="2439380" y="5527571"/>
            <a:ext cx="513096" cy="472809"/>
            <a:chOff x="2439380" y="4733384"/>
            <a:chExt cx="513096" cy="472809"/>
          </a:xfrm>
        </p:grpSpPr>
        <p:pic>
          <p:nvPicPr>
            <p:cNvPr id="40" name="Picture 39" descr="A picture containing object&#10;&#10;Description automatically generated">
              <a:extLst>
                <a:ext uri="{FF2B5EF4-FFF2-40B4-BE49-F238E27FC236}">
                  <a16:creationId xmlns:a16="http://schemas.microsoft.com/office/drawing/2014/main" id="{256D872C-5C44-4A07-9F3A-50D597E45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61A56C72-21DB-4ADA-9A36-ADC7EF6B6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46" name="Group 45">
            <a:extLst>
              <a:ext uri="{FF2B5EF4-FFF2-40B4-BE49-F238E27FC236}">
                <a16:creationId xmlns:a16="http://schemas.microsoft.com/office/drawing/2014/main" id="{D8A40BCD-9CF3-4A24-9FE8-B343B7D2B58D}"/>
              </a:ext>
            </a:extLst>
          </p:cNvPr>
          <p:cNvGrpSpPr/>
          <p:nvPr/>
        </p:nvGrpSpPr>
        <p:grpSpPr>
          <a:xfrm>
            <a:off x="3379426" y="5527571"/>
            <a:ext cx="513096" cy="472809"/>
            <a:chOff x="2439380" y="4733384"/>
            <a:chExt cx="513096" cy="472809"/>
          </a:xfrm>
        </p:grpSpPr>
        <p:pic>
          <p:nvPicPr>
            <p:cNvPr id="47" name="Picture 46" descr="A picture containing object&#10;&#10;Description automatically generated">
              <a:extLst>
                <a:ext uri="{FF2B5EF4-FFF2-40B4-BE49-F238E27FC236}">
                  <a16:creationId xmlns:a16="http://schemas.microsoft.com/office/drawing/2014/main" id="{1CF64674-8672-4B0B-A583-A68CA22DA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50144A0C-5687-48CD-BFD0-8B550272A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grpSp>
        <p:nvGrpSpPr>
          <p:cNvPr id="49" name="Group 48">
            <a:extLst>
              <a:ext uri="{FF2B5EF4-FFF2-40B4-BE49-F238E27FC236}">
                <a16:creationId xmlns:a16="http://schemas.microsoft.com/office/drawing/2014/main" id="{5E92D3E0-37ED-424D-9CF1-5DDE17E6AAB1}"/>
              </a:ext>
            </a:extLst>
          </p:cNvPr>
          <p:cNvGrpSpPr/>
          <p:nvPr/>
        </p:nvGrpSpPr>
        <p:grpSpPr>
          <a:xfrm>
            <a:off x="4314591" y="5527571"/>
            <a:ext cx="513096" cy="472809"/>
            <a:chOff x="2439380" y="4733384"/>
            <a:chExt cx="513096" cy="472809"/>
          </a:xfrm>
        </p:grpSpPr>
        <p:pic>
          <p:nvPicPr>
            <p:cNvPr id="50" name="Picture 49" descr="A picture containing object&#10;&#10;Description automatically generated">
              <a:extLst>
                <a:ext uri="{FF2B5EF4-FFF2-40B4-BE49-F238E27FC236}">
                  <a16:creationId xmlns:a16="http://schemas.microsoft.com/office/drawing/2014/main" id="{52152E60-FCA0-4429-9C8E-F46ED0317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380" y="4733384"/>
              <a:ext cx="233806" cy="472809"/>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9591E89F-B6DF-45B2-A9D9-674D037D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70" y="4733384"/>
              <a:ext cx="233806" cy="472809"/>
            </a:xfrm>
            <a:prstGeom prst="rect">
              <a:avLst/>
            </a:prstGeom>
          </p:spPr>
        </p:pic>
      </p:grpSp>
    </p:spTree>
    <p:extLst>
      <p:ext uri="{BB962C8B-B14F-4D97-AF65-F5344CB8AC3E}">
        <p14:creationId xmlns:p14="http://schemas.microsoft.com/office/powerpoint/2010/main" val="31606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fill="hold" nodeType="clickEffect">
                                  <p:stCondLst>
                                    <p:cond delay="0"/>
                                  </p:stCondLst>
                                  <p:childTnLst>
                                    <p:animMotion origin="layout" path="M -4.44444E-6 1.85185E-6 L -0.06527 0.33171 " pathEditMode="relative" rAng="0" ptsTypes="AA">
                                      <p:cBhvr>
                                        <p:cTn id="11" dur="2000" fill="hold"/>
                                        <p:tgtEl>
                                          <p:spTgt spid="7"/>
                                        </p:tgtEl>
                                        <p:attrNameLst>
                                          <p:attrName>ppt_x</p:attrName>
                                          <p:attrName>ppt_y</p:attrName>
                                        </p:attrNameLst>
                                      </p:cBhvr>
                                      <p:rCtr x="-3264" y="16574"/>
                                    </p:animMotion>
                                  </p:childTnLst>
                                </p:cTn>
                              </p:par>
                              <p:par>
                                <p:cTn id="12" presetID="42" presetClass="path" presetSubtype="0" accel="50000" fill="hold" nodeType="withEffect">
                                  <p:stCondLst>
                                    <p:cond delay="0"/>
                                  </p:stCondLst>
                                  <p:childTnLst>
                                    <p:animMotion origin="layout" path="M 1.38889E-6 -3.7037E-6 L -0.04931 0.24491 " pathEditMode="relative" rAng="0" ptsTypes="AA">
                                      <p:cBhvr>
                                        <p:cTn id="13" dur="2000" fill="hold"/>
                                        <p:tgtEl>
                                          <p:spTgt spid="8"/>
                                        </p:tgtEl>
                                        <p:attrNameLst>
                                          <p:attrName>ppt_x</p:attrName>
                                          <p:attrName>ppt_y</p:attrName>
                                        </p:attrNameLst>
                                      </p:cBhvr>
                                      <p:rCtr x="-2465" y="12245"/>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fill="hold" nodeType="clickEffect">
                                  <p:stCondLst>
                                    <p:cond delay="0"/>
                                  </p:stCondLst>
                                  <p:childTnLst>
                                    <p:animMotion origin="layout" path="M -1.11111E-6 -7.40741E-7 L -0.01649 0.32801 " pathEditMode="relative" rAng="0" ptsTypes="AA">
                                      <p:cBhvr>
                                        <p:cTn id="24" dur="2000" fill="hold"/>
                                        <p:tgtEl>
                                          <p:spTgt spid="9"/>
                                        </p:tgtEl>
                                        <p:attrNameLst>
                                          <p:attrName>ppt_x</p:attrName>
                                          <p:attrName>ppt_y</p:attrName>
                                        </p:attrNameLst>
                                      </p:cBhvr>
                                      <p:rCtr x="-833" y="16389"/>
                                    </p:animMotion>
                                  </p:childTnLst>
                                </p:cTn>
                              </p:par>
                              <p:par>
                                <p:cTn id="25" presetID="42" presetClass="path" presetSubtype="0" accel="50000" fill="hold" nodeType="withEffect">
                                  <p:stCondLst>
                                    <p:cond delay="0"/>
                                  </p:stCondLst>
                                  <p:childTnLst>
                                    <p:animMotion origin="layout" path="M -1.11111E-6 1.48148E-6 L -0.02292 0.37454 " pathEditMode="relative" rAng="0" ptsTypes="AA">
                                      <p:cBhvr>
                                        <p:cTn id="26" dur="2000" fill="hold"/>
                                        <p:tgtEl>
                                          <p:spTgt spid="10"/>
                                        </p:tgtEl>
                                        <p:attrNameLst>
                                          <p:attrName>ppt_x</p:attrName>
                                          <p:attrName>ppt_y</p:attrName>
                                        </p:attrNameLst>
                                      </p:cBhvr>
                                      <p:rCtr x="-1146" y="18727"/>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fill="hold" nodeType="clickEffect">
                                  <p:stCondLst>
                                    <p:cond delay="0"/>
                                  </p:stCondLst>
                                  <p:childTnLst>
                                    <p:animMotion origin="layout" path="M 1.66667E-6 -4.81481E-6 L 0.06684 0.18542 " pathEditMode="relative" rAng="0" ptsTypes="AA">
                                      <p:cBhvr>
                                        <p:cTn id="37" dur="2000" fill="hold"/>
                                        <p:tgtEl>
                                          <p:spTgt spid="11"/>
                                        </p:tgtEl>
                                        <p:attrNameLst>
                                          <p:attrName>ppt_x</p:attrName>
                                          <p:attrName>ppt_y</p:attrName>
                                        </p:attrNameLst>
                                      </p:cBhvr>
                                      <p:rCtr x="3333" y="9259"/>
                                    </p:animMotion>
                                  </p:childTnLst>
                                </p:cTn>
                              </p:par>
                              <p:par>
                                <p:cTn id="38" presetID="42" presetClass="path" presetSubtype="0" accel="50000" fill="hold" nodeType="withEffect">
                                  <p:stCondLst>
                                    <p:cond delay="0"/>
                                  </p:stCondLst>
                                  <p:childTnLst>
                                    <p:animMotion origin="layout" path="M 2.77778E-7 7.40741E-7 L 0.04549 0.21042 " pathEditMode="relative" rAng="0" ptsTypes="AA">
                                      <p:cBhvr>
                                        <p:cTn id="39" dur="2000" fill="hold"/>
                                        <p:tgtEl>
                                          <p:spTgt spid="13"/>
                                        </p:tgtEl>
                                        <p:attrNameLst>
                                          <p:attrName>ppt_x</p:attrName>
                                          <p:attrName>ppt_y</p:attrName>
                                        </p:attrNameLst>
                                      </p:cBhvr>
                                      <p:rCtr x="2274" y="10509"/>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fill="hold" nodeType="clickEffect">
                                  <p:stCondLst>
                                    <p:cond delay="0"/>
                                  </p:stCondLst>
                                  <p:childTnLst>
                                    <p:animMotion origin="layout" path="M -2.77778E-6 2.96296E-6 L 0.13177 0.2875 " pathEditMode="relative" rAng="0" ptsTypes="AA">
                                      <p:cBhvr>
                                        <p:cTn id="50" dur="2000" fill="hold"/>
                                        <p:tgtEl>
                                          <p:spTgt spid="12"/>
                                        </p:tgtEl>
                                        <p:attrNameLst>
                                          <p:attrName>ppt_x</p:attrName>
                                          <p:attrName>ppt_y</p:attrName>
                                        </p:attrNameLst>
                                      </p:cBhvr>
                                      <p:rCtr x="6580" y="14375"/>
                                    </p:animMotion>
                                  </p:childTnLst>
                                </p:cTn>
                              </p:par>
                              <p:par>
                                <p:cTn id="51" presetID="42" presetClass="path" presetSubtype="0" accel="50000" fill="hold" nodeType="withEffect">
                                  <p:stCondLst>
                                    <p:cond delay="0"/>
                                  </p:stCondLst>
                                  <p:childTnLst>
                                    <p:animMotion origin="layout" path="M -4.44444E-6 2.22222E-6 L 0.11702 0.32245 " pathEditMode="relative" rAng="0" ptsTypes="AA">
                                      <p:cBhvr>
                                        <p:cTn id="52" dur="2000" fill="hold"/>
                                        <p:tgtEl>
                                          <p:spTgt spid="14"/>
                                        </p:tgtEl>
                                        <p:attrNameLst>
                                          <p:attrName>ppt_x</p:attrName>
                                          <p:attrName>ppt_y</p:attrName>
                                        </p:attrNameLst>
                                      </p:cBhvr>
                                      <p:rCtr x="5851" y="16111"/>
                                    </p:animMotion>
                                  </p:childTnLst>
                                </p:cTn>
                              </p:par>
                            </p:childTnLst>
                          </p:cTn>
                        </p:par>
                        <p:par>
                          <p:cTn id="53" fill="hold">
                            <p:stCondLst>
                              <p:cond delay="2000"/>
                            </p:stCondLst>
                            <p:childTnLst>
                              <p:par>
                                <p:cTn id="54" presetID="1" presetClass="exit" presetSubtype="0" fill="hold" nodeType="afterEffect">
                                  <p:stCondLst>
                                    <p:cond delay="0"/>
                                  </p:stCondLst>
                                  <p:childTnLst>
                                    <p:set>
                                      <p:cBhvr>
                                        <p:cTn id="55" dur="1" fill="hold">
                                          <p:stCondLst>
                                            <p:cond delay="0"/>
                                          </p:stCondLst>
                                        </p:cTn>
                                        <p:tgtEl>
                                          <p:spTgt spid="1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fill="hold" nodeType="clickEffect">
                                  <p:stCondLst>
                                    <p:cond delay="0"/>
                                  </p:stCondLst>
                                  <p:childTnLst>
                                    <p:animMotion origin="layout" path="M 5E-6 -7.40741E-7 L 0.17501 0.16482 " pathEditMode="relative" rAng="0" ptsTypes="AA">
                                      <p:cBhvr>
                                        <p:cTn id="63" dur="2000" fill="hold"/>
                                        <p:tgtEl>
                                          <p:spTgt spid="16"/>
                                        </p:tgtEl>
                                        <p:attrNameLst>
                                          <p:attrName>ppt_x</p:attrName>
                                          <p:attrName>ppt_y</p:attrName>
                                        </p:attrNameLst>
                                      </p:cBhvr>
                                      <p:rCtr x="8750" y="8241"/>
                                    </p:animMotion>
                                  </p:childTnLst>
                                </p:cTn>
                              </p:par>
                              <p:par>
                                <p:cTn id="64" presetID="42" presetClass="path" presetSubtype="0" accel="50000" fill="hold" nodeType="withEffect">
                                  <p:stCondLst>
                                    <p:cond delay="0"/>
                                  </p:stCondLst>
                                  <p:childTnLst>
                                    <p:animMotion origin="layout" path="M -1.66667E-6 1.48148E-6 L 0.17622 0.24329 " pathEditMode="relative" rAng="0" ptsTypes="AA">
                                      <p:cBhvr>
                                        <p:cTn id="65" dur="2000" fill="hold"/>
                                        <p:tgtEl>
                                          <p:spTgt spid="17"/>
                                        </p:tgtEl>
                                        <p:attrNameLst>
                                          <p:attrName>ppt_x</p:attrName>
                                          <p:attrName>ppt_y</p:attrName>
                                        </p:attrNameLst>
                                      </p:cBhvr>
                                      <p:rCtr x="8802" y="12153"/>
                                    </p:animMotion>
                                  </p:childTnLst>
                                </p:cTn>
                              </p:par>
                            </p:childTnLst>
                          </p:cTn>
                        </p:par>
                        <p:par>
                          <p:cTn id="66" fill="hold">
                            <p:stCondLst>
                              <p:cond delay="2000"/>
                            </p:stCondLst>
                            <p:childTnLst>
                              <p:par>
                                <p:cTn id="67" presetID="1" presetClass="exit" presetSubtype="0" fill="hold" nodeType="afterEffect">
                                  <p:stCondLst>
                                    <p:cond delay="0"/>
                                  </p:stCondLst>
                                  <p:childTnLst>
                                    <p:set>
                                      <p:cBhvr>
                                        <p:cTn id="68" dur="1" fill="hold">
                                          <p:stCondLst>
                                            <p:cond delay="0"/>
                                          </p:stCondLst>
                                        </p:cTn>
                                        <p:tgtEl>
                                          <p:spTgt spid="1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fill="hold" nodeType="clickEffect">
                                  <p:stCondLst>
                                    <p:cond delay="0"/>
                                  </p:stCondLst>
                                  <p:childTnLst>
                                    <p:animMotion origin="layout" path="M 1.11111E-6 -4.81481E-6 L -0.26511 0.49375 " pathEditMode="relative" rAng="0" ptsTypes="AA">
                                      <p:cBhvr>
                                        <p:cTn id="76" dur="2000" fill="hold"/>
                                        <p:tgtEl>
                                          <p:spTgt spid="15"/>
                                        </p:tgtEl>
                                        <p:attrNameLst>
                                          <p:attrName>ppt_x</p:attrName>
                                          <p:attrName>ppt_y</p:attrName>
                                        </p:attrNameLst>
                                      </p:cBhvr>
                                      <p:rCtr x="-13264" y="24676"/>
                                    </p:animMotion>
                                  </p:childTnLst>
                                </p:cTn>
                              </p:par>
                              <p:par>
                                <p:cTn id="77" presetID="42" presetClass="path" presetSubtype="0" accel="50000" fill="hold" nodeType="withEffect">
                                  <p:stCondLst>
                                    <p:cond delay="0"/>
                                  </p:stCondLst>
                                  <p:childTnLst>
                                    <p:animMotion origin="layout" path="M 3.61111E-6 3.7037E-7 L -0.26459 0.44143 " pathEditMode="relative" rAng="0" ptsTypes="AA">
                                      <p:cBhvr>
                                        <p:cTn id="78" dur="2000" fill="hold"/>
                                        <p:tgtEl>
                                          <p:spTgt spid="18"/>
                                        </p:tgtEl>
                                        <p:attrNameLst>
                                          <p:attrName>ppt_x</p:attrName>
                                          <p:attrName>ppt_y</p:attrName>
                                        </p:attrNameLst>
                                      </p:cBhvr>
                                      <p:rCtr x="-13229" y="22060"/>
                                    </p:animMotion>
                                  </p:childTnLst>
                                </p:cTn>
                              </p:par>
                            </p:childTnLst>
                          </p:cTn>
                        </p:par>
                        <p:par>
                          <p:cTn id="79" fill="hold">
                            <p:stCondLst>
                              <p:cond delay="2000"/>
                            </p:stCondLst>
                            <p:childTnLst>
                              <p:par>
                                <p:cTn id="80" presetID="1" presetClass="exit" presetSubtype="0" fill="hold" nodeType="afterEffect">
                                  <p:stCondLst>
                                    <p:cond delay="0"/>
                                  </p:stCondLst>
                                  <p:childTnLst>
                                    <p:set>
                                      <p:cBhvr>
                                        <p:cTn id="81" dur="1" fill="hold">
                                          <p:stCondLst>
                                            <p:cond delay="0"/>
                                          </p:stCondLst>
                                        </p:cTn>
                                        <p:tgtEl>
                                          <p:spTgt spid="15"/>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8"/>
                                        </p:tgtEl>
                                        <p:attrNameLst>
                                          <p:attrName>style.visibility</p:attrName>
                                        </p:attrNameLst>
                                      </p:cBhvr>
                                      <p:to>
                                        <p:strVal val="hidden"/>
                                      </p:to>
                                    </p:set>
                                  </p:childTnLst>
                                </p:cTn>
                              </p:par>
                              <p:par>
                                <p:cTn id="84" presetID="1"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fill="hold" nodeType="clickEffect">
                                  <p:stCondLst>
                                    <p:cond delay="0"/>
                                  </p:stCondLst>
                                  <p:childTnLst>
                                    <p:animMotion origin="layout" path="M 1.94444E-6 7.40741E-7 L -0.2066 0.32407 " pathEditMode="relative" rAng="0" ptsTypes="AA">
                                      <p:cBhvr>
                                        <p:cTn id="89" dur="2000" fill="hold"/>
                                        <p:tgtEl>
                                          <p:spTgt spid="19"/>
                                        </p:tgtEl>
                                        <p:attrNameLst>
                                          <p:attrName>ppt_x</p:attrName>
                                          <p:attrName>ppt_y</p:attrName>
                                        </p:attrNameLst>
                                      </p:cBhvr>
                                      <p:rCtr x="-10330" y="16204"/>
                                    </p:animMotion>
                                  </p:childTnLst>
                                </p:cTn>
                              </p:par>
                              <p:par>
                                <p:cTn id="90" presetID="42" presetClass="path" presetSubtype="0" accel="50000" fill="hold" nodeType="withEffect">
                                  <p:stCondLst>
                                    <p:cond delay="0"/>
                                  </p:stCondLst>
                                  <p:childTnLst>
                                    <p:animMotion origin="layout" path="M 3.33333E-6 1.85185E-6 L -0.21146 0.3794 " pathEditMode="relative" rAng="0" ptsTypes="AA">
                                      <p:cBhvr>
                                        <p:cTn id="91" dur="2000" fill="hold"/>
                                        <p:tgtEl>
                                          <p:spTgt spid="21"/>
                                        </p:tgtEl>
                                        <p:attrNameLst>
                                          <p:attrName>ppt_x</p:attrName>
                                          <p:attrName>ppt_y</p:attrName>
                                        </p:attrNameLst>
                                      </p:cBhvr>
                                      <p:rCtr x="-10573" y="18958"/>
                                    </p:animMotion>
                                  </p:childTnLst>
                                </p:cTn>
                              </p:par>
                            </p:childTnLst>
                          </p:cTn>
                        </p:par>
                        <p:par>
                          <p:cTn id="92" fill="hold">
                            <p:stCondLst>
                              <p:cond delay="2000"/>
                            </p:stCondLst>
                            <p:childTnLst>
                              <p:par>
                                <p:cTn id="93" presetID="1" presetClass="exit" presetSubtype="0" fill="hold" nodeType="after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1"/>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2" presetClass="path" presetSubtype="0" accel="50000" fill="hold" nodeType="clickEffect">
                                  <p:stCondLst>
                                    <p:cond delay="0"/>
                                  </p:stCondLst>
                                  <p:childTnLst>
                                    <p:animMotion origin="layout" path="M 1.11111E-6 -1.85185E-6 L -0.14757 0.46921 " pathEditMode="relative" rAng="0" ptsTypes="AA">
                                      <p:cBhvr>
                                        <p:cTn id="102" dur="2000" fill="hold"/>
                                        <p:tgtEl>
                                          <p:spTgt spid="20"/>
                                        </p:tgtEl>
                                        <p:attrNameLst>
                                          <p:attrName>ppt_x</p:attrName>
                                          <p:attrName>ppt_y</p:attrName>
                                        </p:attrNameLst>
                                      </p:cBhvr>
                                      <p:rCtr x="-7378" y="23449"/>
                                    </p:animMotion>
                                  </p:childTnLst>
                                </p:cTn>
                              </p:par>
                              <p:par>
                                <p:cTn id="103" presetID="42" presetClass="path" presetSubtype="0" accel="50000" fill="hold" nodeType="withEffect">
                                  <p:stCondLst>
                                    <p:cond delay="0"/>
                                  </p:stCondLst>
                                  <p:childTnLst>
                                    <p:animMotion origin="layout" path="M -4.72222E-6 3.7037E-7 L -0.1526 0.39143 " pathEditMode="relative" rAng="0" ptsTypes="AA">
                                      <p:cBhvr>
                                        <p:cTn id="104" dur="2000" fill="hold"/>
                                        <p:tgtEl>
                                          <p:spTgt spid="22"/>
                                        </p:tgtEl>
                                        <p:attrNameLst>
                                          <p:attrName>ppt_x</p:attrName>
                                          <p:attrName>ppt_y</p:attrName>
                                        </p:attrNameLst>
                                      </p:cBhvr>
                                      <p:rCtr x="-7639" y="19560"/>
                                    </p:animMotion>
                                  </p:childTnLst>
                                </p:cTn>
                              </p:par>
                            </p:childTnLst>
                          </p:cTn>
                        </p:par>
                        <p:par>
                          <p:cTn id="105" fill="hold">
                            <p:stCondLst>
                              <p:cond delay="2000"/>
                            </p:stCondLst>
                            <p:childTnLst>
                              <p:par>
                                <p:cTn id="106" presetID="1" presetClass="exit" presetSubtype="0" fill="hold" nodeType="afterEffect">
                                  <p:stCondLst>
                                    <p:cond delay="0"/>
                                  </p:stCondLst>
                                  <p:childTnLst>
                                    <p:set>
                                      <p:cBhvr>
                                        <p:cTn id="107" dur="1" fill="hold">
                                          <p:stCondLst>
                                            <p:cond delay="0"/>
                                          </p:stCondLst>
                                        </p:cTn>
                                        <p:tgtEl>
                                          <p:spTgt spid="20"/>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ntr" presetSubtype="0" fill="hold" nodeType="withEffect">
                                  <p:stCondLst>
                                    <p:cond delay="0"/>
                                  </p:stCondLst>
                                  <p:childTnLst>
                                    <p:set>
                                      <p:cBhvr>
                                        <p:cTn id="111"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necklace&#10;&#10;Description automatically generated">
            <a:extLst>
              <a:ext uri="{FF2B5EF4-FFF2-40B4-BE49-F238E27FC236}">
                <a16:creationId xmlns:a16="http://schemas.microsoft.com/office/drawing/2014/main" id="{AFAF5720-CE7C-474F-879C-81BD99153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224" y="3631326"/>
            <a:ext cx="1662211" cy="1539799"/>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23D8235-33D2-4BC6-8222-D4788BF7F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600" y="2465083"/>
            <a:ext cx="1526914" cy="1687981"/>
          </a:xfrm>
          <a:prstGeom prst="rect">
            <a:avLst/>
          </a:prstGeom>
        </p:spPr>
      </p:pic>
      <p:pic>
        <p:nvPicPr>
          <p:cNvPr id="17" name="Picture 16" descr="A close up of a necklace&#10;&#10;Description automatically generated">
            <a:extLst>
              <a:ext uri="{FF2B5EF4-FFF2-40B4-BE49-F238E27FC236}">
                <a16:creationId xmlns:a16="http://schemas.microsoft.com/office/drawing/2014/main" id="{FC82F084-25C9-4E7C-B921-AEB63DF41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623" y="4306785"/>
            <a:ext cx="1127468" cy="1745965"/>
          </a:xfrm>
          <a:prstGeom prst="rect">
            <a:avLst/>
          </a:prstGeom>
        </p:spPr>
      </p:pic>
      <p:pic>
        <p:nvPicPr>
          <p:cNvPr id="19" name="Picture 18" descr="A close up of a necklace&#10;&#10;Description automatically generated">
            <a:extLst>
              <a:ext uri="{FF2B5EF4-FFF2-40B4-BE49-F238E27FC236}">
                <a16:creationId xmlns:a16="http://schemas.microsoft.com/office/drawing/2014/main" id="{C390B16C-D718-4F9F-A400-BDAE91FF6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8053" y="2085603"/>
            <a:ext cx="1707308" cy="1514029"/>
          </a:xfrm>
          <a:prstGeom prst="rect">
            <a:avLst/>
          </a:prstGeom>
        </p:spPr>
      </p:pic>
      <p:pic>
        <p:nvPicPr>
          <p:cNvPr id="21" name="Picture 20" descr="A close up of a necklace&#10;&#10;Description automatically generated">
            <a:extLst>
              <a:ext uri="{FF2B5EF4-FFF2-40B4-BE49-F238E27FC236}">
                <a16:creationId xmlns:a16="http://schemas.microsoft.com/office/drawing/2014/main" id="{840E1A18-5DED-4E24-A3EC-1AAC15CCD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847" y="3746285"/>
            <a:ext cx="1256322" cy="1919917"/>
          </a:xfrm>
          <a:prstGeom prst="rect">
            <a:avLst/>
          </a:prstGeom>
        </p:spPr>
      </p:pic>
      <p:pic>
        <p:nvPicPr>
          <p:cNvPr id="23" name="Picture 22" descr="A close up of a necklace&#10;&#10;Description automatically generated">
            <a:extLst>
              <a:ext uri="{FF2B5EF4-FFF2-40B4-BE49-F238E27FC236}">
                <a16:creationId xmlns:a16="http://schemas.microsoft.com/office/drawing/2014/main" id="{2485F2A8-8BF9-49A7-A7BC-1BC15E4187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0429" y="3273439"/>
            <a:ext cx="1410946" cy="1907032"/>
          </a:xfrm>
          <a:prstGeom prst="rect">
            <a:avLst/>
          </a:prstGeom>
        </p:spPr>
      </p:pic>
      <p:pic>
        <p:nvPicPr>
          <p:cNvPr id="24" name="Picture 23">
            <a:extLst>
              <a:ext uri="{FF2B5EF4-FFF2-40B4-BE49-F238E27FC236}">
                <a16:creationId xmlns:a16="http://schemas.microsoft.com/office/drawing/2014/main" id="{70A068F4-0561-452C-A8BE-A3FD313CFA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7302" y="2231364"/>
            <a:ext cx="5089713" cy="3537029"/>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1:4</a:t>
            </a:r>
          </a:p>
        </p:txBody>
      </p:sp>
      <p:sp>
        <p:nvSpPr>
          <p:cNvPr id="5" name="TextBox 4">
            <a:extLst>
              <a:ext uri="{FF2B5EF4-FFF2-40B4-BE49-F238E27FC236}">
                <a16:creationId xmlns:a16="http://schemas.microsoft.com/office/drawing/2014/main" id="{1D1F9263-B063-4117-AC86-100DA26D8C13}"/>
              </a:ext>
            </a:extLst>
          </p:cNvPr>
          <p:cNvSpPr txBox="1"/>
          <p:nvPr/>
        </p:nvSpPr>
        <p:spPr bwMode="auto">
          <a:xfrm>
            <a:off x="2162561" y="1079947"/>
            <a:ext cx="4818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hedgehogs are there?</a:t>
            </a:r>
          </a:p>
        </p:txBody>
      </p:sp>
    </p:spTree>
    <p:extLst>
      <p:ext uri="{BB962C8B-B14F-4D97-AF65-F5344CB8AC3E}">
        <p14:creationId xmlns:p14="http://schemas.microsoft.com/office/powerpoint/2010/main" val="164255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2.1 Counting, unitising and coins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4" name="Picture 3">
            <a:extLst>
              <a:ext uri="{FF2B5EF4-FFF2-40B4-BE49-F238E27FC236}">
                <a16:creationId xmlns:a16="http://schemas.microsoft.com/office/drawing/2014/main" id="{56342F05-5432-4856-8131-1F8E7B3DF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81190"/>
            <a:ext cx="1159681" cy="845446"/>
          </a:xfrm>
          <a:prstGeom prst="rect">
            <a:avLst/>
          </a:prstGeom>
        </p:spPr>
      </p:pic>
      <p:pic>
        <p:nvPicPr>
          <p:cNvPr id="5" name="Picture 4">
            <a:extLst>
              <a:ext uri="{FF2B5EF4-FFF2-40B4-BE49-F238E27FC236}">
                <a16:creationId xmlns:a16="http://schemas.microsoft.com/office/drawing/2014/main" id="{850C1213-D43C-4BD0-A880-C1BCF4B9B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90" y="2481190"/>
            <a:ext cx="1159681" cy="845446"/>
          </a:xfrm>
          <a:prstGeom prst="rect">
            <a:avLst/>
          </a:prstGeom>
        </p:spPr>
      </p:pic>
      <p:pic>
        <p:nvPicPr>
          <p:cNvPr id="6" name="Picture 5">
            <a:extLst>
              <a:ext uri="{FF2B5EF4-FFF2-40B4-BE49-F238E27FC236}">
                <a16:creationId xmlns:a16="http://schemas.microsoft.com/office/drawing/2014/main" id="{CF2D6FA6-6E8B-4F95-9B7B-E162729A4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725" y="2481190"/>
            <a:ext cx="1159681" cy="845446"/>
          </a:xfrm>
          <a:prstGeom prst="rect">
            <a:avLst/>
          </a:prstGeom>
        </p:spPr>
      </p:pic>
      <p:pic>
        <p:nvPicPr>
          <p:cNvPr id="7" name="Picture 6">
            <a:extLst>
              <a:ext uri="{FF2B5EF4-FFF2-40B4-BE49-F238E27FC236}">
                <a16:creationId xmlns:a16="http://schemas.microsoft.com/office/drawing/2014/main" id="{093513DC-12EB-4241-BA77-E1E2AE4B8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360" y="2481190"/>
            <a:ext cx="1159681" cy="845446"/>
          </a:xfrm>
          <a:prstGeom prst="rect">
            <a:avLst/>
          </a:prstGeom>
        </p:spPr>
      </p:pic>
      <p:pic>
        <p:nvPicPr>
          <p:cNvPr id="8" name="Picture 7">
            <a:extLst>
              <a:ext uri="{FF2B5EF4-FFF2-40B4-BE49-F238E27FC236}">
                <a16:creationId xmlns:a16="http://schemas.microsoft.com/office/drawing/2014/main" id="{0A18312B-EAB1-47DF-BF87-997DE36D0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994" y="2481190"/>
            <a:ext cx="1159681" cy="845446"/>
          </a:xfrm>
          <a:prstGeom prst="rect">
            <a:avLst/>
          </a:prstGeom>
        </p:spPr>
      </p:pic>
      <p:pic>
        <p:nvPicPr>
          <p:cNvPr id="9" name="Picture 8">
            <a:extLst>
              <a:ext uri="{FF2B5EF4-FFF2-40B4-BE49-F238E27FC236}">
                <a16:creationId xmlns:a16="http://schemas.microsoft.com/office/drawing/2014/main" id="{DE75E40C-B54B-448E-99E8-A18DFEF79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3531365"/>
            <a:ext cx="1159681" cy="845446"/>
          </a:xfrm>
          <a:prstGeom prst="rect">
            <a:avLst/>
          </a:prstGeom>
        </p:spPr>
      </p:pic>
      <p:pic>
        <p:nvPicPr>
          <p:cNvPr id="10" name="Picture 9">
            <a:extLst>
              <a:ext uri="{FF2B5EF4-FFF2-40B4-BE49-F238E27FC236}">
                <a16:creationId xmlns:a16="http://schemas.microsoft.com/office/drawing/2014/main" id="{0130EC1A-1397-4CE0-B278-5679BE39D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90" y="3531365"/>
            <a:ext cx="1159681" cy="845446"/>
          </a:xfrm>
          <a:prstGeom prst="rect">
            <a:avLst/>
          </a:prstGeom>
        </p:spPr>
      </p:pic>
      <p:pic>
        <p:nvPicPr>
          <p:cNvPr id="11" name="Picture 10">
            <a:extLst>
              <a:ext uri="{FF2B5EF4-FFF2-40B4-BE49-F238E27FC236}">
                <a16:creationId xmlns:a16="http://schemas.microsoft.com/office/drawing/2014/main" id="{F165DBC5-B320-4F8F-A1AD-24E4D513A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725" y="3531365"/>
            <a:ext cx="1159681" cy="845446"/>
          </a:xfrm>
          <a:prstGeom prst="rect">
            <a:avLst/>
          </a:prstGeom>
        </p:spPr>
      </p:pic>
      <p:sp>
        <p:nvSpPr>
          <p:cNvPr id="18" name="TextBox 17">
            <a:extLst>
              <a:ext uri="{FF2B5EF4-FFF2-40B4-BE49-F238E27FC236}">
                <a16:creationId xmlns:a16="http://schemas.microsoft.com/office/drawing/2014/main" id="{ED607793-CAE0-40CF-B235-29BEB1366A92}"/>
              </a:ext>
            </a:extLst>
          </p:cNvPr>
          <p:cNvSpPr txBox="1"/>
          <p:nvPr/>
        </p:nvSpPr>
        <p:spPr bwMode="auto">
          <a:xfrm>
            <a:off x="3146721" y="4881770"/>
            <a:ext cx="28923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‘Eight groups of two.’</a:t>
            </a:r>
          </a:p>
        </p:txBody>
      </p:sp>
      <p:sp>
        <p:nvSpPr>
          <p:cNvPr id="12" name="TextBox 11">
            <a:extLst>
              <a:ext uri="{FF2B5EF4-FFF2-40B4-BE49-F238E27FC236}">
                <a16:creationId xmlns:a16="http://schemas.microsoft.com/office/drawing/2014/main" id="{4F68E27A-C3EF-40A4-9504-38DE6DEA741B}"/>
              </a:ext>
            </a:extLst>
          </p:cNvPr>
          <p:cNvSpPr txBox="1"/>
          <p:nvPr/>
        </p:nvSpPr>
        <p:spPr bwMode="auto">
          <a:xfrm>
            <a:off x="3077391" y="4881770"/>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two.’</a:t>
            </a:r>
          </a:p>
        </p:txBody>
      </p:sp>
      <p:sp>
        <p:nvSpPr>
          <p:cNvPr id="13" name="TextBox 12">
            <a:extLst>
              <a:ext uri="{FF2B5EF4-FFF2-40B4-BE49-F238E27FC236}">
                <a16:creationId xmlns:a16="http://schemas.microsoft.com/office/drawing/2014/main" id="{F27556AB-83D1-414D-8A0B-47382247C540}"/>
              </a:ext>
            </a:extLst>
          </p:cNvPr>
          <p:cNvSpPr txBox="1"/>
          <p:nvPr/>
        </p:nvSpPr>
        <p:spPr bwMode="auto">
          <a:xfrm>
            <a:off x="3275716" y="4881770"/>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two.’</a:t>
            </a:r>
          </a:p>
        </p:txBody>
      </p:sp>
      <p:sp>
        <p:nvSpPr>
          <p:cNvPr id="14" name="TextBox 13">
            <a:extLst>
              <a:ext uri="{FF2B5EF4-FFF2-40B4-BE49-F238E27FC236}">
                <a16:creationId xmlns:a16="http://schemas.microsoft.com/office/drawing/2014/main" id="{2685213C-438E-4665-AA37-0F6E341E771E}"/>
              </a:ext>
            </a:extLst>
          </p:cNvPr>
          <p:cNvSpPr txBox="1"/>
          <p:nvPr/>
        </p:nvSpPr>
        <p:spPr bwMode="auto">
          <a:xfrm>
            <a:off x="3198785" y="4881770"/>
            <a:ext cx="274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two.’</a:t>
            </a:r>
          </a:p>
        </p:txBody>
      </p:sp>
      <p:sp>
        <p:nvSpPr>
          <p:cNvPr id="15" name="TextBox 14">
            <a:extLst>
              <a:ext uri="{FF2B5EF4-FFF2-40B4-BE49-F238E27FC236}">
                <a16:creationId xmlns:a16="http://schemas.microsoft.com/office/drawing/2014/main" id="{9CF74D91-50B1-44DE-8E10-7AFE6031031B}"/>
              </a:ext>
            </a:extLst>
          </p:cNvPr>
          <p:cNvSpPr txBox="1"/>
          <p:nvPr/>
        </p:nvSpPr>
        <p:spPr bwMode="auto">
          <a:xfrm>
            <a:off x="2541253" y="4881770"/>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two.’</a:t>
            </a:r>
          </a:p>
        </p:txBody>
      </p:sp>
      <p:sp>
        <p:nvSpPr>
          <p:cNvPr id="16" name="TextBox 15">
            <a:extLst>
              <a:ext uri="{FF2B5EF4-FFF2-40B4-BE49-F238E27FC236}">
                <a16:creationId xmlns:a16="http://schemas.microsoft.com/office/drawing/2014/main" id="{218A07D6-369D-4A39-AFD4-3782F4A80429}"/>
              </a:ext>
            </a:extLst>
          </p:cNvPr>
          <p:cNvSpPr txBox="1"/>
          <p:nvPr/>
        </p:nvSpPr>
        <p:spPr bwMode="auto">
          <a:xfrm>
            <a:off x="1840088" y="4881770"/>
            <a:ext cx="297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two.’</a:t>
            </a:r>
          </a:p>
        </p:txBody>
      </p:sp>
      <p:sp>
        <p:nvSpPr>
          <p:cNvPr id="17" name="TextBox 16">
            <a:extLst>
              <a:ext uri="{FF2B5EF4-FFF2-40B4-BE49-F238E27FC236}">
                <a16:creationId xmlns:a16="http://schemas.microsoft.com/office/drawing/2014/main" id="{2BA7F13A-A05E-4B84-B1AB-06ED502552B3}"/>
              </a:ext>
            </a:extLst>
          </p:cNvPr>
          <p:cNvSpPr txBox="1"/>
          <p:nvPr/>
        </p:nvSpPr>
        <p:spPr bwMode="auto">
          <a:xfrm>
            <a:off x="1324045" y="4881770"/>
            <a:ext cx="2766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‘Two groups of two.’</a:t>
            </a:r>
          </a:p>
        </p:txBody>
      </p:sp>
    </p:spTree>
    <p:extLst>
      <p:ext uri="{BB962C8B-B14F-4D97-AF65-F5344CB8AC3E}">
        <p14:creationId xmlns:p14="http://schemas.microsoft.com/office/powerpoint/2010/main" val="31870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3FFA6282-CD5E-4B90-885C-EACF96A98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481190"/>
            <a:ext cx="1159681" cy="845446"/>
          </a:xfrm>
          <a:prstGeom prst="rect">
            <a:avLst/>
          </a:prstGeom>
        </p:spPr>
      </p:pic>
      <p:pic>
        <p:nvPicPr>
          <p:cNvPr id="4" name="Picture 3">
            <a:extLst>
              <a:ext uri="{FF2B5EF4-FFF2-40B4-BE49-F238E27FC236}">
                <a16:creationId xmlns:a16="http://schemas.microsoft.com/office/drawing/2014/main" id="{4BAE495A-79BC-49BB-B0C2-BE07C78C7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090" y="2481190"/>
            <a:ext cx="1159681" cy="845446"/>
          </a:xfrm>
          <a:prstGeom prst="rect">
            <a:avLst/>
          </a:prstGeom>
        </p:spPr>
      </p:pic>
      <p:pic>
        <p:nvPicPr>
          <p:cNvPr id="5" name="Picture 4">
            <a:extLst>
              <a:ext uri="{FF2B5EF4-FFF2-40B4-BE49-F238E27FC236}">
                <a16:creationId xmlns:a16="http://schemas.microsoft.com/office/drawing/2014/main" id="{53D056C4-46DF-4739-8B10-F49B589DD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725" y="2481190"/>
            <a:ext cx="1159681" cy="845446"/>
          </a:xfrm>
          <a:prstGeom prst="rect">
            <a:avLst/>
          </a:prstGeom>
        </p:spPr>
      </p:pic>
      <p:pic>
        <p:nvPicPr>
          <p:cNvPr id="6" name="Picture 5">
            <a:extLst>
              <a:ext uri="{FF2B5EF4-FFF2-40B4-BE49-F238E27FC236}">
                <a16:creationId xmlns:a16="http://schemas.microsoft.com/office/drawing/2014/main" id="{A9ECB8EF-30B3-47C1-BEE6-9D1A49F79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360" y="2481190"/>
            <a:ext cx="1159681" cy="845446"/>
          </a:xfrm>
          <a:prstGeom prst="rect">
            <a:avLst/>
          </a:prstGeom>
        </p:spPr>
      </p:pic>
      <p:pic>
        <p:nvPicPr>
          <p:cNvPr id="7" name="Picture 6">
            <a:extLst>
              <a:ext uri="{FF2B5EF4-FFF2-40B4-BE49-F238E27FC236}">
                <a16:creationId xmlns:a16="http://schemas.microsoft.com/office/drawing/2014/main" id="{5FD06CFB-ECE4-44B4-A8E5-AC2CF3CD1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994" y="2481190"/>
            <a:ext cx="1159681" cy="845446"/>
          </a:xfrm>
          <a:prstGeom prst="rect">
            <a:avLst/>
          </a:prstGeom>
        </p:spPr>
      </p:pic>
      <p:pic>
        <p:nvPicPr>
          <p:cNvPr id="8" name="Picture 7">
            <a:extLst>
              <a:ext uri="{FF2B5EF4-FFF2-40B4-BE49-F238E27FC236}">
                <a16:creationId xmlns:a16="http://schemas.microsoft.com/office/drawing/2014/main" id="{5E278113-9495-45E9-B10B-F8E0F0377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3531365"/>
            <a:ext cx="1159681" cy="845446"/>
          </a:xfrm>
          <a:prstGeom prst="rect">
            <a:avLst/>
          </a:prstGeom>
        </p:spPr>
      </p:pic>
      <p:pic>
        <p:nvPicPr>
          <p:cNvPr id="9" name="Picture 8">
            <a:extLst>
              <a:ext uri="{FF2B5EF4-FFF2-40B4-BE49-F238E27FC236}">
                <a16:creationId xmlns:a16="http://schemas.microsoft.com/office/drawing/2014/main" id="{0203FFD5-AB85-4921-9EED-EF5D3738D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090" y="3531365"/>
            <a:ext cx="1159681" cy="845446"/>
          </a:xfrm>
          <a:prstGeom prst="rect">
            <a:avLst/>
          </a:prstGeom>
        </p:spPr>
      </p:pic>
      <p:pic>
        <p:nvPicPr>
          <p:cNvPr id="10" name="Picture 9">
            <a:extLst>
              <a:ext uri="{FF2B5EF4-FFF2-40B4-BE49-F238E27FC236}">
                <a16:creationId xmlns:a16="http://schemas.microsoft.com/office/drawing/2014/main" id="{7AB1EA29-7E72-4A11-97F1-CA4365C8D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725" y="3531365"/>
            <a:ext cx="1159681" cy="845446"/>
          </a:xfrm>
          <a:prstGeom prst="rect">
            <a:avLst/>
          </a:prstGeom>
        </p:spPr>
      </p:pic>
    </p:spTree>
    <p:extLst>
      <p:ext uri="{BB962C8B-B14F-4D97-AF65-F5344CB8AC3E}">
        <p14:creationId xmlns:p14="http://schemas.microsoft.com/office/powerpoint/2010/main" val="9751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212E8EA1-FB49-4501-B504-F1DCFC5FA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10" y="2481190"/>
            <a:ext cx="834172" cy="845446"/>
          </a:xfrm>
          <a:prstGeom prst="rect">
            <a:avLst/>
          </a:prstGeom>
        </p:spPr>
      </p:pic>
      <p:pic>
        <p:nvPicPr>
          <p:cNvPr id="4" name="Picture 3">
            <a:extLst>
              <a:ext uri="{FF2B5EF4-FFF2-40B4-BE49-F238E27FC236}">
                <a16:creationId xmlns:a16="http://schemas.microsoft.com/office/drawing/2014/main" id="{EBECFAE6-9CB9-4AD6-BB30-2EADF3472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44" y="2481190"/>
            <a:ext cx="834172" cy="845446"/>
          </a:xfrm>
          <a:prstGeom prst="rect">
            <a:avLst/>
          </a:prstGeom>
        </p:spPr>
      </p:pic>
      <p:pic>
        <p:nvPicPr>
          <p:cNvPr id="5" name="Picture 4">
            <a:extLst>
              <a:ext uri="{FF2B5EF4-FFF2-40B4-BE49-F238E27FC236}">
                <a16:creationId xmlns:a16="http://schemas.microsoft.com/office/drawing/2014/main" id="{2E6CB80A-30FB-41B2-8828-F7B4DC0FB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9" y="2481190"/>
            <a:ext cx="834172" cy="845446"/>
          </a:xfrm>
          <a:prstGeom prst="rect">
            <a:avLst/>
          </a:prstGeom>
        </p:spPr>
      </p:pic>
      <p:pic>
        <p:nvPicPr>
          <p:cNvPr id="6" name="Picture 5">
            <a:extLst>
              <a:ext uri="{FF2B5EF4-FFF2-40B4-BE49-F238E27FC236}">
                <a16:creationId xmlns:a16="http://schemas.microsoft.com/office/drawing/2014/main" id="{71F2449E-121B-4923-B1A7-86FB4A593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14" y="2481190"/>
            <a:ext cx="834172" cy="845446"/>
          </a:xfrm>
          <a:prstGeom prst="rect">
            <a:avLst/>
          </a:prstGeom>
        </p:spPr>
      </p:pic>
      <p:pic>
        <p:nvPicPr>
          <p:cNvPr id="7" name="Picture 6">
            <a:extLst>
              <a:ext uri="{FF2B5EF4-FFF2-40B4-BE49-F238E27FC236}">
                <a16:creationId xmlns:a16="http://schemas.microsoft.com/office/drawing/2014/main" id="{981D85E8-0155-4522-8354-B6FCE3555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748" y="2481190"/>
            <a:ext cx="834172" cy="845446"/>
          </a:xfrm>
          <a:prstGeom prst="rect">
            <a:avLst/>
          </a:prstGeom>
        </p:spPr>
      </p:pic>
      <p:pic>
        <p:nvPicPr>
          <p:cNvPr id="8" name="Picture 7">
            <a:extLst>
              <a:ext uri="{FF2B5EF4-FFF2-40B4-BE49-F238E27FC236}">
                <a16:creationId xmlns:a16="http://schemas.microsoft.com/office/drawing/2014/main" id="{DDBBBA62-29B2-49B5-A265-99BAEC6E2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10" y="3531365"/>
            <a:ext cx="834172" cy="845446"/>
          </a:xfrm>
          <a:prstGeom prst="rect">
            <a:avLst/>
          </a:prstGeom>
        </p:spPr>
      </p:pic>
      <p:pic>
        <p:nvPicPr>
          <p:cNvPr id="9" name="Picture 8">
            <a:extLst>
              <a:ext uri="{FF2B5EF4-FFF2-40B4-BE49-F238E27FC236}">
                <a16:creationId xmlns:a16="http://schemas.microsoft.com/office/drawing/2014/main" id="{29B32DD2-0279-4B89-A03A-6AEB62163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844" y="3531365"/>
            <a:ext cx="834172" cy="845446"/>
          </a:xfrm>
          <a:prstGeom prst="rect">
            <a:avLst/>
          </a:prstGeom>
        </p:spPr>
      </p:pic>
      <p:pic>
        <p:nvPicPr>
          <p:cNvPr id="10" name="Picture 9">
            <a:extLst>
              <a:ext uri="{FF2B5EF4-FFF2-40B4-BE49-F238E27FC236}">
                <a16:creationId xmlns:a16="http://schemas.microsoft.com/office/drawing/2014/main" id="{22F553BC-8F87-4B9B-99E3-8B2EB0119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479" y="3531365"/>
            <a:ext cx="834172" cy="845446"/>
          </a:xfrm>
          <a:prstGeom prst="rect">
            <a:avLst/>
          </a:prstGeom>
        </p:spPr>
      </p:pic>
      <p:pic>
        <p:nvPicPr>
          <p:cNvPr id="18" name="Picture 17">
            <a:extLst>
              <a:ext uri="{FF2B5EF4-FFF2-40B4-BE49-F238E27FC236}">
                <a16:creationId xmlns:a16="http://schemas.microsoft.com/office/drawing/2014/main" id="{D141A102-0B36-493F-8FAA-345C4C31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114" y="3531365"/>
            <a:ext cx="834172" cy="845446"/>
          </a:xfrm>
          <a:prstGeom prst="rect">
            <a:avLst/>
          </a:prstGeom>
        </p:spPr>
      </p:pic>
      <p:pic>
        <p:nvPicPr>
          <p:cNvPr id="19" name="Picture 18">
            <a:extLst>
              <a:ext uri="{FF2B5EF4-FFF2-40B4-BE49-F238E27FC236}">
                <a16:creationId xmlns:a16="http://schemas.microsoft.com/office/drawing/2014/main" id="{3C09CE54-B39C-4792-A6F6-A1965D166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748" y="3531365"/>
            <a:ext cx="834172" cy="845446"/>
          </a:xfrm>
          <a:prstGeom prst="rect">
            <a:avLst/>
          </a:prstGeom>
        </p:spPr>
      </p:pic>
      <p:sp>
        <p:nvSpPr>
          <p:cNvPr id="11" name="TextBox 10">
            <a:extLst>
              <a:ext uri="{FF2B5EF4-FFF2-40B4-BE49-F238E27FC236}">
                <a16:creationId xmlns:a16="http://schemas.microsoft.com/office/drawing/2014/main" id="{1C51D5D3-3457-4433-B8F0-D63C04888A53}"/>
              </a:ext>
            </a:extLst>
          </p:cNvPr>
          <p:cNvSpPr txBox="1"/>
          <p:nvPr/>
        </p:nvSpPr>
        <p:spPr bwMode="auto">
          <a:xfrm>
            <a:off x="3247261" y="4881770"/>
            <a:ext cx="2691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‘Ten groups of two.’</a:t>
            </a:r>
          </a:p>
        </p:txBody>
      </p:sp>
      <p:sp>
        <p:nvSpPr>
          <p:cNvPr id="12" name="TextBox 11">
            <a:extLst>
              <a:ext uri="{FF2B5EF4-FFF2-40B4-BE49-F238E27FC236}">
                <a16:creationId xmlns:a16="http://schemas.microsoft.com/office/drawing/2014/main" id="{C724DD71-CBE8-4A90-804F-560475A40512}"/>
              </a:ext>
            </a:extLst>
          </p:cNvPr>
          <p:cNvSpPr txBox="1"/>
          <p:nvPr/>
        </p:nvSpPr>
        <p:spPr bwMode="auto">
          <a:xfrm>
            <a:off x="3145070" y="4881770"/>
            <a:ext cx="285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‘Nine groups of two.’</a:t>
            </a:r>
          </a:p>
        </p:txBody>
      </p:sp>
      <p:sp>
        <p:nvSpPr>
          <p:cNvPr id="13" name="TextBox 12">
            <a:extLst>
              <a:ext uri="{FF2B5EF4-FFF2-40B4-BE49-F238E27FC236}">
                <a16:creationId xmlns:a16="http://schemas.microsoft.com/office/drawing/2014/main" id="{E8115BAC-C424-4E1B-9FE9-10914F5A9161}"/>
              </a:ext>
            </a:extLst>
          </p:cNvPr>
          <p:cNvSpPr txBox="1"/>
          <p:nvPr/>
        </p:nvSpPr>
        <p:spPr bwMode="auto">
          <a:xfrm>
            <a:off x="3125837" y="4881770"/>
            <a:ext cx="2892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‘Eight groups of two.’</a:t>
            </a:r>
          </a:p>
        </p:txBody>
      </p:sp>
      <p:sp>
        <p:nvSpPr>
          <p:cNvPr id="14" name="TextBox 13">
            <a:extLst>
              <a:ext uri="{FF2B5EF4-FFF2-40B4-BE49-F238E27FC236}">
                <a16:creationId xmlns:a16="http://schemas.microsoft.com/office/drawing/2014/main" id="{F4686B3A-B8DB-4613-900B-B6656E1F9DD7}"/>
              </a:ext>
            </a:extLst>
          </p:cNvPr>
          <p:cNvSpPr txBox="1"/>
          <p:nvPr/>
        </p:nvSpPr>
        <p:spPr bwMode="auto">
          <a:xfrm>
            <a:off x="3076957" y="4881770"/>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two.’</a:t>
            </a:r>
          </a:p>
        </p:txBody>
      </p:sp>
      <p:sp>
        <p:nvSpPr>
          <p:cNvPr id="15" name="TextBox 14">
            <a:extLst>
              <a:ext uri="{FF2B5EF4-FFF2-40B4-BE49-F238E27FC236}">
                <a16:creationId xmlns:a16="http://schemas.microsoft.com/office/drawing/2014/main" id="{0E373229-937B-4477-8B47-835C3F0C831E}"/>
              </a:ext>
            </a:extLst>
          </p:cNvPr>
          <p:cNvSpPr txBox="1"/>
          <p:nvPr/>
        </p:nvSpPr>
        <p:spPr bwMode="auto">
          <a:xfrm>
            <a:off x="3275281" y="4881770"/>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two.’</a:t>
            </a:r>
          </a:p>
        </p:txBody>
      </p:sp>
      <p:sp>
        <p:nvSpPr>
          <p:cNvPr id="16" name="TextBox 15">
            <a:extLst>
              <a:ext uri="{FF2B5EF4-FFF2-40B4-BE49-F238E27FC236}">
                <a16:creationId xmlns:a16="http://schemas.microsoft.com/office/drawing/2014/main" id="{10FA6C1A-84A2-4079-9EE2-8832AC328070}"/>
              </a:ext>
            </a:extLst>
          </p:cNvPr>
          <p:cNvSpPr txBox="1"/>
          <p:nvPr/>
        </p:nvSpPr>
        <p:spPr bwMode="auto">
          <a:xfrm>
            <a:off x="3198785" y="4881770"/>
            <a:ext cx="274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two.’</a:t>
            </a:r>
          </a:p>
        </p:txBody>
      </p:sp>
      <p:sp>
        <p:nvSpPr>
          <p:cNvPr id="17" name="TextBox 16">
            <a:extLst>
              <a:ext uri="{FF2B5EF4-FFF2-40B4-BE49-F238E27FC236}">
                <a16:creationId xmlns:a16="http://schemas.microsoft.com/office/drawing/2014/main" id="{9D0F54B0-8BE2-4268-8DC1-A88634773614}"/>
              </a:ext>
            </a:extLst>
          </p:cNvPr>
          <p:cNvSpPr txBox="1"/>
          <p:nvPr/>
        </p:nvSpPr>
        <p:spPr bwMode="auto">
          <a:xfrm>
            <a:off x="2541253" y="4881770"/>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two.’</a:t>
            </a:r>
          </a:p>
        </p:txBody>
      </p:sp>
    </p:spTree>
    <p:extLst>
      <p:ext uri="{BB962C8B-B14F-4D97-AF65-F5344CB8AC3E}">
        <p14:creationId xmlns:p14="http://schemas.microsoft.com/office/powerpoint/2010/main" val="168974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xit" presetSubtype="0" fill="hold" grpId="1" nodeType="with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55F45A13-2DC7-452E-B2DD-870A2F7E5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210" y="2481190"/>
            <a:ext cx="834172" cy="845446"/>
          </a:xfrm>
          <a:prstGeom prst="rect">
            <a:avLst/>
          </a:prstGeom>
        </p:spPr>
      </p:pic>
      <p:pic>
        <p:nvPicPr>
          <p:cNvPr id="4" name="Picture 3">
            <a:extLst>
              <a:ext uri="{FF2B5EF4-FFF2-40B4-BE49-F238E27FC236}">
                <a16:creationId xmlns:a16="http://schemas.microsoft.com/office/drawing/2014/main" id="{8C6FEB98-CA1A-4B70-8205-64300EF50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844" y="2481190"/>
            <a:ext cx="834172" cy="845446"/>
          </a:xfrm>
          <a:prstGeom prst="rect">
            <a:avLst/>
          </a:prstGeom>
        </p:spPr>
      </p:pic>
      <p:pic>
        <p:nvPicPr>
          <p:cNvPr id="5" name="Picture 4">
            <a:extLst>
              <a:ext uri="{FF2B5EF4-FFF2-40B4-BE49-F238E27FC236}">
                <a16:creationId xmlns:a16="http://schemas.microsoft.com/office/drawing/2014/main" id="{ACFF9FCB-F89E-472A-9B00-46614ADD9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479" y="2481190"/>
            <a:ext cx="834172" cy="845446"/>
          </a:xfrm>
          <a:prstGeom prst="rect">
            <a:avLst/>
          </a:prstGeom>
        </p:spPr>
      </p:pic>
      <p:pic>
        <p:nvPicPr>
          <p:cNvPr id="6" name="Picture 5">
            <a:extLst>
              <a:ext uri="{FF2B5EF4-FFF2-40B4-BE49-F238E27FC236}">
                <a16:creationId xmlns:a16="http://schemas.microsoft.com/office/drawing/2014/main" id="{7FF08425-DBA6-4B48-9C1D-01A39A034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114" y="2481190"/>
            <a:ext cx="834172" cy="845446"/>
          </a:xfrm>
          <a:prstGeom prst="rect">
            <a:avLst/>
          </a:prstGeom>
        </p:spPr>
      </p:pic>
      <p:pic>
        <p:nvPicPr>
          <p:cNvPr id="7" name="Picture 6">
            <a:extLst>
              <a:ext uri="{FF2B5EF4-FFF2-40B4-BE49-F238E27FC236}">
                <a16:creationId xmlns:a16="http://schemas.microsoft.com/office/drawing/2014/main" id="{B0B37120-F8B7-4726-BEB1-5E11CA3AB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748" y="2481190"/>
            <a:ext cx="834172" cy="845446"/>
          </a:xfrm>
          <a:prstGeom prst="rect">
            <a:avLst/>
          </a:prstGeom>
        </p:spPr>
      </p:pic>
      <p:pic>
        <p:nvPicPr>
          <p:cNvPr id="8" name="Picture 7">
            <a:extLst>
              <a:ext uri="{FF2B5EF4-FFF2-40B4-BE49-F238E27FC236}">
                <a16:creationId xmlns:a16="http://schemas.microsoft.com/office/drawing/2014/main" id="{A772F7CF-B5F8-4E14-9DFD-7F9765A1C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210" y="3531365"/>
            <a:ext cx="834172" cy="845446"/>
          </a:xfrm>
          <a:prstGeom prst="rect">
            <a:avLst/>
          </a:prstGeom>
        </p:spPr>
      </p:pic>
      <p:pic>
        <p:nvPicPr>
          <p:cNvPr id="9" name="Picture 8">
            <a:extLst>
              <a:ext uri="{FF2B5EF4-FFF2-40B4-BE49-F238E27FC236}">
                <a16:creationId xmlns:a16="http://schemas.microsoft.com/office/drawing/2014/main" id="{B573CEFC-7166-4518-9385-BC44C79324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844" y="3531365"/>
            <a:ext cx="834172" cy="845446"/>
          </a:xfrm>
          <a:prstGeom prst="rect">
            <a:avLst/>
          </a:prstGeom>
        </p:spPr>
      </p:pic>
      <p:pic>
        <p:nvPicPr>
          <p:cNvPr id="10" name="Picture 9">
            <a:extLst>
              <a:ext uri="{FF2B5EF4-FFF2-40B4-BE49-F238E27FC236}">
                <a16:creationId xmlns:a16="http://schemas.microsoft.com/office/drawing/2014/main" id="{9220E2C7-A4B7-447B-8DF4-C2BD00EEE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479" y="3531365"/>
            <a:ext cx="834172" cy="845446"/>
          </a:xfrm>
          <a:prstGeom prst="rect">
            <a:avLst/>
          </a:prstGeom>
        </p:spPr>
      </p:pic>
      <p:pic>
        <p:nvPicPr>
          <p:cNvPr id="11" name="Picture 10">
            <a:extLst>
              <a:ext uri="{FF2B5EF4-FFF2-40B4-BE49-F238E27FC236}">
                <a16:creationId xmlns:a16="http://schemas.microsoft.com/office/drawing/2014/main" id="{4815F693-1986-4510-97D9-59432AF93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114" y="3531365"/>
            <a:ext cx="834172" cy="845446"/>
          </a:xfrm>
          <a:prstGeom prst="rect">
            <a:avLst/>
          </a:prstGeom>
        </p:spPr>
      </p:pic>
      <p:pic>
        <p:nvPicPr>
          <p:cNvPr id="12" name="Picture 11">
            <a:extLst>
              <a:ext uri="{FF2B5EF4-FFF2-40B4-BE49-F238E27FC236}">
                <a16:creationId xmlns:a16="http://schemas.microsoft.com/office/drawing/2014/main" id="{34B6BD85-78EA-4E52-A051-80530EA38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748" y="3531365"/>
            <a:ext cx="834172" cy="845446"/>
          </a:xfrm>
          <a:prstGeom prst="rect">
            <a:avLst/>
          </a:prstGeom>
        </p:spPr>
      </p:pic>
    </p:spTree>
    <p:extLst>
      <p:ext uri="{BB962C8B-B14F-4D97-AF65-F5344CB8AC3E}">
        <p14:creationId xmlns:p14="http://schemas.microsoft.com/office/powerpoint/2010/main" val="9343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06C5023C-D80F-43CF-B510-0595A81B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4" name="Picture 3">
            <a:extLst>
              <a:ext uri="{FF2B5EF4-FFF2-40B4-BE49-F238E27FC236}">
                <a16:creationId xmlns:a16="http://schemas.microsoft.com/office/drawing/2014/main" id="{A59D598C-4E5E-4069-A4F4-F0A9710AB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5" name="Picture 4">
            <a:extLst>
              <a:ext uri="{FF2B5EF4-FFF2-40B4-BE49-F238E27FC236}">
                <a16:creationId xmlns:a16="http://schemas.microsoft.com/office/drawing/2014/main" id="{05CE0F12-FA8B-4DE9-B5A1-6BA4C9DE1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6" name="Picture 5">
            <a:extLst>
              <a:ext uri="{FF2B5EF4-FFF2-40B4-BE49-F238E27FC236}">
                <a16:creationId xmlns:a16="http://schemas.microsoft.com/office/drawing/2014/main" id="{C00A51D9-1C9D-4D91-B05C-31E3088C6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7" name="Picture 6">
            <a:extLst>
              <a:ext uri="{FF2B5EF4-FFF2-40B4-BE49-F238E27FC236}">
                <a16:creationId xmlns:a16="http://schemas.microsoft.com/office/drawing/2014/main" id="{B7208367-D41E-4996-9F72-4D37D7478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8" name="Picture 7">
            <a:extLst>
              <a:ext uri="{FF2B5EF4-FFF2-40B4-BE49-F238E27FC236}">
                <a16:creationId xmlns:a16="http://schemas.microsoft.com/office/drawing/2014/main" id="{34B07B72-5C5F-49F2-AAB4-570DEC0DF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pic>
        <p:nvPicPr>
          <p:cNvPr id="9" name="Picture 8">
            <a:extLst>
              <a:ext uri="{FF2B5EF4-FFF2-40B4-BE49-F238E27FC236}">
                <a16:creationId xmlns:a16="http://schemas.microsoft.com/office/drawing/2014/main" id="{5BECE7E8-3F18-4B03-AE45-93EB23B94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3531365"/>
            <a:ext cx="845446" cy="845446"/>
          </a:xfrm>
          <a:prstGeom prst="rect">
            <a:avLst/>
          </a:prstGeom>
        </p:spPr>
      </p:pic>
      <p:sp>
        <p:nvSpPr>
          <p:cNvPr id="13" name="TextBox 12">
            <a:extLst>
              <a:ext uri="{FF2B5EF4-FFF2-40B4-BE49-F238E27FC236}">
                <a16:creationId xmlns:a16="http://schemas.microsoft.com/office/drawing/2014/main" id="{45A4518F-FADE-4449-8887-43A75BC571D5}"/>
              </a:ext>
            </a:extLst>
          </p:cNvPr>
          <p:cNvSpPr txBox="1"/>
          <p:nvPr/>
        </p:nvSpPr>
        <p:spPr bwMode="auto">
          <a:xfrm>
            <a:off x="3077393" y="4881770"/>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two.’</a:t>
            </a:r>
          </a:p>
        </p:txBody>
      </p:sp>
      <p:sp>
        <p:nvSpPr>
          <p:cNvPr id="14" name="TextBox 13">
            <a:extLst>
              <a:ext uri="{FF2B5EF4-FFF2-40B4-BE49-F238E27FC236}">
                <a16:creationId xmlns:a16="http://schemas.microsoft.com/office/drawing/2014/main" id="{5C16D421-F574-4C9E-9CF3-F658CEE50C6D}"/>
              </a:ext>
            </a:extLst>
          </p:cNvPr>
          <p:cNvSpPr txBox="1"/>
          <p:nvPr/>
        </p:nvSpPr>
        <p:spPr bwMode="auto">
          <a:xfrm>
            <a:off x="3275281" y="4881770"/>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two.’</a:t>
            </a:r>
          </a:p>
        </p:txBody>
      </p:sp>
      <p:sp>
        <p:nvSpPr>
          <p:cNvPr id="15" name="TextBox 14">
            <a:extLst>
              <a:ext uri="{FF2B5EF4-FFF2-40B4-BE49-F238E27FC236}">
                <a16:creationId xmlns:a16="http://schemas.microsoft.com/office/drawing/2014/main" id="{93C9C723-D944-494D-AB65-9CA51411B4E2}"/>
              </a:ext>
            </a:extLst>
          </p:cNvPr>
          <p:cNvSpPr txBox="1"/>
          <p:nvPr/>
        </p:nvSpPr>
        <p:spPr bwMode="auto">
          <a:xfrm>
            <a:off x="3144284" y="4881770"/>
            <a:ext cx="2854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two.’</a:t>
            </a:r>
          </a:p>
        </p:txBody>
      </p:sp>
      <p:sp>
        <p:nvSpPr>
          <p:cNvPr id="16" name="TextBox 15">
            <a:extLst>
              <a:ext uri="{FF2B5EF4-FFF2-40B4-BE49-F238E27FC236}">
                <a16:creationId xmlns:a16="http://schemas.microsoft.com/office/drawing/2014/main" id="{0DB36F90-5967-4151-AA7A-65D2291BAB5E}"/>
              </a:ext>
            </a:extLst>
          </p:cNvPr>
          <p:cNvSpPr txBox="1"/>
          <p:nvPr/>
        </p:nvSpPr>
        <p:spPr bwMode="auto">
          <a:xfrm>
            <a:off x="2541253" y="4881770"/>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two.’</a:t>
            </a:r>
          </a:p>
        </p:txBody>
      </p:sp>
      <p:sp>
        <p:nvSpPr>
          <p:cNvPr id="17" name="TextBox 16">
            <a:extLst>
              <a:ext uri="{FF2B5EF4-FFF2-40B4-BE49-F238E27FC236}">
                <a16:creationId xmlns:a16="http://schemas.microsoft.com/office/drawing/2014/main" id="{DF16DC20-BD87-4EAE-B5E3-B59E63F938A0}"/>
              </a:ext>
            </a:extLst>
          </p:cNvPr>
          <p:cNvSpPr txBox="1"/>
          <p:nvPr/>
        </p:nvSpPr>
        <p:spPr bwMode="auto">
          <a:xfrm>
            <a:off x="1840087" y="4881770"/>
            <a:ext cx="2975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two.’</a:t>
            </a:r>
          </a:p>
        </p:txBody>
      </p:sp>
    </p:spTree>
    <p:extLst>
      <p:ext uri="{BB962C8B-B14F-4D97-AF65-F5344CB8AC3E}">
        <p14:creationId xmlns:p14="http://schemas.microsoft.com/office/powerpoint/2010/main" val="254140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p:bldP spid="15" grpId="1"/>
      <p:bldP spid="16" grpId="0"/>
      <p:bldP spid="16" grpId="1"/>
      <p:bldP spid="17" grpId="0"/>
      <p:bldP spid="1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0ED96400-D7DE-4E29-B6E4-6042B5167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4" name="Picture 3">
            <a:extLst>
              <a:ext uri="{FF2B5EF4-FFF2-40B4-BE49-F238E27FC236}">
                <a16:creationId xmlns:a16="http://schemas.microsoft.com/office/drawing/2014/main" id="{DA2680F9-9C15-4064-93D5-D5060FCAD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5" name="Picture 4">
            <a:extLst>
              <a:ext uri="{FF2B5EF4-FFF2-40B4-BE49-F238E27FC236}">
                <a16:creationId xmlns:a16="http://schemas.microsoft.com/office/drawing/2014/main" id="{1A7C2BFB-B181-4E4F-AD2C-442463F9A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6" name="Picture 5">
            <a:extLst>
              <a:ext uri="{FF2B5EF4-FFF2-40B4-BE49-F238E27FC236}">
                <a16:creationId xmlns:a16="http://schemas.microsoft.com/office/drawing/2014/main" id="{01214777-027C-4ADB-AB49-CB6373F9F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7" name="Picture 6">
            <a:extLst>
              <a:ext uri="{FF2B5EF4-FFF2-40B4-BE49-F238E27FC236}">
                <a16:creationId xmlns:a16="http://schemas.microsoft.com/office/drawing/2014/main" id="{6DEC909D-9F95-4924-84F5-0D0B28B8A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8" name="Picture 7">
            <a:extLst>
              <a:ext uri="{FF2B5EF4-FFF2-40B4-BE49-F238E27FC236}">
                <a16:creationId xmlns:a16="http://schemas.microsoft.com/office/drawing/2014/main" id="{CAE56711-BF7D-4010-8269-BBA8E45EE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pic>
        <p:nvPicPr>
          <p:cNvPr id="9" name="Picture 8">
            <a:extLst>
              <a:ext uri="{FF2B5EF4-FFF2-40B4-BE49-F238E27FC236}">
                <a16:creationId xmlns:a16="http://schemas.microsoft.com/office/drawing/2014/main" id="{D405CE44-7DEC-438A-98F4-AC9232665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07" y="3531365"/>
            <a:ext cx="845446" cy="845446"/>
          </a:xfrm>
          <a:prstGeom prst="rect">
            <a:avLst/>
          </a:prstGeom>
        </p:spPr>
      </p:pic>
    </p:spTree>
    <p:extLst>
      <p:ext uri="{BB962C8B-B14F-4D97-AF65-F5344CB8AC3E}">
        <p14:creationId xmlns:p14="http://schemas.microsoft.com/office/powerpoint/2010/main" val="108149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06C206BD-373C-4F53-BF75-112D5FD85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667" y="2481190"/>
            <a:ext cx="1127259" cy="845446"/>
          </a:xfrm>
          <a:prstGeom prst="rect">
            <a:avLst/>
          </a:prstGeom>
        </p:spPr>
      </p:pic>
      <p:pic>
        <p:nvPicPr>
          <p:cNvPr id="4" name="Picture 3">
            <a:extLst>
              <a:ext uri="{FF2B5EF4-FFF2-40B4-BE49-F238E27FC236}">
                <a16:creationId xmlns:a16="http://schemas.microsoft.com/office/drawing/2014/main" id="{D34198BA-FEC1-4E2A-9164-7636245E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01" y="2481190"/>
            <a:ext cx="1127259" cy="845446"/>
          </a:xfrm>
          <a:prstGeom prst="rect">
            <a:avLst/>
          </a:prstGeom>
        </p:spPr>
      </p:pic>
      <p:pic>
        <p:nvPicPr>
          <p:cNvPr id="5" name="Picture 4">
            <a:extLst>
              <a:ext uri="{FF2B5EF4-FFF2-40B4-BE49-F238E27FC236}">
                <a16:creationId xmlns:a16="http://schemas.microsoft.com/office/drawing/2014/main" id="{3B60A839-9B24-4F99-BE47-59BC4294B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936" y="2481190"/>
            <a:ext cx="1127259" cy="845446"/>
          </a:xfrm>
          <a:prstGeom prst="rect">
            <a:avLst/>
          </a:prstGeom>
        </p:spPr>
      </p:pic>
      <p:pic>
        <p:nvPicPr>
          <p:cNvPr id="6" name="Picture 5">
            <a:extLst>
              <a:ext uri="{FF2B5EF4-FFF2-40B4-BE49-F238E27FC236}">
                <a16:creationId xmlns:a16="http://schemas.microsoft.com/office/drawing/2014/main" id="{243345C6-172D-4D44-9D00-EA9E69E1D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571" y="2481190"/>
            <a:ext cx="1127259" cy="845446"/>
          </a:xfrm>
          <a:prstGeom prst="rect">
            <a:avLst/>
          </a:prstGeom>
        </p:spPr>
      </p:pic>
      <p:pic>
        <p:nvPicPr>
          <p:cNvPr id="7" name="Picture 6">
            <a:extLst>
              <a:ext uri="{FF2B5EF4-FFF2-40B4-BE49-F238E27FC236}">
                <a16:creationId xmlns:a16="http://schemas.microsoft.com/office/drawing/2014/main" id="{75F5B5FD-F59C-4585-9FD7-916158F12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5205" y="2481190"/>
            <a:ext cx="1127259" cy="845446"/>
          </a:xfrm>
          <a:prstGeom prst="rect">
            <a:avLst/>
          </a:prstGeom>
        </p:spPr>
      </p:pic>
      <p:pic>
        <p:nvPicPr>
          <p:cNvPr id="8" name="Picture 7">
            <a:extLst>
              <a:ext uri="{FF2B5EF4-FFF2-40B4-BE49-F238E27FC236}">
                <a16:creationId xmlns:a16="http://schemas.microsoft.com/office/drawing/2014/main" id="{F2D4A200-23B4-47A5-B944-8723BC6E9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667" y="3531365"/>
            <a:ext cx="1127259" cy="845446"/>
          </a:xfrm>
          <a:prstGeom prst="rect">
            <a:avLst/>
          </a:prstGeom>
        </p:spPr>
      </p:pic>
      <p:pic>
        <p:nvPicPr>
          <p:cNvPr id="9" name="Picture 8">
            <a:extLst>
              <a:ext uri="{FF2B5EF4-FFF2-40B4-BE49-F238E27FC236}">
                <a16:creationId xmlns:a16="http://schemas.microsoft.com/office/drawing/2014/main" id="{0F955DB5-E164-4177-BF6F-DB338602E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301" y="3531365"/>
            <a:ext cx="1127259" cy="845446"/>
          </a:xfrm>
          <a:prstGeom prst="rect">
            <a:avLst/>
          </a:prstGeom>
        </p:spPr>
      </p:pic>
      <p:sp>
        <p:nvSpPr>
          <p:cNvPr id="12" name="TextBox 11">
            <a:extLst>
              <a:ext uri="{FF2B5EF4-FFF2-40B4-BE49-F238E27FC236}">
                <a16:creationId xmlns:a16="http://schemas.microsoft.com/office/drawing/2014/main" id="{D4407EB7-AA63-4746-A227-162BCA877B33}"/>
              </a:ext>
            </a:extLst>
          </p:cNvPr>
          <p:cNvSpPr txBox="1"/>
          <p:nvPr/>
        </p:nvSpPr>
        <p:spPr bwMode="auto">
          <a:xfrm>
            <a:off x="3077391" y="4881770"/>
            <a:ext cx="2989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two.’</a:t>
            </a:r>
          </a:p>
        </p:txBody>
      </p:sp>
      <p:sp>
        <p:nvSpPr>
          <p:cNvPr id="13" name="TextBox 12">
            <a:extLst>
              <a:ext uri="{FF2B5EF4-FFF2-40B4-BE49-F238E27FC236}">
                <a16:creationId xmlns:a16="http://schemas.microsoft.com/office/drawing/2014/main" id="{15FBB4F2-C8F2-4EE6-A56B-E12B7B7BE0B6}"/>
              </a:ext>
            </a:extLst>
          </p:cNvPr>
          <p:cNvSpPr txBox="1"/>
          <p:nvPr/>
        </p:nvSpPr>
        <p:spPr bwMode="auto">
          <a:xfrm>
            <a:off x="3275716" y="4881770"/>
            <a:ext cx="2592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two.’</a:t>
            </a:r>
          </a:p>
        </p:txBody>
      </p:sp>
      <p:sp>
        <p:nvSpPr>
          <p:cNvPr id="14" name="TextBox 13">
            <a:extLst>
              <a:ext uri="{FF2B5EF4-FFF2-40B4-BE49-F238E27FC236}">
                <a16:creationId xmlns:a16="http://schemas.microsoft.com/office/drawing/2014/main" id="{28BBA0A2-376B-4A35-A702-205E61B8375A}"/>
              </a:ext>
            </a:extLst>
          </p:cNvPr>
          <p:cNvSpPr txBox="1"/>
          <p:nvPr/>
        </p:nvSpPr>
        <p:spPr bwMode="auto">
          <a:xfrm>
            <a:off x="3198785" y="4881770"/>
            <a:ext cx="2745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two.’</a:t>
            </a:r>
          </a:p>
        </p:txBody>
      </p:sp>
      <p:sp>
        <p:nvSpPr>
          <p:cNvPr id="15" name="TextBox 14">
            <a:extLst>
              <a:ext uri="{FF2B5EF4-FFF2-40B4-BE49-F238E27FC236}">
                <a16:creationId xmlns:a16="http://schemas.microsoft.com/office/drawing/2014/main" id="{85D3BEC6-B943-400C-A9FB-9AA48C58DE35}"/>
              </a:ext>
            </a:extLst>
          </p:cNvPr>
          <p:cNvSpPr txBox="1"/>
          <p:nvPr/>
        </p:nvSpPr>
        <p:spPr bwMode="auto">
          <a:xfrm>
            <a:off x="2541253" y="4881770"/>
            <a:ext cx="28169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two.’</a:t>
            </a:r>
          </a:p>
        </p:txBody>
      </p:sp>
      <p:sp>
        <p:nvSpPr>
          <p:cNvPr id="16" name="TextBox 15">
            <a:extLst>
              <a:ext uri="{FF2B5EF4-FFF2-40B4-BE49-F238E27FC236}">
                <a16:creationId xmlns:a16="http://schemas.microsoft.com/office/drawing/2014/main" id="{911D6676-692D-452E-AE03-3DF95237462D}"/>
              </a:ext>
            </a:extLst>
          </p:cNvPr>
          <p:cNvSpPr txBox="1"/>
          <p:nvPr/>
        </p:nvSpPr>
        <p:spPr bwMode="auto">
          <a:xfrm>
            <a:off x="1840088" y="4881770"/>
            <a:ext cx="297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two.’</a:t>
            </a:r>
          </a:p>
        </p:txBody>
      </p:sp>
      <p:sp>
        <p:nvSpPr>
          <p:cNvPr id="17" name="TextBox 16">
            <a:extLst>
              <a:ext uri="{FF2B5EF4-FFF2-40B4-BE49-F238E27FC236}">
                <a16:creationId xmlns:a16="http://schemas.microsoft.com/office/drawing/2014/main" id="{7B3EB3A5-5A89-47F2-ABCB-B0081482258B}"/>
              </a:ext>
            </a:extLst>
          </p:cNvPr>
          <p:cNvSpPr txBox="1"/>
          <p:nvPr/>
        </p:nvSpPr>
        <p:spPr bwMode="auto">
          <a:xfrm>
            <a:off x="1324045" y="4881770"/>
            <a:ext cx="2766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‘Two groups of two.’</a:t>
            </a:r>
          </a:p>
        </p:txBody>
      </p:sp>
    </p:spTree>
    <p:extLst>
      <p:ext uri="{BB962C8B-B14F-4D97-AF65-F5344CB8AC3E}">
        <p14:creationId xmlns:p14="http://schemas.microsoft.com/office/powerpoint/2010/main" val="265040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xit" presetSubtype="0" fill="hold" grpId="1"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1" nodeType="withEffect">
                                  <p:stCondLst>
                                    <p:cond delay="0"/>
                                  </p:stCondLst>
                                  <p:childTnLst>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p:bldP spid="14" grpId="1"/>
      <p:bldP spid="15" grpId="0"/>
      <p:bldP spid="15" grpId="1"/>
      <p:bldP spid="16" grpId="0"/>
      <p:bldP spid="16" grpId="1"/>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1:5</a:t>
            </a:r>
          </a:p>
        </p:txBody>
      </p:sp>
      <p:pic>
        <p:nvPicPr>
          <p:cNvPr id="3" name="Picture 2">
            <a:extLst>
              <a:ext uri="{FF2B5EF4-FFF2-40B4-BE49-F238E27FC236}">
                <a16:creationId xmlns:a16="http://schemas.microsoft.com/office/drawing/2014/main" id="{2ABC72BB-529F-4615-90E8-0FF1D0A69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667" y="2481190"/>
            <a:ext cx="1127259" cy="845446"/>
          </a:xfrm>
          <a:prstGeom prst="rect">
            <a:avLst/>
          </a:prstGeom>
        </p:spPr>
      </p:pic>
      <p:pic>
        <p:nvPicPr>
          <p:cNvPr id="4" name="Picture 3">
            <a:extLst>
              <a:ext uri="{FF2B5EF4-FFF2-40B4-BE49-F238E27FC236}">
                <a16:creationId xmlns:a16="http://schemas.microsoft.com/office/drawing/2014/main" id="{FD4FB0BD-4828-48E6-9517-ABE5AEE27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301" y="2481190"/>
            <a:ext cx="1127259" cy="845446"/>
          </a:xfrm>
          <a:prstGeom prst="rect">
            <a:avLst/>
          </a:prstGeom>
        </p:spPr>
      </p:pic>
      <p:pic>
        <p:nvPicPr>
          <p:cNvPr id="5" name="Picture 4">
            <a:extLst>
              <a:ext uri="{FF2B5EF4-FFF2-40B4-BE49-F238E27FC236}">
                <a16:creationId xmlns:a16="http://schemas.microsoft.com/office/drawing/2014/main" id="{51E819D7-59DA-4691-9277-AA533A804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936" y="2481190"/>
            <a:ext cx="1127259" cy="845446"/>
          </a:xfrm>
          <a:prstGeom prst="rect">
            <a:avLst/>
          </a:prstGeom>
        </p:spPr>
      </p:pic>
      <p:pic>
        <p:nvPicPr>
          <p:cNvPr id="6" name="Picture 5">
            <a:extLst>
              <a:ext uri="{FF2B5EF4-FFF2-40B4-BE49-F238E27FC236}">
                <a16:creationId xmlns:a16="http://schemas.microsoft.com/office/drawing/2014/main" id="{9D60C324-66FF-4B5B-9DA8-9BA73F286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571" y="2481190"/>
            <a:ext cx="1127259" cy="845446"/>
          </a:xfrm>
          <a:prstGeom prst="rect">
            <a:avLst/>
          </a:prstGeom>
        </p:spPr>
      </p:pic>
      <p:pic>
        <p:nvPicPr>
          <p:cNvPr id="7" name="Picture 6">
            <a:extLst>
              <a:ext uri="{FF2B5EF4-FFF2-40B4-BE49-F238E27FC236}">
                <a16:creationId xmlns:a16="http://schemas.microsoft.com/office/drawing/2014/main" id="{61762FC1-2943-4E8E-9F28-31464744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205" y="2481190"/>
            <a:ext cx="1127259" cy="845446"/>
          </a:xfrm>
          <a:prstGeom prst="rect">
            <a:avLst/>
          </a:prstGeom>
        </p:spPr>
      </p:pic>
      <p:pic>
        <p:nvPicPr>
          <p:cNvPr id="8" name="Picture 7">
            <a:extLst>
              <a:ext uri="{FF2B5EF4-FFF2-40B4-BE49-F238E27FC236}">
                <a16:creationId xmlns:a16="http://schemas.microsoft.com/office/drawing/2014/main" id="{E1DF4FF7-3E77-4997-9140-0C3E2CFE8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667" y="3531365"/>
            <a:ext cx="1127259" cy="845446"/>
          </a:xfrm>
          <a:prstGeom prst="rect">
            <a:avLst/>
          </a:prstGeom>
        </p:spPr>
      </p:pic>
      <p:pic>
        <p:nvPicPr>
          <p:cNvPr id="9" name="Picture 8">
            <a:extLst>
              <a:ext uri="{FF2B5EF4-FFF2-40B4-BE49-F238E27FC236}">
                <a16:creationId xmlns:a16="http://schemas.microsoft.com/office/drawing/2014/main" id="{37DEF43A-90DF-4CFE-8525-5D2AE7B73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301" y="3531365"/>
            <a:ext cx="1127259" cy="845446"/>
          </a:xfrm>
          <a:prstGeom prst="rect">
            <a:avLst/>
          </a:prstGeom>
        </p:spPr>
      </p:pic>
    </p:spTree>
    <p:extLst>
      <p:ext uri="{BB962C8B-B14F-4D97-AF65-F5344CB8AC3E}">
        <p14:creationId xmlns:p14="http://schemas.microsoft.com/office/powerpoint/2010/main" val="9331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2:1</a:t>
            </a:r>
          </a:p>
        </p:txBody>
      </p:sp>
      <p:sp>
        <p:nvSpPr>
          <p:cNvPr id="5" name="TextBox 4">
            <a:extLst>
              <a:ext uri="{FF2B5EF4-FFF2-40B4-BE49-F238E27FC236}">
                <a16:creationId xmlns:a16="http://schemas.microsoft.com/office/drawing/2014/main" id="{4DCD7852-4745-4E9B-99F0-45243E6AD38F}"/>
              </a:ext>
            </a:extLst>
          </p:cNvPr>
          <p:cNvSpPr txBox="1"/>
          <p:nvPr/>
        </p:nvSpPr>
        <p:spPr bwMode="auto">
          <a:xfrm>
            <a:off x="7946719" y="3361099"/>
            <a:ext cx="684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100</a:t>
            </a:r>
          </a:p>
        </p:txBody>
      </p:sp>
      <p:sp>
        <p:nvSpPr>
          <p:cNvPr id="6" name="TextBox 5">
            <a:extLst>
              <a:ext uri="{FF2B5EF4-FFF2-40B4-BE49-F238E27FC236}">
                <a16:creationId xmlns:a16="http://schemas.microsoft.com/office/drawing/2014/main" id="{8730460D-1F41-4240-9EAA-890E5489B336}"/>
              </a:ext>
            </a:extLst>
          </p:cNvPr>
          <p:cNvSpPr txBox="1"/>
          <p:nvPr/>
        </p:nvSpPr>
        <p:spPr bwMode="auto">
          <a:xfrm>
            <a:off x="7266826"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
        <p:nvSpPr>
          <p:cNvPr id="7" name="TextBox 6">
            <a:extLst>
              <a:ext uri="{FF2B5EF4-FFF2-40B4-BE49-F238E27FC236}">
                <a16:creationId xmlns:a16="http://schemas.microsoft.com/office/drawing/2014/main" id="{F8BCFDDB-8D95-4EF6-8814-89FFE8D27731}"/>
              </a:ext>
            </a:extLst>
          </p:cNvPr>
          <p:cNvSpPr txBox="1"/>
          <p:nvPr/>
        </p:nvSpPr>
        <p:spPr bwMode="auto">
          <a:xfrm>
            <a:off x="6510730"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8" name="TextBox 7">
            <a:extLst>
              <a:ext uri="{FF2B5EF4-FFF2-40B4-BE49-F238E27FC236}">
                <a16:creationId xmlns:a16="http://schemas.microsoft.com/office/drawing/2014/main" id="{D48D3E15-FB5B-408C-8971-EC95A0043C86}"/>
              </a:ext>
            </a:extLst>
          </p:cNvPr>
          <p:cNvSpPr txBox="1"/>
          <p:nvPr/>
        </p:nvSpPr>
        <p:spPr bwMode="auto">
          <a:xfrm>
            <a:off x="5749871"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9" name="TextBox 8">
            <a:extLst>
              <a:ext uri="{FF2B5EF4-FFF2-40B4-BE49-F238E27FC236}">
                <a16:creationId xmlns:a16="http://schemas.microsoft.com/office/drawing/2014/main" id="{89821BA3-E16E-4118-8394-45354C0AF612}"/>
              </a:ext>
            </a:extLst>
          </p:cNvPr>
          <p:cNvSpPr txBox="1"/>
          <p:nvPr/>
        </p:nvSpPr>
        <p:spPr bwMode="auto">
          <a:xfrm>
            <a:off x="4989009"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0" name="TextBox 9">
            <a:extLst>
              <a:ext uri="{FF2B5EF4-FFF2-40B4-BE49-F238E27FC236}">
                <a16:creationId xmlns:a16="http://schemas.microsoft.com/office/drawing/2014/main" id="{9EBD69A9-BD53-4FF8-862D-A5116B13B3D0}"/>
              </a:ext>
            </a:extLst>
          </p:cNvPr>
          <p:cNvSpPr txBox="1"/>
          <p:nvPr/>
        </p:nvSpPr>
        <p:spPr bwMode="auto">
          <a:xfrm>
            <a:off x="4223374"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1892A87A-C079-46C0-A990-99F978B06589}"/>
              </a:ext>
            </a:extLst>
          </p:cNvPr>
          <p:cNvSpPr txBox="1"/>
          <p:nvPr/>
        </p:nvSpPr>
        <p:spPr bwMode="auto">
          <a:xfrm>
            <a:off x="3462518"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12" name="TextBox 11">
            <a:extLst>
              <a:ext uri="{FF2B5EF4-FFF2-40B4-BE49-F238E27FC236}">
                <a16:creationId xmlns:a16="http://schemas.microsoft.com/office/drawing/2014/main" id="{8FECB8B0-6056-450D-8C42-40C25A00DB60}"/>
              </a:ext>
            </a:extLst>
          </p:cNvPr>
          <p:cNvSpPr txBox="1"/>
          <p:nvPr/>
        </p:nvSpPr>
        <p:spPr bwMode="auto">
          <a:xfrm>
            <a:off x="2701652"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CE460750-F961-42D2-8A51-FD08966341ED}"/>
              </a:ext>
            </a:extLst>
          </p:cNvPr>
          <p:cNvSpPr txBox="1"/>
          <p:nvPr/>
        </p:nvSpPr>
        <p:spPr bwMode="auto">
          <a:xfrm>
            <a:off x="1940798"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4" name="TextBox 13">
            <a:extLst>
              <a:ext uri="{FF2B5EF4-FFF2-40B4-BE49-F238E27FC236}">
                <a16:creationId xmlns:a16="http://schemas.microsoft.com/office/drawing/2014/main" id="{F80E2ADA-4B46-4534-8808-FA0A1E6D97FE}"/>
              </a:ext>
            </a:extLst>
          </p:cNvPr>
          <p:cNvSpPr txBox="1"/>
          <p:nvPr/>
        </p:nvSpPr>
        <p:spPr bwMode="auto">
          <a:xfrm>
            <a:off x="1175174" y="3361099"/>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5" name="TextBox 14">
            <a:extLst>
              <a:ext uri="{FF2B5EF4-FFF2-40B4-BE49-F238E27FC236}">
                <a16:creationId xmlns:a16="http://schemas.microsoft.com/office/drawing/2014/main" id="{41DDAA36-EBE5-427E-AAD9-D1978C161A50}"/>
              </a:ext>
            </a:extLst>
          </p:cNvPr>
          <p:cNvSpPr txBox="1"/>
          <p:nvPr/>
        </p:nvSpPr>
        <p:spPr bwMode="auto">
          <a:xfrm>
            <a:off x="504818" y="33610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pic>
        <p:nvPicPr>
          <p:cNvPr id="17" name="Picture 16">
            <a:extLst>
              <a:ext uri="{FF2B5EF4-FFF2-40B4-BE49-F238E27FC236}">
                <a16:creationId xmlns:a16="http://schemas.microsoft.com/office/drawing/2014/main" id="{AC9BC450-15C0-45B2-81FC-76D60B8EC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93" y="3066204"/>
            <a:ext cx="7644918" cy="233434"/>
          </a:xfrm>
          <a:prstGeom prst="rect">
            <a:avLst/>
          </a:prstGeom>
        </p:spPr>
      </p:pic>
    </p:spTree>
    <p:extLst>
      <p:ext uri="{BB962C8B-B14F-4D97-AF65-F5344CB8AC3E}">
        <p14:creationId xmlns:p14="http://schemas.microsoft.com/office/powerpoint/2010/main" val="12429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
                                        </p:tgtEl>
                                      </p:cBhvr>
                                    </p:animEffect>
                                    <p:set>
                                      <p:cBhvr>
                                        <p:cTn id="80" dur="1" fill="hold">
                                          <p:stCondLst>
                                            <p:cond delay="499"/>
                                          </p:stCondLst>
                                        </p:cTn>
                                        <p:tgtEl>
                                          <p:spTgt spid="11"/>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2"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2"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500"/>
                                        <p:tgtEl>
                                          <p:spTgt spid="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2"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500"/>
                                        <p:tgtEl>
                                          <p:spTgt spid="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2"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2"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500"/>
                                        <p:tgtEl>
                                          <p:spTgt spid="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2"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fade">
                                      <p:cBhvr>
                                        <p:cTn id="122" dur="500"/>
                                        <p:tgtEl>
                                          <p:spTgt spid="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2"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fade">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2"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500"/>
                                        <p:tgtEl>
                                          <p:spTgt spid="1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2" nodeType="click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fade">
                                      <p:cBhvr>
                                        <p:cTn id="137" dur="500"/>
                                        <p:tgtEl>
                                          <p:spTgt spid="1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2" nodeType="clickEffect">
                                  <p:stCondLst>
                                    <p:cond delay="0"/>
                                  </p:stCondLst>
                                  <p:childTnLst>
                                    <p:set>
                                      <p:cBhvr>
                                        <p:cTn id="141" dur="1" fill="hold">
                                          <p:stCondLst>
                                            <p:cond delay="0"/>
                                          </p:stCondLst>
                                        </p:cTn>
                                        <p:tgtEl>
                                          <p:spTgt spid="14"/>
                                        </p:tgtEl>
                                        <p:attrNameLst>
                                          <p:attrName>style.visibility</p:attrName>
                                        </p:attrNameLst>
                                      </p:cBhvr>
                                      <p:to>
                                        <p:strVal val="visible"/>
                                      </p:to>
                                    </p:set>
                                    <p:animEffect transition="in" filter="fade">
                                      <p:cBhvr>
                                        <p:cTn id="142" dur="500"/>
                                        <p:tgtEl>
                                          <p:spTgt spid="1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2" nodeType="clickEffect">
                                  <p:stCondLst>
                                    <p:cond delay="0"/>
                                  </p:stCondLst>
                                  <p:childTnLst>
                                    <p:set>
                                      <p:cBhvr>
                                        <p:cTn id="146" dur="1" fill="hold">
                                          <p:stCondLst>
                                            <p:cond delay="0"/>
                                          </p:stCondLst>
                                        </p:cTn>
                                        <p:tgtEl>
                                          <p:spTgt spid="15"/>
                                        </p:tgtEl>
                                        <p:attrNameLst>
                                          <p:attrName>style.visibility</p:attrName>
                                        </p:attrNameLst>
                                      </p:cBhvr>
                                      <p:to>
                                        <p:strVal val="visible"/>
                                      </p:to>
                                    </p:set>
                                    <p:animEffect transition="in" filter="fade">
                                      <p:cBhvr>
                                        <p:cTn id="1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id="{E6CC382C-23D2-43D1-B241-B1B696004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2:1</a:t>
            </a:r>
          </a:p>
        </p:txBody>
      </p:sp>
      <p:sp>
        <p:nvSpPr>
          <p:cNvPr id="4" name="Star: 12 Points 3">
            <a:extLst>
              <a:ext uri="{FF2B5EF4-FFF2-40B4-BE49-F238E27FC236}">
                <a16:creationId xmlns:a16="http://schemas.microsoft.com/office/drawing/2014/main" id="{B8943449-042C-40D3-B77F-BC77E31761BB}"/>
              </a:ext>
            </a:extLst>
          </p:cNvPr>
          <p:cNvSpPr>
            <a:spLocks noChangeAspect="1"/>
          </p:cNvSpPr>
          <p:nvPr/>
        </p:nvSpPr>
        <p:spPr bwMode="auto">
          <a:xfrm>
            <a:off x="1060989"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FCE1360B-80F0-4589-B198-629A41651B19}"/>
              </a:ext>
            </a:extLst>
          </p:cNvPr>
          <p:cNvSpPr>
            <a:spLocks noChangeAspect="1"/>
          </p:cNvSpPr>
          <p:nvPr/>
        </p:nvSpPr>
        <p:spPr bwMode="auto">
          <a:xfrm>
            <a:off x="1913905"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F3A61121-9F70-4E26-BE4E-E0F927E1DA8C}"/>
              </a:ext>
            </a:extLst>
          </p:cNvPr>
          <p:cNvSpPr>
            <a:spLocks noChangeAspect="1"/>
          </p:cNvSpPr>
          <p:nvPr/>
        </p:nvSpPr>
        <p:spPr bwMode="auto">
          <a:xfrm>
            <a:off x="2766821"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60ADD3ED-73D7-4D28-8842-EEF5A89273AB}"/>
              </a:ext>
            </a:extLst>
          </p:cNvPr>
          <p:cNvSpPr>
            <a:spLocks noChangeAspect="1"/>
          </p:cNvSpPr>
          <p:nvPr/>
        </p:nvSpPr>
        <p:spPr bwMode="auto">
          <a:xfrm>
            <a:off x="3619737"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D078773F-0E89-40FE-B472-7D70D25AB84C}"/>
              </a:ext>
            </a:extLst>
          </p:cNvPr>
          <p:cNvSpPr>
            <a:spLocks noChangeAspect="1"/>
          </p:cNvSpPr>
          <p:nvPr/>
        </p:nvSpPr>
        <p:spPr bwMode="auto">
          <a:xfrm>
            <a:off x="4472653"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73FB51F6-9D16-4499-8B0F-872FB2FD92A0}"/>
              </a:ext>
            </a:extLst>
          </p:cNvPr>
          <p:cNvSpPr>
            <a:spLocks noChangeAspect="1"/>
          </p:cNvSpPr>
          <p:nvPr/>
        </p:nvSpPr>
        <p:spPr bwMode="auto">
          <a:xfrm>
            <a:off x="5325569"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223E189F-2442-4B21-9983-2F7EF8C9BE22}"/>
              </a:ext>
            </a:extLst>
          </p:cNvPr>
          <p:cNvSpPr>
            <a:spLocks noChangeAspect="1"/>
          </p:cNvSpPr>
          <p:nvPr/>
        </p:nvSpPr>
        <p:spPr bwMode="auto">
          <a:xfrm>
            <a:off x="6178485"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D1786E9B-BDC7-4BC6-8062-53039712DF10}"/>
              </a:ext>
            </a:extLst>
          </p:cNvPr>
          <p:cNvSpPr>
            <a:spLocks noChangeAspect="1"/>
          </p:cNvSpPr>
          <p:nvPr/>
        </p:nvSpPr>
        <p:spPr bwMode="auto">
          <a:xfrm>
            <a:off x="7031401"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458DDE45-4DE2-4ADE-BE31-B8F2A9224671}"/>
              </a:ext>
            </a:extLst>
          </p:cNvPr>
          <p:cNvSpPr>
            <a:spLocks noChangeAspect="1"/>
          </p:cNvSpPr>
          <p:nvPr/>
        </p:nvSpPr>
        <p:spPr bwMode="auto">
          <a:xfrm>
            <a:off x="7884318" y="34241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172106C6-BD10-4821-B070-DE629E3236CF}"/>
              </a:ext>
            </a:extLst>
          </p:cNvPr>
          <p:cNvSpPr>
            <a:spLocks noChangeAspect="1"/>
          </p:cNvSpPr>
          <p:nvPr/>
        </p:nvSpPr>
        <p:spPr bwMode="auto">
          <a:xfrm>
            <a:off x="945517" y="2779290"/>
            <a:ext cx="692498" cy="692498"/>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93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5" name="TextBox 4">
            <a:extLst>
              <a:ext uri="{FF2B5EF4-FFF2-40B4-BE49-F238E27FC236}">
                <a16:creationId xmlns:a16="http://schemas.microsoft.com/office/drawing/2014/main" id="{EF579918-8218-4318-9FEE-129A8E237900}"/>
              </a:ext>
            </a:extLst>
          </p:cNvPr>
          <p:cNvSpPr txBox="1"/>
          <p:nvPr/>
        </p:nvSpPr>
        <p:spPr bwMode="auto">
          <a:xfrm>
            <a:off x="59381" y="5577502"/>
            <a:ext cx="526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zero</a:t>
            </a:r>
          </a:p>
        </p:txBody>
      </p:sp>
      <p:sp>
        <p:nvSpPr>
          <p:cNvPr id="6" name="TextBox 5">
            <a:extLst>
              <a:ext uri="{FF2B5EF4-FFF2-40B4-BE49-F238E27FC236}">
                <a16:creationId xmlns:a16="http://schemas.microsoft.com/office/drawing/2014/main" id="{1C1FA915-E39D-4106-9CA1-D4C3C9B9EB9F}"/>
              </a:ext>
            </a:extLst>
          </p:cNvPr>
          <p:cNvSpPr txBox="1"/>
          <p:nvPr/>
        </p:nvSpPr>
        <p:spPr bwMode="auto">
          <a:xfrm>
            <a:off x="843757" y="5577502"/>
            <a:ext cx="480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two</a:t>
            </a:r>
          </a:p>
        </p:txBody>
      </p:sp>
      <p:sp>
        <p:nvSpPr>
          <p:cNvPr id="7" name="TextBox 6">
            <a:extLst>
              <a:ext uri="{FF2B5EF4-FFF2-40B4-BE49-F238E27FC236}">
                <a16:creationId xmlns:a16="http://schemas.microsoft.com/office/drawing/2014/main" id="{C143B1AB-9046-4F1C-84F1-6F3E0794D562}"/>
              </a:ext>
            </a:extLst>
          </p:cNvPr>
          <p:cNvSpPr txBox="1"/>
          <p:nvPr/>
        </p:nvSpPr>
        <p:spPr bwMode="auto">
          <a:xfrm>
            <a:off x="1653779" y="5577502"/>
            <a:ext cx="510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four</a:t>
            </a:r>
          </a:p>
        </p:txBody>
      </p:sp>
      <p:sp>
        <p:nvSpPr>
          <p:cNvPr id="8" name="TextBox 7">
            <a:extLst>
              <a:ext uri="{FF2B5EF4-FFF2-40B4-BE49-F238E27FC236}">
                <a16:creationId xmlns:a16="http://schemas.microsoft.com/office/drawing/2014/main" id="{3DA37D21-6FF5-4FA4-AE51-56F3BCBBCD24}"/>
              </a:ext>
            </a:extLst>
          </p:cNvPr>
          <p:cNvSpPr txBox="1"/>
          <p:nvPr/>
        </p:nvSpPr>
        <p:spPr bwMode="auto">
          <a:xfrm>
            <a:off x="2541173" y="5577502"/>
            <a:ext cx="386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six</a:t>
            </a:r>
          </a:p>
        </p:txBody>
      </p:sp>
      <p:sp>
        <p:nvSpPr>
          <p:cNvPr id="9" name="TextBox 8">
            <a:extLst>
              <a:ext uri="{FF2B5EF4-FFF2-40B4-BE49-F238E27FC236}">
                <a16:creationId xmlns:a16="http://schemas.microsoft.com/office/drawing/2014/main" id="{B03D3E89-2FAB-4B1C-A1C3-719BECA4FD95}"/>
              </a:ext>
            </a:extLst>
          </p:cNvPr>
          <p:cNvSpPr txBox="1"/>
          <p:nvPr/>
        </p:nvSpPr>
        <p:spPr bwMode="auto">
          <a:xfrm>
            <a:off x="3261448" y="5577502"/>
            <a:ext cx="59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eight</a:t>
            </a:r>
          </a:p>
        </p:txBody>
      </p:sp>
      <p:sp>
        <p:nvSpPr>
          <p:cNvPr id="10" name="TextBox 9">
            <a:extLst>
              <a:ext uri="{FF2B5EF4-FFF2-40B4-BE49-F238E27FC236}">
                <a16:creationId xmlns:a16="http://schemas.microsoft.com/office/drawing/2014/main" id="{76077C5D-E534-428A-9398-8B9D8A76F897}"/>
              </a:ext>
            </a:extLst>
          </p:cNvPr>
          <p:cNvSpPr txBox="1"/>
          <p:nvPr/>
        </p:nvSpPr>
        <p:spPr bwMode="auto">
          <a:xfrm>
            <a:off x="4161280" y="5577502"/>
            <a:ext cx="439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ten</a:t>
            </a:r>
          </a:p>
        </p:txBody>
      </p:sp>
      <p:sp>
        <p:nvSpPr>
          <p:cNvPr id="11" name="TextBox 10">
            <a:extLst>
              <a:ext uri="{FF2B5EF4-FFF2-40B4-BE49-F238E27FC236}">
                <a16:creationId xmlns:a16="http://schemas.microsoft.com/office/drawing/2014/main" id="{35632773-8248-419A-BF8A-CC13E7D2D157}"/>
              </a:ext>
            </a:extLst>
          </p:cNvPr>
          <p:cNvSpPr txBox="1"/>
          <p:nvPr/>
        </p:nvSpPr>
        <p:spPr bwMode="auto">
          <a:xfrm>
            <a:off x="4859604" y="5577502"/>
            <a:ext cx="692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twelve</a:t>
            </a:r>
          </a:p>
        </p:txBody>
      </p:sp>
      <p:sp>
        <p:nvSpPr>
          <p:cNvPr id="12" name="TextBox 11">
            <a:extLst>
              <a:ext uri="{FF2B5EF4-FFF2-40B4-BE49-F238E27FC236}">
                <a16:creationId xmlns:a16="http://schemas.microsoft.com/office/drawing/2014/main" id="{26A254B9-3D65-4182-8E66-B7B7A88D25F5}"/>
              </a:ext>
            </a:extLst>
          </p:cNvPr>
          <p:cNvSpPr txBox="1"/>
          <p:nvPr/>
        </p:nvSpPr>
        <p:spPr bwMode="auto">
          <a:xfrm>
            <a:off x="5599883" y="5577502"/>
            <a:ext cx="864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fourteen</a:t>
            </a:r>
          </a:p>
        </p:txBody>
      </p:sp>
      <p:sp>
        <p:nvSpPr>
          <p:cNvPr id="13" name="TextBox 12">
            <a:extLst>
              <a:ext uri="{FF2B5EF4-FFF2-40B4-BE49-F238E27FC236}">
                <a16:creationId xmlns:a16="http://schemas.microsoft.com/office/drawing/2014/main" id="{7BAB03F3-736C-4BED-B5ED-0D7FCD5B1501}"/>
              </a:ext>
            </a:extLst>
          </p:cNvPr>
          <p:cNvSpPr txBox="1"/>
          <p:nvPr/>
        </p:nvSpPr>
        <p:spPr bwMode="auto">
          <a:xfrm>
            <a:off x="6489056" y="5577502"/>
            <a:ext cx="736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sixteen</a:t>
            </a:r>
          </a:p>
        </p:txBody>
      </p:sp>
      <p:sp>
        <p:nvSpPr>
          <p:cNvPr id="14" name="TextBox 13">
            <a:extLst>
              <a:ext uri="{FF2B5EF4-FFF2-40B4-BE49-F238E27FC236}">
                <a16:creationId xmlns:a16="http://schemas.microsoft.com/office/drawing/2014/main" id="{5DD83DC4-C89C-48D9-BC5F-AF46A9D435F2}"/>
              </a:ext>
            </a:extLst>
          </p:cNvPr>
          <p:cNvSpPr txBox="1"/>
          <p:nvPr/>
        </p:nvSpPr>
        <p:spPr bwMode="auto">
          <a:xfrm>
            <a:off x="7242272" y="5577502"/>
            <a:ext cx="8789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eighteen</a:t>
            </a:r>
          </a:p>
        </p:txBody>
      </p:sp>
      <p:sp>
        <p:nvSpPr>
          <p:cNvPr id="15" name="TextBox 14">
            <a:extLst>
              <a:ext uri="{FF2B5EF4-FFF2-40B4-BE49-F238E27FC236}">
                <a16:creationId xmlns:a16="http://schemas.microsoft.com/office/drawing/2014/main" id="{31891D07-5071-4178-9E03-A90E89F2DA07}"/>
              </a:ext>
            </a:extLst>
          </p:cNvPr>
          <p:cNvSpPr txBox="1"/>
          <p:nvPr/>
        </p:nvSpPr>
        <p:spPr bwMode="auto">
          <a:xfrm>
            <a:off x="8147669" y="5577502"/>
            <a:ext cx="717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twenty</a:t>
            </a:r>
          </a:p>
        </p:txBody>
      </p:sp>
      <p:pic>
        <p:nvPicPr>
          <p:cNvPr id="17" name="Picture 16" descr="A picture containing object, mirror&#10;&#10;Description automatically generated">
            <a:extLst>
              <a:ext uri="{FF2B5EF4-FFF2-40B4-BE49-F238E27FC236}">
                <a16:creationId xmlns:a16="http://schemas.microsoft.com/office/drawing/2014/main" id="{99BB2CE4-B793-4144-AB5F-3086C9785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71" y="5304464"/>
            <a:ext cx="501282" cy="254381"/>
          </a:xfrm>
          <a:prstGeom prst="rect">
            <a:avLst/>
          </a:prstGeom>
        </p:spPr>
      </p:pic>
      <p:pic>
        <p:nvPicPr>
          <p:cNvPr id="19" name="Picture 18">
            <a:extLst>
              <a:ext uri="{FF2B5EF4-FFF2-40B4-BE49-F238E27FC236}">
                <a16:creationId xmlns:a16="http://schemas.microsoft.com/office/drawing/2014/main" id="{3D693161-37F0-4710-9C03-3A38F8C44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76" y="5057563"/>
            <a:ext cx="501282" cy="501282"/>
          </a:xfrm>
          <a:prstGeom prst="rect">
            <a:avLst/>
          </a:prstGeom>
        </p:spPr>
      </p:pic>
      <p:pic>
        <p:nvPicPr>
          <p:cNvPr id="21" name="Picture 20">
            <a:extLst>
              <a:ext uri="{FF2B5EF4-FFF2-40B4-BE49-F238E27FC236}">
                <a16:creationId xmlns:a16="http://schemas.microsoft.com/office/drawing/2014/main" id="{A6273C97-A730-4DEF-A772-DE285C808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881" y="4810663"/>
            <a:ext cx="501282" cy="748182"/>
          </a:xfrm>
          <a:prstGeom prst="rect">
            <a:avLst/>
          </a:prstGeom>
        </p:spPr>
      </p:pic>
      <p:pic>
        <p:nvPicPr>
          <p:cNvPr id="23" name="Picture 22">
            <a:extLst>
              <a:ext uri="{FF2B5EF4-FFF2-40B4-BE49-F238E27FC236}">
                <a16:creationId xmlns:a16="http://schemas.microsoft.com/office/drawing/2014/main" id="{6B575F08-D4CE-40FC-9C77-6EFFF2F3FE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7586" y="4563764"/>
            <a:ext cx="501282" cy="995081"/>
          </a:xfrm>
          <a:prstGeom prst="rect">
            <a:avLst/>
          </a:prstGeom>
        </p:spPr>
      </p:pic>
      <p:pic>
        <p:nvPicPr>
          <p:cNvPr id="25" name="Picture 24">
            <a:extLst>
              <a:ext uri="{FF2B5EF4-FFF2-40B4-BE49-F238E27FC236}">
                <a16:creationId xmlns:a16="http://schemas.microsoft.com/office/drawing/2014/main" id="{23EF5530-7C8D-4294-9CE5-8231F7A124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291" y="4316864"/>
            <a:ext cx="501282" cy="1241981"/>
          </a:xfrm>
          <a:prstGeom prst="rect">
            <a:avLst/>
          </a:prstGeom>
        </p:spPr>
      </p:pic>
      <p:pic>
        <p:nvPicPr>
          <p:cNvPr id="27" name="Picture 26" descr="A close up of a logo&#10;&#10;Description automatically generated">
            <a:extLst>
              <a:ext uri="{FF2B5EF4-FFF2-40B4-BE49-F238E27FC236}">
                <a16:creationId xmlns:a16="http://schemas.microsoft.com/office/drawing/2014/main" id="{38DF5F72-50BF-417E-8A92-0D71A7834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6996" y="4010110"/>
            <a:ext cx="501282" cy="1548735"/>
          </a:xfrm>
          <a:prstGeom prst="rect">
            <a:avLst/>
          </a:prstGeom>
        </p:spPr>
      </p:pic>
      <p:pic>
        <p:nvPicPr>
          <p:cNvPr id="29" name="Picture 28" descr="A picture containing weapon&#10;&#10;Description automatically generated">
            <a:extLst>
              <a:ext uri="{FF2B5EF4-FFF2-40B4-BE49-F238E27FC236}">
                <a16:creationId xmlns:a16="http://schemas.microsoft.com/office/drawing/2014/main" id="{D01B49DB-69D2-4959-8F42-1A49531397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1701" y="3763209"/>
            <a:ext cx="501282" cy="1795636"/>
          </a:xfrm>
          <a:prstGeom prst="rect">
            <a:avLst/>
          </a:prstGeom>
        </p:spPr>
      </p:pic>
      <p:pic>
        <p:nvPicPr>
          <p:cNvPr id="31" name="Picture 30" descr="A picture containing scissors&#10;&#10;Description automatically generated">
            <a:extLst>
              <a:ext uri="{FF2B5EF4-FFF2-40B4-BE49-F238E27FC236}">
                <a16:creationId xmlns:a16="http://schemas.microsoft.com/office/drawing/2014/main" id="{5731D8F9-73F9-4E3B-B9FA-C1989D38BC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6406" y="3516309"/>
            <a:ext cx="501282" cy="2042536"/>
          </a:xfrm>
          <a:prstGeom prst="rect">
            <a:avLst/>
          </a:prstGeom>
        </p:spPr>
      </p:pic>
      <p:pic>
        <p:nvPicPr>
          <p:cNvPr id="33" name="Picture 32">
            <a:extLst>
              <a:ext uri="{FF2B5EF4-FFF2-40B4-BE49-F238E27FC236}">
                <a16:creationId xmlns:a16="http://schemas.microsoft.com/office/drawing/2014/main" id="{2F446166-1531-4ED9-8EB5-E1EA8D47B3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1111" y="3269410"/>
            <a:ext cx="501282" cy="2289435"/>
          </a:xfrm>
          <a:prstGeom prst="rect">
            <a:avLst/>
          </a:prstGeom>
        </p:spPr>
      </p:pic>
      <p:pic>
        <p:nvPicPr>
          <p:cNvPr id="35" name="Picture 34" descr="A picture containing scissors, tool&#10;&#10;Description automatically generated">
            <a:extLst>
              <a:ext uri="{FF2B5EF4-FFF2-40B4-BE49-F238E27FC236}">
                <a16:creationId xmlns:a16="http://schemas.microsoft.com/office/drawing/2014/main" id="{3260ADF8-DE01-4517-AF7F-5E39D5E6B1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55813" y="3018769"/>
            <a:ext cx="501282" cy="2540076"/>
          </a:xfrm>
          <a:prstGeom prst="rect">
            <a:avLst/>
          </a:prstGeom>
        </p:spPr>
      </p:pic>
      <p:sp>
        <p:nvSpPr>
          <p:cNvPr id="36" name="TextBox 35">
            <a:extLst>
              <a:ext uri="{FF2B5EF4-FFF2-40B4-BE49-F238E27FC236}">
                <a16:creationId xmlns:a16="http://schemas.microsoft.com/office/drawing/2014/main" id="{003DCB22-9121-4E15-A759-4F3833E45E88}"/>
              </a:ext>
            </a:extLst>
          </p:cNvPr>
          <p:cNvSpPr txBox="1"/>
          <p:nvPr/>
        </p:nvSpPr>
        <p:spPr bwMode="auto">
          <a:xfrm>
            <a:off x="182427"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0</a:t>
            </a:r>
          </a:p>
        </p:txBody>
      </p:sp>
      <p:sp>
        <p:nvSpPr>
          <p:cNvPr id="37" name="TextBox 36">
            <a:extLst>
              <a:ext uri="{FF2B5EF4-FFF2-40B4-BE49-F238E27FC236}">
                <a16:creationId xmlns:a16="http://schemas.microsoft.com/office/drawing/2014/main" id="{32B65F5C-B5D2-4CC7-B120-FE56175F77FC}"/>
              </a:ext>
            </a:extLst>
          </p:cNvPr>
          <p:cNvSpPr txBox="1"/>
          <p:nvPr/>
        </p:nvSpPr>
        <p:spPr bwMode="auto">
          <a:xfrm>
            <a:off x="943688"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a:t>
            </a:r>
          </a:p>
        </p:txBody>
      </p:sp>
      <p:sp>
        <p:nvSpPr>
          <p:cNvPr id="38" name="TextBox 37">
            <a:extLst>
              <a:ext uri="{FF2B5EF4-FFF2-40B4-BE49-F238E27FC236}">
                <a16:creationId xmlns:a16="http://schemas.microsoft.com/office/drawing/2014/main" id="{DAACF62F-2FDF-4ED0-BC74-628AB841FA17}"/>
              </a:ext>
            </a:extLst>
          </p:cNvPr>
          <p:cNvSpPr txBox="1"/>
          <p:nvPr/>
        </p:nvSpPr>
        <p:spPr bwMode="auto">
          <a:xfrm>
            <a:off x="1768394"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4</a:t>
            </a:r>
          </a:p>
        </p:txBody>
      </p:sp>
      <p:sp>
        <p:nvSpPr>
          <p:cNvPr id="39" name="TextBox 38">
            <a:extLst>
              <a:ext uri="{FF2B5EF4-FFF2-40B4-BE49-F238E27FC236}">
                <a16:creationId xmlns:a16="http://schemas.microsoft.com/office/drawing/2014/main" id="{E906092D-9615-4D87-B91F-404A4B29111C}"/>
              </a:ext>
            </a:extLst>
          </p:cNvPr>
          <p:cNvSpPr txBox="1"/>
          <p:nvPr/>
        </p:nvSpPr>
        <p:spPr bwMode="auto">
          <a:xfrm>
            <a:off x="2594072"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6</a:t>
            </a:r>
          </a:p>
        </p:txBody>
      </p:sp>
      <p:sp>
        <p:nvSpPr>
          <p:cNvPr id="40" name="TextBox 39">
            <a:extLst>
              <a:ext uri="{FF2B5EF4-FFF2-40B4-BE49-F238E27FC236}">
                <a16:creationId xmlns:a16="http://schemas.microsoft.com/office/drawing/2014/main" id="{A2ED101C-070D-4114-86D1-0CFC3851DDA4}"/>
              </a:ext>
            </a:extLst>
          </p:cNvPr>
          <p:cNvSpPr txBox="1"/>
          <p:nvPr/>
        </p:nvSpPr>
        <p:spPr bwMode="auto">
          <a:xfrm>
            <a:off x="3416137" y="5805264"/>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8</a:t>
            </a:r>
          </a:p>
        </p:txBody>
      </p:sp>
      <p:sp>
        <p:nvSpPr>
          <p:cNvPr id="41" name="TextBox 40">
            <a:extLst>
              <a:ext uri="{FF2B5EF4-FFF2-40B4-BE49-F238E27FC236}">
                <a16:creationId xmlns:a16="http://schemas.microsoft.com/office/drawing/2014/main" id="{129078E4-011D-44A3-B08E-B6E2042F4EC1}"/>
              </a:ext>
            </a:extLst>
          </p:cNvPr>
          <p:cNvSpPr txBox="1"/>
          <p:nvPr/>
        </p:nvSpPr>
        <p:spPr bwMode="auto">
          <a:xfrm>
            <a:off x="4192635"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10</a:t>
            </a:r>
          </a:p>
        </p:txBody>
      </p:sp>
      <p:sp>
        <p:nvSpPr>
          <p:cNvPr id="42" name="TextBox 41">
            <a:extLst>
              <a:ext uri="{FF2B5EF4-FFF2-40B4-BE49-F238E27FC236}">
                <a16:creationId xmlns:a16="http://schemas.microsoft.com/office/drawing/2014/main" id="{7C21A78E-387E-4CAD-8E09-9B5B4EB74113}"/>
              </a:ext>
            </a:extLst>
          </p:cNvPr>
          <p:cNvSpPr txBox="1"/>
          <p:nvPr/>
        </p:nvSpPr>
        <p:spPr bwMode="auto">
          <a:xfrm>
            <a:off x="5017339" y="58052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12</a:t>
            </a:r>
          </a:p>
        </p:txBody>
      </p:sp>
      <p:sp>
        <p:nvSpPr>
          <p:cNvPr id="43" name="TextBox 42">
            <a:extLst>
              <a:ext uri="{FF2B5EF4-FFF2-40B4-BE49-F238E27FC236}">
                <a16:creationId xmlns:a16="http://schemas.microsoft.com/office/drawing/2014/main" id="{2F63CDBB-592D-4576-BD2F-B486AB939461}"/>
              </a:ext>
            </a:extLst>
          </p:cNvPr>
          <p:cNvSpPr txBox="1"/>
          <p:nvPr/>
        </p:nvSpPr>
        <p:spPr bwMode="auto">
          <a:xfrm>
            <a:off x="5843828"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14</a:t>
            </a:r>
          </a:p>
        </p:txBody>
      </p:sp>
      <p:sp>
        <p:nvSpPr>
          <p:cNvPr id="44" name="TextBox 43">
            <a:extLst>
              <a:ext uri="{FF2B5EF4-FFF2-40B4-BE49-F238E27FC236}">
                <a16:creationId xmlns:a16="http://schemas.microsoft.com/office/drawing/2014/main" id="{87197EB8-2CB0-46D6-971B-134270A3DD4D}"/>
              </a:ext>
            </a:extLst>
          </p:cNvPr>
          <p:cNvSpPr txBox="1"/>
          <p:nvPr/>
        </p:nvSpPr>
        <p:spPr bwMode="auto">
          <a:xfrm>
            <a:off x="6668689"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16</a:t>
            </a:r>
          </a:p>
        </p:txBody>
      </p:sp>
      <p:sp>
        <p:nvSpPr>
          <p:cNvPr id="45" name="TextBox 44">
            <a:extLst>
              <a:ext uri="{FF2B5EF4-FFF2-40B4-BE49-F238E27FC236}">
                <a16:creationId xmlns:a16="http://schemas.microsoft.com/office/drawing/2014/main" id="{67C8E93A-961C-4A8D-8D40-A4005F0F2096}"/>
              </a:ext>
            </a:extLst>
          </p:cNvPr>
          <p:cNvSpPr txBox="1"/>
          <p:nvPr/>
        </p:nvSpPr>
        <p:spPr bwMode="auto">
          <a:xfrm>
            <a:off x="7493238"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18</a:t>
            </a:r>
          </a:p>
        </p:txBody>
      </p:sp>
      <p:sp>
        <p:nvSpPr>
          <p:cNvPr id="46" name="TextBox 45">
            <a:extLst>
              <a:ext uri="{FF2B5EF4-FFF2-40B4-BE49-F238E27FC236}">
                <a16:creationId xmlns:a16="http://schemas.microsoft.com/office/drawing/2014/main" id="{ECB16EC2-319B-408C-AC6A-D85280AD2433}"/>
              </a:ext>
            </a:extLst>
          </p:cNvPr>
          <p:cNvSpPr txBox="1"/>
          <p:nvPr/>
        </p:nvSpPr>
        <p:spPr bwMode="auto">
          <a:xfrm>
            <a:off x="8317940"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500"/>
                                        <p:tgtEl>
                                          <p:spTgt spid="1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37" grpId="0"/>
      <p:bldP spid="38" grpId="0"/>
      <p:bldP spid="39" grpId="0"/>
      <p:bldP spid="40" grpId="0"/>
      <p:bldP spid="41" grpId="0"/>
      <p:bldP spid="42" grpId="0"/>
      <p:bldP spid="43" grpId="0"/>
      <p:bldP spid="44" grpId="0"/>
      <p:bldP spid="45" grpId="0"/>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2577105D-5B29-4511-8C36-C38CF4685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2:1</a:t>
            </a:r>
          </a:p>
        </p:txBody>
      </p:sp>
      <p:sp>
        <p:nvSpPr>
          <p:cNvPr id="4" name="Star: 12 Points 3">
            <a:extLst>
              <a:ext uri="{FF2B5EF4-FFF2-40B4-BE49-F238E27FC236}">
                <a16:creationId xmlns:a16="http://schemas.microsoft.com/office/drawing/2014/main" id="{0ED24EED-AFAC-4355-8AFE-FEA89C862F39}"/>
              </a:ext>
            </a:extLst>
          </p:cNvPr>
          <p:cNvSpPr>
            <a:spLocks noChangeAspect="1"/>
          </p:cNvSpPr>
          <p:nvPr/>
        </p:nvSpPr>
        <p:spPr bwMode="auto">
          <a:xfrm>
            <a:off x="1060989"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1676D93F-C3DF-4C79-9724-03A4A23F12C7}"/>
              </a:ext>
            </a:extLst>
          </p:cNvPr>
          <p:cNvSpPr>
            <a:spLocks noChangeAspect="1"/>
          </p:cNvSpPr>
          <p:nvPr/>
        </p:nvSpPr>
        <p:spPr bwMode="auto">
          <a:xfrm>
            <a:off x="1913905"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66D10AAE-FD6F-4BF7-BDAD-E412A851FE65}"/>
              </a:ext>
            </a:extLst>
          </p:cNvPr>
          <p:cNvSpPr>
            <a:spLocks noChangeAspect="1"/>
          </p:cNvSpPr>
          <p:nvPr/>
        </p:nvSpPr>
        <p:spPr bwMode="auto">
          <a:xfrm>
            <a:off x="2766821"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243A6530-23C0-4A65-B37E-EF8C6B4EB43C}"/>
              </a:ext>
            </a:extLst>
          </p:cNvPr>
          <p:cNvSpPr>
            <a:spLocks noChangeAspect="1"/>
          </p:cNvSpPr>
          <p:nvPr/>
        </p:nvSpPr>
        <p:spPr bwMode="auto">
          <a:xfrm>
            <a:off x="3619737"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E7FFEFFE-B03D-4338-9F52-4203CE5782D8}"/>
              </a:ext>
            </a:extLst>
          </p:cNvPr>
          <p:cNvSpPr>
            <a:spLocks noChangeAspect="1"/>
          </p:cNvSpPr>
          <p:nvPr/>
        </p:nvSpPr>
        <p:spPr bwMode="auto">
          <a:xfrm>
            <a:off x="4472653"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038DB90E-2206-44B3-A98B-6CEE7C0B3B42}"/>
              </a:ext>
            </a:extLst>
          </p:cNvPr>
          <p:cNvSpPr>
            <a:spLocks noChangeAspect="1"/>
          </p:cNvSpPr>
          <p:nvPr/>
        </p:nvSpPr>
        <p:spPr bwMode="auto">
          <a:xfrm>
            <a:off x="5325569"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7EBAF193-2D75-49FD-85F0-6AFE7C94DCE5}"/>
              </a:ext>
            </a:extLst>
          </p:cNvPr>
          <p:cNvSpPr>
            <a:spLocks noChangeAspect="1"/>
          </p:cNvSpPr>
          <p:nvPr/>
        </p:nvSpPr>
        <p:spPr bwMode="auto">
          <a:xfrm>
            <a:off x="6178485"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8999E190-BF8F-47DF-BC99-49100468051E}"/>
              </a:ext>
            </a:extLst>
          </p:cNvPr>
          <p:cNvSpPr>
            <a:spLocks noChangeAspect="1"/>
          </p:cNvSpPr>
          <p:nvPr/>
        </p:nvSpPr>
        <p:spPr bwMode="auto">
          <a:xfrm>
            <a:off x="7031401"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15BF0DFB-1941-46D9-85C8-816F8EAF5429}"/>
              </a:ext>
            </a:extLst>
          </p:cNvPr>
          <p:cNvSpPr>
            <a:spLocks noChangeAspect="1"/>
          </p:cNvSpPr>
          <p:nvPr/>
        </p:nvSpPr>
        <p:spPr bwMode="auto">
          <a:xfrm>
            <a:off x="7884318" y="342382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372471F6-41C2-4973-B96D-CF8FA988499B}"/>
              </a:ext>
            </a:extLst>
          </p:cNvPr>
          <p:cNvSpPr>
            <a:spLocks noChangeAspect="1"/>
          </p:cNvSpPr>
          <p:nvPr/>
        </p:nvSpPr>
        <p:spPr bwMode="auto">
          <a:xfrm>
            <a:off x="945517" y="2790088"/>
            <a:ext cx="692498" cy="692498"/>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596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
                                        </p:tgtEl>
                                      </p:cBhvr>
                                    </p:animEffect>
                                    <p:set>
                                      <p:cBhvr>
                                        <p:cTn id="84" dur="1" fill="hold">
                                          <p:stCondLst>
                                            <p:cond delay="499"/>
                                          </p:stCondLst>
                                        </p:cTn>
                                        <p:tgtEl>
                                          <p:spTgt spid="5"/>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6" name="TextBox 5">
            <a:extLst>
              <a:ext uri="{FF2B5EF4-FFF2-40B4-BE49-F238E27FC236}">
                <a16:creationId xmlns:a16="http://schemas.microsoft.com/office/drawing/2014/main" id="{00C22595-AA89-4E42-96C8-1823297BA9C6}"/>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7" name="TextBox 6">
            <a:extLst>
              <a:ext uri="{FF2B5EF4-FFF2-40B4-BE49-F238E27FC236}">
                <a16:creationId xmlns:a16="http://schemas.microsoft.com/office/drawing/2014/main" id="{3D890467-9B89-4400-B778-7A57A087EAB3}"/>
              </a:ext>
            </a:extLst>
          </p:cNvPr>
          <p:cNvSpPr txBox="1"/>
          <p:nvPr/>
        </p:nvSpPr>
        <p:spPr bwMode="auto">
          <a:xfrm>
            <a:off x="1547553" y="1079947"/>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fingers (and thumbs) are there?</a:t>
            </a:r>
          </a:p>
          <a:p>
            <a:pPr algn="ctr">
              <a:buClr>
                <a:srgbClr val="82CBDD"/>
              </a:buClr>
              <a:buNone/>
            </a:pPr>
            <a:r>
              <a:rPr lang="en-GB" sz="2400" dirty="0">
                <a:latin typeface="Myriad Pro Semibold" charset="0"/>
                <a:ea typeface="Myriad Pro Semibold" charset="0"/>
                <a:cs typeface="Myriad Pro Semibold" charset="0"/>
              </a:rPr>
              <a:t>Count in groups of ten.</a:t>
            </a:r>
          </a:p>
        </p:txBody>
      </p:sp>
      <p:pic>
        <p:nvPicPr>
          <p:cNvPr id="8" name="Picture 7">
            <a:extLst>
              <a:ext uri="{FF2B5EF4-FFF2-40B4-BE49-F238E27FC236}">
                <a16:creationId xmlns:a16="http://schemas.microsoft.com/office/drawing/2014/main" id="{006F3843-9BE0-431C-BA2E-8ED498E01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31" y="2509621"/>
            <a:ext cx="1159681" cy="788583"/>
          </a:xfrm>
          <a:prstGeom prst="rect">
            <a:avLst/>
          </a:prstGeom>
        </p:spPr>
      </p:pic>
      <p:pic>
        <p:nvPicPr>
          <p:cNvPr id="9" name="Picture 8">
            <a:extLst>
              <a:ext uri="{FF2B5EF4-FFF2-40B4-BE49-F238E27FC236}">
                <a16:creationId xmlns:a16="http://schemas.microsoft.com/office/drawing/2014/main" id="{C09BB2C3-4BBE-4DA4-8B9C-66EC0A7BC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439" y="2509621"/>
            <a:ext cx="1159681" cy="788583"/>
          </a:xfrm>
          <a:prstGeom prst="rect">
            <a:avLst/>
          </a:prstGeom>
        </p:spPr>
      </p:pic>
      <p:pic>
        <p:nvPicPr>
          <p:cNvPr id="10" name="Picture 9">
            <a:extLst>
              <a:ext uri="{FF2B5EF4-FFF2-40B4-BE49-F238E27FC236}">
                <a16:creationId xmlns:a16="http://schemas.microsoft.com/office/drawing/2014/main" id="{892DE0D7-252D-4A96-98EC-55D7527D9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848" y="2509621"/>
            <a:ext cx="1159681" cy="788583"/>
          </a:xfrm>
          <a:prstGeom prst="rect">
            <a:avLst/>
          </a:prstGeom>
        </p:spPr>
      </p:pic>
      <p:pic>
        <p:nvPicPr>
          <p:cNvPr id="11" name="Picture 10">
            <a:extLst>
              <a:ext uri="{FF2B5EF4-FFF2-40B4-BE49-F238E27FC236}">
                <a16:creationId xmlns:a16="http://schemas.microsoft.com/office/drawing/2014/main" id="{2636692C-4965-41AA-AC68-1C3280B499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257" y="2509621"/>
            <a:ext cx="1159681" cy="788583"/>
          </a:xfrm>
          <a:prstGeom prst="rect">
            <a:avLst/>
          </a:prstGeom>
        </p:spPr>
      </p:pic>
      <p:pic>
        <p:nvPicPr>
          <p:cNvPr id="12" name="Picture 11">
            <a:extLst>
              <a:ext uri="{FF2B5EF4-FFF2-40B4-BE49-F238E27FC236}">
                <a16:creationId xmlns:a16="http://schemas.microsoft.com/office/drawing/2014/main" id="{2C280754-DC13-4111-91AC-00C0DA3D6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665" y="2509621"/>
            <a:ext cx="1159681" cy="788583"/>
          </a:xfrm>
          <a:prstGeom prst="rect">
            <a:avLst/>
          </a:prstGeom>
        </p:spPr>
      </p:pic>
      <p:pic>
        <p:nvPicPr>
          <p:cNvPr id="13" name="Picture 12">
            <a:extLst>
              <a:ext uri="{FF2B5EF4-FFF2-40B4-BE49-F238E27FC236}">
                <a16:creationId xmlns:a16="http://schemas.microsoft.com/office/drawing/2014/main" id="{26399B7A-3A75-4CFE-B9F8-4C498D675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31" y="3655046"/>
            <a:ext cx="1159681" cy="788583"/>
          </a:xfrm>
          <a:prstGeom prst="rect">
            <a:avLst/>
          </a:prstGeom>
        </p:spPr>
      </p:pic>
      <p:pic>
        <p:nvPicPr>
          <p:cNvPr id="14" name="Picture 13">
            <a:extLst>
              <a:ext uri="{FF2B5EF4-FFF2-40B4-BE49-F238E27FC236}">
                <a16:creationId xmlns:a16="http://schemas.microsoft.com/office/drawing/2014/main" id="{D9FEABD6-4C1C-42E9-9C9D-201D550AC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439" y="3655046"/>
            <a:ext cx="1159681" cy="788583"/>
          </a:xfrm>
          <a:prstGeom prst="rect">
            <a:avLst/>
          </a:prstGeom>
        </p:spPr>
      </p:pic>
      <p:sp>
        <p:nvSpPr>
          <p:cNvPr id="22" name="TextBox 21">
            <a:extLst>
              <a:ext uri="{FF2B5EF4-FFF2-40B4-BE49-F238E27FC236}">
                <a16:creationId xmlns:a16="http://schemas.microsoft.com/office/drawing/2014/main" id="{C06CEF20-EF62-4EE7-8637-8D654CABD99E}"/>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23" name="TextBox 22">
            <a:extLst>
              <a:ext uri="{FF2B5EF4-FFF2-40B4-BE49-F238E27FC236}">
                <a16:creationId xmlns:a16="http://schemas.microsoft.com/office/drawing/2014/main" id="{68435651-CB7F-4606-9056-DC78320D753D}"/>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4" name="TextBox 23">
            <a:extLst>
              <a:ext uri="{FF2B5EF4-FFF2-40B4-BE49-F238E27FC236}">
                <a16:creationId xmlns:a16="http://schemas.microsoft.com/office/drawing/2014/main" id="{E546FF1D-9DC9-43A7-81E6-308438E32953}"/>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25" name="TextBox 24">
            <a:extLst>
              <a:ext uri="{FF2B5EF4-FFF2-40B4-BE49-F238E27FC236}">
                <a16:creationId xmlns:a16="http://schemas.microsoft.com/office/drawing/2014/main" id="{2C1659AF-7E35-4B21-AED0-B292D9098FE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6" name="TextBox 25">
            <a:extLst>
              <a:ext uri="{FF2B5EF4-FFF2-40B4-BE49-F238E27FC236}">
                <a16:creationId xmlns:a16="http://schemas.microsoft.com/office/drawing/2014/main" id="{CC41E473-9AFF-4B86-A87A-B08CE2CFBF17}"/>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27" name="TextBox 26">
            <a:extLst>
              <a:ext uri="{FF2B5EF4-FFF2-40B4-BE49-F238E27FC236}">
                <a16:creationId xmlns:a16="http://schemas.microsoft.com/office/drawing/2014/main" id="{247D656F-20B1-462F-A45D-39E541870553}"/>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1" name="TextBox 20">
            <a:extLst>
              <a:ext uri="{FF2B5EF4-FFF2-40B4-BE49-F238E27FC236}">
                <a16:creationId xmlns:a16="http://schemas.microsoft.com/office/drawing/2014/main" id="{36D7B68D-C8AB-4FB1-A04B-F8C54D4569C9}"/>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1C858E52-2F75-448C-BD88-3E1C2DC1E82B}"/>
              </a:ext>
            </a:extLst>
          </p:cNvPr>
          <p:cNvSpPr txBox="1"/>
          <p:nvPr/>
        </p:nvSpPr>
        <p:spPr bwMode="auto">
          <a:xfrm>
            <a:off x="4022748" y="4881770"/>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9" name="TextBox 18">
            <a:extLst>
              <a:ext uri="{FF2B5EF4-FFF2-40B4-BE49-F238E27FC236}">
                <a16:creationId xmlns:a16="http://schemas.microsoft.com/office/drawing/2014/main" id="{C09C6668-139F-4265-B383-E7321B8141A2}"/>
              </a:ext>
            </a:extLst>
          </p:cNvPr>
          <p:cNvSpPr txBox="1"/>
          <p:nvPr/>
        </p:nvSpPr>
        <p:spPr bwMode="auto">
          <a:xfrm>
            <a:off x="4117776" y="4881770"/>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8" name="TextBox 17">
            <a:extLst>
              <a:ext uri="{FF2B5EF4-FFF2-40B4-BE49-F238E27FC236}">
                <a16:creationId xmlns:a16="http://schemas.microsoft.com/office/drawing/2014/main" id="{B579B54F-5585-424B-B5B0-FA0A813C5E81}"/>
              </a:ext>
            </a:extLst>
          </p:cNvPr>
          <p:cNvSpPr txBox="1"/>
          <p:nvPr/>
        </p:nvSpPr>
        <p:spPr bwMode="auto">
          <a:xfrm>
            <a:off x="4156247" y="4881770"/>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17" name="TextBox 16">
            <a:extLst>
              <a:ext uri="{FF2B5EF4-FFF2-40B4-BE49-F238E27FC236}">
                <a16:creationId xmlns:a16="http://schemas.microsoft.com/office/drawing/2014/main" id="{3C27819A-A5B8-4145-B3A5-3518CDAE52CF}"/>
              </a:ext>
            </a:extLst>
          </p:cNvPr>
          <p:cNvSpPr txBox="1"/>
          <p:nvPr/>
        </p:nvSpPr>
        <p:spPr bwMode="auto">
          <a:xfrm>
            <a:off x="4216390" y="4881770"/>
            <a:ext cx="711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16" name="TextBox 15">
            <a:extLst>
              <a:ext uri="{FF2B5EF4-FFF2-40B4-BE49-F238E27FC236}">
                <a16:creationId xmlns:a16="http://schemas.microsoft.com/office/drawing/2014/main" id="{81737CEC-489E-4975-B2D0-B00DC629B9E2}"/>
              </a:ext>
            </a:extLst>
          </p:cNvPr>
          <p:cNvSpPr txBox="1"/>
          <p:nvPr/>
        </p:nvSpPr>
        <p:spPr bwMode="auto">
          <a:xfrm>
            <a:off x="4179905" y="4881770"/>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sixty</a:t>
            </a:r>
          </a:p>
        </p:txBody>
      </p:sp>
      <p:sp>
        <p:nvSpPr>
          <p:cNvPr id="5" name="TextBox 4">
            <a:extLst>
              <a:ext uri="{FF2B5EF4-FFF2-40B4-BE49-F238E27FC236}">
                <a16:creationId xmlns:a16="http://schemas.microsoft.com/office/drawing/2014/main" id="{AADF60A3-C8CC-479A-9ACB-85247A3344FE}"/>
              </a:ext>
            </a:extLst>
          </p:cNvPr>
          <p:cNvSpPr txBox="1"/>
          <p:nvPr/>
        </p:nvSpPr>
        <p:spPr bwMode="auto">
          <a:xfrm>
            <a:off x="3967606" y="4881770"/>
            <a:ext cx="120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seventy</a:t>
            </a:r>
          </a:p>
        </p:txBody>
      </p:sp>
    </p:spTree>
    <p:extLst>
      <p:ext uri="{BB962C8B-B14F-4D97-AF65-F5344CB8AC3E}">
        <p14:creationId xmlns:p14="http://schemas.microsoft.com/office/powerpoint/2010/main" val="37379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8"/>
                                        </p:tgtEl>
                                      </p:cBhvr>
                                    </p:animEffect>
                                    <p:animScale>
                                      <p:cBhvr>
                                        <p:cTn id="12" dur="375" autoRev="1" fill="hold"/>
                                        <p:tgtEl>
                                          <p:spTgt spid="8"/>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9"/>
                                        </p:tgtEl>
                                      </p:cBhvr>
                                    </p:animEffect>
                                    <p:animScale>
                                      <p:cBhvr>
                                        <p:cTn id="23" dur="375" autoRev="1" fill="hold"/>
                                        <p:tgtEl>
                                          <p:spTgt spid="9"/>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10"/>
                                        </p:tgtEl>
                                      </p:cBhvr>
                                    </p:animEffect>
                                    <p:animScale>
                                      <p:cBhvr>
                                        <p:cTn id="40" dur="375" autoRev="1" fill="hold"/>
                                        <p:tgtEl>
                                          <p:spTgt spid="10"/>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1"/>
                                        </p:tgtEl>
                                      </p:cBhvr>
                                    </p:animEffect>
                                    <p:animScale>
                                      <p:cBhvr>
                                        <p:cTn id="57" dur="375" autoRev="1" fill="hold"/>
                                        <p:tgtEl>
                                          <p:spTgt spid="11"/>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2"/>
                                        </p:tgtEl>
                                      </p:cBhvr>
                                    </p:animEffect>
                                    <p:animScale>
                                      <p:cBhvr>
                                        <p:cTn id="74" dur="375" autoRev="1" fill="hold"/>
                                        <p:tgtEl>
                                          <p:spTgt spid="12"/>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3"/>
                                        </p:tgtEl>
                                      </p:cBhvr>
                                    </p:animEffect>
                                    <p:animScale>
                                      <p:cBhvr>
                                        <p:cTn id="91" dur="375" autoRev="1" fill="hold"/>
                                        <p:tgtEl>
                                          <p:spTgt spid="13"/>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3"/>
                                        </p:tgtEl>
                                      </p:cBhvr>
                                    </p:animEffect>
                                    <p:set>
                                      <p:cBhvr>
                                        <p:cTn id="97" dur="1" fill="hold">
                                          <p:stCondLst>
                                            <p:cond delay="499"/>
                                          </p:stCondLst>
                                        </p:cTn>
                                        <p:tgtEl>
                                          <p:spTgt spid="23"/>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500"/>
                                        <p:tgtEl>
                                          <p:spTgt spid="16"/>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4"/>
                                        </p:tgtEl>
                                      </p:cBhvr>
                                    </p:animEffect>
                                    <p:animScale>
                                      <p:cBhvr>
                                        <p:cTn id="108" dur="375" autoRev="1" fill="hold"/>
                                        <p:tgtEl>
                                          <p:spTgt spid="14"/>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6"/>
                                        </p:tgtEl>
                                      </p:cBhvr>
                                    </p:animEffect>
                                    <p:set>
                                      <p:cBhvr>
                                        <p:cTn id="111" dur="1" fill="hold">
                                          <p:stCondLst>
                                            <p:cond delay="499"/>
                                          </p:stCondLst>
                                        </p:cTn>
                                        <p:tgtEl>
                                          <p:spTgt spid="1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500"/>
                                        <p:tgtEl>
                                          <p:spTgt spid="5"/>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2" grpId="0"/>
      <p:bldP spid="22" grpId="1"/>
      <p:bldP spid="23" grpId="0"/>
      <p:bldP spid="23" grpId="1"/>
      <p:bldP spid="24" grpId="0"/>
      <p:bldP spid="24" grpId="1"/>
      <p:bldP spid="25" grpId="0"/>
      <p:bldP spid="25" grpId="1"/>
      <p:bldP spid="26" grpId="0"/>
      <p:bldP spid="26" grpId="1"/>
      <p:bldP spid="27" grpId="0"/>
      <p:bldP spid="27" grpId="1"/>
      <p:bldP spid="21" grpId="0"/>
      <p:bldP spid="21" grpId="1"/>
      <p:bldP spid="20" grpId="0"/>
      <p:bldP spid="20" grpId="1"/>
      <p:bldP spid="19" grpId="0"/>
      <p:bldP spid="19" grpId="1"/>
      <p:bldP spid="18" grpId="0"/>
      <p:bldP spid="18" grpId="1"/>
      <p:bldP spid="17" grpId="0"/>
      <p:bldP spid="17" grpId="1"/>
      <p:bldP spid="16" grpId="0"/>
      <p:bldP spid="16" grpId="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39B36360-EE48-44A4-B3B0-6505F8BCF17F}"/>
              </a:ext>
            </a:extLst>
          </p:cNvPr>
          <p:cNvSpPr txBox="1"/>
          <p:nvPr/>
        </p:nvSpPr>
        <p:spPr bwMode="auto">
          <a:xfrm>
            <a:off x="1547553" y="1079947"/>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fingers (and thumbs) are there?</a:t>
            </a:r>
          </a:p>
          <a:p>
            <a:pPr algn="ctr">
              <a:buClr>
                <a:srgbClr val="82CBDD"/>
              </a:buClr>
              <a:buNone/>
            </a:pPr>
            <a:r>
              <a:rPr lang="en-GB" sz="2400" dirty="0">
                <a:latin typeface="Myriad Pro Semibold" charset="0"/>
                <a:ea typeface="Myriad Pro Semibold" charset="0"/>
                <a:cs typeface="Myriad Pro Semibold" charset="0"/>
              </a:rPr>
              <a:t>Count in groups of ten.</a:t>
            </a:r>
          </a:p>
        </p:txBody>
      </p:sp>
      <p:pic>
        <p:nvPicPr>
          <p:cNvPr id="4" name="Picture 3">
            <a:extLst>
              <a:ext uri="{FF2B5EF4-FFF2-40B4-BE49-F238E27FC236}">
                <a16:creationId xmlns:a16="http://schemas.microsoft.com/office/drawing/2014/main" id="{58B9B9D0-1691-4421-97E8-65AA0707F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31" y="2509621"/>
            <a:ext cx="1159681" cy="788583"/>
          </a:xfrm>
          <a:prstGeom prst="rect">
            <a:avLst/>
          </a:prstGeom>
        </p:spPr>
      </p:pic>
      <p:pic>
        <p:nvPicPr>
          <p:cNvPr id="5" name="Picture 4">
            <a:extLst>
              <a:ext uri="{FF2B5EF4-FFF2-40B4-BE49-F238E27FC236}">
                <a16:creationId xmlns:a16="http://schemas.microsoft.com/office/drawing/2014/main" id="{026186D5-6165-4624-AF8E-64E08D350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439" y="2509621"/>
            <a:ext cx="1159681" cy="788583"/>
          </a:xfrm>
          <a:prstGeom prst="rect">
            <a:avLst/>
          </a:prstGeom>
        </p:spPr>
      </p:pic>
      <p:pic>
        <p:nvPicPr>
          <p:cNvPr id="6" name="Picture 5">
            <a:extLst>
              <a:ext uri="{FF2B5EF4-FFF2-40B4-BE49-F238E27FC236}">
                <a16:creationId xmlns:a16="http://schemas.microsoft.com/office/drawing/2014/main" id="{EE544102-4C25-433C-BF4B-7AFF6DE7E2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848" y="2509621"/>
            <a:ext cx="1159681" cy="788583"/>
          </a:xfrm>
          <a:prstGeom prst="rect">
            <a:avLst/>
          </a:prstGeom>
        </p:spPr>
      </p:pic>
      <p:pic>
        <p:nvPicPr>
          <p:cNvPr id="7" name="Picture 6">
            <a:extLst>
              <a:ext uri="{FF2B5EF4-FFF2-40B4-BE49-F238E27FC236}">
                <a16:creationId xmlns:a16="http://schemas.microsoft.com/office/drawing/2014/main" id="{B57F869B-49DB-4B68-8212-B2D6F9141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257" y="2509621"/>
            <a:ext cx="1159681" cy="788583"/>
          </a:xfrm>
          <a:prstGeom prst="rect">
            <a:avLst/>
          </a:prstGeom>
        </p:spPr>
      </p:pic>
      <p:pic>
        <p:nvPicPr>
          <p:cNvPr id="8" name="Picture 7">
            <a:extLst>
              <a:ext uri="{FF2B5EF4-FFF2-40B4-BE49-F238E27FC236}">
                <a16:creationId xmlns:a16="http://schemas.microsoft.com/office/drawing/2014/main" id="{6B525668-1674-4CC1-B088-2C984A549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665" y="2509621"/>
            <a:ext cx="1159681" cy="788583"/>
          </a:xfrm>
          <a:prstGeom prst="rect">
            <a:avLst/>
          </a:prstGeom>
        </p:spPr>
      </p:pic>
      <p:pic>
        <p:nvPicPr>
          <p:cNvPr id="9" name="Picture 8">
            <a:extLst>
              <a:ext uri="{FF2B5EF4-FFF2-40B4-BE49-F238E27FC236}">
                <a16:creationId xmlns:a16="http://schemas.microsoft.com/office/drawing/2014/main" id="{622E9AC2-2849-4925-BFED-D09F2C065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31" y="3655046"/>
            <a:ext cx="1159681" cy="788583"/>
          </a:xfrm>
          <a:prstGeom prst="rect">
            <a:avLst/>
          </a:prstGeom>
        </p:spPr>
      </p:pic>
      <p:pic>
        <p:nvPicPr>
          <p:cNvPr id="10" name="Picture 9">
            <a:extLst>
              <a:ext uri="{FF2B5EF4-FFF2-40B4-BE49-F238E27FC236}">
                <a16:creationId xmlns:a16="http://schemas.microsoft.com/office/drawing/2014/main" id="{BAF32A82-E9B3-4688-9287-FCB7F05F1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439" y="3655046"/>
            <a:ext cx="1159681" cy="788583"/>
          </a:xfrm>
          <a:prstGeom prst="rect">
            <a:avLst/>
          </a:prstGeom>
        </p:spPr>
      </p:pic>
    </p:spTree>
    <p:extLst>
      <p:ext uri="{BB962C8B-B14F-4D97-AF65-F5344CB8AC3E}">
        <p14:creationId xmlns:p14="http://schemas.microsoft.com/office/powerpoint/2010/main" val="8755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8208CE15-8540-415C-8C66-32DFC118E86E}"/>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10" name="TextBox 9">
            <a:extLst>
              <a:ext uri="{FF2B5EF4-FFF2-40B4-BE49-F238E27FC236}">
                <a16:creationId xmlns:a16="http://schemas.microsoft.com/office/drawing/2014/main" id="{F72E52C9-8DC4-41B6-BCC5-22C4AC9AAE37}"/>
              </a:ext>
            </a:extLst>
          </p:cNvPr>
          <p:cNvSpPr txBox="1"/>
          <p:nvPr/>
        </p:nvSpPr>
        <p:spPr bwMode="auto">
          <a:xfrm>
            <a:off x="2661893" y="1079947"/>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dots are there?</a:t>
            </a:r>
          </a:p>
          <a:p>
            <a:pPr algn="ctr">
              <a:buClr>
                <a:srgbClr val="82CBDD"/>
              </a:buClr>
              <a:buNone/>
            </a:pPr>
            <a:r>
              <a:rPr lang="en-GB" sz="2400" dirty="0">
                <a:latin typeface="Myriad Pro Semibold" charset="0"/>
                <a:ea typeface="Myriad Pro Semibold" charset="0"/>
                <a:cs typeface="Myriad Pro Semibold" charset="0"/>
              </a:rPr>
              <a:t>Count in groups of ten.</a:t>
            </a:r>
          </a:p>
        </p:txBody>
      </p:sp>
      <p:pic>
        <p:nvPicPr>
          <p:cNvPr id="11" name="Picture 10">
            <a:extLst>
              <a:ext uri="{FF2B5EF4-FFF2-40B4-BE49-F238E27FC236}">
                <a16:creationId xmlns:a16="http://schemas.microsoft.com/office/drawing/2014/main" id="{DB20E952-2D15-4D0F-9679-A313FE208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12" name="Picture 11">
            <a:extLst>
              <a:ext uri="{FF2B5EF4-FFF2-40B4-BE49-F238E27FC236}">
                <a16:creationId xmlns:a16="http://schemas.microsoft.com/office/drawing/2014/main" id="{7129DBFB-E33B-4637-9338-84F53F4DB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13" name="Picture 12">
            <a:extLst>
              <a:ext uri="{FF2B5EF4-FFF2-40B4-BE49-F238E27FC236}">
                <a16:creationId xmlns:a16="http://schemas.microsoft.com/office/drawing/2014/main" id="{005DD00B-811E-45BD-9D16-0590A98E8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14" name="Picture 13">
            <a:extLst>
              <a:ext uri="{FF2B5EF4-FFF2-40B4-BE49-F238E27FC236}">
                <a16:creationId xmlns:a16="http://schemas.microsoft.com/office/drawing/2014/main" id="{F6DDDF40-F10D-4192-9B8E-0A90DFAF0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15" name="Picture 14">
            <a:extLst>
              <a:ext uri="{FF2B5EF4-FFF2-40B4-BE49-F238E27FC236}">
                <a16:creationId xmlns:a16="http://schemas.microsoft.com/office/drawing/2014/main" id="{FC67965F-94B6-4587-91B9-67F2EABA6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16" name="Picture 15">
            <a:extLst>
              <a:ext uri="{FF2B5EF4-FFF2-40B4-BE49-F238E27FC236}">
                <a16:creationId xmlns:a16="http://schemas.microsoft.com/office/drawing/2014/main" id="{6AF8CC0D-A72E-42F0-B100-943087022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sp>
        <p:nvSpPr>
          <p:cNvPr id="4" name="TextBox 3">
            <a:extLst>
              <a:ext uri="{FF2B5EF4-FFF2-40B4-BE49-F238E27FC236}">
                <a16:creationId xmlns:a16="http://schemas.microsoft.com/office/drawing/2014/main" id="{B42B8A22-4305-40E3-9627-398863480ACC}"/>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5" name="TextBox 4">
            <a:extLst>
              <a:ext uri="{FF2B5EF4-FFF2-40B4-BE49-F238E27FC236}">
                <a16:creationId xmlns:a16="http://schemas.microsoft.com/office/drawing/2014/main" id="{FB362B8B-FB4F-417A-A464-C4E9E44D3E5F}"/>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6" name="TextBox 5">
            <a:extLst>
              <a:ext uri="{FF2B5EF4-FFF2-40B4-BE49-F238E27FC236}">
                <a16:creationId xmlns:a16="http://schemas.microsoft.com/office/drawing/2014/main" id="{7D19E6D9-FD67-4EF0-95D7-CABE5E71B95C}"/>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7" name="TextBox 6">
            <a:extLst>
              <a:ext uri="{FF2B5EF4-FFF2-40B4-BE49-F238E27FC236}">
                <a16:creationId xmlns:a16="http://schemas.microsoft.com/office/drawing/2014/main" id="{E8F06D1E-6726-44CB-A369-137434105FF4}"/>
              </a:ext>
            </a:extLst>
          </p:cNvPr>
          <p:cNvSpPr txBox="1"/>
          <p:nvPr/>
        </p:nvSpPr>
        <p:spPr bwMode="auto">
          <a:xfrm>
            <a:off x="4312955"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8" name="TextBox 7">
            <a:extLst>
              <a:ext uri="{FF2B5EF4-FFF2-40B4-BE49-F238E27FC236}">
                <a16:creationId xmlns:a16="http://schemas.microsoft.com/office/drawing/2014/main" id="{370E6489-2742-4C90-8B99-C25A2CCFC9CB}"/>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9" name="TextBox 8">
            <a:extLst>
              <a:ext uri="{FF2B5EF4-FFF2-40B4-BE49-F238E27FC236}">
                <a16:creationId xmlns:a16="http://schemas.microsoft.com/office/drawing/2014/main" id="{91474AA7-2565-44A1-A427-BE73DE1ED632}"/>
              </a:ext>
            </a:extLst>
          </p:cNvPr>
          <p:cNvSpPr txBox="1"/>
          <p:nvPr/>
        </p:nvSpPr>
        <p:spPr bwMode="auto">
          <a:xfrm>
            <a:off x="4179905" y="4881770"/>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sixty</a:t>
            </a:r>
          </a:p>
        </p:txBody>
      </p:sp>
      <p:sp>
        <p:nvSpPr>
          <p:cNvPr id="17" name="TextBox 16">
            <a:extLst>
              <a:ext uri="{FF2B5EF4-FFF2-40B4-BE49-F238E27FC236}">
                <a16:creationId xmlns:a16="http://schemas.microsoft.com/office/drawing/2014/main" id="{9C26D2C4-34DC-47A7-8BD3-B4A1EF195D5D}"/>
              </a:ext>
            </a:extLst>
          </p:cNvPr>
          <p:cNvSpPr txBox="1"/>
          <p:nvPr/>
        </p:nvSpPr>
        <p:spPr bwMode="auto">
          <a:xfrm>
            <a:off x="4216389" y="4881770"/>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18" name="TextBox 17">
            <a:extLst>
              <a:ext uri="{FF2B5EF4-FFF2-40B4-BE49-F238E27FC236}">
                <a16:creationId xmlns:a16="http://schemas.microsoft.com/office/drawing/2014/main" id="{1107D747-5E04-4467-A6D4-F91A2BE4F651}"/>
              </a:ext>
            </a:extLst>
          </p:cNvPr>
          <p:cNvSpPr txBox="1"/>
          <p:nvPr/>
        </p:nvSpPr>
        <p:spPr bwMode="auto">
          <a:xfrm>
            <a:off x="4156245" y="4881770"/>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19" name="TextBox 18">
            <a:extLst>
              <a:ext uri="{FF2B5EF4-FFF2-40B4-BE49-F238E27FC236}">
                <a16:creationId xmlns:a16="http://schemas.microsoft.com/office/drawing/2014/main" id="{D0DD9D8C-6121-451A-9649-DAA9A097CF6F}"/>
              </a:ext>
            </a:extLst>
          </p:cNvPr>
          <p:cNvSpPr txBox="1"/>
          <p:nvPr/>
        </p:nvSpPr>
        <p:spPr bwMode="auto">
          <a:xfrm>
            <a:off x="4117774" y="4881770"/>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20" name="TextBox 19">
            <a:extLst>
              <a:ext uri="{FF2B5EF4-FFF2-40B4-BE49-F238E27FC236}">
                <a16:creationId xmlns:a16="http://schemas.microsoft.com/office/drawing/2014/main" id="{6FF451D1-BB8F-4BE5-87E5-DAA41FFAE8E8}"/>
              </a:ext>
            </a:extLst>
          </p:cNvPr>
          <p:cNvSpPr txBox="1"/>
          <p:nvPr/>
        </p:nvSpPr>
        <p:spPr bwMode="auto">
          <a:xfrm>
            <a:off x="4022748" y="4881770"/>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21" name="TextBox 20">
            <a:extLst>
              <a:ext uri="{FF2B5EF4-FFF2-40B4-BE49-F238E27FC236}">
                <a16:creationId xmlns:a16="http://schemas.microsoft.com/office/drawing/2014/main" id="{0D3A56D0-BD62-40F7-A6EA-9995F2FF9651}"/>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Tree>
    <p:extLst>
      <p:ext uri="{BB962C8B-B14F-4D97-AF65-F5344CB8AC3E}">
        <p14:creationId xmlns:p14="http://schemas.microsoft.com/office/powerpoint/2010/main" val="27307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1"/>
                                        </p:tgtEl>
                                      </p:cBhvr>
                                    </p:animEffect>
                                    <p:animScale>
                                      <p:cBhvr>
                                        <p:cTn id="12" dur="375" autoRev="1" fill="hold"/>
                                        <p:tgtEl>
                                          <p:spTgt spid="11"/>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12"/>
                                        </p:tgtEl>
                                      </p:cBhvr>
                                    </p:animEffect>
                                    <p:animScale>
                                      <p:cBhvr>
                                        <p:cTn id="23" dur="375" autoRev="1" fill="hold"/>
                                        <p:tgtEl>
                                          <p:spTgt spid="12"/>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13"/>
                                        </p:tgtEl>
                                      </p:cBhvr>
                                    </p:animEffect>
                                    <p:animScale>
                                      <p:cBhvr>
                                        <p:cTn id="40" dur="375" autoRev="1" fill="hold"/>
                                        <p:tgtEl>
                                          <p:spTgt spid="13"/>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4"/>
                                        </p:tgtEl>
                                      </p:cBhvr>
                                    </p:animEffect>
                                    <p:animScale>
                                      <p:cBhvr>
                                        <p:cTn id="57" dur="375" autoRev="1" fill="hold"/>
                                        <p:tgtEl>
                                          <p:spTgt spid="14"/>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5"/>
                                        </p:tgtEl>
                                      </p:cBhvr>
                                    </p:animEffect>
                                    <p:animScale>
                                      <p:cBhvr>
                                        <p:cTn id="74" dur="375" autoRev="1" fill="hold"/>
                                        <p:tgtEl>
                                          <p:spTgt spid="15"/>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6"/>
                                        </p:tgtEl>
                                      </p:cBhvr>
                                    </p:animEffect>
                                    <p:animScale>
                                      <p:cBhvr>
                                        <p:cTn id="91" dur="375" autoRev="1" fill="hold"/>
                                        <p:tgtEl>
                                          <p:spTgt spid="16"/>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4"/>
                                        </p:tgtEl>
                                      </p:cBhvr>
                                    </p:animEffect>
                                    <p:set>
                                      <p:cBhvr>
                                        <p:cTn id="97" dur="1" fill="hold">
                                          <p:stCondLst>
                                            <p:cond delay="499"/>
                                          </p:stCondLst>
                                        </p:cTn>
                                        <p:tgtEl>
                                          <p:spTgt spid="4"/>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500"/>
                                        <p:tgtEl>
                                          <p:spTgt spid="9"/>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3"/>
                                        </p:tgtEl>
                                        <p:attrNameLst>
                                          <p:attrName>style.visibility</p:attrName>
                                        </p:attrNameLst>
                                      </p:cBhvr>
                                      <p:to>
                                        <p:strVal val="visible"/>
                                      </p:to>
                                    </p:set>
                                    <p:animEffect transition="in" filter="fade">
                                      <p:cBhvr>
                                        <p:cTn id="10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p:bldP spid="4" grpId="1"/>
      <p:bldP spid="5" grpId="0"/>
      <p:bldP spid="5" grpId="1"/>
      <p:bldP spid="6" grpId="0"/>
      <p:bldP spid="6" grpId="1"/>
      <p:bldP spid="7" grpId="0"/>
      <p:bldP spid="7" grpId="1"/>
      <p:bldP spid="8" grpId="0"/>
      <p:bldP spid="8" grpId="1"/>
      <p:bldP spid="9" grpId="0"/>
      <p:bldP spid="17" grpId="0"/>
      <p:bldP spid="17" grpId="1"/>
      <p:bldP spid="18" grpId="0"/>
      <p:bldP spid="18" grpId="1"/>
      <p:bldP spid="19" grpId="0"/>
      <p:bldP spid="19" grpId="1"/>
      <p:bldP spid="20" grpId="0"/>
      <p:bldP spid="20" grpId="1"/>
      <p:bldP spid="21" grpId="0"/>
      <p:bldP spid="21"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0B2865AA-5041-42EA-A11C-4FD3D7E4F314}"/>
              </a:ext>
            </a:extLst>
          </p:cNvPr>
          <p:cNvSpPr txBox="1"/>
          <p:nvPr/>
        </p:nvSpPr>
        <p:spPr bwMode="auto">
          <a:xfrm>
            <a:off x="2661893" y="1079947"/>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dots are there?</a:t>
            </a:r>
          </a:p>
          <a:p>
            <a:pPr algn="ctr">
              <a:buClr>
                <a:srgbClr val="82CBDD"/>
              </a:buClr>
              <a:buNone/>
            </a:pPr>
            <a:r>
              <a:rPr lang="en-GB" sz="2400" dirty="0">
                <a:latin typeface="Myriad Pro Semibold" charset="0"/>
                <a:ea typeface="Myriad Pro Semibold" charset="0"/>
                <a:cs typeface="Myriad Pro Semibold" charset="0"/>
              </a:rPr>
              <a:t>Count in groups of ten.</a:t>
            </a:r>
          </a:p>
        </p:txBody>
      </p:sp>
      <p:pic>
        <p:nvPicPr>
          <p:cNvPr id="4" name="Picture 3">
            <a:extLst>
              <a:ext uri="{FF2B5EF4-FFF2-40B4-BE49-F238E27FC236}">
                <a16:creationId xmlns:a16="http://schemas.microsoft.com/office/drawing/2014/main" id="{5B2DC432-16B2-42AB-9630-AE3229C93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5" name="Picture 4">
            <a:extLst>
              <a:ext uri="{FF2B5EF4-FFF2-40B4-BE49-F238E27FC236}">
                <a16:creationId xmlns:a16="http://schemas.microsoft.com/office/drawing/2014/main" id="{12CD436A-41F4-44E3-84DA-5A4CF4379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6" name="Picture 5">
            <a:extLst>
              <a:ext uri="{FF2B5EF4-FFF2-40B4-BE49-F238E27FC236}">
                <a16:creationId xmlns:a16="http://schemas.microsoft.com/office/drawing/2014/main" id="{6C9209DA-774A-41AF-B001-83601328A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7" name="Picture 6">
            <a:extLst>
              <a:ext uri="{FF2B5EF4-FFF2-40B4-BE49-F238E27FC236}">
                <a16:creationId xmlns:a16="http://schemas.microsoft.com/office/drawing/2014/main" id="{34B3DB18-4BE4-4A9C-B80A-7E10425A5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8" name="Picture 7">
            <a:extLst>
              <a:ext uri="{FF2B5EF4-FFF2-40B4-BE49-F238E27FC236}">
                <a16:creationId xmlns:a16="http://schemas.microsoft.com/office/drawing/2014/main" id="{69F81A50-7F47-468D-90BB-92DE972A2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9" name="Picture 8">
            <a:extLst>
              <a:ext uri="{FF2B5EF4-FFF2-40B4-BE49-F238E27FC236}">
                <a16:creationId xmlns:a16="http://schemas.microsoft.com/office/drawing/2014/main" id="{C976FA2F-D12E-4859-82B4-A3096E071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spTree>
    <p:extLst>
      <p:ext uri="{BB962C8B-B14F-4D97-AF65-F5344CB8AC3E}">
        <p14:creationId xmlns:p14="http://schemas.microsoft.com/office/powerpoint/2010/main" val="40140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1C5B653-C471-481C-A80D-2C63642E8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7" y="3531365"/>
            <a:ext cx="505205" cy="845446"/>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B858D465-51EE-4848-AC74-FCD1E3B89200}"/>
              </a:ext>
            </a:extLst>
          </p:cNvPr>
          <p:cNvSpPr txBox="1"/>
          <p:nvPr/>
        </p:nvSpPr>
        <p:spPr bwMode="auto">
          <a:xfrm>
            <a:off x="3967606" y="4881770"/>
            <a:ext cx="1208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seventy</a:t>
            </a:r>
          </a:p>
        </p:txBody>
      </p:sp>
      <p:sp>
        <p:nvSpPr>
          <p:cNvPr id="4" name="TextBox 3">
            <a:extLst>
              <a:ext uri="{FF2B5EF4-FFF2-40B4-BE49-F238E27FC236}">
                <a16:creationId xmlns:a16="http://schemas.microsoft.com/office/drawing/2014/main" id="{2CA4FDD2-0780-435D-B222-5D699E6F270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70</a:t>
            </a:r>
          </a:p>
        </p:txBody>
      </p:sp>
      <p:sp>
        <p:nvSpPr>
          <p:cNvPr id="5" name="TextBox 4">
            <a:extLst>
              <a:ext uri="{FF2B5EF4-FFF2-40B4-BE49-F238E27FC236}">
                <a16:creationId xmlns:a16="http://schemas.microsoft.com/office/drawing/2014/main" id="{A922FBE5-A2DF-4868-997B-B2750FABB584}"/>
              </a:ext>
            </a:extLst>
          </p:cNvPr>
          <p:cNvSpPr txBox="1"/>
          <p:nvPr/>
        </p:nvSpPr>
        <p:spPr bwMode="auto">
          <a:xfrm>
            <a:off x="2490372" y="1079947"/>
            <a:ext cx="416325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pencils are there?</a:t>
            </a:r>
          </a:p>
          <a:p>
            <a:pPr algn="ctr">
              <a:buClr>
                <a:srgbClr val="82CBDD"/>
              </a:buClr>
              <a:buNone/>
            </a:pPr>
            <a:r>
              <a:rPr lang="en-GB" sz="2400" dirty="0">
                <a:latin typeface="Myriad Pro Semibold" charset="0"/>
                <a:ea typeface="Myriad Pro Semibold" charset="0"/>
                <a:cs typeface="Myriad Pro Semibold" charset="0"/>
              </a:rPr>
              <a:t>Count in groups of ten.</a:t>
            </a:r>
          </a:p>
        </p:txBody>
      </p:sp>
      <p:pic>
        <p:nvPicPr>
          <p:cNvPr id="6" name="Picture 5">
            <a:extLst>
              <a:ext uri="{FF2B5EF4-FFF2-40B4-BE49-F238E27FC236}">
                <a16:creationId xmlns:a16="http://schemas.microsoft.com/office/drawing/2014/main" id="{1E462DFC-BCE6-4A69-9F4B-4079F2377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93" y="2481190"/>
            <a:ext cx="505205" cy="845446"/>
          </a:xfrm>
          <a:prstGeom prst="rect">
            <a:avLst/>
          </a:prstGeom>
        </p:spPr>
      </p:pic>
      <p:pic>
        <p:nvPicPr>
          <p:cNvPr id="7" name="Picture 6">
            <a:extLst>
              <a:ext uri="{FF2B5EF4-FFF2-40B4-BE49-F238E27FC236}">
                <a16:creationId xmlns:a16="http://schemas.microsoft.com/office/drawing/2014/main" id="{C818EBCF-85EE-4EDF-A09F-62507B7C3B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327" y="2481190"/>
            <a:ext cx="505205" cy="845446"/>
          </a:xfrm>
          <a:prstGeom prst="rect">
            <a:avLst/>
          </a:prstGeom>
        </p:spPr>
      </p:pic>
      <p:pic>
        <p:nvPicPr>
          <p:cNvPr id="8" name="Picture 7">
            <a:extLst>
              <a:ext uri="{FF2B5EF4-FFF2-40B4-BE49-F238E27FC236}">
                <a16:creationId xmlns:a16="http://schemas.microsoft.com/office/drawing/2014/main" id="{DB861F47-C21C-4BA3-820F-CC78E27AD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62" y="2481190"/>
            <a:ext cx="505205" cy="845446"/>
          </a:xfrm>
          <a:prstGeom prst="rect">
            <a:avLst/>
          </a:prstGeom>
        </p:spPr>
      </p:pic>
      <p:pic>
        <p:nvPicPr>
          <p:cNvPr id="9" name="Picture 8">
            <a:extLst>
              <a:ext uri="{FF2B5EF4-FFF2-40B4-BE49-F238E27FC236}">
                <a16:creationId xmlns:a16="http://schemas.microsoft.com/office/drawing/2014/main" id="{5147DF30-853E-4463-9045-4A110EDBEB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7" y="2481190"/>
            <a:ext cx="505205" cy="845446"/>
          </a:xfrm>
          <a:prstGeom prst="rect">
            <a:avLst/>
          </a:prstGeom>
        </p:spPr>
      </p:pic>
      <p:pic>
        <p:nvPicPr>
          <p:cNvPr id="10" name="Picture 9">
            <a:extLst>
              <a:ext uri="{FF2B5EF4-FFF2-40B4-BE49-F238E27FC236}">
                <a16:creationId xmlns:a16="http://schemas.microsoft.com/office/drawing/2014/main" id="{54084423-375C-449D-AC7F-0108F8D62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231" y="2481190"/>
            <a:ext cx="505205" cy="845446"/>
          </a:xfrm>
          <a:prstGeom prst="rect">
            <a:avLst/>
          </a:prstGeom>
        </p:spPr>
      </p:pic>
      <p:pic>
        <p:nvPicPr>
          <p:cNvPr id="11" name="Picture 10">
            <a:extLst>
              <a:ext uri="{FF2B5EF4-FFF2-40B4-BE49-F238E27FC236}">
                <a16:creationId xmlns:a16="http://schemas.microsoft.com/office/drawing/2014/main" id="{B4AF7AB9-FC6F-4665-B482-AEE73C709C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93" y="3531365"/>
            <a:ext cx="505205" cy="845446"/>
          </a:xfrm>
          <a:prstGeom prst="rect">
            <a:avLst/>
          </a:prstGeom>
        </p:spPr>
      </p:pic>
      <p:pic>
        <p:nvPicPr>
          <p:cNvPr id="12" name="Picture 11">
            <a:extLst>
              <a:ext uri="{FF2B5EF4-FFF2-40B4-BE49-F238E27FC236}">
                <a16:creationId xmlns:a16="http://schemas.microsoft.com/office/drawing/2014/main" id="{044A093C-54A3-48DD-B56A-FFF5885AB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327" y="3531365"/>
            <a:ext cx="505205" cy="845446"/>
          </a:xfrm>
          <a:prstGeom prst="rect">
            <a:avLst/>
          </a:prstGeom>
        </p:spPr>
      </p:pic>
      <p:pic>
        <p:nvPicPr>
          <p:cNvPr id="13" name="Picture 12">
            <a:extLst>
              <a:ext uri="{FF2B5EF4-FFF2-40B4-BE49-F238E27FC236}">
                <a16:creationId xmlns:a16="http://schemas.microsoft.com/office/drawing/2014/main" id="{1E86F126-0961-46A2-A7A2-E1363F5DD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62" y="3531365"/>
            <a:ext cx="505205" cy="845446"/>
          </a:xfrm>
          <a:prstGeom prst="rect">
            <a:avLst/>
          </a:prstGeom>
        </p:spPr>
      </p:pic>
      <p:sp>
        <p:nvSpPr>
          <p:cNvPr id="14" name="TextBox 13">
            <a:extLst>
              <a:ext uri="{FF2B5EF4-FFF2-40B4-BE49-F238E27FC236}">
                <a16:creationId xmlns:a16="http://schemas.microsoft.com/office/drawing/2014/main" id="{0F1953A7-0D13-4CD4-B45C-13C06BFBFD1E}"/>
              </a:ext>
            </a:extLst>
          </p:cNvPr>
          <p:cNvSpPr txBox="1"/>
          <p:nvPr/>
        </p:nvSpPr>
        <p:spPr bwMode="auto">
          <a:xfrm>
            <a:off x="4179905" y="4881770"/>
            <a:ext cx="784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sixty</a:t>
            </a:r>
          </a:p>
        </p:txBody>
      </p:sp>
      <p:sp>
        <p:nvSpPr>
          <p:cNvPr id="15" name="TextBox 14">
            <a:extLst>
              <a:ext uri="{FF2B5EF4-FFF2-40B4-BE49-F238E27FC236}">
                <a16:creationId xmlns:a16="http://schemas.microsoft.com/office/drawing/2014/main" id="{0906654A-3341-4B1F-818F-373A82CFF938}"/>
              </a:ext>
            </a:extLst>
          </p:cNvPr>
          <p:cNvSpPr txBox="1"/>
          <p:nvPr/>
        </p:nvSpPr>
        <p:spPr bwMode="auto">
          <a:xfrm>
            <a:off x="4216390" y="4881770"/>
            <a:ext cx="711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fifty</a:t>
            </a:r>
          </a:p>
        </p:txBody>
      </p:sp>
      <p:sp>
        <p:nvSpPr>
          <p:cNvPr id="16" name="TextBox 15">
            <a:extLst>
              <a:ext uri="{FF2B5EF4-FFF2-40B4-BE49-F238E27FC236}">
                <a16:creationId xmlns:a16="http://schemas.microsoft.com/office/drawing/2014/main" id="{F0386F6A-DB92-4750-8F9D-53B05272E478}"/>
              </a:ext>
            </a:extLst>
          </p:cNvPr>
          <p:cNvSpPr txBox="1"/>
          <p:nvPr/>
        </p:nvSpPr>
        <p:spPr bwMode="auto">
          <a:xfrm>
            <a:off x="4156245" y="4881770"/>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17" name="TextBox 16">
            <a:extLst>
              <a:ext uri="{FF2B5EF4-FFF2-40B4-BE49-F238E27FC236}">
                <a16:creationId xmlns:a16="http://schemas.microsoft.com/office/drawing/2014/main" id="{5F7E5168-F103-401F-8630-15A170F58C84}"/>
              </a:ext>
            </a:extLst>
          </p:cNvPr>
          <p:cNvSpPr txBox="1"/>
          <p:nvPr/>
        </p:nvSpPr>
        <p:spPr bwMode="auto">
          <a:xfrm>
            <a:off x="4117774" y="4881770"/>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18" name="TextBox 17">
            <a:extLst>
              <a:ext uri="{FF2B5EF4-FFF2-40B4-BE49-F238E27FC236}">
                <a16:creationId xmlns:a16="http://schemas.microsoft.com/office/drawing/2014/main" id="{4F383B95-78DE-4F6D-8722-C32204E12F50}"/>
              </a:ext>
            </a:extLst>
          </p:cNvPr>
          <p:cNvSpPr txBox="1"/>
          <p:nvPr/>
        </p:nvSpPr>
        <p:spPr bwMode="auto">
          <a:xfrm>
            <a:off x="4022748" y="4881770"/>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9" name="TextBox 18">
            <a:extLst>
              <a:ext uri="{FF2B5EF4-FFF2-40B4-BE49-F238E27FC236}">
                <a16:creationId xmlns:a16="http://schemas.microsoft.com/office/drawing/2014/main" id="{C7E0E8F6-ACCA-4A13-9662-B96B6ABDEB94}"/>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81EB8DD1-E8FC-48F0-BD34-3C7F4DFA28DF}"/>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60</a:t>
            </a:r>
          </a:p>
        </p:txBody>
      </p:sp>
      <p:sp>
        <p:nvSpPr>
          <p:cNvPr id="21" name="TextBox 20">
            <a:extLst>
              <a:ext uri="{FF2B5EF4-FFF2-40B4-BE49-F238E27FC236}">
                <a16:creationId xmlns:a16="http://schemas.microsoft.com/office/drawing/2014/main" id="{8CA9AA96-FD3A-4A6C-8AC7-82A879D94C30}"/>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22" name="TextBox 21">
            <a:extLst>
              <a:ext uri="{FF2B5EF4-FFF2-40B4-BE49-F238E27FC236}">
                <a16:creationId xmlns:a16="http://schemas.microsoft.com/office/drawing/2014/main" id="{3ABE64D0-AE7B-43D4-8210-A9048B607911}"/>
              </a:ext>
            </a:extLst>
          </p:cNvPr>
          <p:cNvSpPr txBox="1"/>
          <p:nvPr/>
        </p:nvSpPr>
        <p:spPr bwMode="auto">
          <a:xfrm>
            <a:off x="4312955" y="5310700"/>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23" name="TextBox 22">
            <a:extLst>
              <a:ext uri="{FF2B5EF4-FFF2-40B4-BE49-F238E27FC236}">
                <a16:creationId xmlns:a16="http://schemas.microsoft.com/office/drawing/2014/main" id="{011E58D6-E4D2-485D-B1EC-D32A448C1AC9}"/>
              </a:ext>
            </a:extLst>
          </p:cNvPr>
          <p:cNvSpPr txBox="1"/>
          <p:nvPr/>
        </p:nvSpPr>
        <p:spPr bwMode="auto">
          <a:xfrm>
            <a:off x="4312955"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24" name="TextBox 23">
            <a:extLst>
              <a:ext uri="{FF2B5EF4-FFF2-40B4-BE49-F238E27FC236}">
                <a16:creationId xmlns:a16="http://schemas.microsoft.com/office/drawing/2014/main" id="{0C57C560-F461-413F-9C64-B8DEA6714775}"/>
              </a:ext>
            </a:extLst>
          </p:cNvPr>
          <p:cNvSpPr txBox="1"/>
          <p:nvPr/>
        </p:nvSpPr>
        <p:spPr bwMode="auto">
          <a:xfrm>
            <a:off x="4312955"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25" name="TextBox 24">
            <a:extLst>
              <a:ext uri="{FF2B5EF4-FFF2-40B4-BE49-F238E27FC236}">
                <a16:creationId xmlns:a16="http://schemas.microsoft.com/office/drawing/2014/main" id="{1470E056-35D5-4971-AB5D-7EC7360DEE48}"/>
              </a:ext>
            </a:extLst>
          </p:cNvPr>
          <p:cNvSpPr txBox="1"/>
          <p:nvPr/>
        </p:nvSpPr>
        <p:spPr bwMode="auto">
          <a:xfrm>
            <a:off x="4312955"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5C8408AE-AF01-4019-AF2F-80C701B3F3A1}"/>
              </a:ext>
            </a:extLst>
          </p:cNvPr>
          <p:cNvSpPr txBox="1"/>
          <p:nvPr/>
        </p:nvSpPr>
        <p:spPr bwMode="auto">
          <a:xfrm>
            <a:off x="4057276" y="4881770"/>
            <a:ext cx="1029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eighty</a:t>
            </a:r>
          </a:p>
        </p:txBody>
      </p:sp>
      <p:sp>
        <p:nvSpPr>
          <p:cNvPr id="27" name="TextBox 26">
            <a:extLst>
              <a:ext uri="{FF2B5EF4-FFF2-40B4-BE49-F238E27FC236}">
                <a16:creationId xmlns:a16="http://schemas.microsoft.com/office/drawing/2014/main" id="{69F4E5C5-F2C6-400E-8A8B-EEA50758E74E}"/>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80</a:t>
            </a:r>
          </a:p>
        </p:txBody>
      </p:sp>
      <p:sp>
        <p:nvSpPr>
          <p:cNvPr id="30" name="TextBox 29">
            <a:extLst>
              <a:ext uri="{FF2B5EF4-FFF2-40B4-BE49-F238E27FC236}">
                <a16:creationId xmlns:a16="http://schemas.microsoft.com/office/drawing/2014/main" id="{ADBA596A-02F9-42A1-A440-A0AD73F0E47B}"/>
              </a:ext>
            </a:extLst>
          </p:cNvPr>
          <p:cNvSpPr txBox="1"/>
          <p:nvPr/>
        </p:nvSpPr>
        <p:spPr bwMode="auto">
          <a:xfrm>
            <a:off x="4060482" y="4881770"/>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ninety</a:t>
            </a:r>
          </a:p>
        </p:txBody>
      </p:sp>
      <p:sp>
        <p:nvSpPr>
          <p:cNvPr id="31" name="TextBox 30">
            <a:extLst>
              <a:ext uri="{FF2B5EF4-FFF2-40B4-BE49-F238E27FC236}">
                <a16:creationId xmlns:a16="http://schemas.microsoft.com/office/drawing/2014/main" id="{0334C996-CEA4-403A-BF3B-1B6AA555087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p>
        </p:txBody>
      </p:sp>
    </p:spTree>
    <p:extLst>
      <p:ext uri="{BB962C8B-B14F-4D97-AF65-F5344CB8AC3E}">
        <p14:creationId xmlns:p14="http://schemas.microsoft.com/office/powerpoint/2010/main" val="19960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6"/>
                                        </p:tgtEl>
                                      </p:cBhvr>
                                    </p:animEffect>
                                    <p:animScale>
                                      <p:cBhvr>
                                        <p:cTn id="12" dur="375" autoRev="1" fill="hold"/>
                                        <p:tgtEl>
                                          <p:spTgt spid="6"/>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7"/>
                                        </p:tgtEl>
                                      </p:cBhvr>
                                    </p:animEffect>
                                    <p:animScale>
                                      <p:cBhvr>
                                        <p:cTn id="23" dur="375" autoRev="1" fill="hold"/>
                                        <p:tgtEl>
                                          <p:spTgt spid="7"/>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8"/>
                                        </p:tgtEl>
                                      </p:cBhvr>
                                    </p:animEffect>
                                    <p:animScale>
                                      <p:cBhvr>
                                        <p:cTn id="40" dur="375" autoRev="1" fill="hold"/>
                                        <p:tgtEl>
                                          <p:spTgt spid="8"/>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9"/>
                                        </p:tgtEl>
                                      </p:cBhvr>
                                    </p:animEffect>
                                    <p:animScale>
                                      <p:cBhvr>
                                        <p:cTn id="57" dur="375" autoRev="1" fill="hold"/>
                                        <p:tgtEl>
                                          <p:spTgt spid="9"/>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0"/>
                                        </p:tgtEl>
                                      </p:cBhvr>
                                    </p:animEffect>
                                    <p:animScale>
                                      <p:cBhvr>
                                        <p:cTn id="74" dur="375" autoRev="1" fill="hold"/>
                                        <p:tgtEl>
                                          <p:spTgt spid="10"/>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1"/>
                                        </p:tgtEl>
                                      </p:cBhvr>
                                    </p:animEffect>
                                    <p:animScale>
                                      <p:cBhvr>
                                        <p:cTn id="91" dur="375" autoRev="1" fill="hold"/>
                                        <p:tgtEl>
                                          <p:spTgt spid="11"/>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2"/>
                                        </p:tgtEl>
                                      </p:cBhvr>
                                    </p:animEffect>
                                    <p:animScale>
                                      <p:cBhvr>
                                        <p:cTn id="108" dur="375" autoRev="1" fill="hold"/>
                                        <p:tgtEl>
                                          <p:spTgt spid="12"/>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4"/>
                                        </p:tgtEl>
                                      </p:cBhvr>
                                    </p:animEffect>
                                    <p:set>
                                      <p:cBhvr>
                                        <p:cTn id="111" dur="1" fill="hold">
                                          <p:stCondLst>
                                            <p:cond delay="499"/>
                                          </p:stCondLst>
                                        </p:cTn>
                                        <p:tgtEl>
                                          <p:spTgt spid="14"/>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0"/>
                                        </p:tgtEl>
                                      </p:cBhvr>
                                    </p:animEffect>
                                    <p:set>
                                      <p:cBhvr>
                                        <p:cTn id="114" dur="1" fill="hold">
                                          <p:stCondLst>
                                            <p:cond delay="499"/>
                                          </p:stCondLst>
                                        </p:cTn>
                                        <p:tgtEl>
                                          <p:spTgt spid="20"/>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500"/>
                                        <p:tgtEl>
                                          <p:spTgt spid="3"/>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4"/>
                                        </p:tgtEl>
                                        <p:attrNameLst>
                                          <p:attrName>style.visibility</p:attrName>
                                        </p:attrNameLst>
                                      </p:cBhvr>
                                      <p:to>
                                        <p:strVal val="visible"/>
                                      </p:to>
                                    </p:set>
                                    <p:animEffect transition="in" filter="fade">
                                      <p:cBhvr>
                                        <p:cTn id="120" dur="500"/>
                                        <p:tgtEl>
                                          <p:spTgt spid="4"/>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nodeType="clickEffect">
                                  <p:stCondLst>
                                    <p:cond delay="0"/>
                                  </p:stCondLst>
                                  <p:childTnLst>
                                    <p:animEffect transition="out" filter="fade">
                                      <p:cBhvr>
                                        <p:cTn id="124" dur="750" tmFilter="0, 0; .2, .5; .8, .5; 1, 0"/>
                                        <p:tgtEl>
                                          <p:spTgt spid="13"/>
                                        </p:tgtEl>
                                      </p:cBhvr>
                                    </p:animEffect>
                                    <p:animScale>
                                      <p:cBhvr>
                                        <p:cTn id="125" dur="375" autoRev="1" fill="hold"/>
                                        <p:tgtEl>
                                          <p:spTgt spid="13"/>
                                        </p:tgtEl>
                                      </p:cBhvr>
                                      <p:by x="105000" y="105000"/>
                                    </p:animScale>
                                  </p:childTnLst>
                                </p:cTn>
                              </p:par>
                              <p:par>
                                <p:cTn id="126" presetID="10" presetClass="exit" presetSubtype="0" fill="hold" grpId="1" nodeType="withEffect">
                                  <p:stCondLst>
                                    <p:cond delay="0"/>
                                  </p:stCondLst>
                                  <p:childTnLst>
                                    <p:animEffect transition="out" filter="fade">
                                      <p:cBhvr>
                                        <p:cTn id="127" dur="500"/>
                                        <p:tgtEl>
                                          <p:spTgt spid="3"/>
                                        </p:tgtEl>
                                      </p:cBhvr>
                                    </p:animEffect>
                                    <p:set>
                                      <p:cBhvr>
                                        <p:cTn id="128" dur="1" fill="hold">
                                          <p:stCondLst>
                                            <p:cond delay="499"/>
                                          </p:stCondLst>
                                        </p:cTn>
                                        <p:tgtEl>
                                          <p:spTgt spid="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0" presetClass="entr" presetSubtype="0" fill="hold" grpId="0" nodeType="withEffect">
                                  <p:stCondLst>
                                    <p:cond delay="50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500"/>
                                        <p:tgtEl>
                                          <p:spTgt spid="26"/>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27"/>
                                        </p:tgtEl>
                                        <p:attrNameLst>
                                          <p:attrName>style.visibility</p:attrName>
                                        </p:attrNameLst>
                                      </p:cBhvr>
                                      <p:to>
                                        <p:strVal val="visible"/>
                                      </p:to>
                                    </p:set>
                                    <p:animEffect transition="in" filter="fade">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750" tmFilter="0, 0; .2, .5; .8, .5; 1, 0"/>
                                        <p:tgtEl>
                                          <p:spTgt spid="28"/>
                                        </p:tgtEl>
                                      </p:cBhvr>
                                    </p:animEffect>
                                    <p:animScale>
                                      <p:cBhvr>
                                        <p:cTn id="142" dur="375" autoRev="1" fill="hold"/>
                                        <p:tgtEl>
                                          <p:spTgt spid="28"/>
                                        </p:tgtEl>
                                      </p:cBhvr>
                                      <p:by x="105000" y="105000"/>
                                    </p:animScale>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ntr" presetSubtype="0" fill="hold" grpId="0" nodeType="withEffect">
                                  <p:stCondLst>
                                    <p:cond delay="500"/>
                                  </p:stCondLst>
                                  <p:childTnLst>
                                    <p:set>
                                      <p:cBhvr>
                                        <p:cTn id="150" dur="1" fill="hold">
                                          <p:stCondLst>
                                            <p:cond delay="0"/>
                                          </p:stCondLst>
                                        </p:cTn>
                                        <p:tgtEl>
                                          <p:spTgt spid="30"/>
                                        </p:tgtEl>
                                        <p:attrNameLst>
                                          <p:attrName>style.visibility</p:attrName>
                                        </p:attrNameLst>
                                      </p:cBhvr>
                                      <p:to>
                                        <p:strVal val="visible"/>
                                      </p:to>
                                    </p:set>
                                    <p:animEffect transition="in" filter="fade">
                                      <p:cBhvr>
                                        <p:cTn id="151" dur="500"/>
                                        <p:tgtEl>
                                          <p:spTgt spid="30"/>
                                        </p:tgtEl>
                                      </p:cBhvr>
                                    </p:animEffect>
                                  </p:childTnLst>
                                </p:cTn>
                              </p:par>
                              <p:par>
                                <p:cTn id="152" presetID="10" presetClass="entr" presetSubtype="0" fill="hold" grpId="0" nodeType="withEffect">
                                  <p:stCondLst>
                                    <p:cond delay="50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F18ED1-4E0C-4707-BD5A-B972F2D82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7" y="3531365"/>
            <a:ext cx="505205" cy="845446"/>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2:2</a:t>
            </a:r>
          </a:p>
        </p:txBody>
      </p:sp>
      <p:sp>
        <p:nvSpPr>
          <p:cNvPr id="3" name="TextBox 2">
            <a:extLst>
              <a:ext uri="{FF2B5EF4-FFF2-40B4-BE49-F238E27FC236}">
                <a16:creationId xmlns:a16="http://schemas.microsoft.com/office/drawing/2014/main" id="{9EFECE4A-CC05-4473-AA52-12A6E9DF6552}"/>
              </a:ext>
            </a:extLst>
          </p:cNvPr>
          <p:cNvSpPr txBox="1"/>
          <p:nvPr/>
        </p:nvSpPr>
        <p:spPr bwMode="auto">
          <a:xfrm>
            <a:off x="2490372" y="1079947"/>
            <a:ext cx="416325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pencils are there?</a:t>
            </a:r>
          </a:p>
          <a:p>
            <a:pPr algn="ctr">
              <a:buClr>
                <a:srgbClr val="82CBDD"/>
              </a:buClr>
              <a:buNone/>
            </a:pPr>
            <a:r>
              <a:rPr lang="en-GB" sz="2400" dirty="0">
                <a:latin typeface="Myriad Pro Semibold" charset="0"/>
                <a:ea typeface="Myriad Pro Semibold" charset="0"/>
                <a:cs typeface="Myriad Pro Semibold" charset="0"/>
              </a:rPr>
              <a:t>Count in groups of ten.</a:t>
            </a:r>
          </a:p>
        </p:txBody>
      </p:sp>
      <p:pic>
        <p:nvPicPr>
          <p:cNvPr id="4" name="Picture 3">
            <a:extLst>
              <a:ext uri="{FF2B5EF4-FFF2-40B4-BE49-F238E27FC236}">
                <a16:creationId xmlns:a16="http://schemas.microsoft.com/office/drawing/2014/main" id="{9007445B-EFC0-4620-B1AE-588849B59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93" y="2481190"/>
            <a:ext cx="505205" cy="845446"/>
          </a:xfrm>
          <a:prstGeom prst="rect">
            <a:avLst/>
          </a:prstGeom>
        </p:spPr>
      </p:pic>
      <p:pic>
        <p:nvPicPr>
          <p:cNvPr id="5" name="Picture 4">
            <a:extLst>
              <a:ext uri="{FF2B5EF4-FFF2-40B4-BE49-F238E27FC236}">
                <a16:creationId xmlns:a16="http://schemas.microsoft.com/office/drawing/2014/main" id="{8BA4700B-EA95-4D60-9A3A-E0EA903440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327" y="2481190"/>
            <a:ext cx="505205" cy="845446"/>
          </a:xfrm>
          <a:prstGeom prst="rect">
            <a:avLst/>
          </a:prstGeom>
        </p:spPr>
      </p:pic>
      <p:pic>
        <p:nvPicPr>
          <p:cNvPr id="6" name="Picture 5">
            <a:extLst>
              <a:ext uri="{FF2B5EF4-FFF2-40B4-BE49-F238E27FC236}">
                <a16:creationId xmlns:a16="http://schemas.microsoft.com/office/drawing/2014/main" id="{533A0017-D4F0-4942-995E-1B2075337F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62" y="2481190"/>
            <a:ext cx="505205" cy="845446"/>
          </a:xfrm>
          <a:prstGeom prst="rect">
            <a:avLst/>
          </a:prstGeom>
        </p:spPr>
      </p:pic>
      <p:pic>
        <p:nvPicPr>
          <p:cNvPr id="7" name="Picture 6">
            <a:extLst>
              <a:ext uri="{FF2B5EF4-FFF2-40B4-BE49-F238E27FC236}">
                <a16:creationId xmlns:a16="http://schemas.microsoft.com/office/drawing/2014/main" id="{519946A6-F38D-40DA-A5DB-AF6E6D6A1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7" y="2481190"/>
            <a:ext cx="505205" cy="845446"/>
          </a:xfrm>
          <a:prstGeom prst="rect">
            <a:avLst/>
          </a:prstGeom>
        </p:spPr>
      </p:pic>
      <p:pic>
        <p:nvPicPr>
          <p:cNvPr id="8" name="Picture 7">
            <a:extLst>
              <a:ext uri="{FF2B5EF4-FFF2-40B4-BE49-F238E27FC236}">
                <a16:creationId xmlns:a16="http://schemas.microsoft.com/office/drawing/2014/main" id="{F3BF2E37-2E9C-49C8-B3A4-293410484B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231" y="2481190"/>
            <a:ext cx="505205" cy="845446"/>
          </a:xfrm>
          <a:prstGeom prst="rect">
            <a:avLst/>
          </a:prstGeom>
        </p:spPr>
      </p:pic>
      <p:pic>
        <p:nvPicPr>
          <p:cNvPr id="9" name="Picture 8">
            <a:extLst>
              <a:ext uri="{FF2B5EF4-FFF2-40B4-BE49-F238E27FC236}">
                <a16:creationId xmlns:a16="http://schemas.microsoft.com/office/drawing/2014/main" id="{F1AA8D03-AA15-48D0-8BEE-E7EF69816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93" y="3531365"/>
            <a:ext cx="505205" cy="845446"/>
          </a:xfrm>
          <a:prstGeom prst="rect">
            <a:avLst/>
          </a:prstGeom>
        </p:spPr>
      </p:pic>
      <p:pic>
        <p:nvPicPr>
          <p:cNvPr id="10" name="Picture 9">
            <a:extLst>
              <a:ext uri="{FF2B5EF4-FFF2-40B4-BE49-F238E27FC236}">
                <a16:creationId xmlns:a16="http://schemas.microsoft.com/office/drawing/2014/main" id="{8D549CE8-92B2-421F-A954-926AC86C76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327" y="3531365"/>
            <a:ext cx="505205" cy="845446"/>
          </a:xfrm>
          <a:prstGeom prst="rect">
            <a:avLst/>
          </a:prstGeom>
        </p:spPr>
      </p:pic>
      <p:pic>
        <p:nvPicPr>
          <p:cNvPr id="11" name="Picture 10">
            <a:extLst>
              <a:ext uri="{FF2B5EF4-FFF2-40B4-BE49-F238E27FC236}">
                <a16:creationId xmlns:a16="http://schemas.microsoft.com/office/drawing/2014/main" id="{C972508B-A7C8-46A3-A036-101CA3C539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62" y="3531365"/>
            <a:ext cx="505205" cy="845446"/>
          </a:xfrm>
          <a:prstGeom prst="rect">
            <a:avLst/>
          </a:prstGeom>
        </p:spPr>
      </p:pic>
    </p:spTree>
    <p:extLst>
      <p:ext uri="{BB962C8B-B14F-4D97-AF65-F5344CB8AC3E}">
        <p14:creationId xmlns:p14="http://schemas.microsoft.com/office/powerpoint/2010/main" val="4455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1"/>
                                        </p:tgtEl>
                                      </p:cBhvr>
                                    </p:animEffect>
                                    <p:animScale>
                                      <p:cBhvr>
                                        <p:cTn id="42" dur="375"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3"/>
                                        </p:tgtEl>
                                      </p:cBhvr>
                                    </p:animEffect>
                                    <p:animScale>
                                      <p:cBhvr>
                                        <p:cTn id="47" dur="37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2:3</a:t>
            </a:r>
          </a:p>
        </p:txBody>
      </p:sp>
      <p:pic>
        <p:nvPicPr>
          <p:cNvPr id="5" name="Picture 4">
            <a:extLst>
              <a:ext uri="{FF2B5EF4-FFF2-40B4-BE49-F238E27FC236}">
                <a16:creationId xmlns:a16="http://schemas.microsoft.com/office/drawing/2014/main" id="{271EB8DF-9A71-456E-B93A-6CD9815C5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692" y="1948219"/>
            <a:ext cx="835470" cy="692069"/>
          </a:xfrm>
          <a:prstGeom prst="rect">
            <a:avLst/>
          </a:prstGeom>
        </p:spPr>
      </p:pic>
      <p:pic>
        <p:nvPicPr>
          <p:cNvPr id="6" name="Picture 5">
            <a:extLst>
              <a:ext uri="{FF2B5EF4-FFF2-40B4-BE49-F238E27FC236}">
                <a16:creationId xmlns:a16="http://schemas.microsoft.com/office/drawing/2014/main" id="{272F5722-C094-43A3-B302-3759C36BF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326" y="1948219"/>
            <a:ext cx="835470" cy="692069"/>
          </a:xfrm>
          <a:prstGeom prst="rect">
            <a:avLst/>
          </a:prstGeom>
        </p:spPr>
      </p:pic>
      <p:pic>
        <p:nvPicPr>
          <p:cNvPr id="7" name="Picture 6">
            <a:extLst>
              <a:ext uri="{FF2B5EF4-FFF2-40B4-BE49-F238E27FC236}">
                <a16:creationId xmlns:a16="http://schemas.microsoft.com/office/drawing/2014/main" id="{E6D51B82-0AF2-451C-93B2-AC832313C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961" y="1948219"/>
            <a:ext cx="835470" cy="692069"/>
          </a:xfrm>
          <a:prstGeom prst="rect">
            <a:avLst/>
          </a:prstGeom>
        </p:spPr>
      </p:pic>
      <p:pic>
        <p:nvPicPr>
          <p:cNvPr id="9" name="Picture 8">
            <a:extLst>
              <a:ext uri="{FF2B5EF4-FFF2-40B4-BE49-F238E27FC236}">
                <a16:creationId xmlns:a16="http://schemas.microsoft.com/office/drawing/2014/main" id="{57484705-A9DA-48E7-BF58-8C64F25D1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230" y="1948219"/>
            <a:ext cx="835470" cy="692069"/>
          </a:xfrm>
          <a:prstGeom prst="rect">
            <a:avLst/>
          </a:prstGeom>
        </p:spPr>
      </p:pic>
      <p:pic>
        <p:nvPicPr>
          <p:cNvPr id="10" name="Picture 9">
            <a:extLst>
              <a:ext uri="{FF2B5EF4-FFF2-40B4-BE49-F238E27FC236}">
                <a16:creationId xmlns:a16="http://schemas.microsoft.com/office/drawing/2014/main" id="{1A587A6D-4026-4AD4-8FA9-8105E47B4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692" y="2998394"/>
            <a:ext cx="835470" cy="692069"/>
          </a:xfrm>
          <a:prstGeom prst="rect">
            <a:avLst/>
          </a:prstGeom>
        </p:spPr>
      </p:pic>
      <p:pic>
        <p:nvPicPr>
          <p:cNvPr id="11" name="Picture 10">
            <a:extLst>
              <a:ext uri="{FF2B5EF4-FFF2-40B4-BE49-F238E27FC236}">
                <a16:creationId xmlns:a16="http://schemas.microsoft.com/office/drawing/2014/main" id="{5BBB1B7F-BDBB-485F-81EF-82572E1F7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326" y="2998394"/>
            <a:ext cx="835470" cy="692069"/>
          </a:xfrm>
          <a:prstGeom prst="rect">
            <a:avLst/>
          </a:prstGeom>
        </p:spPr>
      </p:pic>
      <p:pic>
        <p:nvPicPr>
          <p:cNvPr id="12" name="Picture 11">
            <a:extLst>
              <a:ext uri="{FF2B5EF4-FFF2-40B4-BE49-F238E27FC236}">
                <a16:creationId xmlns:a16="http://schemas.microsoft.com/office/drawing/2014/main" id="{22855C5D-3661-4C59-9908-18B5D45DC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961" y="2998394"/>
            <a:ext cx="835470" cy="692069"/>
          </a:xfrm>
          <a:prstGeom prst="rect">
            <a:avLst/>
          </a:prstGeom>
        </p:spPr>
      </p:pic>
      <p:pic>
        <p:nvPicPr>
          <p:cNvPr id="16" name="Picture 15" descr="A picture containing cosmetic, toiletry&#10;&#10;Description automatically generated">
            <a:extLst>
              <a:ext uri="{FF2B5EF4-FFF2-40B4-BE49-F238E27FC236}">
                <a16:creationId xmlns:a16="http://schemas.microsoft.com/office/drawing/2014/main" id="{AF8C6B4B-F2CD-41C9-A718-0C529620B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23" y="1763528"/>
            <a:ext cx="261864" cy="261864"/>
          </a:xfrm>
          <a:prstGeom prst="rect">
            <a:avLst/>
          </a:prstGeom>
        </p:spPr>
      </p:pic>
      <p:pic>
        <p:nvPicPr>
          <p:cNvPr id="17" name="Picture 16" descr="A picture containing cosmetic, toiletry&#10;&#10;Description automatically generated">
            <a:extLst>
              <a:ext uri="{FF2B5EF4-FFF2-40B4-BE49-F238E27FC236}">
                <a16:creationId xmlns:a16="http://schemas.microsoft.com/office/drawing/2014/main" id="{DFB2F6A2-BFC3-47F6-957A-6DDB2AD1B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83" y="1351467"/>
            <a:ext cx="261864" cy="261864"/>
          </a:xfrm>
          <a:prstGeom prst="rect">
            <a:avLst/>
          </a:prstGeom>
        </p:spPr>
      </p:pic>
      <p:pic>
        <p:nvPicPr>
          <p:cNvPr id="18" name="Picture 17" descr="A picture containing cosmetic, toiletry&#10;&#10;Description automatically generated">
            <a:extLst>
              <a:ext uri="{FF2B5EF4-FFF2-40B4-BE49-F238E27FC236}">
                <a16:creationId xmlns:a16="http://schemas.microsoft.com/office/drawing/2014/main" id="{3B99B81C-C100-47B3-817B-81A93C859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11" y="2466082"/>
            <a:ext cx="261864" cy="261864"/>
          </a:xfrm>
          <a:prstGeom prst="rect">
            <a:avLst/>
          </a:prstGeom>
        </p:spPr>
      </p:pic>
      <p:pic>
        <p:nvPicPr>
          <p:cNvPr id="19" name="Picture 18" descr="A picture containing cosmetic, toiletry&#10;&#10;Description automatically generated">
            <a:extLst>
              <a:ext uri="{FF2B5EF4-FFF2-40B4-BE49-F238E27FC236}">
                <a16:creationId xmlns:a16="http://schemas.microsoft.com/office/drawing/2014/main" id="{6E37FD8A-9639-406B-9712-3A7970E5A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092" y="1552520"/>
            <a:ext cx="261864" cy="261864"/>
          </a:xfrm>
          <a:prstGeom prst="rect">
            <a:avLst/>
          </a:prstGeom>
        </p:spPr>
      </p:pic>
      <p:pic>
        <p:nvPicPr>
          <p:cNvPr id="20" name="Picture 19" descr="A picture containing cosmetic, toiletry&#10;&#10;Description automatically generated">
            <a:extLst>
              <a:ext uri="{FF2B5EF4-FFF2-40B4-BE49-F238E27FC236}">
                <a16:creationId xmlns:a16="http://schemas.microsoft.com/office/drawing/2014/main" id="{4FB4DAE4-8A49-4C8A-8B2D-9D8432E02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745" y="2089653"/>
            <a:ext cx="261864" cy="261864"/>
          </a:xfrm>
          <a:prstGeom prst="rect">
            <a:avLst/>
          </a:prstGeom>
        </p:spPr>
      </p:pic>
      <p:pic>
        <p:nvPicPr>
          <p:cNvPr id="21" name="Picture 20" descr="A picture containing cosmetic, toiletry&#10;&#10;Description automatically generated">
            <a:extLst>
              <a:ext uri="{FF2B5EF4-FFF2-40B4-BE49-F238E27FC236}">
                <a16:creationId xmlns:a16="http://schemas.microsoft.com/office/drawing/2014/main" id="{6C7DD137-406B-43D9-BECE-C75E7C4D9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866" y="2644989"/>
            <a:ext cx="261864" cy="261864"/>
          </a:xfrm>
          <a:prstGeom prst="rect">
            <a:avLst/>
          </a:prstGeom>
        </p:spPr>
      </p:pic>
      <p:pic>
        <p:nvPicPr>
          <p:cNvPr id="22" name="Picture 21" descr="A picture containing cosmetic, toiletry&#10;&#10;Description automatically generated">
            <a:extLst>
              <a:ext uri="{FF2B5EF4-FFF2-40B4-BE49-F238E27FC236}">
                <a16:creationId xmlns:a16="http://schemas.microsoft.com/office/drawing/2014/main" id="{451F4DD3-D13A-4433-BE16-00D076887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93" y="3116151"/>
            <a:ext cx="261864" cy="261864"/>
          </a:xfrm>
          <a:prstGeom prst="rect">
            <a:avLst/>
          </a:prstGeom>
        </p:spPr>
      </p:pic>
      <p:pic>
        <p:nvPicPr>
          <p:cNvPr id="23" name="Picture 22" descr="A picture containing cosmetic, toiletry&#10;&#10;Description automatically generated">
            <a:extLst>
              <a:ext uri="{FF2B5EF4-FFF2-40B4-BE49-F238E27FC236}">
                <a16:creationId xmlns:a16="http://schemas.microsoft.com/office/drawing/2014/main" id="{AAB5713F-EC28-4CA7-995E-5E70BC1FB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883" y="2458100"/>
            <a:ext cx="261864" cy="261864"/>
          </a:xfrm>
          <a:prstGeom prst="rect">
            <a:avLst/>
          </a:prstGeom>
        </p:spPr>
      </p:pic>
      <p:pic>
        <p:nvPicPr>
          <p:cNvPr id="24" name="Picture 23" descr="A picture containing cosmetic, toiletry&#10;&#10;Description automatically generated">
            <a:extLst>
              <a:ext uri="{FF2B5EF4-FFF2-40B4-BE49-F238E27FC236}">
                <a16:creationId xmlns:a16="http://schemas.microsoft.com/office/drawing/2014/main" id="{52B0FB34-D8BA-458F-A5F3-3D52FA048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81" y="3020039"/>
            <a:ext cx="261864" cy="261864"/>
          </a:xfrm>
          <a:prstGeom prst="rect">
            <a:avLst/>
          </a:prstGeom>
        </p:spPr>
      </p:pic>
      <p:pic>
        <p:nvPicPr>
          <p:cNvPr id="25" name="Picture 24" descr="A picture containing cosmetic, toiletry&#10;&#10;Description automatically generated">
            <a:extLst>
              <a:ext uri="{FF2B5EF4-FFF2-40B4-BE49-F238E27FC236}">
                <a16:creationId xmlns:a16="http://schemas.microsoft.com/office/drawing/2014/main" id="{1CD33C1C-8D1D-4876-A1A3-AEFDECA80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761" y="3500562"/>
            <a:ext cx="261864" cy="261864"/>
          </a:xfrm>
          <a:prstGeom prst="rect">
            <a:avLst/>
          </a:prstGeom>
        </p:spPr>
      </p:pic>
      <p:pic>
        <p:nvPicPr>
          <p:cNvPr id="26" name="Picture 25" descr="A picture containing cosmetic, toiletry&#10;&#10;Description automatically generated">
            <a:extLst>
              <a:ext uri="{FF2B5EF4-FFF2-40B4-BE49-F238E27FC236}">
                <a16:creationId xmlns:a16="http://schemas.microsoft.com/office/drawing/2014/main" id="{21DBA6B3-5BF0-4168-B643-0EC33D33B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795" y="1290656"/>
            <a:ext cx="261864" cy="261864"/>
          </a:xfrm>
          <a:prstGeom prst="rect">
            <a:avLst/>
          </a:prstGeom>
        </p:spPr>
      </p:pic>
      <p:pic>
        <p:nvPicPr>
          <p:cNvPr id="27" name="Picture 26" descr="A picture containing cosmetic, toiletry&#10;&#10;Description automatically generated">
            <a:extLst>
              <a:ext uri="{FF2B5EF4-FFF2-40B4-BE49-F238E27FC236}">
                <a16:creationId xmlns:a16="http://schemas.microsoft.com/office/drawing/2014/main" id="{5AE55648-6A17-438D-9D4F-0620BE111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624" y="1620270"/>
            <a:ext cx="261864" cy="261864"/>
          </a:xfrm>
          <a:prstGeom prst="rect">
            <a:avLst/>
          </a:prstGeom>
        </p:spPr>
      </p:pic>
      <p:pic>
        <p:nvPicPr>
          <p:cNvPr id="28" name="Picture 27" descr="A picture containing cosmetic, toiletry&#10;&#10;Description automatically generated">
            <a:extLst>
              <a:ext uri="{FF2B5EF4-FFF2-40B4-BE49-F238E27FC236}">
                <a16:creationId xmlns:a16="http://schemas.microsoft.com/office/drawing/2014/main" id="{AF41C58E-6EAA-4DBD-8DE2-A5A6AC41C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027" y="1726835"/>
            <a:ext cx="261864" cy="261864"/>
          </a:xfrm>
          <a:prstGeom prst="rect">
            <a:avLst/>
          </a:prstGeom>
        </p:spPr>
      </p:pic>
      <p:pic>
        <p:nvPicPr>
          <p:cNvPr id="29" name="Picture 28" descr="A picture containing cosmetic, toiletry&#10;&#10;Description automatically generated">
            <a:extLst>
              <a:ext uri="{FF2B5EF4-FFF2-40B4-BE49-F238E27FC236}">
                <a16:creationId xmlns:a16="http://schemas.microsoft.com/office/drawing/2014/main" id="{B26D8FF7-F245-443C-AB57-5DD9099CB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338" y="3333412"/>
            <a:ext cx="261864" cy="261864"/>
          </a:xfrm>
          <a:prstGeom prst="rect">
            <a:avLst/>
          </a:prstGeom>
        </p:spPr>
      </p:pic>
      <p:pic>
        <p:nvPicPr>
          <p:cNvPr id="30" name="Picture 29" descr="A picture containing cosmetic, toiletry&#10;&#10;Description automatically generated">
            <a:extLst>
              <a:ext uri="{FF2B5EF4-FFF2-40B4-BE49-F238E27FC236}">
                <a16:creationId xmlns:a16="http://schemas.microsoft.com/office/drawing/2014/main" id="{A84EA5F6-9FAC-4A66-A870-182A7E0C1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214" y="2220585"/>
            <a:ext cx="261864" cy="261864"/>
          </a:xfrm>
          <a:prstGeom prst="rect">
            <a:avLst/>
          </a:prstGeom>
        </p:spPr>
      </p:pic>
      <p:pic>
        <p:nvPicPr>
          <p:cNvPr id="31" name="Picture 30" descr="A picture containing cosmetic, toiletry&#10;&#10;Description automatically generated">
            <a:extLst>
              <a:ext uri="{FF2B5EF4-FFF2-40B4-BE49-F238E27FC236}">
                <a16:creationId xmlns:a16="http://schemas.microsoft.com/office/drawing/2014/main" id="{3FD435C4-DD75-4AEA-AF26-70F3610CD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309" y="2154557"/>
            <a:ext cx="261864" cy="261864"/>
          </a:xfrm>
          <a:prstGeom prst="rect">
            <a:avLst/>
          </a:prstGeom>
        </p:spPr>
      </p:pic>
      <p:pic>
        <p:nvPicPr>
          <p:cNvPr id="32" name="Picture 31" descr="A picture containing cosmetic, toiletry&#10;&#10;Description automatically generated">
            <a:extLst>
              <a:ext uri="{FF2B5EF4-FFF2-40B4-BE49-F238E27FC236}">
                <a16:creationId xmlns:a16="http://schemas.microsoft.com/office/drawing/2014/main" id="{9D9CC4E8-B3CD-4D33-8C88-49ECB342E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303" y="3179175"/>
            <a:ext cx="261864" cy="261864"/>
          </a:xfrm>
          <a:prstGeom prst="rect">
            <a:avLst/>
          </a:prstGeom>
        </p:spPr>
      </p:pic>
      <p:pic>
        <p:nvPicPr>
          <p:cNvPr id="33" name="Picture 32" descr="A picture containing cosmetic, toiletry&#10;&#10;Description automatically generated">
            <a:extLst>
              <a:ext uri="{FF2B5EF4-FFF2-40B4-BE49-F238E27FC236}">
                <a16:creationId xmlns:a16="http://schemas.microsoft.com/office/drawing/2014/main" id="{594B8D99-74A5-4196-865B-5C91BB1C9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760" y="3788290"/>
            <a:ext cx="261864" cy="261864"/>
          </a:xfrm>
          <a:prstGeom prst="rect">
            <a:avLst/>
          </a:prstGeom>
        </p:spPr>
      </p:pic>
      <p:pic>
        <p:nvPicPr>
          <p:cNvPr id="34" name="Picture 33" descr="A picture containing cosmetic, toiletry&#10;&#10;Description automatically generated">
            <a:extLst>
              <a:ext uri="{FF2B5EF4-FFF2-40B4-BE49-F238E27FC236}">
                <a16:creationId xmlns:a16="http://schemas.microsoft.com/office/drawing/2014/main" id="{D84D9BB2-92BB-45E8-BFB9-8AB2C8AEC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5088" y="3922541"/>
            <a:ext cx="261864" cy="261864"/>
          </a:xfrm>
          <a:prstGeom prst="rect">
            <a:avLst/>
          </a:prstGeom>
        </p:spPr>
      </p:pic>
      <p:pic>
        <p:nvPicPr>
          <p:cNvPr id="35" name="Picture 34" descr="A picture containing cosmetic, toiletry&#10;&#10;Description automatically generated">
            <a:extLst>
              <a:ext uri="{FF2B5EF4-FFF2-40B4-BE49-F238E27FC236}">
                <a16:creationId xmlns:a16="http://schemas.microsoft.com/office/drawing/2014/main" id="{81610ABB-0628-4F6D-94F2-6664A3CD8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376" y="4371506"/>
            <a:ext cx="261864" cy="261864"/>
          </a:xfrm>
          <a:prstGeom prst="rect">
            <a:avLst/>
          </a:prstGeom>
        </p:spPr>
      </p:pic>
      <p:pic>
        <p:nvPicPr>
          <p:cNvPr id="36" name="Picture 35" descr="A picture containing cosmetic, toiletry&#10;&#10;Description automatically generated">
            <a:extLst>
              <a:ext uri="{FF2B5EF4-FFF2-40B4-BE49-F238E27FC236}">
                <a16:creationId xmlns:a16="http://schemas.microsoft.com/office/drawing/2014/main" id="{47B593BF-EC6D-4AF5-A411-70BE9FEB6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083" y="1177895"/>
            <a:ext cx="261864" cy="261864"/>
          </a:xfrm>
          <a:prstGeom prst="rect">
            <a:avLst/>
          </a:prstGeom>
        </p:spPr>
      </p:pic>
      <p:pic>
        <p:nvPicPr>
          <p:cNvPr id="37" name="Picture 36" descr="A picture containing cosmetic, toiletry&#10;&#10;Description automatically generated">
            <a:extLst>
              <a:ext uri="{FF2B5EF4-FFF2-40B4-BE49-F238E27FC236}">
                <a16:creationId xmlns:a16="http://schemas.microsoft.com/office/drawing/2014/main" id="{73FE1B54-DBFF-4757-BEBF-40C82FE3D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602" y="1591153"/>
            <a:ext cx="261864" cy="261864"/>
          </a:xfrm>
          <a:prstGeom prst="rect">
            <a:avLst/>
          </a:prstGeom>
        </p:spPr>
      </p:pic>
      <p:pic>
        <p:nvPicPr>
          <p:cNvPr id="38" name="Picture 37" descr="A picture containing cosmetic, toiletry&#10;&#10;Description automatically generated">
            <a:extLst>
              <a:ext uri="{FF2B5EF4-FFF2-40B4-BE49-F238E27FC236}">
                <a16:creationId xmlns:a16="http://schemas.microsoft.com/office/drawing/2014/main" id="{DD88CC09-55A4-4A43-8CED-271FBC5F0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539" y="1882134"/>
            <a:ext cx="261864" cy="261864"/>
          </a:xfrm>
          <a:prstGeom prst="rect">
            <a:avLst/>
          </a:prstGeom>
        </p:spPr>
      </p:pic>
      <p:pic>
        <p:nvPicPr>
          <p:cNvPr id="39" name="Picture 38" descr="A picture containing cosmetic, toiletry&#10;&#10;Description automatically generated">
            <a:extLst>
              <a:ext uri="{FF2B5EF4-FFF2-40B4-BE49-F238E27FC236}">
                <a16:creationId xmlns:a16="http://schemas.microsoft.com/office/drawing/2014/main" id="{234005DA-269B-460D-B622-18E8DD429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142" y="2662952"/>
            <a:ext cx="261864" cy="261864"/>
          </a:xfrm>
          <a:prstGeom prst="rect">
            <a:avLst/>
          </a:prstGeom>
        </p:spPr>
      </p:pic>
      <p:pic>
        <p:nvPicPr>
          <p:cNvPr id="40" name="Picture 39" descr="A picture containing cosmetic, toiletry&#10;&#10;Description automatically generated">
            <a:extLst>
              <a:ext uri="{FF2B5EF4-FFF2-40B4-BE49-F238E27FC236}">
                <a16:creationId xmlns:a16="http://schemas.microsoft.com/office/drawing/2014/main" id="{CCD0DBD4-0586-438D-BBE0-FA249990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92" y="2654371"/>
            <a:ext cx="261864" cy="261864"/>
          </a:xfrm>
          <a:prstGeom prst="rect">
            <a:avLst/>
          </a:prstGeom>
        </p:spPr>
      </p:pic>
      <p:pic>
        <p:nvPicPr>
          <p:cNvPr id="41" name="Picture 40" descr="A picture containing cosmetic, toiletry&#10;&#10;Description automatically generated">
            <a:extLst>
              <a:ext uri="{FF2B5EF4-FFF2-40B4-BE49-F238E27FC236}">
                <a16:creationId xmlns:a16="http://schemas.microsoft.com/office/drawing/2014/main" id="{8C7DDD33-8F39-4B3C-87FF-1DE0AE415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902" y="3500562"/>
            <a:ext cx="261864" cy="261864"/>
          </a:xfrm>
          <a:prstGeom prst="rect">
            <a:avLst/>
          </a:prstGeom>
        </p:spPr>
      </p:pic>
      <p:pic>
        <p:nvPicPr>
          <p:cNvPr id="42" name="Picture 41" descr="A picture containing cosmetic, toiletry&#10;&#10;Description automatically generated">
            <a:extLst>
              <a:ext uri="{FF2B5EF4-FFF2-40B4-BE49-F238E27FC236}">
                <a16:creationId xmlns:a16="http://schemas.microsoft.com/office/drawing/2014/main" id="{670ED185-6C82-42F2-BE1C-0CBFEA70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909" y="3083444"/>
            <a:ext cx="261864" cy="261864"/>
          </a:xfrm>
          <a:prstGeom prst="rect">
            <a:avLst/>
          </a:prstGeom>
        </p:spPr>
      </p:pic>
      <p:pic>
        <p:nvPicPr>
          <p:cNvPr id="43" name="Picture 42" descr="A picture containing cosmetic, toiletry&#10;&#10;Description automatically generated">
            <a:extLst>
              <a:ext uri="{FF2B5EF4-FFF2-40B4-BE49-F238E27FC236}">
                <a16:creationId xmlns:a16="http://schemas.microsoft.com/office/drawing/2014/main" id="{25FD2516-D840-4384-BB22-E119DAB40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117" y="4021401"/>
            <a:ext cx="261864" cy="261864"/>
          </a:xfrm>
          <a:prstGeom prst="rect">
            <a:avLst/>
          </a:prstGeom>
        </p:spPr>
      </p:pic>
      <p:pic>
        <p:nvPicPr>
          <p:cNvPr id="44" name="Picture 43" descr="A picture containing cosmetic, toiletry&#10;&#10;Description automatically generated">
            <a:extLst>
              <a:ext uri="{FF2B5EF4-FFF2-40B4-BE49-F238E27FC236}">
                <a16:creationId xmlns:a16="http://schemas.microsoft.com/office/drawing/2014/main" id="{F610C023-07FB-4BB8-B8B1-526545B00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643" y="3584811"/>
            <a:ext cx="261864" cy="261864"/>
          </a:xfrm>
          <a:prstGeom prst="rect">
            <a:avLst/>
          </a:prstGeom>
        </p:spPr>
      </p:pic>
      <p:pic>
        <p:nvPicPr>
          <p:cNvPr id="45" name="Picture 44" descr="A picture containing cosmetic, toiletry&#10;&#10;Description automatically generated">
            <a:extLst>
              <a:ext uri="{FF2B5EF4-FFF2-40B4-BE49-F238E27FC236}">
                <a16:creationId xmlns:a16="http://schemas.microsoft.com/office/drawing/2014/main" id="{BDA95316-AF73-4EC0-A0A9-6E4AC3793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183" y="2553811"/>
            <a:ext cx="261864" cy="261864"/>
          </a:xfrm>
          <a:prstGeom prst="rect">
            <a:avLst/>
          </a:prstGeom>
        </p:spPr>
      </p:pic>
      <p:pic>
        <p:nvPicPr>
          <p:cNvPr id="46" name="Picture 45" descr="A picture containing cosmetic, toiletry&#10;&#10;Description automatically generated">
            <a:extLst>
              <a:ext uri="{FF2B5EF4-FFF2-40B4-BE49-F238E27FC236}">
                <a16:creationId xmlns:a16="http://schemas.microsoft.com/office/drawing/2014/main" id="{884D0B20-B5F9-4890-A321-6F90CC25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240" y="1361180"/>
            <a:ext cx="261864" cy="261864"/>
          </a:xfrm>
          <a:prstGeom prst="rect">
            <a:avLst/>
          </a:prstGeom>
        </p:spPr>
      </p:pic>
      <p:pic>
        <p:nvPicPr>
          <p:cNvPr id="47" name="Picture 46" descr="A picture containing cosmetic, toiletry&#10;&#10;Description automatically generated">
            <a:extLst>
              <a:ext uri="{FF2B5EF4-FFF2-40B4-BE49-F238E27FC236}">
                <a16:creationId xmlns:a16="http://schemas.microsoft.com/office/drawing/2014/main" id="{4737D3F0-625F-4AC7-8628-F1D028D0B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431" y="2004929"/>
            <a:ext cx="261864" cy="261864"/>
          </a:xfrm>
          <a:prstGeom prst="rect">
            <a:avLst/>
          </a:prstGeom>
        </p:spPr>
      </p:pic>
      <p:pic>
        <p:nvPicPr>
          <p:cNvPr id="48" name="Picture 47" descr="A picture containing cosmetic, toiletry&#10;&#10;Description automatically generated">
            <a:extLst>
              <a:ext uri="{FF2B5EF4-FFF2-40B4-BE49-F238E27FC236}">
                <a16:creationId xmlns:a16="http://schemas.microsoft.com/office/drawing/2014/main" id="{23B16134-E853-4471-86BA-9742C12B9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254" y="1240708"/>
            <a:ext cx="261864" cy="261864"/>
          </a:xfrm>
          <a:prstGeom prst="rect">
            <a:avLst/>
          </a:prstGeom>
        </p:spPr>
      </p:pic>
      <p:pic>
        <p:nvPicPr>
          <p:cNvPr id="49" name="Picture 48" descr="A picture containing cosmetic, toiletry&#10;&#10;Description automatically generated">
            <a:extLst>
              <a:ext uri="{FF2B5EF4-FFF2-40B4-BE49-F238E27FC236}">
                <a16:creationId xmlns:a16="http://schemas.microsoft.com/office/drawing/2014/main" id="{5EF806C7-FCC6-4195-B6FD-6C1B12451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9736" y="2567378"/>
            <a:ext cx="261864" cy="261864"/>
          </a:xfrm>
          <a:prstGeom prst="rect">
            <a:avLst/>
          </a:prstGeom>
        </p:spPr>
      </p:pic>
      <p:pic>
        <p:nvPicPr>
          <p:cNvPr id="50" name="Picture 49" descr="A picture containing cosmetic, toiletry&#10;&#10;Description automatically generated">
            <a:extLst>
              <a:ext uri="{FF2B5EF4-FFF2-40B4-BE49-F238E27FC236}">
                <a16:creationId xmlns:a16="http://schemas.microsoft.com/office/drawing/2014/main" id="{6315D7E8-39E1-45AD-A64C-DB5AFCD85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750" y="1681816"/>
            <a:ext cx="261864" cy="261864"/>
          </a:xfrm>
          <a:prstGeom prst="rect">
            <a:avLst/>
          </a:prstGeom>
        </p:spPr>
      </p:pic>
      <p:pic>
        <p:nvPicPr>
          <p:cNvPr id="51" name="Picture 50" descr="A picture containing cosmetic, toiletry&#10;&#10;Description automatically generated">
            <a:extLst>
              <a:ext uri="{FF2B5EF4-FFF2-40B4-BE49-F238E27FC236}">
                <a16:creationId xmlns:a16="http://schemas.microsoft.com/office/drawing/2014/main" id="{49D64154-4E03-40DC-8229-273EE9824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352" y="2202514"/>
            <a:ext cx="261864" cy="261864"/>
          </a:xfrm>
          <a:prstGeom prst="rect">
            <a:avLst/>
          </a:prstGeom>
        </p:spPr>
      </p:pic>
      <p:pic>
        <p:nvPicPr>
          <p:cNvPr id="52" name="Picture 51" descr="A picture containing cosmetic, toiletry&#10;&#10;Description automatically generated">
            <a:extLst>
              <a:ext uri="{FF2B5EF4-FFF2-40B4-BE49-F238E27FC236}">
                <a16:creationId xmlns:a16="http://schemas.microsoft.com/office/drawing/2014/main" id="{C0022DD5-40BB-4E7E-9807-256343120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798" y="3426779"/>
            <a:ext cx="261864" cy="261864"/>
          </a:xfrm>
          <a:prstGeom prst="rect">
            <a:avLst/>
          </a:prstGeom>
        </p:spPr>
      </p:pic>
      <p:pic>
        <p:nvPicPr>
          <p:cNvPr id="53" name="Picture 52" descr="A picture containing cosmetic, toiletry&#10;&#10;Description automatically generated">
            <a:extLst>
              <a:ext uri="{FF2B5EF4-FFF2-40B4-BE49-F238E27FC236}">
                <a16:creationId xmlns:a16="http://schemas.microsoft.com/office/drawing/2014/main" id="{542DFFCB-6401-43B4-AACB-8B9CA2418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188" y="3111564"/>
            <a:ext cx="261864" cy="261864"/>
          </a:xfrm>
          <a:prstGeom prst="rect">
            <a:avLst/>
          </a:prstGeom>
        </p:spPr>
      </p:pic>
      <p:pic>
        <p:nvPicPr>
          <p:cNvPr id="54" name="Picture 53" descr="A picture containing cosmetic, toiletry&#10;&#10;Description automatically generated">
            <a:extLst>
              <a:ext uri="{FF2B5EF4-FFF2-40B4-BE49-F238E27FC236}">
                <a16:creationId xmlns:a16="http://schemas.microsoft.com/office/drawing/2014/main" id="{2B92AE77-2F70-48DC-B459-49532A6D9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700" y="2960171"/>
            <a:ext cx="261864" cy="261864"/>
          </a:xfrm>
          <a:prstGeom prst="rect">
            <a:avLst/>
          </a:prstGeom>
        </p:spPr>
      </p:pic>
      <p:pic>
        <p:nvPicPr>
          <p:cNvPr id="55" name="Picture 54" descr="A picture containing cosmetic, toiletry&#10;&#10;Description automatically generated">
            <a:extLst>
              <a:ext uri="{FF2B5EF4-FFF2-40B4-BE49-F238E27FC236}">
                <a16:creationId xmlns:a16="http://schemas.microsoft.com/office/drawing/2014/main" id="{B2D4D25E-8250-4128-8150-7553CEDB1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050" y="3692277"/>
            <a:ext cx="261864" cy="261864"/>
          </a:xfrm>
          <a:prstGeom prst="rect">
            <a:avLst/>
          </a:prstGeom>
        </p:spPr>
      </p:pic>
      <p:pic>
        <p:nvPicPr>
          <p:cNvPr id="56" name="Picture 55" descr="A picture containing cosmetic, toiletry&#10;&#10;Description automatically generated">
            <a:extLst>
              <a:ext uri="{FF2B5EF4-FFF2-40B4-BE49-F238E27FC236}">
                <a16:creationId xmlns:a16="http://schemas.microsoft.com/office/drawing/2014/main" id="{EBE859CB-1FEC-413B-940D-DAA6A56F8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336" y="1149088"/>
            <a:ext cx="261864" cy="261864"/>
          </a:xfrm>
          <a:prstGeom prst="rect">
            <a:avLst/>
          </a:prstGeom>
        </p:spPr>
      </p:pic>
      <p:pic>
        <p:nvPicPr>
          <p:cNvPr id="57" name="Picture 56" descr="A picture containing cosmetic, toiletry&#10;&#10;Description automatically generated">
            <a:extLst>
              <a:ext uri="{FF2B5EF4-FFF2-40B4-BE49-F238E27FC236}">
                <a16:creationId xmlns:a16="http://schemas.microsoft.com/office/drawing/2014/main" id="{B4262895-8331-47C3-B4E3-767C1EECD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244" y="1659835"/>
            <a:ext cx="261864" cy="261864"/>
          </a:xfrm>
          <a:prstGeom prst="rect">
            <a:avLst/>
          </a:prstGeom>
        </p:spPr>
      </p:pic>
      <p:pic>
        <p:nvPicPr>
          <p:cNvPr id="58" name="Picture 57" descr="A picture containing cosmetic, toiletry&#10;&#10;Description automatically generated">
            <a:extLst>
              <a:ext uri="{FF2B5EF4-FFF2-40B4-BE49-F238E27FC236}">
                <a16:creationId xmlns:a16="http://schemas.microsoft.com/office/drawing/2014/main" id="{6201E6CE-25A7-42A3-97D3-3709E40AF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015" y="2039778"/>
            <a:ext cx="261864" cy="261864"/>
          </a:xfrm>
          <a:prstGeom prst="rect">
            <a:avLst/>
          </a:prstGeom>
        </p:spPr>
      </p:pic>
      <p:pic>
        <p:nvPicPr>
          <p:cNvPr id="59" name="Picture 58" descr="A picture containing cosmetic, toiletry&#10;&#10;Description automatically generated">
            <a:extLst>
              <a:ext uri="{FF2B5EF4-FFF2-40B4-BE49-F238E27FC236}">
                <a16:creationId xmlns:a16="http://schemas.microsoft.com/office/drawing/2014/main" id="{D8E52A8F-7C32-4D20-A632-2E5A5F7C0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921" y="2294253"/>
            <a:ext cx="261864" cy="261864"/>
          </a:xfrm>
          <a:prstGeom prst="rect">
            <a:avLst/>
          </a:prstGeom>
        </p:spPr>
      </p:pic>
      <p:pic>
        <p:nvPicPr>
          <p:cNvPr id="60" name="Picture 59" descr="A picture containing cosmetic, toiletry&#10;&#10;Description automatically generated">
            <a:extLst>
              <a:ext uri="{FF2B5EF4-FFF2-40B4-BE49-F238E27FC236}">
                <a16:creationId xmlns:a16="http://schemas.microsoft.com/office/drawing/2014/main" id="{4E384043-ACFD-4CC4-A90C-ADF408A3E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327" y="2601513"/>
            <a:ext cx="261864" cy="261864"/>
          </a:xfrm>
          <a:prstGeom prst="rect">
            <a:avLst/>
          </a:prstGeom>
        </p:spPr>
      </p:pic>
      <p:pic>
        <p:nvPicPr>
          <p:cNvPr id="61" name="Picture 60" descr="A picture containing cosmetic, toiletry&#10;&#10;Description automatically generated">
            <a:extLst>
              <a:ext uri="{FF2B5EF4-FFF2-40B4-BE49-F238E27FC236}">
                <a16:creationId xmlns:a16="http://schemas.microsoft.com/office/drawing/2014/main" id="{3582235F-0DBB-454C-8BC9-5044FB84F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633" y="3147796"/>
            <a:ext cx="261864" cy="261864"/>
          </a:xfrm>
          <a:prstGeom prst="rect">
            <a:avLst/>
          </a:prstGeom>
        </p:spPr>
      </p:pic>
      <p:pic>
        <p:nvPicPr>
          <p:cNvPr id="62" name="Picture 61" descr="A picture containing cosmetic, toiletry&#10;&#10;Description automatically generated">
            <a:extLst>
              <a:ext uri="{FF2B5EF4-FFF2-40B4-BE49-F238E27FC236}">
                <a16:creationId xmlns:a16="http://schemas.microsoft.com/office/drawing/2014/main" id="{E6FD9CD0-E977-4D0B-B39C-A44CA1D51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935" y="2995404"/>
            <a:ext cx="261864" cy="261864"/>
          </a:xfrm>
          <a:prstGeom prst="rect">
            <a:avLst/>
          </a:prstGeom>
        </p:spPr>
      </p:pic>
      <p:pic>
        <p:nvPicPr>
          <p:cNvPr id="63" name="Picture 62" descr="A picture containing cosmetic, toiletry&#10;&#10;Description automatically generated">
            <a:extLst>
              <a:ext uri="{FF2B5EF4-FFF2-40B4-BE49-F238E27FC236}">
                <a16:creationId xmlns:a16="http://schemas.microsoft.com/office/drawing/2014/main" id="{E9C1B503-67B0-4E68-BAA3-87360E835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840" y="3010117"/>
            <a:ext cx="261864" cy="261864"/>
          </a:xfrm>
          <a:prstGeom prst="rect">
            <a:avLst/>
          </a:prstGeom>
        </p:spPr>
      </p:pic>
      <p:pic>
        <p:nvPicPr>
          <p:cNvPr id="64" name="Picture 63" descr="A picture containing cosmetic, toiletry&#10;&#10;Description automatically generated">
            <a:extLst>
              <a:ext uri="{FF2B5EF4-FFF2-40B4-BE49-F238E27FC236}">
                <a16:creationId xmlns:a16="http://schemas.microsoft.com/office/drawing/2014/main" id="{AA5FDD0D-3064-40A4-878A-F54DCF526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393" y="3715743"/>
            <a:ext cx="261864" cy="261864"/>
          </a:xfrm>
          <a:prstGeom prst="rect">
            <a:avLst/>
          </a:prstGeom>
        </p:spPr>
      </p:pic>
      <p:pic>
        <p:nvPicPr>
          <p:cNvPr id="65" name="Picture 64" descr="A picture containing cosmetic, toiletry&#10;&#10;Description automatically generated">
            <a:extLst>
              <a:ext uri="{FF2B5EF4-FFF2-40B4-BE49-F238E27FC236}">
                <a16:creationId xmlns:a16="http://schemas.microsoft.com/office/drawing/2014/main" id="{A363D885-64A7-4DD8-9DFC-00099B713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043" y="3600732"/>
            <a:ext cx="261864" cy="261864"/>
          </a:xfrm>
          <a:prstGeom prst="rect">
            <a:avLst/>
          </a:prstGeom>
        </p:spPr>
      </p:pic>
      <p:pic>
        <p:nvPicPr>
          <p:cNvPr id="66" name="Picture 65" descr="A picture containing cosmetic, toiletry&#10;&#10;Description automatically generated">
            <a:extLst>
              <a:ext uri="{FF2B5EF4-FFF2-40B4-BE49-F238E27FC236}">
                <a16:creationId xmlns:a16="http://schemas.microsoft.com/office/drawing/2014/main" id="{8C5B0C3C-B8EA-4322-A755-39CB67169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236" y="1568468"/>
            <a:ext cx="261864" cy="261864"/>
          </a:xfrm>
          <a:prstGeom prst="rect">
            <a:avLst/>
          </a:prstGeom>
        </p:spPr>
      </p:pic>
      <p:pic>
        <p:nvPicPr>
          <p:cNvPr id="67" name="Picture 66" descr="A picture containing cosmetic, toiletry&#10;&#10;Description automatically generated">
            <a:extLst>
              <a:ext uri="{FF2B5EF4-FFF2-40B4-BE49-F238E27FC236}">
                <a16:creationId xmlns:a16="http://schemas.microsoft.com/office/drawing/2014/main" id="{D6AF93AD-F64C-4705-A656-68E36CE3D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051" y="1139415"/>
            <a:ext cx="261864" cy="261864"/>
          </a:xfrm>
          <a:prstGeom prst="rect">
            <a:avLst/>
          </a:prstGeom>
        </p:spPr>
      </p:pic>
      <p:pic>
        <p:nvPicPr>
          <p:cNvPr id="68" name="Picture 67" descr="A picture containing cosmetic, toiletry&#10;&#10;Description automatically generated">
            <a:extLst>
              <a:ext uri="{FF2B5EF4-FFF2-40B4-BE49-F238E27FC236}">
                <a16:creationId xmlns:a16="http://schemas.microsoft.com/office/drawing/2014/main" id="{D01E1F68-C787-47D3-9580-49DD65EC1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774" y="2758175"/>
            <a:ext cx="261864" cy="261864"/>
          </a:xfrm>
          <a:prstGeom prst="rect">
            <a:avLst/>
          </a:prstGeom>
        </p:spPr>
      </p:pic>
      <p:pic>
        <p:nvPicPr>
          <p:cNvPr id="69" name="Picture 68" descr="A picture containing cosmetic, toiletry&#10;&#10;Description automatically generated">
            <a:extLst>
              <a:ext uri="{FF2B5EF4-FFF2-40B4-BE49-F238E27FC236}">
                <a16:creationId xmlns:a16="http://schemas.microsoft.com/office/drawing/2014/main" id="{E714F448-D583-4734-8B62-E0CAC0298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55" y="2082826"/>
            <a:ext cx="261864" cy="261864"/>
          </a:xfrm>
          <a:prstGeom prst="rect">
            <a:avLst/>
          </a:prstGeom>
        </p:spPr>
      </p:pic>
      <p:pic>
        <p:nvPicPr>
          <p:cNvPr id="70" name="Picture 69" descr="A picture containing cosmetic, toiletry&#10;&#10;Description automatically generated">
            <a:extLst>
              <a:ext uri="{FF2B5EF4-FFF2-40B4-BE49-F238E27FC236}">
                <a16:creationId xmlns:a16="http://schemas.microsoft.com/office/drawing/2014/main" id="{2D36C32F-88E2-47AB-8361-B18E2E016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469" y="1482399"/>
            <a:ext cx="261864" cy="261864"/>
          </a:xfrm>
          <a:prstGeom prst="rect">
            <a:avLst/>
          </a:prstGeom>
        </p:spPr>
      </p:pic>
      <p:pic>
        <p:nvPicPr>
          <p:cNvPr id="71" name="Picture 70" descr="A picture containing cosmetic, toiletry&#10;&#10;Description automatically generated">
            <a:extLst>
              <a:ext uri="{FF2B5EF4-FFF2-40B4-BE49-F238E27FC236}">
                <a16:creationId xmlns:a16="http://schemas.microsoft.com/office/drawing/2014/main" id="{13DC13EC-8851-46A4-A5A7-25B7EE9EE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713" y="3401692"/>
            <a:ext cx="261864" cy="261864"/>
          </a:xfrm>
          <a:prstGeom prst="rect">
            <a:avLst/>
          </a:prstGeom>
        </p:spPr>
      </p:pic>
      <p:pic>
        <p:nvPicPr>
          <p:cNvPr id="72" name="Picture 71" descr="A picture containing cosmetic, toiletry&#10;&#10;Description automatically generated">
            <a:extLst>
              <a:ext uri="{FF2B5EF4-FFF2-40B4-BE49-F238E27FC236}">
                <a16:creationId xmlns:a16="http://schemas.microsoft.com/office/drawing/2014/main" id="{F5961EBE-8451-4A30-8DA1-9949D5BF3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9143" y="2124954"/>
            <a:ext cx="261864" cy="261864"/>
          </a:xfrm>
          <a:prstGeom prst="rect">
            <a:avLst/>
          </a:prstGeom>
        </p:spPr>
      </p:pic>
      <p:pic>
        <p:nvPicPr>
          <p:cNvPr id="73" name="Picture 72" descr="A picture containing cosmetic, toiletry&#10;&#10;Description automatically generated">
            <a:extLst>
              <a:ext uri="{FF2B5EF4-FFF2-40B4-BE49-F238E27FC236}">
                <a16:creationId xmlns:a16="http://schemas.microsoft.com/office/drawing/2014/main" id="{BEB2E10B-5764-4F93-BB47-8EF8E5D01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733" y="3113748"/>
            <a:ext cx="261864" cy="261864"/>
          </a:xfrm>
          <a:prstGeom prst="rect">
            <a:avLst/>
          </a:prstGeom>
        </p:spPr>
      </p:pic>
      <p:pic>
        <p:nvPicPr>
          <p:cNvPr id="74" name="Picture 73" descr="A picture containing cosmetic, toiletry&#10;&#10;Description automatically generated">
            <a:extLst>
              <a:ext uri="{FF2B5EF4-FFF2-40B4-BE49-F238E27FC236}">
                <a16:creationId xmlns:a16="http://schemas.microsoft.com/office/drawing/2014/main" id="{118D6DD5-C7CF-4FB9-AEDE-A24E6A620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948" y="4057028"/>
            <a:ext cx="261864" cy="261864"/>
          </a:xfrm>
          <a:prstGeom prst="rect">
            <a:avLst/>
          </a:prstGeom>
        </p:spPr>
      </p:pic>
      <p:pic>
        <p:nvPicPr>
          <p:cNvPr id="75" name="Picture 74" descr="A picture containing cosmetic, toiletry&#10;&#10;Description automatically generated">
            <a:extLst>
              <a:ext uri="{FF2B5EF4-FFF2-40B4-BE49-F238E27FC236}">
                <a16:creationId xmlns:a16="http://schemas.microsoft.com/office/drawing/2014/main" id="{A65DDDB8-893F-4139-A51D-F23422E7F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821" y="3909539"/>
            <a:ext cx="261864" cy="261864"/>
          </a:xfrm>
          <a:prstGeom prst="rect">
            <a:avLst/>
          </a:prstGeom>
        </p:spPr>
      </p:pic>
      <p:pic>
        <p:nvPicPr>
          <p:cNvPr id="76" name="Picture 75" descr="A picture containing cosmetic, toiletry&#10;&#10;Description automatically generated">
            <a:extLst>
              <a:ext uri="{FF2B5EF4-FFF2-40B4-BE49-F238E27FC236}">
                <a16:creationId xmlns:a16="http://schemas.microsoft.com/office/drawing/2014/main" id="{C8863377-1380-4057-8248-DA921D24D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50" y="3852639"/>
            <a:ext cx="261864" cy="261864"/>
          </a:xfrm>
          <a:prstGeom prst="rect">
            <a:avLst/>
          </a:prstGeom>
        </p:spPr>
      </p:pic>
      <p:pic>
        <p:nvPicPr>
          <p:cNvPr id="78" name="Picture 77" descr="A picture containing cosmetic, toiletry&#10;&#10;Description automatically generated">
            <a:extLst>
              <a:ext uri="{FF2B5EF4-FFF2-40B4-BE49-F238E27FC236}">
                <a16:creationId xmlns:a16="http://schemas.microsoft.com/office/drawing/2014/main" id="{2D8D5F92-A36C-47E6-B75A-5C6CF1937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11" y="4241799"/>
            <a:ext cx="261864" cy="261864"/>
          </a:xfrm>
          <a:prstGeom prst="rect">
            <a:avLst/>
          </a:prstGeom>
        </p:spPr>
      </p:pic>
      <p:pic>
        <p:nvPicPr>
          <p:cNvPr id="79" name="Picture 78" descr="A picture containing cosmetic, toiletry&#10;&#10;Description automatically generated">
            <a:extLst>
              <a:ext uri="{FF2B5EF4-FFF2-40B4-BE49-F238E27FC236}">
                <a16:creationId xmlns:a16="http://schemas.microsoft.com/office/drawing/2014/main" id="{409582BC-4EE0-42BC-9A09-38525CCBE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 y="4860634"/>
            <a:ext cx="261864" cy="261864"/>
          </a:xfrm>
          <a:prstGeom prst="rect">
            <a:avLst/>
          </a:prstGeom>
        </p:spPr>
      </p:pic>
      <p:pic>
        <p:nvPicPr>
          <p:cNvPr id="82" name="Picture 81" descr="A picture containing cosmetic, toiletry&#10;&#10;Description automatically generated">
            <a:extLst>
              <a:ext uri="{FF2B5EF4-FFF2-40B4-BE49-F238E27FC236}">
                <a16:creationId xmlns:a16="http://schemas.microsoft.com/office/drawing/2014/main" id="{2E494524-0BD6-4E0A-92E7-28BB697BD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758" y="5015700"/>
            <a:ext cx="261864" cy="261864"/>
          </a:xfrm>
          <a:prstGeom prst="rect">
            <a:avLst/>
          </a:prstGeom>
        </p:spPr>
      </p:pic>
      <p:pic>
        <p:nvPicPr>
          <p:cNvPr id="83" name="Picture 82" descr="A picture containing cosmetic, toiletry&#10;&#10;Description automatically generated">
            <a:extLst>
              <a:ext uri="{FF2B5EF4-FFF2-40B4-BE49-F238E27FC236}">
                <a16:creationId xmlns:a16="http://schemas.microsoft.com/office/drawing/2014/main" id="{56BBAB1D-D3A6-4F2D-A129-5AF630B5C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48" y="5693527"/>
            <a:ext cx="261864" cy="261864"/>
          </a:xfrm>
          <a:prstGeom prst="rect">
            <a:avLst/>
          </a:prstGeom>
        </p:spPr>
      </p:pic>
      <p:pic>
        <p:nvPicPr>
          <p:cNvPr id="84" name="Picture 83" descr="A picture containing cosmetic, toiletry&#10;&#10;Description automatically generated">
            <a:extLst>
              <a:ext uri="{FF2B5EF4-FFF2-40B4-BE49-F238E27FC236}">
                <a16:creationId xmlns:a16="http://schemas.microsoft.com/office/drawing/2014/main" id="{8F87EC0B-E72E-4D03-9254-D299F1C21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5241" y="4967104"/>
            <a:ext cx="261864" cy="261864"/>
          </a:xfrm>
          <a:prstGeom prst="rect">
            <a:avLst/>
          </a:prstGeom>
        </p:spPr>
      </p:pic>
      <p:pic>
        <p:nvPicPr>
          <p:cNvPr id="85" name="Picture 84" descr="A picture containing cosmetic, toiletry&#10;&#10;Description automatically generated">
            <a:extLst>
              <a:ext uri="{FF2B5EF4-FFF2-40B4-BE49-F238E27FC236}">
                <a16:creationId xmlns:a16="http://schemas.microsoft.com/office/drawing/2014/main" id="{56FB7640-1A4A-4023-A77C-1B73BC9E5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786" y="5605713"/>
            <a:ext cx="261864" cy="261864"/>
          </a:xfrm>
          <a:prstGeom prst="rect">
            <a:avLst/>
          </a:prstGeom>
        </p:spPr>
      </p:pic>
      <p:pic>
        <p:nvPicPr>
          <p:cNvPr id="86" name="Picture 85" descr="A picture containing cosmetic, toiletry&#10;&#10;Description automatically generated">
            <a:extLst>
              <a:ext uri="{FF2B5EF4-FFF2-40B4-BE49-F238E27FC236}">
                <a16:creationId xmlns:a16="http://schemas.microsoft.com/office/drawing/2014/main" id="{E3997E8C-D2DA-4F8D-AD96-B2EC915A9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398" y="4175971"/>
            <a:ext cx="261864" cy="261864"/>
          </a:xfrm>
          <a:prstGeom prst="rect">
            <a:avLst/>
          </a:prstGeom>
        </p:spPr>
      </p:pic>
      <p:pic>
        <p:nvPicPr>
          <p:cNvPr id="87" name="Picture 86" descr="A picture containing cosmetic, toiletry&#10;&#10;Description automatically generated">
            <a:extLst>
              <a:ext uri="{FF2B5EF4-FFF2-40B4-BE49-F238E27FC236}">
                <a16:creationId xmlns:a16="http://schemas.microsoft.com/office/drawing/2014/main" id="{98750B0A-FE74-413E-A800-2AAAA1BC6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515" y="5602751"/>
            <a:ext cx="261864" cy="261864"/>
          </a:xfrm>
          <a:prstGeom prst="rect">
            <a:avLst/>
          </a:prstGeom>
        </p:spPr>
      </p:pic>
      <p:pic>
        <p:nvPicPr>
          <p:cNvPr id="88" name="Picture 87" descr="A picture containing cosmetic, toiletry&#10;&#10;Description automatically generated">
            <a:extLst>
              <a:ext uri="{FF2B5EF4-FFF2-40B4-BE49-F238E27FC236}">
                <a16:creationId xmlns:a16="http://schemas.microsoft.com/office/drawing/2014/main" id="{75EA5C4B-479C-4D41-BC77-66338E0A0B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895" y="4442862"/>
            <a:ext cx="261864" cy="261864"/>
          </a:xfrm>
          <a:prstGeom prst="rect">
            <a:avLst/>
          </a:prstGeom>
        </p:spPr>
      </p:pic>
      <p:pic>
        <p:nvPicPr>
          <p:cNvPr id="89" name="Picture 88" descr="A picture containing cosmetic, toiletry&#10;&#10;Description automatically generated">
            <a:extLst>
              <a:ext uri="{FF2B5EF4-FFF2-40B4-BE49-F238E27FC236}">
                <a16:creationId xmlns:a16="http://schemas.microsoft.com/office/drawing/2014/main" id="{8D9F63ED-D28A-4F13-A7F4-AF84900F7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798" y="4419080"/>
            <a:ext cx="261864" cy="261864"/>
          </a:xfrm>
          <a:prstGeom prst="rect">
            <a:avLst/>
          </a:prstGeom>
        </p:spPr>
      </p:pic>
      <p:pic>
        <p:nvPicPr>
          <p:cNvPr id="90" name="Picture 89" descr="A picture containing cosmetic, toiletry&#10;&#10;Description automatically generated">
            <a:extLst>
              <a:ext uri="{FF2B5EF4-FFF2-40B4-BE49-F238E27FC236}">
                <a16:creationId xmlns:a16="http://schemas.microsoft.com/office/drawing/2014/main" id="{0ADB572A-C2E8-417E-994E-518DDA1C7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014" y="4660363"/>
            <a:ext cx="261864" cy="261864"/>
          </a:xfrm>
          <a:prstGeom prst="rect">
            <a:avLst/>
          </a:prstGeom>
        </p:spPr>
      </p:pic>
      <p:pic>
        <p:nvPicPr>
          <p:cNvPr id="91" name="Picture 90" descr="A picture containing cosmetic, toiletry&#10;&#10;Description automatically generated">
            <a:extLst>
              <a:ext uri="{FF2B5EF4-FFF2-40B4-BE49-F238E27FC236}">
                <a16:creationId xmlns:a16="http://schemas.microsoft.com/office/drawing/2014/main" id="{0CEA7480-9650-4D9E-9ACA-F1849CF59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807" y="5027212"/>
            <a:ext cx="261864" cy="261864"/>
          </a:xfrm>
          <a:prstGeom prst="rect">
            <a:avLst/>
          </a:prstGeom>
        </p:spPr>
      </p:pic>
      <p:pic>
        <p:nvPicPr>
          <p:cNvPr id="92" name="Picture 91" descr="A picture containing cosmetic, toiletry&#10;&#10;Description automatically generated">
            <a:extLst>
              <a:ext uri="{FF2B5EF4-FFF2-40B4-BE49-F238E27FC236}">
                <a16:creationId xmlns:a16="http://schemas.microsoft.com/office/drawing/2014/main" id="{9DEF45F2-691B-4522-BE4D-AC727F0B4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982" y="5182924"/>
            <a:ext cx="261864" cy="261864"/>
          </a:xfrm>
          <a:prstGeom prst="rect">
            <a:avLst/>
          </a:prstGeom>
        </p:spPr>
      </p:pic>
      <p:pic>
        <p:nvPicPr>
          <p:cNvPr id="93" name="Picture 92" descr="A picture containing cosmetic, toiletry&#10;&#10;Description automatically generated">
            <a:extLst>
              <a:ext uri="{FF2B5EF4-FFF2-40B4-BE49-F238E27FC236}">
                <a16:creationId xmlns:a16="http://schemas.microsoft.com/office/drawing/2014/main" id="{4E13C414-77D6-43C3-B90C-CDCB77B0E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837" y="4991566"/>
            <a:ext cx="261864" cy="261864"/>
          </a:xfrm>
          <a:prstGeom prst="rect">
            <a:avLst/>
          </a:prstGeom>
        </p:spPr>
      </p:pic>
      <p:pic>
        <p:nvPicPr>
          <p:cNvPr id="94" name="Picture 93" descr="A picture containing cosmetic, toiletry&#10;&#10;Description automatically generated">
            <a:extLst>
              <a:ext uri="{FF2B5EF4-FFF2-40B4-BE49-F238E27FC236}">
                <a16:creationId xmlns:a16="http://schemas.microsoft.com/office/drawing/2014/main" id="{9BE4E1A7-E445-46EC-BE30-3EA5BDA5B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577" y="5736645"/>
            <a:ext cx="261864" cy="261864"/>
          </a:xfrm>
          <a:prstGeom prst="rect">
            <a:avLst/>
          </a:prstGeom>
        </p:spPr>
      </p:pic>
      <p:pic>
        <p:nvPicPr>
          <p:cNvPr id="95" name="Picture 94" descr="A picture containing cosmetic, toiletry&#10;&#10;Description automatically generated">
            <a:extLst>
              <a:ext uri="{FF2B5EF4-FFF2-40B4-BE49-F238E27FC236}">
                <a16:creationId xmlns:a16="http://schemas.microsoft.com/office/drawing/2014/main" id="{1B5005B0-D22A-4055-BB54-4011A6375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668" y="5703323"/>
            <a:ext cx="261864" cy="261864"/>
          </a:xfrm>
          <a:prstGeom prst="rect">
            <a:avLst/>
          </a:prstGeom>
        </p:spPr>
      </p:pic>
      <p:pic>
        <p:nvPicPr>
          <p:cNvPr id="96" name="Picture 95" descr="A picture containing cosmetic, toiletry&#10;&#10;Description automatically generated">
            <a:extLst>
              <a:ext uri="{FF2B5EF4-FFF2-40B4-BE49-F238E27FC236}">
                <a16:creationId xmlns:a16="http://schemas.microsoft.com/office/drawing/2014/main" id="{0BA553EE-B3AD-4379-A602-DC65403E0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712" y="5693527"/>
            <a:ext cx="261864" cy="261864"/>
          </a:xfrm>
          <a:prstGeom prst="rect">
            <a:avLst/>
          </a:prstGeom>
        </p:spPr>
      </p:pic>
      <p:pic>
        <p:nvPicPr>
          <p:cNvPr id="97" name="Picture 96" descr="A picture containing cosmetic, toiletry&#10;&#10;Description automatically generated">
            <a:extLst>
              <a:ext uri="{FF2B5EF4-FFF2-40B4-BE49-F238E27FC236}">
                <a16:creationId xmlns:a16="http://schemas.microsoft.com/office/drawing/2014/main" id="{3F31C385-1B2A-4DB4-B07B-203C4648D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341" y="4311930"/>
            <a:ext cx="261864" cy="261864"/>
          </a:xfrm>
          <a:prstGeom prst="rect">
            <a:avLst/>
          </a:prstGeom>
        </p:spPr>
      </p:pic>
      <p:pic>
        <p:nvPicPr>
          <p:cNvPr id="98" name="Picture 97" descr="A picture containing cosmetic, toiletry&#10;&#10;Description automatically generated">
            <a:extLst>
              <a:ext uri="{FF2B5EF4-FFF2-40B4-BE49-F238E27FC236}">
                <a16:creationId xmlns:a16="http://schemas.microsoft.com/office/drawing/2014/main" id="{C756EEC2-BC0A-4909-B469-B49D3C6A1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723" y="4705330"/>
            <a:ext cx="261864" cy="261864"/>
          </a:xfrm>
          <a:prstGeom prst="rect">
            <a:avLst/>
          </a:prstGeom>
        </p:spPr>
      </p:pic>
      <p:pic>
        <p:nvPicPr>
          <p:cNvPr id="99" name="Picture 98" descr="A picture containing cosmetic, toiletry&#10;&#10;Description automatically generated">
            <a:extLst>
              <a:ext uri="{FF2B5EF4-FFF2-40B4-BE49-F238E27FC236}">
                <a16:creationId xmlns:a16="http://schemas.microsoft.com/office/drawing/2014/main" id="{07E82CD7-957C-4513-B734-959BEB17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554" y="4225427"/>
            <a:ext cx="261864" cy="261864"/>
          </a:xfrm>
          <a:prstGeom prst="rect">
            <a:avLst/>
          </a:prstGeom>
        </p:spPr>
      </p:pic>
      <p:pic>
        <p:nvPicPr>
          <p:cNvPr id="100" name="Picture 99" descr="A picture containing cosmetic, toiletry&#10;&#10;Description automatically generated">
            <a:extLst>
              <a:ext uri="{FF2B5EF4-FFF2-40B4-BE49-F238E27FC236}">
                <a16:creationId xmlns:a16="http://schemas.microsoft.com/office/drawing/2014/main" id="{9A165D92-8D69-4A23-B8EF-05FB1567E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791" y="5733683"/>
            <a:ext cx="261864" cy="261864"/>
          </a:xfrm>
          <a:prstGeom prst="rect">
            <a:avLst/>
          </a:prstGeom>
        </p:spPr>
      </p:pic>
      <p:pic>
        <p:nvPicPr>
          <p:cNvPr id="101" name="Picture 100" descr="A picture containing cosmetic, toiletry&#10;&#10;Description automatically generated">
            <a:extLst>
              <a:ext uri="{FF2B5EF4-FFF2-40B4-BE49-F238E27FC236}">
                <a16:creationId xmlns:a16="http://schemas.microsoft.com/office/drawing/2014/main" id="{4C2E2463-BE63-4A6A-9840-0C6B1D809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849" y="4608617"/>
            <a:ext cx="261864" cy="261864"/>
          </a:xfrm>
          <a:prstGeom prst="rect">
            <a:avLst/>
          </a:prstGeom>
        </p:spPr>
      </p:pic>
      <p:pic>
        <p:nvPicPr>
          <p:cNvPr id="102" name="Picture 101" descr="A picture containing cosmetic, toiletry&#10;&#10;Description automatically generated">
            <a:extLst>
              <a:ext uri="{FF2B5EF4-FFF2-40B4-BE49-F238E27FC236}">
                <a16:creationId xmlns:a16="http://schemas.microsoft.com/office/drawing/2014/main" id="{582783DB-A4BC-4EB5-9F69-EBF13CFC4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935" y="4906363"/>
            <a:ext cx="261864" cy="261864"/>
          </a:xfrm>
          <a:prstGeom prst="rect">
            <a:avLst/>
          </a:prstGeom>
        </p:spPr>
      </p:pic>
      <p:pic>
        <p:nvPicPr>
          <p:cNvPr id="103" name="Picture 102" descr="A picture containing cosmetic, toiletry&#10;&#10;Description automatically generated">
            <a:extLst>
              <a:ext uri="{FF2B5EF4-FFF2-40B4-BE49-F238E27FC236}">
                <a16:creationId xmlns:a16="http://schemas.microsoft.com/office/drawing/2014/main" id="{09DFFB11-3C4A-4397-9138-BD5B6E568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121" y="5335062"/>
            <a:ext cx="261864" cy="261864"/>
          </a:xfrm>
          <a:prstGeom prst="rect">
            <a:avLst/>
          </a:prstGeom>
        </p:spPr>
      </p:pic>
      <p:pic>
        <p:nvPicPr>
          <p:cNvPr id="104" name="Picture 103" descr="A picture containing cosmetic, toiletry&#10;&#10;Description automatically generated">
            <a:extLst>
              <a:ext uri="{FF2B5EF4-FFF2-40B4-BE49-F238E27FC236}">
                <a16:creationId xmlns:a16="http://schemas.microsoft.com/office/drawing/2014/main" id="{EF050ED5-470E-45AD-BDB4-81EE63A07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356" y="4967104"/>
            <a:ext cx="261864" cy="261864"/>
          </a:xfrm>
          <a:prstGeom prst="rect">
            <a:avLst/>
          </a:prstGeom>
        </p:spPr>
      </p:pic>
      <p:pic>
        <p:nvPicPr>
          <p:cNvPr id="105" name="Picture 104" descr="A picture containing cosmetic, toiletry&#10;&#10;Description automatically generated">
            <a:extLst>
              <a:ext uri="{FF2B5EF4-FFF2-40B4-BE49-F238E27FC236}">
                <a16:creationId xmlns:a16="http://schemas.microsoft.com/office/drawing/2014/main" id="{62020F44-7E02-4677-A02A-4C5C039FF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594" y="5656049"/>
            <a:ext cx="261864" cy="261864"/>
          </a:xfrm>
          <a:prstGeom prst="rect">
            <a:avLst/>
          </a:prstGeom>
        </p:spPr>
      </p:pic>
      <p:pic>
        <p:nvPicPr>
          <p:cNvPr id="77" name="Picture 76" descr="A picture containing cosmetic, toiletry&#10;&#10;Description automatically generated">
            <a:extLst>
              <a:ext uri="{FF2B5EF4-FFF2-40B4-BE49-F238E27FC236}">
                <a16:creationId xmlns:a16="http://schemas.microsoft.com/office/drawing/2014/main" id="{5E571A04-1560-4233-A488-845FF8C54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010" y="4477685"/>
            <a:ext cx="261864" cy="261864"/>
          </a:xfrm>
          <a:prstGeom prst="rect">
            <a:avLst/>
          </a:prstGeom>
        </p:spPr>
      </p:pic>
      <p:pic>
        <p:nvPicPr>
          <p:cNvPr id="13" name="Picture 12">
            <a:extLst>
              <a:ext uri="{FF2B5EF4-FFF2-40B4-BE49-F238E27FC236}">
                <a16:creationId xmlns:a16="http://schemas.microsoft.com/office/drawing/2014/main" id="{6CBFD954-6D46-4A29-9292-CF4A1A4C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596" y="2998394"/>
            <a:ext cx="835470" cy="692069"/>
          </a:xfrm>
          <a:prstGeom prst="rect">
            <a:avLst/>
          </a:prstGeom>
        </p:spPr>
      </p:pic>
      <p:pic>
        <p:nvPicPr>
          <p:cNvPr id="8" name="Picture 7">
            <a:extLst>
              <a:ext uri="{FF2B5EF4-FFF2-40B4-BE49-F238E27FC236}">
                <a16:creationId xmlns:a16="http://schemas.microsoft.com/office/drawing/2014/main" id="{59033A1B-0E4F-4656-84A1-553CA70E8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596" y="1948219"/>
            <a:ext cx="835470" cy="692069"/>
          </a:xfrm>
          <a:prstGeom prst="rect">
            <a:avLst/>
          </a:prstGeom>
        </p:spPr>
      </p:pic>
      <p:pic>
        <p:nvPicPr>
          <p:cNvPr id="81" name="Picture 80" descr="A picture containing cosmetic, toiletry&#10;&#10;Description automatically generated">
            <a:extLst>
              <a:ext uri="{FF2B5EF4-FFF2-40B4-BE49-F238E27FC236}">
                <a16:creationId xmlns:a16="http://schemas.microsoft.com/office/drawing/2014/main" id="{E6926FA4-5473-461B-8997-39E861789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91" y="5525117"/>
            <a:ext cx="261864" cy="261864"/>
          </a:xfrm>
          <a:prstGeom prst="rect">
            <a:avLst/>
          </a:prstGeom>
        </p:spPr>
      </p:pic>
      <p:pic>
        <p:nvPicPr>
          <p:cNvPr id="80" name="Picture 79" descr="A picture containing cosmetic, toiletry&#10;&#10;Description automatically generated">
            <a:extLst>
              <a:ext uri="{FF2B5EF4-FFF2-40B4-BE49-F238E27FC236}">
                <a16:creationId xmlns:a16="http://schemas.microsoft.com/office/drawing/2014/main" id="{CF1CA2B6-E3D8-4833-87D1-9B2FE0E70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515" y="5100420"/>
            <a:ext cx="261864" cy="261864"/>
          </a:xfrm>
          <a:prstGeom prst="rect">
            <a:avLst/>
          </a:prstGeom>
        </p:spPr>
      </p:pic>
      <p:sp>
        <p:nvSpPr>
          <p:cNvPr id="106" name="TextBox 105">
            <a:extLst>
              <a:ext uri="{FF2B5EF4-FFF2-40B4-BE49-F238E27FC236}">
                <a16:creationId xmlns:a16="http://schemas.microsoft.com/office/drawing/2014/main" id="{0B7C6E50-46DB-4217-851B-2617DE140123}"/>
              </a:ext>
            </a:extLst>
          </p:cNvPr>
          <p:cNvSpPr txBox="1"/>
          <p:nvPr/>
        </p:nvSpPr>
        <p:spPr bwMode="auto">
          <a:xfrm>
            <a:off x="1" y="622982"/>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counters are there?</a:t>
            </a:r>
          </a:p>
        </p:txBody>
      </p:sp>
    </p:spTree>
    <p:extLst>
      <p:ext uri="{BB962C8B-B14F-4D97-AF65-F5344CB8AC3E}">
        <p14:creationId xmlns:p14="http://schemas.microsoft.com/office/powerpoint/2010/main" val="41679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fill="hold" nodeType="clickEffect">
                                  <p:stCondLst>
                                    <p:cond delay="0"/>
                                  </p:stCondLst>
                                  <p:childTnLst>
                                    <p:animMotion origin="layout" path="M 1.94444E-6 2.59259E-6 L 0.13246 0.03912 " pathEditMode="relative" rAng="0" ptsTypes="AA">
                                      <p:cBhvr>
                                        <p:cTn id="11" dur="1000" fill="hold"/>
                                        <p:tgtEl>
                                          <p:spTgt spid="16"/>
                                        </p:tgtEl>
                                        <p:attrNameLst>
                                          <p:attrName>ppt_x</p:attrName>
                                          <p:attrName>ppt_y</p:attrName>
                                        </p:attrNameLst>
                                      </p:cBhvr>
                                      <p:rCtr x="6615" y="1944"/>
                                    </p:animMotion>
                                  </p:childTnLst>
                                </p:cTn>
                              </p:par>
                              <p:par>
                                <p:cTn id="12" presetID="63" presetClass="path" presetSubtype="0" accel="50000" fill="hold" nodeType="withEffect">
                                  <p:stCondLst>
                                    <p:cond delay="0"/>
                                  </p:stCondLst>
                                  <p:childTnLst>
                                    <p:animMotion origin="layout" path="M -4.72222E-6 -2.22222E-6 L 0.10643 0.08681 " pathEditMode="relative" rAng="0" ptsTypes="AA">
                                      <p:cBhvr>
                                        <p:cTn id="13" dur="1000" fill="hold"/>
                                        <p:tgtEl>
                                          <p:spTgt spid="17"/>
                                        </p:tgtEl>
                                        <p:attrNameLst>
                                          <p:attrName>ppt_x</p:attrName>
                                          <p:attrName>ppt_y</p:attrName>
                                        </p:attrNameLst>
                                      </p:cBhvr>
                                      <p:rCtr x="5313" y="4329"/>
                                    </p:animMotion>
                                  </p:childTnLst>
                                </p:cTn>
                              </p:par>
                              <p:par>
                                <p:cTn id="14" presetID="63" presetClass="path" presetSubtype="0" accel="50000" fill="hold" nodeType="withEffect">
                                  <p:stCondLst>
                                    <p:cond delay="0"/>
                                  </p:stCondLst>
                                  <p:childTnLst>
                                    <p:animMotion origin="layout" path="M 3.88889E-6 -2.22222E-6 L 0.11198 -0.04398 " pathEditMode="relative" rAng="0" ptsTypes="AA">
                                      <p:cBhvr>
                                        <p:cTn id="15" dur="1000" fill="hold"/>
                                        <p:tgtEl>
                                          <p:spTgt spid="18"/>
                                        </p:tgtEl>
                                        <p:attrNameLst>
                                          <p:attrName>ppt_x</p:attrName>
                                          <p:attrName>ppt_y</p:attrName>
                                        </p:attrNameLst>
                                      </p:cBhvr>
                                      <p:rCtr x="5590" y="-2199"/>
                                    </p:animMotion>
                                  </p:childTnLst>
                                </p:cTn>
                              </p:par>
                              <p:par>
                                <p:cTn id="16" presetID="63" presetClass="path" presetSubtype="0" accel="50000" fill="hold" nodeType="withEffect">
                                  <p:stCondLst>
                                    <p:cond delay="0"/>
                                  </p:stCondLst>
                                  <p:childTnLst>
                                    <p:animMotion origin="layout" path="M 8.33333E-7 -3.7037E-7 L 0.04618 0.06134 " pathEditMode="relative" rAng="0" ptsTypes="AA">
                                      <p:cBhvr>
                                        <p:cTn id="17" dur="1000" fill="hold"/>
                                        <p:tgtEl>
                                          <p:spTgt spid="19"/>
                                        </p:tgtEl>
                                        <p:attrNameLst>
                                          <p:attrName>ppt_x</p:attrName>
                                          <p:attrName>ppt_y</p:attrName>
                                        </p:attrNameLst>
                                      </p:cBhvr>
                                      <p:rCtr x="2309" y="3056"/>
                                    </p:animMotion>
                                  </p:childTnLst>
                                </p:cTn>
                              </p:par>
                              <p:par>
                                <p:cTn id="18" presetID="63" presetClass="path" presetSubtype="0" accel="50000" fill="hold" nodeType="withEffect">
                                  <p:stCondLst>
                                    <p:cond delay="0"/>
                                  </p:stCondLst>
                                  <p:childTnLst>
                                    <p:animMotion origin="layout" path="M -4.16667E-6 -1.11111E-6 L 0.13056 0.01181 " pathEditMode="relative" rAng="0" ptsTypes="AA">
                                      <p:cBhvr>
                                        <p:cTn id="19" dur="1000" fill="hold"/>
                                        <p:tgtEl>
                                          <p:spTgt spid="20"/>
                                        </p:tgtEl>
                                        <p:attrNameLst>
                                          <p:attrName>ppt_x</p:attrName>
                                          <p:attrName>ppt_y</p:attrName>
                                        </p:attrNameLst>
                                      </p:cBhvr>
                                      <p:rCtr x="6528" y="579"/>
                                    </p:animMotion>
                                  </p:childTnLst>
                                </p:cTn>
                              </p:par>
                              <p:par>
                                <p:cTn id="20" presetID="63" presetClass="path" presetSubtype="0" accel="50000" fill="hold" nodeType="withEffect">
                                  <p:stCondLst>
                                    <p:cond delay="0"/>
                                  </p:stCondLst>
                                  <p:childTnLst>
                                    <p:animMotion origin="layout" path="M -3.05556E-6 3.7037E-7 L 0.01736 -0.04352 " pathEditMode="relative" rAng="0" ptsTypes="AA">
                                      <p:cBhvr>
                                        <p:cTn id="21" dur="1000" fill="hold"/>
                                        <p:tgtEl>
                                          <p:spTgt spid="21"/>
                                        </p:tgtEl>
                                        <p:attrNameLst>
                                          <p:attrName>ppt_x</p:attrName>
                                          <p:attrName>ppt_y</p:attrName>
                                        </p:attrNameLst>
                                      </p:cBhvr>
                                      <p:rCtr x="868" y="-2176"/>
                                    </p:animMotion>
                                  </p:childTnLst>
                                </p:cTn>
                              </p:par>
                              <p:par>
                                <p:cTn id="22" presetID="63" presetClass="path" presetSubtype="0" accel="50000" fill="hold" nodeType="withEffect">
                                  <p:stCondLst>
                                    <p:cond delay="0"/>
                                  </p:stCondLst>
                                  <p:childTnLst>
                                    <p:animMotion origin="layout" path="M -1.94444E-6 3.7037E-7 L 0.16389 -0.10949 " pathEditMode="relative" rAng="0" ptsTypes="AA">
                                      <p:cBhvr>
                                        <p:cTn id="23" dur="1000" fill="hold"/>
                                        <p:tgtEl>
                                          <p:spTgt spid="22"/>
                                        </p:tgtEl>
                                        <p:attrNameLst>
                                          <p:attrName>ppt_x</p:attrName>
                                          <p:attrName>ppt_y</p:attrName>
                                        </p:attrNameLst>
                                      </p:cBhvr>
                                      <p:rCtr x="8194" y="-5486"/>
                                    </p:animMotion>
                                  </p:childTnLst>
                                </p:cTn>
                              </p:par>
                              <p:par>
                                <p:cTn id="24" presetID="63" presetClass="path" presetSubtype="0" accel="50000" fill="hold" nodeType="withEffect">
                                  <p:stCondLst>
                                    <p:cond delay="0"/>
                                  </p:stCondLst>
                                  <p:childTnLst>
                                    <p:animMotion origin="layout" path="M -1.94444E-6 -4.81481E-6 L 0.03993 -0.04189 " pathEditMode="relative" rAng="0" ptsTypes="AA">
                                      <p:cBhvr>
                                        <p:cTn id="25" dur="1000" fill="hold"/>
                                        <p:tgtEl>
                                          <p:spTgt spid="23"/>
                                        </p:tgtEl>
                                        <p:attrNameLst>
                                          <p:attrName>ppt_x</p:attrName>
                                          <p:attrName>ppt_y</p:attrName>
                                        </p:attrNameLst>
                                      </p:cBhvr>
                                      <p:rCtr x="1997" y="-2106"/>
                                    </p:animMotion>
                                  </p:childTnLst>
                                </p:cTn>
                              </p:par>
                              <p:par>
                                <p:cTn id="26" presetID="63" presetClass="path" presetSubtype="0" accel="50000" fill="hold" nodeType="withEffect">
                                  <p:stCondLst>
                                    <p:cond delay="0"/>
                                  </p:stCondLst>
                                  <p:childTnLst>
                                    <p:animMotion origin="layout" path="M -1.38889E-6 7.40741E-7 L 0.12674 -0.12384 " pathEditMode="relative" rAng="0" ptsTypes="AA">
                                      <p:cBhvr>
                                        <p:cTn id="27" dur="1000" fill="hold"/>
                                        <p:tgtEl>
                                          <p:spTgt spid="24"/>
                                        </p:tgtEl>
                                        <p:attrNameLst>
                                          <p:attrName>ppt_x</p:attrName>
                                          <p:attrName>ppt_y</p:attrName>
                                        </p:attrNameLst>
                                      </p:cBhvr>
                                      <p:rCtr x="6337" y="-6204"/>
                                    </p:animMotion>
                                  </p:childTnLst>
                                </p:cTn>
                              </p:par>
                              <p:par>
                                <p:cTn id="28" presetID="63" presetClass="path" presetSubtype="0" accel="50000" fill="hold" nodeType="withEffect">
                                  <p:stCondLst>
                                    <p:cond delay="0"/>
                                  </p:stCondLst>
                                  <p:childTnLst>
                                    <p:animMotion origin="layout" path="M 3.61111E-6 1.85185E-6 L 0.08472 -0.1625 " pathEditMode="relative" rAng="0" ptsTypes="AA">
                                      <p:cBhvr>
                                        <p:cTn id="29" dur="1000" fill="hold"/>
                                        <p:tgtEl>
                                          <p:spTgt spid="25"/>
                                        </p:tgtEl>
                                        <p:attrNameLst>
                                          <p:attrName>ppt_x</p:attrName>
                                          <p:attrName>ppt_y</p:attrName>
                                        </p:attrNameLst>
                                      </p:cBhvr>
                                      <p:rCtr x="4236" y="-8125"/>
                                    </p:animMotion>
                                  </p:childTnLst>
                                </p:cTn>
                              </p:par>
                            </p:childTnLst>
                          </p:cTn>
                        </p:par>
                        <p:par>
                          <p:cTn id="30" fill="hold">
                            <p:stCondLst>
                              <p:cond delay="1000"/>
                            </p:stCondLst>
                            <p:childTnLst>
                              <p:par>
                                <p:cTn id="31" presetID="1" presetClass="exit" presetSubtype="0" fill="hold" nodeType="after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31000" fill="hold" nodeType="clickEffect">
                                  <p:stCondLst>
                                    <p:cond delay="0"/>
                                  </p:stCondLst>
                                  <p:childTnLst>
                                    <p:animMotion origin="layout" path="M 3.61111E-6 4.07407E-6 L 0.07187 0.0956 " pathEditMode="relative" rAng="0" ptsTypes="AA">
                                      <p:cBhvr>
                                        <p:cTn id="56" dur="1000" fill="hold"/>
                                        <p:tgtEl>
                                          <p:spTgt spid="26"/>
                                        </p:tgtEl>
                                        <p:attrNameLst>
                                          <p:attrName>ppt_x</p:attrName>
                                          <p:attrName>ppt_y</p:attrName>
                                        </p:attrNameLst>
                                      </p:cBhvr>
                                      <p:rCtr x="3594" y="4769"/>
                                    </p:animMotion>
                                  </p:childTnLst>
                                </p:cTn>
                              </p:par>
                              <p:par>
                                <p:cTn id="57" presetID="63" presetClass="path" presetSubtype="0" accel="31000" fill="hold" nodeType="withEffect">
                                  <p:stCondLst>
                                    <p:cond delay="0"/>
                                  </p:stCondLst>
                                  <p:childTnLst>
                                    <p:animMotion origin="layout" path="M -2.5E-6 -4.07407E-6 L 0.02344 0.05093 " pathEditMode="relative" rAng="0" ptsTypes="AA">
                                      <p:cBhvr>
                                        <p:cTn id="58" dur="1000" fill="hold"/>
                                        <p:tgtEl>
                                          <p:spTgt spid="27"/>
                                        </p:tgtEl>
                                        <p:attrNameLst>
                                          <p:attrName>ppt_x</p:attrName>
                                          <p:attrName>ppt_y</p:attrName>
                                        </p:attrNameLst>
                                      </p:cBhvr>
                                      <p:rCtr x="1163" y="2546"/>
                                    </p:animMotion>
                                  </p:childTnLst>
                                </p:cTn>
                              </p:par>
                              <p:par>
                                <p:cTn id="59" presetID="63" presetClass="path" presetSubtype="0" accel="31000" fill="hold" nodeType="withEffect">
                                  <p:stCondLst>
                                    <p:cond delay="0"/>
                                  </p:stCondLst>
                                  <p:childTnLst>
                                    <p:animMotion origin="layout" path="M 0 -3.33333E-6 L 0.07587 0.04514 " pathEditMode="relative" rAng="0" ptsTypes="AA">
                                      <p:cBhvr>
                                        <p:cTn id="60" dur="1000" fill="hold"/>
                                        <p:tgtEl>
                                          <p:spTgt spid="28"/>
                                        </p:tgtEl>
                                        <p:attrNameLst>
                                          <p:attrName>ppt_x</p:attrName>
                                          <p:attrName>ppt_y</p:attrName>
                                        </p:attrNameLst>
                                      </p:cBhvr>
                                      <p:rCtr x="3785" y="2245"/>
                                    </p:animMotion>
                                  </p:childTnLst>
                                </p:cTn>
                              </p:par>
                              <p:par>
                                <p:cTn id="61" presetID="63" presetClass="path" presetSubtype="0" accel="31000" fill="hold" nodeType="withEffect">
                                  <p:stCondLst>
                                    <p:cond delay="0"/>
                                  </p:stCondLst>
                                  <p:childTnLst>
                                    <p:animMotion origin="layout" path="M 1.38889E-6 -2.59259E-6 L 0.08854 -0.16898 " pathEditMode="relative" rAng="0" ptsTypes="AA">
                                      <p:cBhvr>
                                        <p:cTn id="62" dur="1000" fill="hold"/>
                                        <p:tgtEl>
                                          <p:spTgt spid="29"/>
                                        </p:tgtEl>
                                        <p:attrNameLst>
                                          <p:attrName>ppt_x</p:attrName>
                                          <p:attrName>ppt_y</p:attrName>
                                        </p:attrNameLst>
                                      </p:cBhvr>
                                      <p:rCtr x="4427" y="-8449"/>
                                    </p:animMotion>
                                  </p:childTnLst>
                                </p:cTn>
                              </p:par>
                              <p:par>
                                <p:cTn id="63" presetID="63" presetClass="path" presetSubtype="0" accel="31000" fill="hold" nodeType="withEffect">
                                  <p:stCondLst>
                                    <p:cond delay="0"/>
                                  </p:stCondLst>
                                  <p:childTnLst>
                                    <p:animMotion origin="layout" path="M -3.33333E-6 -4.07407E-6 L 0.03542 -0.00601 " pathEditMode="relative" rAng="0" ptsTypes="AA">
                                      <p:cBhvr>
                                        <p:cTn id="64" dur="1000" fill="hold"/>
                                        <p:tgtEl>
                                          <p:spTgt spid="30"/>
                                        </p:tgtEl>
                                        <p:attrNameLst>
                                          <p:attrName>ppt_x</p:attrName>
                                          <p:attrName>ppt_y</p:attrName>
                                        </p:attrNameLst>
                                      </p:cBhvr>
                                      <p:rCtr x="1771" y="-301"/>
                                    </p:animMotion>
                                  </p:childTnLst>
                                </p:cTn>
                              </p:par>
                              <p:par>
                                <p:cTn id="65" presetID="63" presetClass="path" presetSubtype="0" accel="31000" fill="hold" nodeType="withEffect">
                                  <p:stCondLst>
                                    <p:cond delay="0"/>
                                  </p:stCondLst>
                                  <p:childTnLst>
                                    <p:animMotion origin="layout" path="M -8.33333E-7 -1.85185E-6 L 0.01875 0.00093 " pathEditMode="relative" rAng="0" ptsTypes="AA">
                                      <p:cBhvr>
                                        <p:cTn id="66" dur="1000" fill="hold"/>
                                        <p:tgtEl>
                                          <p:spTgt spid="31"/>
                                        </p:tgtEl>
                                        <p:attrNameLst>
                                          <p:attrName>ppt_x</p:attrName>
                                          <p:attrName>ppt_y</p:attrName>
                                        </p:attrNameLst>
                                      </p:cBhvr>
                                      <p:rCtr x="938" y="46"/>
                                    </p:animMotion>
                                  </p:childTnLst>
                                </p:cTn>
                              </p:par>
                              <p:par>
                                <p:cTn id="67" presetID="63" presetClass="path" presetSubtype="0" accel="31000" fill="hold" nodeType="withEffect">
                                  <p:stCondLst>
                                    <p:cond delay="0"/>
                                  </p:stCondLst>
                                  <p:childTnLst>
                                    <p:animMotion origin="layout" path="M -4.16667E-6 1.11111E-6 L 0.15452 -0.14722 " pathEditMode="relative" rAng="0" ptsTypes="AA">
                                      <p:cBhvr>
                                        <p:cTn id="68" dur="1000" fill="hold"/>
                                        <p:tgtEl>
                                          <p:spTgt spid="32"/>
                                        </p:tgtEl>
                                        <p:attrNameLst>
                                          <p:attrName>ppt_x</p:attrName>
                                          <p:attrName>ppt_y</p:attrName>
                                        </p:attrNameLst>
                                      </p:cBhvr>
                                      <p:rCtr x="7726" y="-7361"/>
                                    </p:animMotion>
                                  </p:childTnLst>
                                </p:cTn>
                              </p:par>
                              <p:par>
                                <p:cTn id="69" presetID="63" presetClass="path" presetSubtype="0" accel="31000" fill="hold" nodeType="withEffect">
                                  <p:stCondLst>
                                    <p:cond delay="0"/>
                                  </p:stCondLst>
                                  <p:childTnLst>
                                    <p:animMotion origin="layout" path="M 3.33333E-6 3.7037E-6 L 0.03524 -0.2051 " pathEditMode="relative" rAng="0" ptsTypes="AA">
                                      <p:cBhvr>
                                        <p:cTn id="70" dur="1000" fill="hold"/>
                                        <p:tgtEl>
                                          <p:spTgt spid="33"/>
                                        </p:tgtEl>
                                        <p:attrNameLst>
                                          <p:attrName>ppt_x</p:attrName>
                                          <p:attrName>ppt_y</p:attrName>
                                        </p:attrNameLst>
                                      </p:cBhvr>
                                      <p:rCtr x="1753" y="-10255"/>
                                    </p:animMotion>
                                  </p:childTnLst>
                                </p:cTn>
                              </p:par>
                              <p:par>
                                <p:cTn id="71" presetID="63" presetClass="path" presetSubtype="0" accel="31000" fill="hold" nodeType="withEffect">
                                  <p:stCondLst>
                                    <p:cond delay="0"/>
                                  </p:stCondLst>
                                  <p:childTnLst>
                                    <p:animMotion origin="layout" path="M -1.38889E-6 -2.22222E-6 L 0.11528 -0.22569 " pathEditMode="relative" rAng="0" ptsTypes="AA">
                                      <p:cBhvr>
                                        <p:cTn id="72" dur="1000" fill="hold"/>
                                        <p:tgtEl>
                                          <p:spTgt spid="34"/>
                                        </p:tgtEl>
                                        <p:attrNameLst>
                                          <p:attrName>ppt_x</p:attrName>
                                          <p:attrName>ppt_y</p:attrName>
                                        </p:attrNameLst>
                                      </p:cBhvr>
                                      <p:rCtr x="5764" y="-11296"/>
                                    </p:animMotion>
                                  </p:childTnLst>
                                </p:cTn>
                              </p:par>
                              <p:par>
                                <p:cTn id="73" presetID="63" presetClass="path" presetSubtype="0" accel="31000" fill="hold" nodeType="withEffect">
                                  <p:stCondLst>
                                    <p:cond delay="0"/>
                                  </p:stCondLst>
                                  <p:childTnLst>
                                    <p:animMotion origin="layout" path="M 1.11111E-6 -1.48148E-6 L 0.09913 -0.29514 " pathEditMode="relative" rAng="0" ptsTypes="AA">
                                      <p:cBhvr>
                                        <p:cTn id="74" dur="1000" fill="hold"/>
                                        <p:tgtEl>
                                          <p:spTgt spid="35"/>
                                        </p:tgtEl>
                                        <p:attrNameLst>
                                          <p:attrName>ppt_x</p:attrName>
                                          <p:attrName>ppt_y</p:attrName>
                                        </p:attrNameLst>
                                      </p:cBhvr>
                                      <p:rCtr x="4948" y="-14769"/>
                                    </p:animMotion>
                                  </p:childTnLst>
                                </p:cTn>
                              </p:par>
                            </p:childTnLst>
                          </p:cTn>
                        </p:par>
                        <p:par>
                          <p:cTn id="75" fill="hold">
                            <p:stCondLst>
                              <p:cond delay="1000"/>
                            </p:stCondLst>
                            <p:childTnLst>
                              <p:par>
                                <p:cTn id="76" presetID="1" presetClass="exit" presetSubtype="0" fill="hold" nodeType="afterEffect">
                                  <p:stCondLst>
                                    <p:cond delay="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28"/>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9"/>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0"/>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3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3"/>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4"/>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5"/>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63" presetClass="path" presetSubtype="0" accel="50000" fill="hold" nodeType="clickEffect">
                                  <p:stCondLst>
                                    <p:cond delay="0"/>
                                  </p:stCondLst>
                                  <p:childTnLst>
                                    <p:animMotion origin="layout" path="M -4.44444E-6 -7.40741E-7 L 0.0698 0.11204 " pathEditMode="relative" rAng="0" ptsTypes="AA">
                                      <p:cBhvr>
                                        <p:cTn id="101" dur="1000" fill="hold"/>
                                        <p:tgtEl>
                                          <p:spTgt spid="36"/>
                                        </p:tgtEl>
                                        <p:attrNameLst>
                                          <p:attrName>ppt_x</p:attrName>
                                          <p:attrName>ppt_y</p:attrName>
                                        </p:attrNameLst>
                                      </p:cBhvr>
                                      <p:rCtr x="3490" y="5602"/>
                                    </p:animMotion>
                                  </p:childTnLst>
                                </p:cTn>
                              </p:par>
                              <p:par>
                                <p:cTn id="102" presetID="63" presetClass="path" presetSubtype="0" accel="50000" fill="hold" nodeType="withEffect">
                                  <p:stCondLst>
                                    <p:cond delay="0"/>
                                  </p:stCondLst>
                                  <p:childTnLst>
                                    <p:animMotion origin="layout" path="M 5E-6 4.07407E-6 L 0.07553 0.06412 " pathEditMode="relative" rAng="0" ptsTypes="AA">
                                      <p:cBhvr>
                                        <p:cTn id="103" dur="1000" fill="hold"/>
                                        <p:tgtEl>
                                          <p:spTgt spid="37"/>
                                        </p:tgtEl>
                                        <p:attrNameLst>
                                          <p:attrName>ppt_x</p:attrName>
                                          <p:attrName>ppt_y</p:attrName>
                                        </p:attrNameLst>
                                      </p:cBhvr>
                                      <p:rCtr x="3767" y="3194"/>
                                    </p:animMotion>
                                  </p:childTnLst>
                                </p:cTn>
                              </p:par>
                              <p:par>
                                <p:cTn id="104" presetID="63" presetClass="path" presetSubtype="0" accel="50000" fill="hold" nodeType="withEffect">
                                  <p:stCondLst>
                                    <p:cond delay="0"/>
                                  </p:stCondLst>
                                  <p:childTnLst>
                                    <p:animMotion origin="layout" path="M 3.05556E-6 1.48148E-6 L 0.05937 0.01342 " pathEditMode="relative" rAng="0" ptsTypes="AA">
                                      <p:cBhvr>
                                        <p:cTn id="105" dur="1000" fill="hold"/>
                                        <p:tgtEl>
                                          <p:spTgt spid="38"/>
                                        </p:tgtEl>
                                        <p:attrNameLst>
                                          <p:attrName>ppt_x</p:attrName>
                                          <p:attrName>ppt_y</p:attrName>
                                        </p:attrNameLst>
                                      </p:cBhvr>
                                      <p:rCtr x="2969" y="671"/>
                                    </p:animMotion>
                                  </p:childTnLst>
                                </p:cTn>
                              </p:par>
                              <p:par>
                                <p:cTn id="106" presetID="63" presetClass="path" presetSubtype="0" accel="50000" fill="hold" nodeType="withEffect">
                                  <p:stCondLst>
                                    <p:cond delay="0"/>
                                  </p:stCondLst>
                                  <p:childTnLst>
                                    <p:animMotion origin="layout" path="M -5.55556E-7 4.07407E-6 L 0.11528 -0.07199 " pathEditMode="relative" rAng="0" ptsTypes="AA">
                                      <p:cBhvr>
                                        <p:cTn id="107" dur="1000" fill="hold"/>
                                        <p:tgtEl>
                                          <p:spTgt spid="39"/>
                                        </p:tgtEl>
                                        <p:attrNameLst>
                                          <p:attrName>ppt_x</p:attrName>
                                          <p:attrName>ppt_y</p:attrName>
                                        </p:attrNameLst>
                                      </p:cBhvr>
                                      <p:rCtr x="5764" y="-3611"/>
                                    </p:animMotion>
                                  </p:childTnLst>
                                </p:cTn>
                              </p:par>
                              <p:par>
                                <p:cTn id="108" presetID="63" presetClass="path" presetSubtype="0" accel="50000" fill="hold" nodeType="withEffect">
                                  <p:stCondLst>
                                    <p:cond delay="0"/>
                                  </p:stCondLst>
                                  <p:childTnLst>
                                    <p:animMotion origin="layout" path="M -2.77778E-6 1.48148E-6 L 0.0941 -0.0706 " pathEditMode="relative" rAng="0" ptsTypes="AA">
                                      <p:cBhvr>
                                        <p:cTn id="109" dur="1000" fill="hold"/>
                                        <p:tgtEl>
                                          <p:spTgt spid="40"/>
                                        </p:tgtEl>
                                        <p:attrNameLst>
                                          <p:attrName>ppt_x</p:attrName>
                                          <p:attrName>ppt_y</p:attrName>
                                        </p:attrNameLst>
                                      </p:cBhvr>
                                      <p:rCtr x="4705" y="-3542"/>
                                    </p:animMotion>
                                  </p:childTnLst>
                                </p:cTn>
                              </p:par>
                              <p:par>
                                <p:cTn id="110" presetID="63" presetClass="path" presetSubtype="0" accel="50000" fill="hold" nodeType="withEffect">
                                  <p:stCondLst>
                                    <p:cond delay="0"/>
                                  </p:stCondLst>
                                  <p:childTnLst>
                                    <p:animMotion origin="layout" path="M -2.77778E-6 1.85185E-6 L 0.07934 -0.16528 " pathEditMode="relative" rAng="0" ptsTypes="AA">
                                      <p:cBhvr>
                                        <p:cTn id="111" dur="1000" fill="hold"/>
                                        <p:tgtEl>
                                          <p:spTgt spid="41"/>
                                        </p:tgtEl>
                                        <p:attrNameLst>
                                          <p:attrName>ppt_x</p:attrName>
                                          <p:attrName>ppt_y</p:attrName>
                                        </p:attrNameLst>
                                      </p:cBhvr>
                                      <p:rCtr x="3958" y="-8264"/>
                                    </p:animMotion>
                                  </p:childTnLst>
                                </p:cTn>
                              </p:par>
                              <p:par>
                                <p:cTn id="112" presetID="63" presetClass="path" presetSubtype="0" accel="50000" fill="hold" nodeType="withEffect">
                                  <p:stCondLst>
                                    <p:cond delay="0"/>
                                  </p:stCondLst>
                                  <p:childTnLst>
                                    <p:animMotion origin="layout" path="M 5E-6 1.48148E-6 L 0.06875 -0.13171 " pathEditMode="relative" rAng="0" ptsTypes="AA">
                                      <p:cBhvr>
                                        <p:cTn id="113" dur="1000" fill="hold"/>
                                        <p:tgtEl>
                                          <p:spTgt spid="42"/>
                                        </p:tgtEl>
                                        <p:attrNameLst>
                                          <p:attrName>ppt_x</p:attrName>
                                          <p:attrName>ppt_y</p:attrName>
                                        </p:attrNameLst>
                                      </p:cBhvr>
                                      <p:rCtr x="3438" y="-6597"/>
                                    </p:animMotion>
                                  </p:childTnLst>
                                </p:cTn>
                              </p:par>
                              <p:par>
                                <p:cTn id="114" presetID="63" presetClass="path" presetSubtype="0" accel="50000" fill="hold" nodeType="withEffect">
                                  <p:stCondLst>
                                    <p:cond delay="0"/>
                                  </p:stCondLst>
                                  <p:childTnLst>
                                    <p:animMotion origin="layout" path="M 4.16667E-6 -4.07407E-6 L 0.04583 -0.23888 " pathEditMode="relative" rAng="0" ptsTypes="AA">
                                      <p:cBhvr>
                                        <p:cTn id="115" dur="1000" fill="hold"/>
                                        <p:tgtEl>
                                          <p:spTgt spid="43"/>
                                        </p:tgtEl>
                                        <p:attrNameLst>
                                          <p:attrName>ppt_x</p:attrName>
                                          <p:attrName>ppt_y</p:attrName>
                                        </p:attrNameLst>
                                      </p:cBhvr>
                                      <p:rCtr x="2292" y="-11944"/>
                                    </p:animMotion>
                                  </p:childTnLst>
                                </p:cTn>
                              </p:par>
                              <p:par>
                                <p:cTn id="116" presetID="63" presetClass="path" presetSubtype="0" accel="50000" fill="hold" nodeType="withEffect">
                                  <p:stCondLst>
                                    <p:cond delay="0"/>
                                  </p:stCondLst>
                                  <p:childTnLst>
                                    <p:animMotion origin="layout" path="M 5.55556E-7 3.33333E-6 L 0.03351 -0.17986 " pathEditMode="relative" rAng="0" ptsTypes="AA">
                                      <p:cBhvr>
                                        <p:cTn id="117" dur="1000" fill="hold"/>
                                        <p:tgtEl>
                                          <p:spTgt spid="44"/>
                                        </p:tgtEl>
                                        <p:attrNameLst>
                                          <p:attrName>ppt_x</p:attrName>
                                          <p:attrName>ppt_y</p:attrName>
                                        </p:attrNameLst>
                                      </p:cBhvr>
                                      <p:rCtr x="1667" y="-9005"/>
                                    </p:animMotion>
                                  </p:childTnLst>
                                </p:cTn>
                              </p:par>
                              <p:par>
                                <p:cTn id="118" presetID="63" presetClass="path" presetSubtype="0" accel="50000" fill="hold" nodeType="withEffect">
                                  <p:stCondLst>
                                    <p:cond delay="0"/>
                                  </p:stCondLst>
                                  <p:childTnLst>
                                    <p:animMotion origin="layout" path="M 3.33333E-6 4.81481E-6 L 0.0776 -0.05649 " pathEditMode="relative" rAng="0" ptsTypes="AA">
                                      <p:cBhvr>
                                        <p:cTn id="119" dur="1000" fill="hold"/>
                                        <p:tgtEl>
                                          <p:spTgt spid="45"/>
                                        </p:tgtEl>
                                        <p:attrNameLst>
                                          <p:attrName>ppt_x</p:attrName>
                                          <p:attrName>ppt_y</p:attrName>
                                        </p:attrNameLst>
                                      </p:cBhvr>
                                      <p:rCtr x="3872" y="-2824"/>
                                    </p:animMotion>
                                  </p:childTnLst>
                                </p:cTn>
                              </p:par>
                            </p:childTnLst>
                          </p:cTn>
                        </p:par>
                        <p:par>
                          <p:cTn id="120" fill="hold">
                            <p:stCondLst>
                              <p:cond delay="1000"/>
                            </p:stCondLst>
                            <p:childTnLst>
                              <p:par>
                                <p:cTn id="121" presetID="1" presetClass="exit" presetSubtype="0" fill="hold" nodeType="afterEffect">
                                  <p:stCondLst>
                                    <p:cond delay="0"/>
                                  </p:stCondLst>
                                  <p:childTnLst>
                                    <p:set>
                                      <p:cBhvr>
                                        <p:cTn id="122" dur="1" fill="hold">
                                          <p:stCondLst>
                                            <p:cond delay="0"/>
                                          </p:stCondLst>
                                        </p:cTn>
                                        <p:tgtEl>
                                          <p:spTgt spid="3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7"/>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39"/>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40"/>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41"/>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2"/>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44"/>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5"/>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64" presetClass="path" presetSubtype="0" accel="50000" fill="hold" nodeType="clickEffect">
                                  <p:stCondLst>
                                    <p:cond delay="0"/>
                                  </p:stCondLst>
                                  <p:childTnLst>
                                    <p:animMotion origin="layout" path="M 8.33333E-7 2.96296E-6 L 0.12135 -0.11181 " pathEditMode="relative" rAng="0" ptsTypes="AA">
                                      <p:cBhvr>
                                        <p:cTn id="146" dur="1000" fill="hold"/>
                                        <p:tgtEl>
                                          <p:spTgt spid="76"/>
                                        </p:tgtEl>
                                        <p:attrNameLst>
                                          <p:attrName>ppt_x</p:attrName>
                                          <p:attrName>ppt_y</p:attrName>
                                        </p:attrNameLst>
                                      </p:cBhvr>
                                      <p:rCtr x="6059" y="-5602"/>
                                    </p:animMotion>
                                  </p:childTnLst>
                                </p:cTn>
                              </p:par>
                              <p:par>
                                <p:cTn id="147" presetID="64" presetClass="path" presetSubtype="0" accel="50000" fill="hold" nodeType="withEffect">
                                  <p:stCondLst>
                                    <p:cond delay="0"/>
                                  </p:stCondLst>
                                  <p:childTnLst>
                                    <p:animMotion origin="layout" path="M 4.72222E-6 -7.40741E-7 L 0.05416 -0.18241 " pathEditMode="relative" rAng="0" ptsTypes="AA">
                                      <p:cBhvr>
                                        <p:cTn id="148" dur="1000" fill="hold"/>
                                        <p:tgtEl>
                                          <p:spTgt spid="77"/>
                                        </p:tgtEl>
                                        <p:attrNameLst>
                                          <p:attrName>ppt_x</p:attrName>
                                          <p:attrName>ppt_y</p:attrName>
                                        </p:attrNameLst>
                                      </p:cBhvr>
                                      <p:rCtr x="2708" y="-9120"/>
                                    </p:animMotion>
                                  </p:childTnLst>
                                </p:cTn>
                              </p:par>
                              <p:par>
                                <p:cTn id="149" presetID="64" presetClass="path" presetSubtype="0" accel="50000" fill="hold" nodeType="withEffect">
                                  <p:stCondLst>
                                    <p:cond delay="0"/>
                                  </p:stCondLst>
                                  <p:childTnLst>
                                    <p:animMotion origin="layout" path="M 2.77556E-17 0 L 0.09184 -0.18125 " pathEditMode="relative" rAng="0" ptsTypes="AA">
                                      <p:cBhvr>
                                        <p:cTn id="150" dur="1000" fill="hold"/>
                                        <p:tgtEl>
                                          <p:spTgt spid="78"/>
                                        </p:tgtEl>
                                        <p:attrNameLst>
                                          <p:attrName>ppt_x</p:attrName>
                                          <p:attrName>ppt_y</p:attrName>
                                        </p:attrNameLst>
                                      </p:cBhvr>
                                      <p:rCtr x="4583" y="-9074"/>
                                    </p:animMotion>
                                  </p:childTnLst>
                                </p:cTn>
                              </p:par>
                              <p:par>
                                <p:cTn id="151" presetID="64" presetClass="path" presetSubtype="0" accel="50000" fill="hold" nodeType="withEffect">
                                  <p:stCondLst>
                                    <p:cond delay="0"/>
                                  </p:stCondLst>
                                  <p:childTnLst>
                                    <p:animMotion origin="layout" path="M 3.33333E-6 2.22222E-6 L 0.12309 -0.24005 " pathEditMode="relative" rAng="0" ptsTypes="AA">
                                      <p:cBhvr>
                                        <p:cTn id="152" dur="1000" fill="hold"/>
                                        <p:tgtEl>
                                          <p:spTgt spid="79"/>
                                        </p:tgtEl>
                                        <p:attrNameLst>
                                          <p:attrName>ppt_x</p:attrName>
                                          <p:attrName>ppt_y</p:attrName>
                                        </p:attrNameLst>
                                      </p:cBhvr>
                                      <p:rCtr x="6146" y="-12014"/>
                                    </p:animMotion>
                                  </p:childTnLst>
                                </p:cTn>
                              </p:par>
                              <p:par>
                                <p:cTn id="153" presetID="64" presetClass="path" presetSubtype="0" accel="50000" fill="hold" nodeType="withEffect">
                                  <p:stCondLst>
                                    <p:cond delay="0"/>
                                  </p:stCondLst>
                                  <p:childTnLst>
                                    <p:animMotion origin="layout" path="M -4.72222E-6 -1.48148E-6 L 0.06528 -0.2743 " pathEditMode="relative" rAng="0" ptsTypes="AA">
                                      <p:cBhvr>
                                        <p:cTn id="154" dur="1000" fill="hold"/>
                                        <p:tgtEl>
                                          <p:spTgt spid="80"/>
                                        </p:tgtEl>
                                        <p:attrNameLst>
                                          <p:attrName>ppt_x</p:attrName>
                                          <p:attrName>ppt_y</p:attrName>
                                        </p:attrNameLst>
                                      </p:cBhvr>
                                      <p:rCtr x="3264" y="-13727"/>
                                    </p:animMotion>
                                  </p:childTnLst>
                                </p:cTn>
                              </p:par>
                              <p:par>
                                <p:cTn id="155" presetID="64" presetClass="path" presetSubtype="0" accel="50000" fill="hold" nodeType="withEffect">
                                  <p:stCondLst>
                                    <p:cond delay="0"/>
                                  </p:stCondLst>
                                  <p:childTnLst>
                                    <p:animMotion origin="layout" path="M 8.33333E-7 2.96296E-6 L 0.13299 -0.30834 " pathEditMode="relative" rAng="0" ptsTypes="AA">
                                      <p:cBhvr>
                                        <p:cTn id="156" dur="1000" fill="hold"/>
                                        <p:tgtEl>
                                          <p:spTgt spid="81"/>
                                        </p:tgtEl>
                                        <p:attrNameLst>
                                          <p:attrName>ppt_x</p:attrName>
                                          <p:attrName>ppt_y</p:attrName>
                                        </p:attrNameLst>
                                      </p:cBhvr>
                                      <p:rCtr x="6649" y="-15417"/>
                                    </p:animMotion>
                                  </p:childTnLst>
                                </p:cTn>
                              </p:par>
                              <p:par>
                                <p:cTn id="157" presetID="64" presetClass="path" presetSubtype="0" accel="50000" fill="hold" nodeType="withEffect">
                                  <p:stCondLst>
                                    <p:cond delay="0"/>
                                  </p:stCondLst>
                                  <p:childTnLst>
                                    <p:animMotion origin="layout" path="M 0 -1.48148E-6 L 0.02656 -0.2912 " pathEditMode="relative" rAng="0" ptsTypes="AA">
                                      <p:cBhvr>
                                        <p:cTn id="158" dur="1000" fill="hold"/>
                                        <p:tgtEl>
                                          <p:spTgt spid="82"/>
                                        </p:tgtEl>
                                        <p:attrNameLst>
                                          <p:attrName>ppt_x</p:attrName>
                                          <p:attrName>ppt_y</p:attrName>
                                        </p:attrNameLst>
                                      </p:cBhvr>
                                      <p:rCtr x="1319" y="-14560"/>
                                    </p:animMotion>
                                  </p:childTnLst>
                                </p:cTn>
                              </p:par>
                              <p:par>
                                <p:cTn id="159" presetID="64" presetClass="path" presetSubtype="0" accel="50000" fill="hold" nodeType="withEffect">
                                  <p:stCondLst>
                                    <p:cond delay="0"/>
                                  </p:stCondLst>
                                  <p:childTnLst>
                                    <p:animMotion origin="layout" path="M -3.33333E-6 -4.07407E-6 L 0.06268 -0.32963 " pathEditMode="relative" rAng="0" ptsTypes="AA">
                                      <p:cBhvr>
                                        <p:cTn id="160" dur="1000" fill="hold"/>
                                        <p:tgtEl>
                                          <p:spTgt spid="83"/>
                                        </p:tgtEl>
                                        <p:attrNameLst>
                                          <p:attrName>ppt_x</p:attrName>
                                          <p:attrName>ppt_y</p:attrName>
                                        </p:attrNameLst>
                                      </p:cBhvr>
                                      <p:rCtr x="3125" y="-16481"/>
                                    </p:animMotion>
                                  </p:childTnLst>
                                </p:cTn>
                              </p:par>
                              <p:par>
                                <p:cTn id="161" presetID="64" presetClass="path" presetSubtype="0" accel="50000" fill="hold" nodeType="withEffect">
                                  <p:stCondLst>
                                    <p:cond delay="0"/>
                                  </p:stCondLst>
                                  <p:childTnLst>
                                    <p:animMotion origin="layout" path="M -3.05556E-6 2.96296E-6 L -0.05816 -0.25556 " pathEditMode="relative" rAng="0" ptsTypes="AA">
                                      <p:cBhvr>
                                        <p:cTn id="162" dur="1000" fill="hold"/>
                                        <p:tgtEl>
                                          <p:spTgt spid="84"/>
                                        </p:tgtEl>
                                        <p:attrNameLst>
                                          <p:attrName>ppt_x</p:attrName>
                                          <p:attrName>ppt_y</p:attrName>
                                        </p:attrNameLst>
                                      </p:cBhvr>
                                      <p:rCtr x="-2917" y="-12778"/>
                                    </p:animMotion>
                                  </p:childTnLst>
                                </p:cTn>
                              </p:par>
                              <p:par>
                                <p:cTn id="163" presetID="64" presetClass="path" presetSubtype="0" accel="50000" fill="hold" nodeType="withEffect">
                                  <p:stCondLst>
                                    <p:cond delay="0"/>
                                  </p:stCondLst>
                                  <p:childTnLst>
                                    <p:animMotion origin="layout" path="M 3.88889E-6 -2.59259E-6 L 0.00659 -0.32245 " pathEditMode="relative" rAng="0" ptsTypes="AA">
                                      <p:cBhvr>
                                        <p:cTn id="164" dur="1000" fill="hold"/>
                                        <p:tgtEl>
                                          <p:spTgt spid="85"/>
                                        </p:tgtEl>
                                        <p:attrNameLst>
                                          <p:attrName>ppt_x</p:attrName>
                                          <p:attrName>ppt_y</p:attrName>
                                        </p:attrNameLst>
                                      </p:cBhvr>
                                      <p:rCtr x="330" y="-16134"/>
                                    </p:animMotion>
                                  </p:childTnLst>
                                </p:cTn>
                              </p:par>
                            </p:childTnLst>
                          </p:cTn>
                        </p:par>
                        <p:par>
                          <p:cTn id="165" fill="hold">
                            <p:stCondLst>
                              <p:cond delay="1000"/>
                            </p:stCondLst>
                            <p:childTnLst>
                              <p:par>
                                <p:cTn id="166" presetID="1" presetClass="exit" presetSubtype="0" fill="hold" nodeType="afterEffect">
                                  <p:stCondLst>
                                    <p:cond delay="0"/>
                                  </p:stCondLst>
                                  <p:childTnLst>
                                    <p:set>
                                      <p:cBhvr>
                                        <p:cTn id="167" dur="1" fill="hold">
                                          <p:stCondLst>
                                            <p:cond delay="0"/>
                                          </p:stCondLst>
                                        </p:cTn>
                                        <p:tgtEl>
                                          <p:spTgt spid="76"/>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7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7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79"/>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8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81"/>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82"/>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83"/>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84"/>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85"/>
                                        </p:tgtEl>
                                        <p:attrNameLst>
                                          <p:attrName>style.visibility</p:attrName>
                                        </p:attrNameLst>
                                      </p:cBhvr>
                                      <p:to>
                                        <p:strVal val="hidden"/>
                                      </p:to>
                                    </p:set>
                                  </p:childTnLst>
                                </p:cTn>
                              </p:par>
                              <p:par>
                                <p:cTn id="186" presetID="1" presetClass="entr" presetSubtype="0" fill="hold" nodeType="withEffect">
                                  <p:stCondLst>
                                    <p:cond delay="0"/>
                                  </p:stCondLst>
                                  <p:childTnLst>
                                    <p:set>
                                      <p:cBhvr>
                                        <p:cTn id="187" dur="1" fill="hold">
                                          <p:stCondLst>
                                            <p:cond delay="0"/>
                                          </p:stCondLst>
                                        </p:cTn>
                                        <p:tgtEl>
                                          <p:spTgt spid="10"/>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64" presetClass="path" presetSubtype="0" accel="30000" fill="hold" nodeType="clickEffect">
                                  <p:stCondLst>
                                    <p:cond delay="0"/>
                                  </p:stCondLst>
                                  <p:childTnLst>
                                    <p:animMotion origin="layout" path="M -4.44444E-6 7.40741E-7 L -0.15746 -0.16829 " pathEditMode="relative" rAng="0" ptsTypes="AA">
                                      <p:cBhvr>
                                        <p:cTn id="191" dur="1000" fill="hold"/>
                                        <p:tgtEl>
                                          <p:spTgt spid="86"/>
                                        </p:tgtEl>
                                        <p:attrNameLst>
                                          <p:attrName>ppt_x</p:attrName>
                                          <p:attrName>ppt_y</p:attrName>
                                        </p:attrNameLst>
                                      </p:cBhvr>
                                      <p:rCtr x="-7882" y="-8426"/>
                                    </p:animMotion>
                                  </p:childTnLst>
                                </p:cTn>
                              </p:par>
                              <p:par>
                                <p:cTn id="192" presetID="64" presetClass="path" presetSubtype="0" accel="30000" fill="hold" nodeType="withEffect">
                                  <p:stCondLst>
                                    <p:cond delay="0"/>
                                  </p:stCondLst>
                                  <p:childTnLst>
                                    <p:animMotion origin="layout" path="M -2.77778E-7 3.7037E-7 L -0.00417 -0.34838 " pathEditMode="relative" rAng="0" ptsTypes="AA">
                                      <p:cBhvr>
                                        <p:cTn id="193" dur="1000" fill="hold"/>
                                        <p:tgtEl>
                                          <p:spTgt spid="87"/>
                                        </p:tgtEl>
                                        <p:attrNameLst>
                                          <p:attrName>ppt_x</p:attrName>
                                          <p:attrName>ppt_y</p:attrName>
                                        </p:attrNameLst>
                                      </p:cBhvr>
                                      <p:rCtr x="-208" y="-17431"/>
                                    </p:animMotion>
                                  </p:childTnLst>
                                </p:cTn>
                              </p:par>
                              <p:par>
                                <p:cTn id="194" presetID="64" presetClass="path" presetSubtype="0" accel="30000" fill="hold" nodeType="withEffect">
                                  <p:stCondLst>
                                    <p:cond delay="0"/>
                                  </p:stCondLst>
                                  <p:childTnLst>
                                    <p:animMotion origin="layout" path="M 5.55556E-7 1.85185E-6 L -0.05382 -0.19792 " pathEditMode="relative" rAng="0" ptsTypes="AA">
                                      <p:cBhvr>
                                        <p:cTn id="195" dur="1000" fill="hold"/>
                                        <p:tgtEl>
                                          <p:spTgt spid="88"/>
                                        </p:tgtEl>
                                        <p:attrNameLst>
                                          <p:attrName>ppt_x</p:attrName>
                                          <p:attrName>ppt_y</p:attrName>
                                        </p:attrNameLst>
                                      </p:cBhvr>
                                      <p:rCtr x="-2691" y="-9907"/>
                                    </p:animMotion>
                                  </p:childTnLst>
                                </p:cTn>
                              </p:par>
                              <p:par>
                                <p:cTn id="196" presetID="64" presetClass="path" presetSubtype="0" accel="30000" fill="hold" nodeType="withEffect">
                                  <p:stCondLst>
                                    <p:cond delay="0"/>
                                  </p:stCondLst>
                                  <p:childTnLst>
                                    <p:animMotion origin="layout" path="M -1.66667E-6 4.07407E-6 L -0.20573 -0.1757 " pathEditMode="relative" rAng="0" ptsTypes="AA">
                                      <p:cBhvr>
                                        <p:cTn id="197" dur="1000" fill="hold"/>
                                        <p:tgtEl>
                                          <p:spTgt spid="89"/>
                                        </p:tgtEl>
                                        <p:attrNameLst>
                                          <p:attrName>ppt_x</p:attrName>
                                          <p:attrName>ppt_y</p:attrName>
                                        </p:attrNameLst>
                                      </p:cBhvr>
                                      <p:rCtr x="-10295" y="-8796"/>
                                    </p:animMotion>
                                  </p:childTnLst>
                                </p:cTn>
                              </p:par>
                              <p:par>
                                <p:cTn id="198" presetID="64" presetClass="path" presetSubtype="0" accel="30000" fill="hold" nodeType="withEffect">
                                  <p:stCondLst>
                                    <p:cond delay="0"/>
                                  </p:stCondLst>
                                  <p:childTnLst>
                                    <p:animMotion origin="layout" path="M -3.61111E-6 -1.11111E-6 L -0.14079 -0.24282 " pathEditMode="relative" rAng="0" ptsTypes="AA">
                                      <p:cBhvr>
                                        <p:cTn id="199" dur="1000" fill="hold"/>
                                        <p:tgtEl>
                                          <p:spTgt spid="90"/>
                                        </p:tgtEl>
                                        <p:attrNameLst>
                                          <p:attrName>ppt_x</p:attrName>
                                          <p:attrName>ppt_y</p:attrName>
                                        </p:attrNameLst>
                                      </p:cBhvr>
                                      <p:rCtr x="-7049" y="-12153"/>
                                    </p:animMotion>
                                  </p:childTnLst>
                                </p:cTn>
                              </p:par>
                              <p:par>
                                <p:cTn id="200" presetID="64" presetClass="path" presetSubtype="0" accel="30000" fill="hold" nodeType="withEffect">
                                  <p:stCondLst>
                                    <p:cond delay="0"/>
                                  </p:stCondLst>
                                  <p:childTnLst>
                                    <p:animMotion origin="layout" path="M 3.88889E-6 -3.33333E-6 L -0.05816 -0.23541 " pathEditMode="relative" rAng="0" ptsTypes="AA">
                                      <p:cBhvr>
                                        <p:cTn id="201" dur="1000" fill="hold"/>
                                        <p:tgtEl>
                                          <p:spTgt spid="91"/>
                                        </p:tgtEl>
                                        <p:attrNameLst>
                                          <p:attrName>ppt_x</p:attrName>
                                          <p:attrName>ppt_y</p:attrName>
                                        </p:attrNameLst>
                                      </p:cBhvr>
                                      <p:rCtr x="-2917" y="-11782"/>
                                    </p:animMotion>
                                  </p:childTnLst>
                                </p:cTn>
                              </p:par>
                              <p:par>
                                <p:cTn id="202" presetID="64" presetClass="path" presetSubtype="0" accel="30000" fill="hold" nodeType="withEffect">
                                  <p:stCondLst>
                                    <p:cond delay="0"/>
                                  </p:stCondLst>
                                  <p:childTnLst>
                                    <p:animMotion origin="layout" path="M 2.5E-6 1.48148E-6 L -0.1224 -0.28658 " pathEditMode="relative" rAng="0" ptsTypes="AA">
                                      <p:cBhvr>
                                        <p:cTn id="203" dur="1000" fill="hold"/>
                                        <p:tgtEl>
                                          <p:spTgt spid="92"/>
                                        </p:tgtEl>
                                        <p:attrNameLst>
                                          <p:attrName>ppt_x</p:attrName>
                                          <p:attrName>ppt_y</p:attrName>
                                        </p:attrNameLst>
                                      </p:cBhvr>
                                      <p:rCtr x="-6128" y="-14329"/>
                                    </p:animMotion>
                                  </p:childTnLst>
                                </p:cTn>
                              </p:par>
                              <p:par>
                                <p:cTn id="204" presetID="64" presetClass="path" presetSubtype="0" accel="30000" fill="hold" nodeType="withEffect">
                                  <p:stCondLst>
                                    <p:cond delay="0"/>
                                  </p:stCondLst>
                                  <p:childTnLst>
                                    <p:animMotion origin="layout" path="M 8.33333E-7 7.40741E-7 L -0.19549 -0.25764 " pathEditMode="relative" rAng="0" ptsTypes="AA">
                                      <p:cBhvr>
                                        <p:cTn id="205" dur="1000" fill="hold"/>
                                        <p:tgtEl>
                                          <p:spTgt spid="93"/>
                                        </p:tgtEl>
                                        <p:attrNameLst>
                                          <p:attrName>ppt_x</p:attrName>
                                          <p:attrName>ppt_y</p:attrName>
                                        </p:attrNameLst>
                                      </p:cBhvr>
                                      <p:rCtr x="-9774" y="-12894"/>
                                    </p:animMotion>
                                  </p:childTnLst>
                                </p:cTn>
                              </p:par>
                              <p:par>
                                <p:cTn id="206" presetID="64" presetClass="path" presetSubtype="0" accel="30000" fill="hold" nodeType="withEffect">
                                  <p:stCondLst>
                                    <p:cond delay="0"/>
                                  </p:stCondLst>
                                  <p:childTnLst>
                                    <p:animMotion origin="layout" path="M 5E-6 4.44444E-6 L -0.09496 -0.33612 " pathEditMode="relative" rAng="0" ptsTypes="AA">
                                      <p:cBhvr>
                                        <p:cTn id="207" dur="1000" fill="hold"/>
                                        <p:tgtEl>
                                          <p:spTgt spid="94"/>
                                        </p:tgtEl>
                                        <p:attrNameLst>
                                          <p:attrName>ppt_x</p:attrName>
                                          <p:attrName>ppt_y</p:attrName>
                                        </p:attrNameLst>
                                      </p:cBhvr>
                                      <p:rCtr x="-4757" y="-16806"/>
                                    </p:animMotion>
                                  </p:childTnLst>
                                </p:cTn>
                              </p:par>
                              <p:par>
                                <p:cTn id="208" presetID="64" presetClass="path" presetSubtype="0" accel="30000" fill="hold" nodeType="withEffect">
                                  <p:stCondLst>
                                    <p:cond delay="0"/>
                                  </p:stCondLst>
                                  <p:childTnLst>
                                    <p:animMotion origin="layout" path="M 2.5E-6 -4.44444E-6 L -0.17292 -0.33588 " pathEditMode="relative" rAng="0" ptsTypes="AA">
                                      <p:cBhvr>
                                        <p:cTn id="209" dur="1000" fill="hold"/>
                                        <p:tgtEl>
                                          <p:spTgt spid="95"/>
                                        </p:tgtEl>
                                        <p:attrNameLst>
                                          <p:attrName>ppt_x</p:attrName>
                                          <p:attrName>ppt_y</p:attrName>
                                        </p:attrNameLst>
                                      </p:cBhvr>
                                      <p:rCtr x="-8646" y="-16806"/>
                                    </p:animMotion>
                                  </p:childTnLst>
                                </p:cTn>
                              </p:par>
                            </p:childTnLst>
                          </p:cTn>
                        </p:par>
                        <p:par>
                          <p:cTn id="210" fill="hold">
                            <p:stCondLst>
                              <p:cond delay="1000"/>
                            </p:stCondLst>
                            <p:childTnLst>
                              <p:par>
                                <p:cTn id="211" presetID="1" presetClass="exit" presetSubtype="0" fill="hold" nodeType="afterEffect">
                                  <p:stCondLst>
                                    <p:cond delay="0"/>
                                  </p:stCondLst>
                                  <p:childTnLst>
                                    <p:set>
                                      <p:cBhvr>
                                        <p:cTn id="212" dur="1" fill="hold">
                                          <p:stCondLst>
                                            <p:cond delay="0"/>
                                          </p:stCondLst>
                                        </p:cTn>
                                        <p:tgtEl>
                                          <p:spTgt spid="86"/>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87"/>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88"/>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89"/>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90"/>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91"/>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92"/>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93"/>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94"/>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95"/>
                                        </p:tgtEl>
                                        <p:attrNameLst>
                                          <p:attrName>style.visibility</p:attrName>
                                        </p:attrNameLst>
                                      </p:cBhvr>
                                      <p:to>
                                        <p:strVal val="hidden"/>
                                      </p:to>
                                    </p:set>
                                  </p:childTnLst>
                                </p:cTn>
                              </p:par>
                              <p:par>
                                <p:cTn id="231" presetID="1" presetClass="entr" presetSubtype="0" fill="hold" nodeType="withEffect">
                                  <p:stCondLst>
                                    <p:cond delay="0"/>
                                  </p:stCondLst>
                                  <p:childTnLst>
                                    <p:set>
                                      <p:cBhvr>
                                        <p:cTn id="232" dur="1" fill="hold">
                                          <p:stCondLst>
                                            <p:cond delay="0"/>
                                          </p:stCondLst>
                                        </p:cTn>
                                        <p:tgtEl>
                                          <p:spTgt spid="11"/>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63" presetClass="path" presetSubtype="0" accel="30000" fill="hold" nodeType="clickEffect">
                                  <p:stCondLst>
                                    <p:cond delay="0"/>
                                  </p:stCondLst>
                                  <p:childTnLst>
                                    <p:animMotion origin="layout" path="M -2.77778E-6 -1.11111E-6 L -0.02968 0.23958 " pathEditMode="relative" rAng="0" ptsTypes="AA">
                                      <p:cBhvr>
                                        <p:cTn id="236" dur="1000" fill="hold"/>
                                        <p:tgtEl>
                                          <p:spTgt spid="46"/>
                                        </p:tgtEl>
                                        <p:attrNameLst>
                                          <p:attrName>ppt_x</p:attrName>
                                          <p:attrName>ppt_y</p:attrName>
                                        </p:attrNameLst>
                                      </p:cBhvr>
                                      <p:rCtr x="-1493" y="11968"/>
                                    </p:animMotion>
                                  </p:childTnLst>
                                </p:cTn>
                              </p:par>
                              <p:par>
                                <p:cTn id="237" presetID="63" presetClass="path" presetSubtype="0" accel="30000" fill="hold" nodeType="withEffect">
                                  <p:stCondLst>
                                    <p:cond delay="0"/>
                                  </p:stCondLst>
                                  <p:childTnLst>
                                    <p:animMotion origin="layout" path="M -1.38889E-6 -2.59259E-6 L -0.08559 0.15718 " pathEditMode="relative" rAng="0" ptsTypes="AA">
                                      <p:cBhvr>
                                        <p:cTn id="238" dur="1000" fill="hold"/>
                                        <p:tgtEl>
                                          <p:spTgt spid="47"/>
                                        </p:tgtEl>
                                        <p:attrNameLst>
                                          <p:attrName>ppt_x</p:attrName>
                                          <p:attrName>ppt_y</p:attrName>
                                        </p:attrNameLst>
                                      </p:cBhvr>
                                      <p:rCtr x="-4288" y="7847"/>
                                    </p:animMotion>
                                  </p:childTnLst>
                                </p:cTn>
                              </p:par>
                              <p:par>
                                <p:cTn id="239" presetID="63" presetClass="path" presetSubtype="0" accel="30000" fill="hold" nodeType="withEffect">
                                  <p:stCondLst>
                                    <p:cond delay="0"/>
                                  </p:stCondLst>
                                  <p:childTnLst>
                                    <p:animMotion origin="layout" path="M -5.55556E-7 0 L -0.11007 0.25903 " pathEditMode="relative" rAng="0" ptsTypes="AA">
                                      <p:cBhvr>
                                        <p:cTn id="240" dur="1000" fill="hold"/>
                                        <p:tgtEl>
                                          <p:spTgt spid="48"/>
                                        </p:tgtEl>
                                        <p:attrNameLst>
                                          <p:attrName>ppt_x</p:attrName>
                                          <p:attrName>ppt_y</p:attrName>
                                        </p:attrNameLst>
                                      </p:cBhvr>
                                      <p:rCtr x="-5503" y="12940"/>
                                    </p:animMotion>
                                  </p:childTnLst>
                                </p:cTn>
                              </p:par>
                              <p:par>
                                <p:cTn id="241" presetID="63" presetClass="path" presetSubtype="0" accel="30000" fill="hold" nodeType="withEffect">
                                  <p:stCondLst>
                                    <p:cond delay="0"/>
                                  </p:stCondLst>
                                  <p:childTnLst>
                                    <p:animMotion origin="layout" path="M -1.38889E-6 2.96296E-6 L -0.0533 0.0949 " pathEditMode="relative" rAng="0" ptsTypes="AA">
                                      <p:cBhvr>
                                        <p:cTn id="242" dur="1000" fill="hold"/>
                                        <p:tgtEl>
                                          <p:spTgt spid="49"/>
                                        </p:tgtEl>
                                        <p:attrNameLst>
                                          <p:attrName>ppt_x</p:attrName>
                                          <p:attrName>ppt_y</p:attrName>
                                        </p:attrNameLst>
                                      </p:cBhvr>
                                      <p:rCtr x="-2674" y="4745"/>
                                    </p:animMotion>
                                  </p:childTnLst>
                                </p:cTn>
                              </p:par>
                              <p:par>
                                <p:cTn id="243" presetID="63" presetClass="path" presetSubtype="0" accel="30000" fill="hold" nodeType="withEffect">
                                  <p:stCondLst>
                                    <p:cond delay="0"/>
                                  </p:stCondLst>
                                  <p:childTnLst>
                                    <p:animMotion origin="layout" path="M 3.61111E-6 -3.7037E-7 L -0.07118 0.22593 " pathEditMode="relative" rAng="0" ptsTypes="AA">
                                      <p:cBhvr>
                                        <p:cTn id="244" dur="1000" fill="hold"/>
                                        <p:tgtEl>
                                          <p:spTgt spid="50"/>
                                        </p:tgtEl>
                                        <p:attrNameLst>
                                          <p:attrName>ppt_x</p:attrName>
                                          <p:attrName>ppt_y</p:attrName>
                                        </p:attrNameLst>
                                      </p:cBhvr>
                                      <p:rCtr x="-3559" y="11296"/>
                                    </p:animMotion>
                                  </p:childTnLst>
                                </p:cTn>
                              </p:par>
                              <p:par>
                                <p:cTn id="245" presetID="63" presetClass="path" presetSubtype="0" accel="30000" fill="hold" nodeType="withEffect">
                                  <p:stCondLst>
                                    <p:cond delay="0"/>
                                  </p:stCondLst>
                                  <p:childTnLst>
                                    <p:animMotion origin="layout" path="M -3.61111E-6 3.7037E-6 L -0.0934 0.14838 " pathEditMode="relative" rAng="0" ptsTypes="AA">
                                      <p:cBhvr>
                                        <p:cTn id="246" dur="1000" fill="hold"/>
                                        <p:tgtEl>
                                          <p:spTgt spid="51"/>
                                        </p:tgtEl>
                                        <p:attrNameLst>
                                          <p:attrName>ppt_x</p:attrName>
                                          <p:attrName>ppt_y</p:attrName>
                                        </p:attrNameLst>
                                      </p:cBhvr>
                                      <p:rCtr x="-4670" y="7407"/>
                                    </p:animMotion>
                                  </p:childTnLst>
                                </p:cTn>
                              </p:par>
                              <p:par>
                                <p:cTn id="247" presetID="63" presetClass="path" presetSubtype="0" accel="30000" fill="hold" nodeType="withEffect">
                                  <p:stCondLst>
                                    <p:cond delay="0"/>
                                  </p:stCondLst>
                                  <p:childTnLst>
                                    <p:animMotion origin="layout" path="M -1.66667E-6 0 L -0.10087 0.00139 " pathEditMode="relative" rAng="0" ptsTypes="AA">
                                      <p:cBhvr>
                                        <p:cTn id="248" dur="1000" fill="hold"/>
                                        <p:tgtEl>
                                          <p:spTgt spid="52"/>
                                        </p:tgtEl>
                                        <p:attrNameLst>
                                          <p:attrName>ppt_x</p:attrName>
                                          <p:attrName>ppt_y</p:attrName>
                                        </p:attrNameLst>
                                      </p:cBhvr>
                                      <p:rCtr x="-5052" y="69"/>
                                    </p:animMotion>
                                  </p:childTnLst>
                                </p:cTn>
                              </p:par>
                              <p:par>
                                <p:cTn id="249" presetID="63" presetClass="path" presetSubtype="0" accel="30000" fill="hold" nodeType="withEffect">
                                  <p:stCondLst>
                                    <p:cond delay="0"/>
                                  </p:stCondLst>
                                  <p:childTnLst>
                                    <p:animMotion origin="layout" path="M 4.72222E-6 4.81481E-6 L -0.04636 0.0162 " pathEditMode="relative" rAng="0" ptsTypes="AA">
                                      <p:cBhvr>
                                        <p:cTn id="250" dur="1000" fill="hold"/>
                                        <p:tgtEl>
                                          <p:spTgt spid="53"/>
                                        </p:tgtEl>
                                        <p:attrNameLst>
                                          <p:attrName>ppt_x</p:attrName>
                                          <p:attrName>ppt_y</p:attrName>
                                        </p:attrNameLst>
                                      </p:cBhvr>
                                      <p:rCtr x="-2326" y="810"/>
                                    </p:animMotion>
                                  </p:childTnLst>
                                </p:cTn>
                              </p:par>
                              <p:par>
                                <p:cTn id="251" presetID="63" presetClass="path" presetSubtype="0" accel="30000" fill="hold" nodeType="withEffect">
                                  <p:stCondLst>
                                    <p:cond delay="0"/>
                                  </p:stCondLst>
                                  <p:childTnLst>
                                    <p:animMotion origin="layout" path="M -3.05556E-6 -4.44444E-6 L -0.07309 0.06459 " pathEditMode="relative" rAng="0" ptsTypes="AA">
                                      <p:cBhvr>
                                        <p:cTn id="252" dur="1000" fill="hold"/>
                                        <p:tgtEl>
                                          <p:spTgt spid="54"/>
                                        </p:tgtEl>
                                        <p:attrNameLst>
                                          <p:attrName>ppt_x</p:attrName>
                                          <p:attrName>ppt_y</p:attrName>
                                        </p:attrNameLst>
                                      </p:cBhvr>
                                      <p:rCtr x="-3663" y="3218"/>
                                    </p:animMotion>
                                  </p:childTnLst>
                                </p:cTn>
                              </p:par>
                              <p:par>
                                <p:cTn id="253" presetID="63" presetClass="path" presetSubtype="0" accel="30000" fill="hold" nodeType="withEffect">
                                  <p:stCondLst>
                                    <p:cond delay="0"/>
                                  </p:stCondLst>
                                  <p:childTnLst>
                                    <p:animMotion origin="layout" path="M 4.44444E-6 2.59259E-6 L -0.08264 -0.04074 " pathEditMode="relative" rAng="0" ptsTypes="AA">
                                      <p:cBhvr>
                                        <p:cTn id="254" dur="1000" fill="hold"/>
                                        <p:tgtEl>
                                          <p:spTgt spid="55"/>
                                        </p:tgtEl>
                                        <p:attrNameLst>
                                          <p:attrName>ppt_x</p:attrName>
                                          <p:attrName>ppt_y</p:attrName>
                                        </p:attrNameLst>
                                      </p:cBhvr>
                                      <p:rCtr x="-4132" y="-2037"/>
                                    </p:animMotion>
                                  </p:childTnLst>
                                </p:cTn>
                              </p:par>
                            </p:childTnLst>
                          </p:cTn>
                        </p:par>
                        <p:par>
                          <p:cTn id="255" fill="hold">
                            <p:stCondLst>
                              <p:cond delay="1000"/>
                            </p:stCondLst>
                            <p:childTnLst>
                              <p:par>
                                <p:cTn id="256" presetID="1" presetClass="exit" presetSubtype="0" fill="hold" nodeType="afterEffect">
                                  <p:stCondLst>
                                    <p:cond delay="0"/>
                                  </p:stCondLst>
                                  <p:childTnLst>
                                    <p:set>
                                      <p:cBhvr>
                                        <p:cTn id="257" dur="1" fill="hold">
                                          <p:stCondLst>
                                            <p:cond delay="0"/>
                                          </p:stCondLst>
                                        </p:cTn>
                                        <p:tgtEl>
                                          <p:spTgt spid="46"/>
                                        </p:tgtEl>
                                        <p:attrNameLst>
                                          <p:attrName>style.visibility</p:attrName>
                                        </p:attrNameLst>
                                      </p:cBhvr>
                                      <p:to>
                                        <p:strVal val="hidden"/>
                                      </p:to>
                                    </p:set>
                                  </p:childTnLst>
                                </p:cTn>
                              </p:par>
                              <p:par>
                                <p:cTn id="258" presetID="1" presetClass="exit" presetSubtype="0" fill="hold" nodeType="withEffect">
                                  <p:stCondLst>
                                    <p:cond delay="0"/>
                                  </p:stCondLst>
                                  <p:childTnLst>
                                    <p:set>
                                      <p:cBhvr>
                                        <p:cTn id="259" dur="1" fill="hold">
                                          <p:stCondLst>
                                            <p:cond delay="0"/>
                                          </p:stCondLst>
                                        </p:cTn>
                                        <p:tgtEl>
                                          <p:spTgt spid="47"/>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48"/>
                                        </p:tgtEl>
                                        <p:attrNameLst>
                                          <p:attrName>style.visibility</p:attrName>
                                        </p:attrNameLst>
                                      </p:cBhvr>
                                      <p:to>
                                        <p:strVal val="hidden"/>
                                      </p:to>
                                    </p:set>
                                  </p:childTnLst>
                                </p:cTn>
                              </p:par>
                              <p:par>
                                <p:cTn id="262" presetID="1" presetClass="exit" presetSubtype="0" fill="hold" nodeType="withEffect">
                                  <p:stCondLst>
                                    <p:cond delay="0"/>
                                  </p:stCondLst>
                                  <p:childTnLst>
                                    <p:set>
                                      <p:cBhvr>
                                        <p:cTn id="263" dur="1" fill="hold">
                                          <p:stCondLst>
                                            <p:cond delay="0"/>
                                          </p:stCondLst>
                                        </p:cTn>
                                        <p:tgtEl>
                                          <p:spTgt spid="49"/>
                                        </p:tgtEl>
                                        <p:attrNameLst>
                                          <p:attrName>style.visibility</p:attrName>
                                        </p:attrNameLst>
                                      </p:cBhvr>
                                      <p:to>
                                        <p:strVal val="hidden"/>
                                      </p:to>
                                    </p:set>
                                  </p:childTnLst>
                                </p:cTn>
                              </p:par>
                              <p:par>
                                <p:cTn id="264" presetID="1" presetClass="exit" presetSubtype="0" fill="hold" nodeType="withEffect">
                                  <p:stCondLst>
                                    <p:cond delay="0"/>
                                  </p:stCondLst>
                                  <p:childTnLst>
                                    <p:set>
                                      <p:cBhvr>
                                        <p:cTn id="265" dur="1" fill="hold">
                                          <p:stCondLst>
                                            <p:cond delay="0"/>
                                          </p:stCondLst>
                                        </p:cTn>
                                        <p:tgtEl>
                                          <p:spTgt spid="50"/>
                                        </p:tgtEl>
                                        <p:attrNameLst>
                                          <p:attrName>style.visibility</p:attrName>
                                        </p:attrNameLst>
                                      </p:cBhvr>
                                      <p:to>
                                        <p:strVal val="hidden"/>
                                      </p:to>
                                    </p:set>
                                  </p:childTnLst>
                                </p:cTn>
                              </p:par>
                              <p:par>
                                <p:cTn id="266" presetID="1" presetClass="exit" presetSubtype="0" fill="hold" nodeType="withEffect">
                                  <p:stCondLst>
                                    <p:cond delay="0"/>
                                  </p:stCondLst>
                                  <p:childTnLst>
                                    <p:set>
                                      <p:cBhvr>
                                        <p:cTn id="267" dur="1" fill="hold">
                                          <p:stCondLst>
                                            <p:cond delay="0"/>
                                          </p:stCondLst>
                                        </p:cTn>
                                        <p:tgtEl>
                                          <p:spTgt spid="51"/>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52"/>
                                        </p:tgtEl>
                                        <p:attrNameLst>
                                          <p:attrName>style.visibility</p:attrName>
                                        </p:attrNameLst>
                                      </p:cBhvr>
                                      <p:to>
                                        <p:strVal val="hidden"/>
                                      </p:to>
                                    </p:set>
                                  </p:childTnLst>
                                </p:cTn>
                              </p:par>
                              <p:par>
                                <p:cTn id="270" presetID="1" presetClass="exit" presetSubtype="0" fill="hold" nodeType="withEffect">
                                  <p:stCondLst>
                                    <p:cond delay="0"/>
                                  </p:stCondLst>
                                  <p:childTnLst>
                                    <p:set>
                                      <p:cBhvr>
                                        <p:cTn id="271" dur="1" fill="hold">
                                          <p:stCondLst>
                                            <p:cond delay="0"/>
                                          </p:stCondLst>
                                        </p:cTn>
                                        <p:tgtEl>
                                          <p:spTgt spid="53"/>
                                        </p:tgtEl>
                                        <p:attrNameLst>
                                          <p:attrName>style.visibility</p:attrName>
                                        </p:attrNameLst>
                                      </p:cBhvr>
                                      <p:to>
                                        <p:strVal val="hidden"/>
                                      </p:to>
                                    </p:set>
                                  </p:childTnLst>
                                </p:cTn>
                              </p:par>
                              <p:par>
                                <p:cTn id="272" presetID="1" presetClass="exit" presetSubtype="0" fill="hold" nodeType="withEffect">
                                  <p:stCondLst>
                                    <p:cond delay="0"/>
                                  </p:stCondLst>
                                  <p:childTnLst>
                                    <p:set>
                                      <p:cBhvr>
                                        <p:cTn id="273" dur="1" fill="hold">
                                          <p:stCondLst>
                                            <p:cond delay="0"/>
                                          </p:stCondLst>
                                        </p:cTn>
                                        <p:tgtEl>
                                          <p:spTgt spid="54"/>
                                        </p:tgtEl>
                                        <p:attrNameLst>
                                          <p:attrName>style.visibility</p:attrName>
                                        </p:attrNameLst>
                                      </p:cBhvr>
                                      <p:to>
                                        <p:strVal val="hidden"/>
                                      </p:to>
                                    </p:set>
                                  </p:childTnLst>
                                </p:cTn>
                              </p:par>
                              <p:par>
                                <p:cTn id="274" presetID="1" presetClass="exit" presetSubtype="0" fill="hold" nodeType="withEffect">
                                  <p:stCondLst>
                                    <p:cond delay="0"/>
                                  </p:stCondLst>
                                  <p:childTnLst>
                                    <p:set>
                                      <p:cBhvr>
                                        <p:cTn id="275" dur="1" fill="hold">
                                          <p:stCondLst>
                                            <p:cond delay="0"/>
                                          </p:stCondLst>
                                        </p:cTn>
                                        <p:tgtEl>
                                          <p:spTgt spid="55"/>
                                        </p:tgtEl>
                                        <p:attrNameLst>
                                          <p:attrName>style.visibility</p:attrName>
                                        </p:attrNameLst>
                                      </p:cBhvr>
                                      <p:to>
                                        <p:strVal val="hidden"/>
                                      </p:to>
                                    </p:set>
                                  </p:childTnLst>
                                </p:cTn>
                              </p:par>
                              <p:par>
                                <p:cTn id="276" presetID="1" presetClass="entr" presetSubtype="0" fill="hold" nodeType="withEffect">
                                  <p:stCondLst>
                                    <p:cond delay="0"/>
                                  </p:stCondLst>
                                  <p:childTnLst>
                                    <p:set>
                                      <p:cBhvr>
                                        <p:cTn id="277" dur="1" fill="hold">
                                          <p:stCondLst>
                                            <p:cond delay="0"/>
                                          </p:stCondLst>
                                        </p:cTn>
                                        <p:tgtEl>
                                          <p:spTgt spid="12"/>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63" presetClass="path" presetSubtype="0" accel="50000" fill="hold" nodeType="clickEffect">
                                  <p:stCondLst>
                                    <p:cond delay="0"/>
                                  </p:stCondLst>
                                  <p:childTnLst>
                                    <p:animMotion origin="layout" path="M 1.66667E-6 -4.07407E-6 L -0.08646 0.11551 " pathEditMode="relative" rAng="0" ptsTypes="AA">
                                      <p:cBhvr>
                                        <p:cTn id="281" dur="1000" fill="hold"/>
                                        <p:tgtEl>
                                          <p:spTgt spid="56"/>
                                        </p:tgtEl>
                                        <p:attrNameLst>
                                          <p:attrName>ppt_x</p:attrName>
                                          <p:attrName>ppt_y</p:attrName>
                                        </p:attrNameLst>
                                      </p:cBhvr>
                                      <p:rCtr x="-4323" y="5764"/>
                                    </p:animMotion>
                                  </p:childTnLst>
                                </p:cTn>
                              </p:par>
                              <p:par>
                                <p:cTn id="282" presetID="63" presetClass="path" presetSubtype="0" accel="50000" fill="hold" nodeType="withEffect">
                                  <p:stCondLst>
                                    <p:cond delay="0"/>
                                  </p:stCondLst>
                                  <p:childTnLst>
                                    <p:animMotion origin="layout" path="M -2.5E-6 -1.11111E-6 L -0.06666 0.0544 " pathEditMode="relative" rAng="0" ptsTypes="AA">
                                      <p:cBhvr>
                                        <p:cTn id="283" dur="1000" fill="hold"/>
                                        <p:tgtEl>
                                          <p:spTgt spid="57"/>
                                        </p:tgtEl>
                                        <p:attrNameLst>
                                          <p:attrName>ppt_x</p:attrName>
                                          <p:attrName>ppt_y</p:attrName>
                                        </p:attrNameLst>
                                      </p:cBhvr>
                                      <p:rCtr x="-3333" y="2708"/>
                                    </p:animMotion>
                                  </p:childTnLst>
                                </p:cTn>
                              </p:par>
                              <p:par>
                                <p:cTn id="284" presetID="63" presetClass="path" presetSubtype="0" accel="50000" fill="hold" nodeType="withEffect">
                                  <p:stCondLst>
                                    <p:cond delay="0"/>
                                  </p:stCondLst>
                                  <p:childTnLst>
                                    <p:animMotion origin="layout" path="M 0 4.81481E-6 L -0.09062 -0.01019 " pathEditMode="relative" rAng="0" ptsTypes="AA">
                                      <p:cBhvr>
                                        <p:cTn id="285" dur="1000" fill="hold"/>
                                        <p:tgtEl>
                                          <p:spTgt spid="58"/>
                                        </p:tgtEl>
                                        <p:attrNameLst>
                                          <p:attrName>ppt_x</p:attrName>
                                          <p:attrName>ppt_y</p:attrName>
                                        </p:attrNameLst>
                                      </p:cBhvr>
                                      <p:rCtr x="-4531" y="-509"/>
                                    </p:animMotion>
                                  </p:childTnLst>
                                </p:cTn>
                              </p:par>
                              <p:par>
                                <p:cTn id="286" presetID="35" presetClass="path" presetSubtype="0" accel="49000" fill="hold" nodeType="withEffect">
                                  <p:stCondLst>
                                    <p:cond delay="0"/>
                                  </p:stCondLst>
                                  <p:childTnLst>
                                    <p:animMotion origin="layout" path="M 8.33333E-7 -2.22222E-6 L -0.06042 -0.01736 " pathEditMode="relative" rAng="0" ptsTypes="AA">
                                      <p:cBhvr>
                                        <p:cTn id="287" dur="1000" fill="hold"/>
                                        <p:tgtEl>
                                          <p:spTgt spid="59"/>
                                        </p:tgtEl>
                                        <p:attrNameLst>
                                          <p:attrName>ppt_x</p:attrName>
                                          <p:attrName>ppt_y</p:attrName>
                                        </p:attrNameLst>
                                      </p:cBhvr>
                                      <p:rCtr x="-3021" y="-880"/>
                                    </p:animMotion>
                                  </p:childTnLst>
                                </p:cTn>
                              </p:par>
                              <p:par>
                                <p:cTn id="288" presetID="63" presetClass="path" presetSubtype="0" accel="50000" fill="hold" nodeType="withEffect">
                                  <p:stCondLst>
                                    <p:cond delay="0"/>
                                  </p:stCondLst>
                                  <p:childTnLst>
                                    <p:animMotion origin="layout" path="M -1.11111E-6 3.7037E-7 L -0.12552 -0.06435 " pathEditMode="relative" rAng="0" ptsTypes="AA">
                                      <p:cBhvr>
                                        <p:cTn id="289" dur="1000" fill="hold"/>
                                        <p:tgtEl>
                                          <p:spTgt spid="60"/>
                                        </p:tgtEl>
                                        <p:attrNameLst>
                                          <p:attrName>ppt_x</p:attrName>
                                          <p:attrName>ppt_y</p:attrName>
                                        </p:attrNameLst>
                                      </p:cBhvr>
                                      <p:rCtr x="-6285" y="-3218"/>
                                    </p:animMotion>
                                  </p:childTnLst>
                                </p:cTn>
                              </p:par>
                              <p:par>
                                <p:cTn id="290" presetID="63" presetClass="path" presetSubtype="0" accel="50000" fill="hold" nodeType="withEffect">
                                  <p:stCondLst>
                                    <p:cond delay="0"/>
                                  </p:stCondLst>
                                  <p:childTnLst>
                                    <p:animMotion origin="layout" path="M -1.66667E-6 7.40741E-7 L -0.1217 -0.1125 " pathEditMode="relative" rAng="0" ptsTypes="AA">
                                      <p:cBhvr>
                                        <p:cTn id="291" dur="1000" fill="hold"/>
                                        <p:tgtEl>
                                          <p:spTgt spid="61"/>
                                        </p:tgtEl>
                                        <p:attrNameLst>
                                          <p:attrName>ppt_x</p:attrName>
                                          <p:attrName>ppt_y</p:attrName>
                                        </p:attrNameLst>
                                      </p:cBhvr>
                                      <p:rCtr x="-6094" y="-5625"/>
                                    </p:animMotion>
                                  </p:childTnLst>
                                </p:cTn>
                              </p:par>
                              <p:par>
                                <p:cTn id="292" presetID="63" presetClass="path" presetSubtype="0" accel="50000" fill="hold" nodeType="withEffect">
                                  <p:stCondLst>
                                    <p:cond delay="0"/>
                                  </p:stCondLst>
                                  <p:childTnLst>
                                    <p:animMotion origin="layout" path="M -8.33333E-7 2.96296E-6 L -0.03958 -0.09468 " pathEditMode="relative" rAng="0" ptsTypes="AA">
                                      <p:cBhvr>
                                        <p:cTn id="293" dur="1000" fill="hold"/>
                                        <p:tgtEl>
                                          <p:spTgt spid="62"/>
                                        </p:tgtEl>
                                        <p:attrNameLst>
                                          <p:attrName>ppt_x</p:attrName>
                                          <p:attrName>ppt_y</p:attrName>
                                        </p:attrNameLst>
                                      </p:cBhvr>
                                      <p:rCtr x="-1979" y="-4745"/>
                                    </p:animMotion>
                                  </p:childTnLst>
                                </p:cTn>
                              </p:par>
                              <p:par>
                                <p:cTn id="294" presetID="63" presetClass="path" presetSubtype="0" accel="50000" fill="hold" nodeType="withEffect">
                                  <p:stCondLst>
                                    <p:cond delay="0"/>
                                  </p:stCondLst>
                                  <p:childTnLst>
                                    <p:animMotion origin="layout" path="M 2.77778E-7 -3.7037E-7 L -0.01597 -0.12315 " pathEditMode="relative" rAng="0" ptsTypes="AA">
                                      <p:cBhvr>
                                        <p:cTn id="295" dur="1000" fill="hold"/>
                                        <p:tgtEl>
                                          <p:spTgt spid="63"/>
                                        </p:tgtEl>
                                        <p:attrNameLst>
                                          <p:attrName>ppt_x</p:attrName>
                                          <p:attrName>ppt_y</p:attrName>
                                        </p:attrNameLst>
                                      </p:cBhvr>
                                      <p:rCtr x="-799" y="-6157"/>
                                    </p:animMotion>
                                  </p:childTnLst>
                                </p:cTn>
                              </p:par>
                              <p:par>
                                <p:cTn id="296" presetID="63" presetClass="path" presetSubtype="0" accel="50000" fill="hold" nodeType="withEffect">
                                  <p:stCondLst>
                                    <p:cond delay="0"/>
                                  </p:stCondLst>
                                  <p:childTnLst>
                                    <p:animMotion origin="layout" path="M -4.72222E-6 3.7037E-7 L -0.13315 -0.19769 " pathEditMode="relative" rAng="0" ptsTypes="AA">
                                      <p:cBhvr>
                                        <p:cTn id="297" dur="1000" fill="hold"/>
                                        <p:tgtEl>
                                          <p:spTgt spid="64"/>
                                        </p:tgtEl>
                                        <p:attrNameLst>
                                          <p:attrName>ppt_x</p:attrName>
                                          <p:attrName>ppt_y</p:attrName>
                                        </p:attrNameLst>
                                      </p:cBhvr>
                                      <p:rCtr x="-6667" y="-9884"/>
                                    </p:animMotion>
                                  </p:childTnLst>
                                </p:cTn>
                              </p:par>
                              <p:par>
                                <p:cTn id="298" presetID="63" presetClass="path" presetSubtype="0" accel="50000" fill="hold" nodeType="withEffect">
                                  <p:stCondLst>
                                    <p:cond delay="0"/>
                                  </p:stCondLst>
                                  <p:childTnLst>
                                    <p:animMotion origin="layout" path="M 1.38889E-6 -1.48148E-6 L -0.0809 -0.20903 " pathEditMode="relative" rAng="0" ptsTypes="AA">
                                      <p:cBhvr>
                                        <p:cTn id="299" dur="1000" fill="hold"/>
                                        <p:tgtEl>
                                          <p:spTgt spid="65"/>
                                        </p:tgtEl>
                                        <p:attrNameLst>
                                          <p:attrName>ppt_x</p:attrName>
                                          <p:attrName>ppt_y</p:attrName>
                                        </p:attrNameLst>
                                      </p:cBhvr>
                                      <p:rCtr x="-4045" y="-10463"/>
                                    </p:animMotion>
                                  </p:childTnLst>
                                </p:cTn>
                              </p:par>
                            </p:childTnLst>
                          </p:cTn>
                        </p:par>
                        <p:par>
                          <p:cTn id="300" fill="hold">
                            <p:stCondLst>
                              <p:cond delay="1000"/>
                            </p:stCondLst>
                            <p:childTnLst>
                              <p:par>
                                <p:cTn id="301" presetID="1" presetClass="exit" presetSubtype="0" fill="hold" nodeType="afterEffect">
                                  <p:stCondLst>
                                    <p:cond delay="0"/>
                                  </p:stCondLst>
                                  <p:childTnLst>
                                    <p:set>
                                      <p:cBhvr>
                                        <p:cTn id="302" dur="1" fill="hold">
                                          <p:stCondLst>
                                            <p:cond delay="0"/>
                                          </p:stCondLst>
                                        </p:cTn>
                                        <p:tgtEl>
                                          <p:spTgt spid="56"/>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57"/>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58"/>
                                        </p:tgtEl>
                                        <p:attrNameLst>
                                          <p:attrName>style.visibility</p:attrName>
                                        </p:attrNameLst>
                                      </p:cBhvr>
                                      <p:to>
                                        <p:strVal val="hidden"/>
                                      </p:to>
                                    </p:set>
                                  </p:childTnLst>
                                </p:cTn>
                              </p:par>
                              <p:par>
                                <p:cTn id="307" presetID="1" presetClass="exit" presetSubtype="0" fill="hold" nodeType="withEffect">
                                  <p:stCondLst>
                                    <p:cond delay="0"/>
                                  </p:stCondLst>
                                  <p:childTnLst>
                                    <p:set>
                                      <p:cBhvr>
                                        <p:cTn id="308" dur="1" fill="hold">
                                          <p:stCondLst>
                                            <p:cond delay="0"/>
                                          </p:stCondLst>
                                        </p:cTn>
                                        <p:tgtEl>
                                          <p:spTgt spid="59"/>
                                        </p:tgtEl>
                                        <p:attrNameLst>
                                          <p:attrName>style.visibility</p:attrName>
                                        </p:attrNameLst>
                                      </p:cBhvr>
                                      <p:to>
                                        <p:strVal val="hidden"/>
                                      </p:to>
                                    </p:set>
                                  </p:childTnLst>
                                </p:cTn>
                              </p:par>
                              <p:par>
                                <p:cTn id="309" presetID="1" presetClass="exit" presetSubtype="0" fill="hold" nodeType="withEffect">
                                  <p:stCondLst>
                                    <p:cond delay="0"/>
                                  </p:stCondLst>
                                  <p:childTnLst>
                                    <p:set>
                                      <p:cBhvr>
                                        <p:cTn id="310" dur="1" fill="hold">
                                          <p:stCondLst>
                                            <p:cond delay="0"/>
                                          </p:stCondLst>
                                        </p:cTn>
                                        <p:tgtEl>
                                          <p:spTgt spid="60"/>
                                        </p:tgtEl>
                                        <p:attrNameLst>
                                          <p:attrName>style.visibility</p:attrName>
                                        </p:attrNameLst>
                                      </p:cBhvr>
                                      <p:to>
                                        <p:strVal val="hidden"/>
                                      </p:to>
                                    </p:set>
                                  </p:childTnLst>
                                </p:cTn>
                              </p:par>
                              <p:par>
                                <p:cTn id="311" presetID="1" presetClass="exit" presetSubtype="0" fill="hold" nodeType="withEffect">
                                  <p:stCondLst>
                                    <p:cond delay="0"/>
                                  </p:stCondLst>
                                  <p:childTnLst>
                                    <p:set>
                                      <p:cBhvr>
                                        <p:cTn id="312" dur="1" fill="hold">
                                          <p:stCondLst>
                                            <p:cond delay="0"/>
                                          </p:stCondLst>
                                        </p:cTn>
                                        <p:tgtEl>
                                          <p:spTgt spid="61"/>
                                        </p:tgtEl>
                                        <p:attrNameLst>
                                          <p:attrName>style.visibility</p:attrName>
                                        </p:attrNameLst>
                                      </p:cBhvr>
                                      <p:to>
                                        <p:strVal val="hidden"/>
                                      </p:to>
                                    </p:set>
                                  </p:childTnLst>
                                </p:cTn>
                              </p:par>
                              <p:par>
                                <p:cTn id="313" presetID="1" presetClass="exit" presetSubtype="0" fill="hold" nodeType="withEffect">
                                  <p:stCondLst>
                                    <p:cond delay="0"/>
                                  </p:stCondLst>
                                  <p:childTnLst>
                                    <p:set>
                                      <p:cBhvr>
                                        <p:cTn id="314" dur="1" fill="hold">
                                          <p:stCondLst>
                                            <p:cond delay="0"/>
                                          </p:stCondLst>
                                        </p:cTn>
                                        <p:tgtEl>
                                          <p:spTgt spid="62"/>
                                        </p:tgtEl>
                                        <p:attrNameLst>
                                          <p:attrName>style.visibility</p:attrName>
                                        </p:attrNameLst>
                                      </p:cBhvr>
                                      <p:to>
                                        <p:strVal val="hidden"/>
                                      </p:to>
                                    </p:set>
                                  </p:childTnLst>
                                </p:cTn>
                              </p:par>
                              <p:par>
                                <p:cTn id="315" presetID="1" presetClass="exit" presetSubtype="0" fill="hold" nodeType="withEffect">
                                  <p:stCondLst>
                                    <p:cond delay="0"/>
                                  </p:stCondLst>
                                  <p:childTnLst>
                                    <p:set>
                                      <p:cBhvr>
                                        <p:cTn id="316" dur="1" fill="hold">
                                          <p:stCondLst>
                                            <p:cond delay="0"/>
                                          </p:stCondLst>
                                        </p:cTn>
                                        <p:tgtEl>
                                          <p:spTgt spid="63"/>
                                        </p:tgtEl>
                                        <p:attrNameLst>
                                          <p:attrName>style.visibility</p:attrName>
                                        </p:attrNameLst>
                                      </p:cBhvr>
                                      <p:to>
                                        <p:strVal val="hidden"/>
                                      </p:to>
                                    </p:set>
                                  </p:childTnLst>
                                </p:cTn>
                              </p:par>
                              <p:par>
                                <p:cTn id="317" presetID="1" presetClass="exit" presetSubtype="0" fill="hold" nodeType="withEffect">
                                  <p:stCondLst>
                                    <p:cond delay="0"/>
                                  </p:stCondLst>
                                  <p:childTnLst>
                                    <p:set>
                                      <p:cBhvr>
                                        <p:cTn id="318" dur="1" fill="hold">
                                          <p:stCondLst>
                                            <p:cond delay="0"/>
                                          </p:stCondLst>
                                        </p:cTn>
                                        <p:tgtEl>
                                          <p:spTgt spid="64"/>
                                        </p:tgtEl>
                                        <p:attrNameLst>
                                          <p:attrName>style.visibility</p:attrName>
                                        </p:attrNameLst>
                                      </p:cBhvr>
                                      <p:to>
                                        <p:strVal val="hidden"/>
                                      </p:to>
                                    </p:set>
                                  </p:childTnLst>
                                </p:cTn>
                              </p:par>
                              <p:par>
                                <p:cTn id="319" presetID="1" presetClass="exit" presetSubtype="0" fill="hold" nodeType="withEffect">
                                  <p:stCondLst>
                                    <p:cond delay="0"/>
                                  </p:stCondLst>
                                  <p:childTnLst>
                                    <p:set>
                                      <p:cBhvr>
                                        <p:cTn id="320" dur="1" fill="hold">
                                          <p:stCondLst>
                                            <p:cond delay="0"/>
                                          </p:stCondLst>
                                        </p:cTn>
                                        <p:tgtEl>
                                          <p:spTgt spid="65"/>
                                        </p:tgtEl>
                                        <p:attrNameLst>
                                          <p:attrName>style.visibility</p:attrName>
                                        </p:attrNameLst>
                                      </p:cBhvr>
                                      <p:to>
                                        <p:strVal val="hidden"/>
                                      </p:to>
                                    </p:set>
                                  </p:childTnLst>
                                </p:cTn>
                              </p:par>
                              <p:par>
                                <p:cTn id="321" presetID="1" presetClass="entr" presetSubtype="0" fill="hold" nodeType="withEffect">
                                  <p:stCondLst>
                                    <p:cond delay="0"/>
                                  </p:stCondLst>
                                  <p:childTnLst>
                                    <p:set>
                                      <p:cBhvr>
                                        <p:cTn id="322" dur="1" fill="hold">
                                          <p:stCondLst>
                                            <p:cond delay="0"/>
                                          </p:stCondLst>
                                        </p:cTn>
                                        <p:tgtEl>
                                          <p:spTgt spid="8"/>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64" presetClass="path" presetSubtype="0" accel="50000" fill="hold" nodeType="clickEffect">
                                  <p:stCondLst>
                                    <p:cond delay="0"/>
                                  </p:stCondLst>
                                  <p:childTnLst>
                                    <p:animMotion origin="layout" path="M 3.61111E-6 -4.07407E-6 L -0.04098 -0.33263 " pathEditMode="relative" rAng="0" ptsTypes="AA">
                                      <p:cBhvr>
                                        <p:cTn id="326" dur="1000" fill="hold"/>
                                        <p:tgtEl>
                                          <p:spTgt spid="96"/>
                                        </p:tgtEl>
                                        <p:attrNameLst>
                                          <p:attrName>ppt_x</p:attrName>
                                          <p:attrName>ppt_y</p:attrName>
                                        </p:attrNameLst>
                                      </p:cBhvr>
                                      <p:rCtr x="-2049" y="-16644"/>
                                    </p:animMotion>
                                  </p:childTnLst>
                                </p:cTn>
                              </p:par>
                              <p:par>
                                <p:cTn id="327" presetID="64" presetClass="path" presetSubtype="0" accel="50000" fill="hold" nodeType="withEffect">
                                  <p:stCondLst>
                                    <p:cond delay="0"/>
                                  </p:stCondLst>
                                  <p:childTnLst>
                                    <p:animMotion origin="layout" path="M 4.44444E-6 4.81481E-6 L -0.10591 -0.19144 " pathEditMode="relative" rAng="0" ptsTypes="AA">
                                      <p:cBhvr>
                                        <p:cTn id="328" dur="1000" fill="hold"/>
                                        <p:tgtEl>
                                          <p:spTgt spid="97"/>
                                        </p:tgtEl>
                                        <p:attrNameLst>
                                          <p:attrName>ppt_x</p:attrName>
                                          <p:attrName>ppt_y</p:attrName>
                                        </p:attrNameLst>
                                      </p:cBhvr>
                                      <p:rCtr x="-5295" y="-9583"/>
                                    </p:animMotion>
                                  </p:childTnLst>
                                </p:cTn>
                              </p:par>
                              <p:par>
                                <p:cTn id="329" presetID="35" presetClass="path" presetSubtype="0" accel="50000" fill="hold" nodeType="withEffect">
                                  <p:stCondLst>
                                    <p:cond delay="0"/>
                                  </p:stCondLst>
                                  <p:childTnLst>
                                    <p:animMotion origin="layout" path="M 3.33333E-6 -2.59259E-6 L -0.2191 -0.21759 " pathEditMode="relative" rAng="0" ptsTypes="AA">
                                      <p:cBhvr>
                                        <p:cTn id="330" dur="1000" fill="hold"/>
                                        <p:tgtEl>
                                          <p:spTgt spid="98"/>
                                        </p:tgtEl>
                                        <p:attrNameLst>
                                          <p:attrName>ppt_x</p:attrName>
                                          <p:attrName>ppt_y</p:attrName>
                                        </p:attrNameLst>
                                      </p:cBhvr>
                                      <p:rCtr x="-10955" y="-10880"/>
                                    </p:animMotion>
                                  </p:childTnLst>
                                </p:cTn>
                              </p:par>
                              <p:par>
                                <p:cTn id="331" presetID="64" presetClass="path" presetSubtype="0" accel="50000" fill="hold" nodeType="withEffect">
                                  <p:stCondLst>
                                    <p:cond delay="0"/>
                                  </p:stCondLst>
                                  <p:childTnLst>
                                    <p:animMotion origin="layout" path="M 1.38889E-6 4.81481E-6 L -0.05538 -0.16575 " pathEditMode="relative" rAng="0" ptsTypes="AA">
                                      <p:cBhvr>
                                        <p:cTn id="332" dur="1000" fill="hold"/>
                                        <p:tgtEl>
                                          <p:spTgt spid="99"/>
                                        </p:tgtEl>
                                        <p:attrNameLst>
                                          <p:attrName>ppt_x</p:attrName>
                                          <p:attrName>ppt_y</p:attrName>
                                        </p:attrNameLst>
                                      </p:cBhvr>
                                      <p:rCtr x="-2778" y="-8287"/>
                                    </p:animMotion>
                                  </p:childTnLst>
                                </p:cTn>
                              </p:par>
                              <p:par>
                                <p:cTn id="333" presetID="64" presetClass="path" presetSubtype="0" accel="50000" fill="hold" nodeType="withEffect">
                                  <p:stCondLst>
                                    <p:cond delay="0"/>
                                  </p:stCondLst>
                                  <p:childTnLst>
                                    <p:animMotion origin="layout" path="M -5.55556E-7 -2.59259E-6 L -0.21059 -0.34051 " pathEditMode="relative" rAng="0" ptsTypes="AA">
                                      <p:cBhvr>
                                        <p:cTn id="334" dur="1000" fill="hold"/>
                                        <p:tgtEl>
                                          <p:spTgt spid="100"/>
                                        </p:tgtEl>
                                        <p:attrNameLst>
                                          <p:attrName>ppt_x</p:attrName>
                                          <p:attrName>ppt_y</p:attrName>
                                        </p:attrNameLst>
                                      </p:cBhvr>
                                      <p:rCtr x="-10538" y="-17037"/>
                                    </p:animMotion>
                                  </p:childTnLst>
                                </p:cTn>
                              </p:par>
                              <p:par>
                                <p:cTn id="335" presetID="64" presetClass="path" presetSubtype="0" accel="50000" fill="hold" nodeType="withEffect">
                                  <p:stCondLst>
                                    <p:cond delay="0"/>
                                  </p:stCondLst>
                                  <p:childTnLst>
                                    <p:animMotion origin="layout" path="M 2.77778E-7 -2.22222E-6 L -0.14861 -0.23264 " pathEditMode="relative" rAng="0" ptsTypes="AA">
                                      <p:cBhvr>
                                        <p:cTn id="336" dur="1000" fill="hold"/>
                                        <p:tgtEl>
                                          <p:spTgt spid="101"/>
                                        </p:tgtEl>
                                        <p:attrNameLst>
                                          <p:attrName>ppt_x</p:attrName>
                                          <p:attrName>ppt_y</p:attrName>
                                        </p:attrNameLst>
                                      </p:cBhvr>
                                      <p:rCtr x="-7431" y="-11644"/>
                                    </p:animMotion>
                                  </p:childTnLst>
                                </p:cTn>
                              </p:par>
                              <p:par>
                                <p:cTn id="337" presetID="64" presetClass="path" presetSubtype="0" accel="50000" fill="hold" nodeType="withEffect">
                                  <p:stCondLst>
                                    <p:cond delay="0"/>
                                  </p:stCondLst>
                                  <p:childTnLst>
                                    <p:animMotion origin="layout" path="M 5E-6 -7.40741E-7 L -0.0552 -0.24676 " pathEditMode="relative" rAng="0" ptsTypes="AA">
                                      <p:cBhvr>
                                        <p:cTn id="338" dur="1000" fill="hold"/>
                                        <p:tgtEl>
                                          <p:spTgt spid="102"/>
                                        </p:tgtEl>
                                        <p:attrNameLst>
                                          <p:attrName>ppt_x</p:attrName>
                                          <p:attrName>ppt_y</p:attrName>
                                        </p:attrNameLst>
                                      </p:cBhvr>
                                      <p:rCtr x="-2760" y="-12338"/>
                                    </p:animMotion>
                                  </p:childTnLst>
                                </p:cTn>
                              </p:par>
                              <p:par>
                                <p:cTn id="339" presetID="64" presetClass="path" presetSubtype="0" accel="50000" fill="hold" nodeType="withEffect">
                                  <p:stCondLst>
                                    <p:cond delay="0"/>
                                  </p:stCondLst>
                                  <p:childTnLst>
                                    <p:animMotion origin="layout" path="M -1.38889E-6 -7.40741E-7 L -0.16354 -0.30787 " pathEditMode="relative" rAng="0" ptsTypes="AA">
                                      <p:cBhvr>
                                        <p:cTn id="340" dur="1000" fill="hold"/>
                                        <p:tgtEl>
                                          <p:spTgt spid="103"/>
                                        </p:tgtEl>
                                        <p:attrNameLst>
                                          <p:attrName>ppt_x</p:attrName>
                                          <p:attrName>ppt_y</p:attrName>
                                        </p:attrNameLst>
                                      </p:cBhvr>
                                      <p:rCtr x="-8177" y="-15394"/>
                                    </p:animMotion>
                                  </p:childTnLst>
                                </p:cTn>
                              </p:par>
                              <p:par>
                                <p:cTn id="341" presetID="64" presetClass="path" presetSubtype="0" accel="50000" fill="hold" nodeType="withEffect">
                                  <p:stCondLst>
                                    <p:cond delay="0"/>
                                  </p:stCondLst>
                                  <p:childTnLst>
                                    <p:animMotion origin="layout" path="M -4.72222E-6 2.96296E-6 L -0.10625 -0.25579 " pathEditMode="relative" rAng="0" ptsTypes="AA">
                                      <p:cBhvr>
                                        <p:cTn id="342" dur="1000" fill="hold"/>
                                        <p:tgtEl>
                                          <p:spTgt spid="104"/>
                                        </p:tgtEl>
                                        <p:attrNameLst>
                                          <p:attrName>ppt_x</p:attrName>
                                          <p:attrName>ppt_y</p:attrName>
                                        </p:attrNameLst>
                                      </p:cBhvr>
                                      <p:rCtr x="-5313" y="-12801"/>
                                    </p:animMotion>
                                  </p:childTnLst>
                                </p:cTn>
                              </p:par>
                              <p:par>
                                <p:cTn id="343" presetID="64" presetClass="path" presetSubtype="0" accel="50000" fill="hold" nodeType="withEffect">
                                  <p:stCondLst>
                                    <p:cond delay="0"/>
                                  </p:stCondLst>
                                  <p:childTnLst>
                                    <p:animMotion origin="layout" path="M -4.44444E-6 1.11022E-16 L -0.1026 -0.325 " pathEditMode="relative" rAng="0" ptsTypes="AA">
                                      <p:cBhvr>
                                        <p:cTn id="344" dur="1000" fill="hold"/>
                                        <p:tgtEl>
                                          <p:spTgt spid="105"/>
                                        </p:tgtEl>
                                        <p:attrNameLst>
                                          <p:attrName>ppt_x</p:attrName>
                                          <p:attrName>ppt_y</p:attrName>
                                        </p:attrNameLst>
                                      </p:cBhvr>
                                      <p:rCtr x="-5139" y="-16250"/>
                                    </p:animMotion>
                                  </p:childTnLst>
                                </p:cTn>
                              </p:par>
                            </p:childTnLst>
                          </p:cTn>
                        </p:par>
                        <p:par>
                          <p:cTn id="345" fill="hold">
                            <p:stCondLst>
                              <p:cond delay="1000"/>
                            </p:stCondLst>
                            <p:childTnLst>
                              <p:par>
                                <p:cTn id="346" presetID="1" presetClass="exit" presetSubtype="0" fill="hold" nodeType="afterEffect">
                                  <p:stCondLst>
                                    <p:cond delay="0"/>
                                  </p:stCondLst>
                                  <p:childTnLst>
                                    <p:set>
                                      <p:cBhvr>
                                        <p:cTn id="347" dur="1" fill="hold">
                                          <p:stCondLst>
                                            <p:cond delay="0"/>
                                          </p:stCondLst>
                                        </p:cTn>
                                        <p:tgtEl>
                                          <p:spTgt spid="96"/>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97"/>
                                        </p:tgtEl>
                                        <p:attrNameLst>
                                          <p:attrName>style.visibility</p:attrName>
                                        </p:attrNameLst>
                                      </p:cBhvr>
                                      <p:to>
                                        <p:strVal val="hidden"/>
                                      </p:to>
                                    </p:set>
                                  </p:childTnLst>
                                </p:cTn>
                              </p:par>
                              <p:par>
                                <p:cTn id="350" presetID="1" presetClass="exit" presetSubtype="0" fill="hold" nodeType="withEffect">
                                  <p:stCondLst>
                                    <p:cond delay="0"/>
                                  </p:stCondLst>
                                  <p:childTnLst>
                                    <p:set>
                                      <p:cBhvr>
                                        <p:cTn id="351" dur="1" fill="hold">
                                          <p:stCondLst>
                                            <p:cond delay="0"/>
                                          </p:stCondLst>
                                        </p:cTn>
                                        <p:tgtEl>
                                          <p:spTgt spid="98"/>
                                        </p:tgtEl>
                                        <p:attrNameLst>
                                          <p:attrName>style.visibility</p:attrName>
                                        </p:attrNameLst>
                                      </p:cBhvr>
                                      <p:to>
                                        <p:strVal val="hidden"/>
                                      </p:to>
                                    </p:set>
                                  </p:childTnLst>
                                </p:cTn>
                              </p:par>
                              <p:par>
                                <p:cTn id="352" presetID="1" presetClass="exit" presetSubtype="0" fill="hold" nodeType="withEffect">
                                  <p:stCondLst>
                                    <p:cond delay="0"/>
                                  </p:stCondLst>
                                  <p:childTnLst>
                                    <p:set>
                                      <p:cBhvr>
                                        <p:cTn id="353" dur="1" fill="hold">
                                          <p:stCondLst>
                                            <p:cond delay="0"/>
                                          </p:stCondLst>
                                        </p:cTn>
                                        <p:tgtEl>
                                          <p:spTgt spid="99"/>
                                        </p:tgtEl>
                                        <p:attrNameLst>
                                          <p:attrName>style.visibility</p:attrName>
                                        </p:attrNameLst>
                                      </p:cBhvr>
                                      <p:to>
                                        <p:strVal val="hidden"/>
                                      </p:to>
                                    </p:set>
                                  </p:childTnLst>
                                </p:cTn>
                              </p:par>
                              <p:par>
                                <p:cTn id="354" presetID="1" presetClass="exit" presetSubtype="0" fill="hold" nodeType="withEffect">
                                  <p:stCondLst>
                                    <p:cond delay="0"/>
                                  </p:stCondLst>
                                  <p:childTnLst>
                                    <p:set>
                                      <p:cBhvr>
                                        <p:cTn id="355" dur="1" fill="hold">
                                          <p:stCondLst>
                                            <p:cond delay="0"/>
                                          </p:stCondLst>
                                        </p:cTn>
                                        <p:tgtEl>
                                          <p:spTgt spid="100"/>
                                        </p:tgtEl>
                                        <p:attrNameLst>
                                          <p:attrName>style.visibility</p:attrName>
                                        </p:attrNameLst>
                                      </p:cBhvr>
                                      <p:to>
                                        <p:strVal val="hidden"/>
                                      </p:to>
                                    </p:set>
                                  </p:childTnLst>
                                </p:cTn>
                              </p:par>
                              <p:par>
                                <p:cTn id="356" presetID="1" presetClass="exit" presetSubtype="0" fill="hold" nodeType="withEffect">
                                  <p:stCondLst>
                                    <p:cond delay="0"/>
                                  </p:stCondLst>
                                  <p:childTnLst>
                                    <p:set>
                                      <p:cBhvr>
                                        <p:cTn id="357" dur="1" fill="hold">
                                          <p:stCondLst>
                                            <p:cond delay="0"/>
                                          </p:stCondLst>
                                        </p:cTn>
                                        <p:tgtEl>
                                          <p:spTgt spid="101"/>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102"/>
                                        </p:tgtEl>
                                        <p:attrNameLst>
                                          <p:attrName>style.visibility</p:attrName>
                                        </p:attrNameLst>
                                      </p:cBhvr>
                                      <p:to>
                                        <p:strVal val="hidden"/>
                                      </p:to>
                                    </p:set>
                                  </p:childTnLst>
                                </p:cTn>
                              </p:par>
                              <p:par>
                                <p:cTn id="360" presetID="1" presetClass="exit" presetSubtype="0" fill="hold" nodeType="withEffect">
                                  <p:stCondLst>
                                    <p:cond delay="0"/>
                                  </p:stCondLst>
                                  <p:childTnLst>
                                    <p:set>
                                      <p:cBhvr>
                                        <p:cTn id="361" dur="1" fill="hold">
                                          <p:stCondLst>
                                            <p:cond delay="0"/>
                                          </p:stCondLst>
                                        </p:cTn>
                                        <p:tgtEl>
                                          <p:spTgt spid="103"/>
                                        </p:tgtEl>
                                        <p:attrNameLst>
                                          <p:attrName>style.visibility</p:attrName>
                                        </p:attrNameLst>
                                      </p:cBhvr>
                                      <p:to>
                                        <p:strVal val="hidden"/>
                                      </p:to>
                                    </p:set>
                                  </p:childTnLst>
                                </p:cTn>
                              </p:par>
                              <p:par>
                                <p:cTn id="362" presetID="1" presetClass="exit" presetSubtype="0" fill="hold" nodeType="withEffect">
                                  <p:stCondLst>
                                    <p:cond delay="0"/>
                                  </p:stCondLst>
                                  <p:childTnLst>
                                    <p:set>
                                      <p:cBhvr>
                                        <p:cTn id="363" dur="1" fill="hold">
                                          <p:stCondLst>
                                            <p:cond delay="0"/>
                                          </p:stCondLst>
                                        </p:cTn>
                                        <p:tgtEl>
                                          <p:spTgt spid="104"/>
                                        </p:tgtEl>
                                        <p:attrNameLst>
                                          <p:attrName>style.visibility</p:attrName>
                                        </p:attrNameLst>
                                      </p:cBhvr>
                                      <p:to>
                                        <p:strVal val="hidden"/>
                                      </p:to>
                                    </p:set>
                                  </p:childTnLst>
                                </p:cTn>
                              </p:par>
                              <p:par>
                                <p:cTn id="364" presetID="1" presetClass="exit" presetSubtype="0" fill="hold" nodeType="withEffect">
                                  <p:stCondLst>
                                    <p:cond delay="0"/>
                                  </p:stCondLst>
                                  <p:childTnLst>
                                    <p:set>
                                      <p:cBhvr>
                                        <p:cTn id="365" dur="1" fill="hold">
                                          <p:stCondLst>
                                            <p:cond delay="0"/>
                                          </p:stCondLst>
                                        </p:cTn>
                                        <p:tgtEl>
                                          <p:spTgt spid="105"/>
                                        </p:tgtEl>
                                        <p:attrNameLst>
                                          <p:attrName>style.visibility</p:attrName>
                                        </p:attrNameLst>
                                      </p:cBhvr>
                                      <p:to>
                                        <p:strVal val="hidden"/>
                                      </p:to>
                                    </p:set>
                                  </p:childTnLst>
                                </p:cTn>
                              </p:par>
                              <p:par>
                                <p:cTn id="366" presetID="1" presetClass="entr" presetSubtype="0" fill="hold" nodeType="withEffect">
                                  <p:stCondLst>
                                    <p:cond delay="0"/>
                                  </p:stCondLst>
                                  <p:childTnLst>
                                    <p:set>
                                      <p:cBhvr>
                                        <p:cTn id="367" dur="1" fill="hold">
                                          <p:stCondLst>
                                            <p:cond delay="0"/>
                                          </p:stCondLst>
                                        </p:cTn>
                                        <p:tgtEl>
                                          <p:spTgt spid="13"/>
                                        </p:tgtEl>
                                        <p:attrNameLst>
                                          <p:attrName>style.visibility</p:attrName>
                                        </p:attrNameLst>
                                      </p:cBhvr>
                                      <p:to>
                                        <p:strVal val="visible"/>
                                      </p:to>
                                    </p:set>
                                  </p:childTnLst>
                                </p:cTn>
                              </p:par>
                            </p:childTnLst>
                          </p:cTn>
                        </p:par>
                      </p:childTnLst>
                    </p:cTn>
                  </p:par>
                  <p:par>
                    <p:cTn id="368" fill="hold">
                      <p:stCondLst>
                        <p:cond delay="indefinite"/>
                      </p:stCondLst>
                      <p:childTnLst>
                        <p:par>
                          <p:cTn id="369" fill="hold">
                            <p:stCondLst>
                              <p:cond delay="0"/>
                            </p:stCondLst>
                            <p:childTnLst>
                              <p:par>
                                <p:cTn id="370" presetID="35" presetClass="path" presetSubtype="0" accel="50000" fill="hold" nodeType="clickEffect">
                                  <p:stCondLst>
                                    <p:cond delay="0"/>
                                  </p:stCondLst>
                                  <p:childTnLst>
                                    <p:animMotion origin="layout" path="M 2.77778E-6 4.81481E-6 L -0.02413 0.06828 " pathEditMode="relative" rAng="0" ptsTypes="AA">
                                      <p:cBhvr>
                                        <p:cTn id="371" dur="1000" fill="hold"/>
                                        <p:tgtEl>
                                          <p:spTgt spid="66"/>
                                        </p:tgtEl>
                                        <p:attrNameLst>
                                          <p:attrName>ppt_x</p:attrName>
                                          <p:attrName>ppt_y</p:attrName>
                                        </p:attrNameLst>
                                      </p:cBhvr>
                                      <p:rCtr x="-1215" y="3403"/>
                                    </p:animMotion>
                                  </p:childTnLst>
                                </p:cTn>
                              </p:par>
                              <p:par>
                                <p:cTn id="372" presetID="35" presetClass="path" presetSubtype="0" accel="50000" fill="hold" nodeType="withEffect">
                                  <p:stCondLst>
                                    <p:cond delay="0"/>
                                  </p:stCondLst>
                                  <p:childTnLst>
                                    <p:animMotion origin="layout" path="M 1.66667E-6 4.81481E-6 L -0.05035 0.11851 " pathEditMode="relative" rAng="0" ptsTypes="AA">
                                      <p:cBhvr>
                                        <p:cTn id="373" dur="1000" fill="hold"/>
                                        <p:tgtEl>
                                          <p:spTgt spid="67"/>
                                        </p:tgtEl>
                                        <p:attrNameLst>
                                          <p:attrName>ppt_x</p:attrName>
                                          <p:attrName>ppt_y</p:attrName>
                                        </p:attrNameLst>
                                      </p:cBhvr>
                                      <p:rCtr x="-2517" y="5926"/>
                                    </p:animMotion>
                                  </p:childTnLst>
                                </p:cTn>
                              </p:par>
                              <p:par>
                                <p:cTn id="374" presetID="35" presetClass="path" presetSubtype="0" accel="50000" fill="hold" nodeType="withEffect">
                                  <p:stCondLst>
                                    <p:cond delay="0"/>
                                  </p:stCondLst>
                                  <p:childTnLst>
                                    <p:animMotion origin="layout" path="M 2.77778E-6 -4.81481E-6 L -0.0849 -0.08541 " pathEditMode="relative" rAng="0" ptsTypes="AA">
                                      <p:cBhvr>
                                        <p:cTn id="375" dur="1000" fill="hold"/>
                                        <p:tgtEl>
                                          <p:spTgt spid="68"/>
                                        </p:tgtEl>
                                        <p:attrNameLst>
                                          <p:attrName>ppt_x</p:attrName>
                                          <p:attrName>ppt_y</p:attrName>
                                        </p:attrNameLst>
                                      </p:cBhvr>
                                      <p:rCtr x="-4253" y="-4282"/>
                                    </p:animMotion>
                                  </p:childTnLst>
                                </p:cTn>
                              </p:par>
                              <p:par>
                                <p:cTn id="376" presetID="35" presetClass="path" presetSubtype="0" accel="50000" fill="hold" nodeType="withEffect">
                                  <p:stCondLst>
                                    <p:cond delay="0"/>
                                  </p:stCondLst>
                                  <p:childTnLst>
                                    <p:animMotion origin="layout" path="M 1.11111E-6 4.81481E-6 L -0.04514 0.01319 " pathEditMode="relative" rAng="0" ptsTypes="AA">
                                      <p:cBhvr>
                                        <p:cTn id="377" dur="1000" fill="hold"/>
                                        <p:tgtEl>
                                          <p:spTgt spid="69"/>
                                        </p:tgtEl>
                                        <p:attrNameLst>
                                          <p:attrName>ppt_x</p:attrName>
                                          <p:attrName>ppt_y</p:attrName>
                                        </p:attrNameLst>
                                      </p:cBhvr>
                                      <p:rCtr x="-2257" y="648"/>
                                    </p:animMotion>
                                  </p:childTnLst>
                                </p:cTn>
                              </p:par>
                              <p:par>
                                <p:cTn id="378" presetID="35" presetClass="path" presetSubtype="0" accel="50000" fill="hold" nodeType="withEffect">
                                  <p:stCondLst>
                                    <p:cond delay="0"/>
                                  </p:stCondLst>
                                  <p:childTnLst>
                                    <p:animMotion origin="layout" path="M -1.94444E-6 4.81481E-6 L -0.10312 0.0706 " pathEditMode="relative" rAng="0" ptsTypes="AA">
                                      <p:cBhvr>
                                        <p:cTn id="379" dur="1000" fill="hold"/>
                                        <p:tgtEl>
                                          <p:spTgt spid="70"/>
                                        </p:tgtEl>
                                        <p:attrNameLst>
                                          <p:attrName>ppt_x</p:attrName>
                                          <p:attrName>ppt_y</p:attrName>
                                        </p:attrNameLst>
                                      </p:cBhvr>
                                      <p:rCtr x="-5156" y="3519"/>
                                    </p:animMotion>
                                  </p:childTnLst>
                                </p:cTn>
                              </p:par>
                              <p:par>
                                <p:cTn id="380" presetID="35" presetClass="path" presetSubtype="0" accel="50000" fill="hold" nodeType="withEffect">
                                  <p:stCondLst>
                                    <p:cond delay="0"/>
                                  </p:stCondLst>
                                  <p:childTnLst>
                                    <p:animMotion origin="layout" path="M 4.44444E-6 3.7037E-6 L -0.03455 -0.15394 " pathEditMode="relative" rAng="0" ptsTypes="AA">
                                      <p:cBhvr>
                                        <p:cTn id="381" dur="1000" fill="hold"/>
                                        <p:tgtEl>
                                          <p:spTgt spid="71"/>
                                        </p:tgtEl>
                                        <p:attrNameLst>
                                          <p:attrName>ppt_x</p:attrName>
                                          <p:attrName>ppt_y</p:attrName>
                                        </p:attrNameLst>
                                      </p:cBhvr>
                                      <p:rCtr x="-1736" y="-7708"/>
                                    </p:animMotion>
                                  </p:childTnLst>
                                </p:cTn>
                              </p:par>
                              <p:par>
                                <p:cTn id="382" presetID="35" presetClass="path" presetSubtype="0" accel="50000" fill="hold" nodeType="withEffect">
                                  <p:stCondLst>
                                    <p:cond delay="0"/>
                                  </p:stCondLst>
                                  <p:childTnLst>
                                    <p:animMotion origin="layout" path="M -4.44444E-6 4.81481E-6 L -0.11649 0.00532 " pathEditMode="relative" rAng="0" ptsTypes="AA">
                                      <p:cBhvr>
                                        <p:cTn id="383" dur="1000" fill="hold"/>
                                        <p:tgtEl>
                                          <p:spTgt spid="72"/>
                                        </p:tgtEl>
                                        <p:attrNameLst>
                                          <p:attrName>ppt_x</p:attrName>
                                          <p:attrName>ppt_y</p:attrName>
                                        </p:attrNameLst>
                                      </p:cBhvr>
                                      <p:rCtr x="-5833" y="255"/>
                                    </p:animMotion>
                                  </p:childTnLst>
                                </p:cTn>
                              </p:par>
                              <p:par>
                                <p:cTn id="384" presetID="35" presetClass="path" presetSubtype="0" accel="50000" fill="hold" nodeType="withEffect">
                                  <p:stCondLst>
                                    <p:cond delay="0"/>
                                  </p:stCondLst>
                                  <p:childTnLst>
                                    <p:animMotion origin="layout" path="M 5.55556E-7 3.33333E-6 L -0.15156 -0.1375 " pathEditMode="relative" rAng="0" ptsTypes="AA">
                                      <p:cBhvr>
                                        <p:cTn id="385" dur="1000" fill="hold"/>
                                        <p:tgtEl>
                                          <p:spTgt spid="73"/>
                                        </p:tgtEl>
                                        <p:attrNameLst>
                                          <p:attrName>ppt_x</p:attrName>
                                          <p:attrName>ppt_y</p:attrName>
                                        </p:attrNameLst>
                                      </p:cBhvr>
                                      <p:rCtr x="-7587" y="-6875"/>
                                    </p:animMotion>
                                  </p:childTnLst>
                                </p:cTn>
                              </p:par>
                              <p:par>
                                <p:cTn id="386" presetID="35" presetClass="path" presetSubtype="0" accel="50000" fill="hold" nodeType="withEffect">
                                  <p:stCondLst>
                                    <p:cond delay="0"/>
                                  </p:stCondLst>
                                  <p:childTnLst>
                                    <p:animMotion origin="layout" path="M 1.11111E-6 1.85185E-6 L -0.06267 -0.24699 " pathEditMode="relative" rAng="0" ptsTypes="AA">
                                      <p:cBhvr>
                                        <p:cTn id="387" dur="1000" fill="hold"/>
                                        <p:tgtEl>
                                          <p:spTgt spid="74"/>
                                        </p:tgtEl>
                                        <p:attrNameLst>
                                          <p:attrName>ppt_x</p:attrName>
                                          <p:attrName>ppt_y</p:attrName>
                                        </p:attrNameLst>
                                      </p:cBhvr>
                                      <p:rCtr x="-3142" y="-12361"/>
                                    </p:animMotion>
                                  </p:childTnLst>
                                </p:cTn>
                              </p:par>
                              <p:par>
                                <p:cTn id="388" presetID="35" presetClass="path" presetSubtype="0" accel="50000" fill="hold" nodeType="withEffect">
                                  <p:stCondLst>
                                    <p:cond delay="0"/>
                                  </p:stCondLst>
                                  <p:childTnLst>
                                    <p:animMotion origin="layout" path="M 5E-6 -3.7037E-7 L -0.13837 -0.22454 " pathEditMode="relative" rAng="0" ptsTypes="AA">
                                      <p:cBhvr>
                                        <p:cTn id="389" dur="1000" fill="hold"/>
                                        <p:tgtEl>
                                          <p:spTgt spid="75"/>
                                        </p:tgtEl>
                                        <p:attrNameLst>
                                          <p:attrName>ppt_x</p:attrName>
                                          <p:attrName>ppt_y</p:attrName>
                                        </p:attrNameLst>
                                      </p:cBhvr>
                                      <p:rCtr x="-6927" y="-11227"/>
                                    </p:animMotion>
                                  </p:childTnLst>
                                </p:cTn>
                              </p:par>
                            </p:childTnLst>
                          </p:cTn>
                        </p:par>
                        <p:par>
                          <p:cTn id="390" fill="hold">
                            <p:stCondLst>
                              <p:cond delay="1000"/>
                            </p:stCondLst>
                            <p:childTnLst>
                              <p:par>
                                <p:cTn id="391" presetID="1" presetClass="exit" presetSubtype="0" fill="hold" nodeType="afterEffect">
                                  <p:stCondLst>
                                    <p:cond delay="0"/>
                                  </p:stCondLst>
                                  <p:childTnLst>
                                    <p:set>
                                      <p:cBhvr>
                                        <p:cTn id="392" dur="1" fill="hold">
                                          <p:stCondLst>
                                            <p:cond delay="0"/>
                                          </p:stCondLst>
                                        </p:cTn>
                                        <p:tgtEl>
                                          <p:spTgt spid="66"/>
                                        </p:tgtEl>
                                        <p:attrNameLst>
                                          <p:attrName>style.visibility</p:attrName>
                                        </p:attrNameLst>
                                      </p:cBhvr>
                                      <p:to>
                                        <p:strVal val="hidden"/>
                                      </p:to>
                                    </p:set>
                                  </p:childTnLst>
                                </p:cTn>
                              </p:par>
                              <p:par>
                                <p:cTn id="393" presetID="1" presetClass="exit" presetSubtype="0" fill="hold" nodeType="withEffect">
                                  <p:stCondLst>
                                    <p:cond delay="0"/>
                                  </p:stCondLst>
                                  <p:childTnLst>
                                    <p:set>
                                      <p:cBhvr>
                                        <p:cTn id="394" dur="1" fill="hold">
                                          <p:stCondLst>
                                            <p:cond delay="0"/>
                                          </p:stCondLst>
                                        </p:cTn>
                                        <p:tgtEl>
                                          <p:spTgt spid="67"/>
                                        </p:tgtEl>
                                        <p:attrNameLst>
                                          <p:attrName>style.visibility</p:attrName>
                                        </p:attrNameLst>
                                      </p:cBhvr>
                                      <p:to>
                                        <p:strVal val="hidden"/>
                                      </p:to>
                                    </p:set>
                                  </p:childTnLst>
                                </p:cTn>
                              </p:par>
                              <p:par>
                                <p:cTn id="395" presetID="1" presetClass="exit" presetSubtype="0" fill="hold" nodeType="withEffect">
                                  <p:stCondLst>
                                    <p:cond delay="0"/>
                                  </p:stCondLst>
                                  <p:childTnLst>
                                    <p:set>
                                      <p:cBhvr>
                                        <p:cTn id="396" dur="1" fill="hold">
                                          <p:stCondLst>
                                            <p:cond delay="0"/>
                                          </p:stCondLst>
                                        </p:cTn>
                                        <p:tgtEl>
                                          <p:spTgt spid="68"/>
                                        </p:tgtEl>
                                        <p:attrNameLst>
                                          <p:attrName>style.visibility</p:attrName>
                                        </p:attrNameLst>
                                      </p:cBhvr>
                                      <p:to>
                                        <p:strVal val="hidden"/>
                                      </p:to>
                                    </p:set>
                                  </p:childTnLst>
                                </p:cTn>
                              </p:par>
                              <p:par>
                                <p:cTn id="397" presetID="1" presetClass="exit" presetSubtype="0" fill="hold" nodeType="withEffect">
                                  <p:stCondLst>
                                    <p:cond delay="0"/>
                                  </p:stCondLst>
                                  <p:childTnLst>
                                    <p:set>
                                      <p:cBhvr>
                                        <p:cTn id="398" dur="1" fill="hold">
                                          <p:stCondLst>
                                            <p:cond delay="0"/>
                                          </p:stCondLst>
                                        </p:cTn>
                                        <p:tgtEl>
                                          <p:spTgt spid="69"/>
                                        </p:tgtEl>
                                        <p:attrNameLst>
                                          <p:attrName>style.visibility</p:attrName>
                                        </p:attrNameLst>
                                      </p:cBhvr>
                                      <p:to>
                                        <p:strVal val="hidden"/>
                                      </p:to>
                                    </p:set>
                                  </p:childTnLst>
                                </p:cTn>
                              </p:par>
                              <p:par>
                                <p:cTn id="399" presetID="1" presetClass="exit" presetSubtype="0" fill="hold" nodeType="withEffect">
                                  <p:stCondLst>
                                    <p:cond delay="0"/>
                                  </p:stCondLst>
                                  <p:childTnLst>
                                    <p:set>
                                      <p:cBhvr>
                                        <p:cTn id="400" dur="1" fill="hold">
                                          <p:stCondLst>
                                            <p:cond delay="0"/>
                                          </p:stCondLst>
                                        </p:cTn>
                                        <p:tgtEl>
                                          <p:spTgt spid="70"/>
                                        </p:tgtEl>
                                        <p:attrNameLst>
                                          <p:attrName>style.visibility</p:attrName>
                                        </p:attrNameLst>
                                      </p:cBhvr>
                                      <p:to>
                                        <p:strVal val="hidden"/>
                                      </p:to>
                                    </p:set>
                                  </p:childTnLst>
                                </p:cTn>
                              </p:par>
                              <p:par>
                                <p:cTn id="401" presetID="1" presetClass="exit" presetSubtype="0" fill="hold" nodeType="withEffect">
                                  <p:stCondLst>
                                    <p:cond delay="0"/>
                                  </p:stCondLst>
                                  <p:childTnLst>
                                    <p:set>
                                      <p:cBhvr>
                                        <p:cTn id="402" dur="1" fill="hold">
                                          <p:stCondLst>
                                            <p:cond delay="0"/>
                                          </p:stCondLst>
                                        </p:cTn>
                                        <p:tgtEl>
                                          <p:spTgt spid="71"/>
                                        </p:tgtEl>
                                        <p:attrNameLst>
                                          <p:attrName>style.visibility</p:attrName>
                                        </p:attrNameLst>
                                      </p:cBhvr>
                                      <p:to>
                                        <p:strVal val="hidden"/>
                                      </p:to>
                                    </p:set>
                                  </p:childTnLst>
                                </p:cTn>
                              </p:par>
                              <p:par>
                                <p:cTn id="403" presetID="1" presetClass="exit" presetSubtype="0" fill="hold" nodeType="withEffect">
                                  <p:stCondLst>
                                    <p:cond delay="0"/>
                                  </p:stCondLst>
                                  <p:childTnLst>
                                    <p:set>
                                      <p:cBhvr>
                                        <p:cTn id="404" dur="1" fill="hold">
                                          <p:stCondLst>
                                            <p:cond delay="0"/>
                                          </p:stCondLst>
                                        </p:cTn>
                                        <p:tgtEl>
                                          <p:spTgt spid="72"/>
                                        </p:tgtEl>
                                        <p:attrNameLst>
                                          <p:attrName>style.visibility</p:attrName>
                                        </p:attrNameLst>
                                      </p:cBhvr>
                                      <p:to>
                                        <p:strVal val="hidden"/>
                                      </p:to>
                                    </p:set>
                                  </p:childTnLst>
                                </p:cTn>
                              </p:par>
                              <p:par>
                                <p:cTn id="405" presetID="1" presetClass="exit" presetSubtype="0" fill="hold" nodeType="withEffect">
                                  <p:stCondLst>
                                    <p:cond delay="0"/>
                                  </p:stCondLst>
                                  <p:childTnLst>
                                    <p:set>
                                      <p:cBhvr>
                                        <p:cTn id="406" dur="1" fill="hold">
                                          <p:stCondLst>
                                            <p:cond delay="0"/>
                                          </p:stCondLst>
                                        </p:cTn>
                                        <p:tgtEl>
                                          <p:spTgt spid="73"/>
                                        </p:tgtEl>
                                        <p:attrNameLst>
                                          <p:attrName>style.visibility</p:attrName>
                                        </p:attrNameLst>
                                      </p:cBhvr>
                                      <p:to>
                                        <p:strVal val="hidden"/>
                                      </p:to>
                                    </p:set>
                                  </p:childTnLst>
                                </p:cTn>
                              </p:par>
                              <p:par>
                                <p:cTn id="407" presetID="1" presetClass="exit" presetSubtype="0" fill="hold" nodeType="withEffect">
                                  <p:stCondLst>
                                    <p:cond delay="0"/>
                                  </p:stCondLst>
                                  <p:childTnLst>
                                    <p:set>
                                      <p:cBhvr>
                                        <p:cTn id="408" dur="1" fill="hold">
                                          <p:stCondLst>
                                            <p:cond delay="0"/>
                                          </p:stCondLst>
                                        </p:cTn>
                                        <p:tgtEl>
                                          <p:spTgt spid="74"/>
                                        </p:tgtEl>
                                        <p:attrNameLst>
                                          <p:attrName>style.visibility</p:attrName>
                                        </p:attrNameLst>
                                      </p:cBhvr>
                                      <p:to>
                                        <p:strVal val="hidden"/>
                                      </p:to>
                                    </p:set>
                                  </p:childTnLst>
                                </p:cTn>
                              </p:par>
                              <p:par>
                                <p:cTn id="409" presetID="1" presetClass="exit" presetSubtype="0" fill="hold" nodeType="withEffect">
                                  <p:stCondLst>
                                    <p:cond delay="0"/>
                                  </p:stCondLst>
                                  <p:childTnLst>
                                    <p:set>
                                      <p:cBhvr>
                                        <p:cTn id="410" dur="1" fill="hold">
                                          <p:stCondLst>
                                            <p:cond delay="0"/>
                                          </p:stCondLst>
                                        </p:cTn>
                                        <p:tgtEl>
                                          <p:spTgt spid="75"/>
                                        </p:tgtEl>
                                        <p:attrNameLst>
                                          <p:attrName>style.visibility</p:attrName>
                                        </p:attrNameLst>
                                      </p:cBhvr>
                                      <p:to>
                                        <p:strVal val="hidden"/>
                                      </p:to>
                                    </p:set>
                                  </p:childTnLst>
                                </p:cTn>
                              </p:par>
                              <p:par>
                                <p:cTn id="411" presetID="1" presetClass="entr" presetSubtype="0" fill="hold" nodeType="withEffect">
                                  <p:stCondLst>
                                    <p:cond delay="0"/>
                                  </p:stCondLst>
                                  <p:childTnLst>
                                    <p:set>
                                      <p:cBhvr>
                                        <p:cTn id="4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6B54769-1A49-40CD-8BAF-EFFDC56AA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351" y="1704774"/>
            <a:ext cx="5000346" cy="3479045"/>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2:4</a:t>
            </a:r>
          </a:p>
        </p:txBody>
      </p:sp>
      <p:pic>
        <p:nvPicPr>
          <p:cNvPr id="8" name="Picture 7" descr="A picture containing object&#10;&#10;Description automatically generated">
            <a:extLst>
              <a:ext uri="{FF2B5EF4-FFF2-40B4-BE49-F238E27FC236}">
                <a16:creationId xmlns:a16="http://schemas.microsoft.com/office/drawing/2014/main" id="{8EFC2279-9A7E-482B-B686-ABD3B2CEF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546" y="1812200"/>
            <a:ext cx="1677174" cy="1988916"/>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C47141FD-1D8E-44FD-9CDF-FCDB1A8AD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780" y="1648477"/>
            <a:ext cx="2119848" cy="1982681"/>
          </a:xfrm>
          <a:prstGeom prst="rect">
            <a:avLst/>
          </a:prstGeom>
        </p:spPr>
      </p:pic>
      <p:pic>
        <p:nvPicPr>
          <p:cNvPr id="12" name="Picture 11" descr="A close up of a necklace&#10;&#10;Description automatically generated">
            <a:extLst>
              <a:ext uri="{FF2B5EF4-FFF2-40B4-BE49-F238E27FC236}">
                <a16:creationId xmlns:a16="http://schemas.microsoft.com/office/drawing/2014/main" id="{BE21E7A1-AEC8-409C-A290-CEB143BE5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594" y="1579733"/>
            <a:ext cx="1914098" cy="19265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6EC41906-862F-445D-9B96-ECC1A32DD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8975" y="3611384"/>
            <a:ext cx="2082438" cy="1664705"/>
          </a:xfrm>
          <a:prstGeom prst="rect">
            <a:avLst/>
          </a:prstGeom>
        </p:spPr>
      </p:pic>
      <p:pic>
        <p:nvPicPr>
          <p:cNvPr id="16" name="Picture 15" descr="A close up of a necklace&#10;&#10;Description automatically generated">
            <a:extLst>
              <a:ext uri="{FF2B5EF4-FFF2-40B4-BE49-F238E27FC236}">
                <a16:creationId xmlns:a16="http://schemas.microsoft.com/office/drawing/2014/main" id="{27959477-DC0F-451F-8D1F-F748895AF7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5257" y="3247094"/>
            <a:ext cx="1564947" cy="2001386"/>
          </a:xfrm>
          <a:prstGeom prst="rect">
            <a:avLst/>
          </a:prstGeom>
        </p:spPr>
      </p:pic>
      <p:pic>
        <p:nvPicPr>
          <p:cNvPr id="18" name="Picture 17" descr="A close up of a necklace&#10;&#10;Description automatically generated">
            <a:extLst>
              <a:ext uri="{FF2B5EF4-FFF2-40B4-BE49-F238E27FC236}">
                <a16:creationId xmlns:a16="http://schemas.microsoft.com/office/drawing/2014/main" id="{53B36F1C-4A0B-482D-B0B1-8F4AD0B1E4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8621" y="3165629"/>
            <a:ext cx="2051265" cy="1982681"/>
          </a:xfrm>
          <a:prstGeom prst="rect">
            <a:avLst/>
          </a:prstGeom>
        </p:spPr>
      </p:pic>
      <p:sp>
        <p:nvSpPr>
          <p:cNvPr id="11" name="TextBox 10">
            <a:extLst>
              <a:ext uri="{FF2B5EF4-FFF2-40B4-BE49-F238E27FC236}">
                <a16:creationId xmlns:a16="http://schemas.microsoft.com/office/drawing/2014/main" id="{1D1F9263-B063-4117-AC86-100DA26D8C13}"/>
              </a:ext>
            </a:extLst>
          </p:cNvPr>
          <p:cNvSpPr txBox="1"/>
          <p:nvPr/>
        </p:nvSpPr>
        <p:spPr bwMode="auto">
          <a:xfrm>
            <a:off x="2467906" y="805627"/>
            <a:ext cx="4208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apples are there?</a:t>
            </a:r>
          </a:p>
        </p:txBody>
      </p:sp>
    </p:spTree>
    <p:extLst>
      <p:ext uri="{BB962C8B-B14F-4D97-AF65-F5344CB8AC3E}">
        <p14:creationId xmlns:p14="http://schemas.microsoft.com/office/powerpoint/2010/main" val="188771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B265D593-85C9-4D26-BBFD-1A3B66C19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31" y="2509621"/>
            <a:ext cx="1159681" cy="788583"/>
          </a:xfrm>
          <a:prstGeom prst="rect">
            <a:avLst/>
          </a:prstGeom>
        </p:spPr>
      </p:pic>
      <p:pic>
        <p:nvPicPr>
          <p:cNvPr id="4" name="Picture 3">
            <a:extLst>
              <a:ext uri="{FF2B5EF4-FFF2-40B4-BE49-F238E27FC236}">
                <a16:creationId xmlns:a16="http://schemas.microsoft.com/office/drawing/2014/main" id="{02C9BE3D-A58B-4A70-A45D-4AA784D3B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439" y="2509621"/>
            <a:ext cx="1159681" cy="788583"/>
          </a:xfrm>
          <a:prstGeom prst="rect">
            <a:avLst/>
          </a:prstGeom>
        </p:spPr>
      </p:pic>
      <p:pic>
        <p:nvPicPr>
          <p:cNvPr id="5" name="Picture 4">
            <a:extLst>
              <a:ext uri="{FF2B5EF4-FFF2-40B4-BE49-F238E27FC236}">
                <a16:creationId xmlns:a16="http://schemas.microsoft.com/office/drawing/2014/main" id="{3839FB35-4546-4A44-83E2-5BFFE83A1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848" y="2509621"/>
            <a:ext cx="1159681" cy="788583"/>
          </a:xfrm>
          <a:prstGeom prst="rect">
            <a:avLst/>
          </a:prstGeom>
        </p:spPr>
      </p:pic>
      <p:pic>
        <p:nvPicPr>
          <p:cNvPr id="6" name="Picture 5">
            <a:extLst>
              <a:ext uri="{FF2B5EF4-FFF2-40B4-BE49-F238E27FC236}">
                <a16:creationId xmlns:a16="http://schemas.microsoft.com/office/drawing/2014/main" id="{87E5DF82-EA07-44A3-AF94-9F0E1B1AA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2257" y="2509621"/>
            <a:ext cx="1159681" cy="788583"/>
          </a:xfrm>
          <a:prstGeom prst="rect">
            <a:avLst/>
          </a:prstGeom>
        </p:spPr>
      </p:pic>
      <p:pic>
        <p:nvPicPr>
          <p:cNvPr id="7" name="Picture 6">
            <a:extLst>
              <a:ext uri="{FF2B5EF4-FFF2-40B4-BE49-F238E27FC236}">
                <a16:creationId xmlns:a16="http://schemas.microsoft.com/office/drawing/2014/main" id="{48739019-0C3D-4273-A8AB-E2DE29409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665" y="2509621"/>
            <a:ext cx="1159681" cy="788583"/>
          </a:xfrm>
          <a:prstGeom prst="rect">
            <a:avLst/>
          </a:prstGeom>
        </p:spPr>
      </p:pic>
      <p:pic>
        <p:nvPicPr>
          <p:cNvPr id="8" name="Picture 7">
            <a:extLst>
              <a:ext uri="{FF2B5EF4-FFF2-40B4-BE49-F238E27FC236}">
                <a16:creationId xmlns:a16="http://schemas.microsoft.com/office/drawing/2014/main" id="{F700DCFD-387E-4D1D-91FD-985FE8568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031" y="3655046"/>
            <a:ext cx="1159681" cy="788583"/>
          </a:xfrm>
          <a:prstGeom prst="rect">
            <a:avLst/>
          </a:prstGeom>
        </p:spPr>
      </p:pic>
      <p:pic>
        <p:nvPicPr>
          <p:cNvPr id="9" name="Picture 8">
            <a:extLst>
              <a:ext uri="{FF2B5EF4-FFF2-40B4-BE49-F238E27FC236}">
                <a16:creationId xmlns:a16="http://schemas.microsoft.com/office/drawing/2014/main" id="{501FE79F-6116-44C4-96D0-6665D9BA6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439" y="3655046"/>
            <a:ext cx="1159681" cy="788583"/>
          </a:xfrm>
          <a:prstGeom prst="rect">
            <a:avLst/>
          </a:prstGeom>
        </p:spPr>
      </p:pic>
      <p:sp>
        <p:nvSpPr>
          <p:cNvPr id="10" name="TextBox 9">
            <a:extLst>
              <a:ext uri="{FF2B5EF4-FFF2-40B4-BE49-F238E27FC236}">
                <a16:creationId xmlns:a16="http://schemas.microsoft.com/office/drawing/2014/main" id="{338A2914-AF63-40AE-B71E-D866B6976D12}"/>
              </a:ext>
            </a:extLst>
          </p:cNvPr>
          <p:cNvSpPr txBox="1"/>
          <p:nvPr/>
        </p:nvSpPr>
        <p:spPr bwMode="auto">
          <a:xfrm>
            <a:off x="2995285" y="4881770"/>
            <a:ext cx="3153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ten.’</a:t>
            </a:r>
          </a:p>
        </p:txBody>
      </p:sp>
      <p:sp>
        <p:nvSpPr>
          <p:cNvPr id="11" name="TextBox 10">
            <a:extLst>
              <a:ext uri="{FF2B5EF4-FFF2-40B4-BE49-F238E27FC236}">
                <a16:creationId xmlns:a16="http://schemas.microsoft.com/office/drawing/2014/main" id="{65586CDE-F38B-492A-BBC6-88B91A3721C8}"/>
              </a:ext>
            </a:extLst>
          </p:cNvPr>
          <p:cNvSpPr txBox="1"/>
          <p:nvPr/>
        </p:nvSpPr>
        <p:spPr bwMode="auto">
          <a:xfrm>
            <a:off x="3218103" y="4881770"/>
            <a:ext cx="2707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ten.’</a:t>
            </a:r>
          </a:p>
        </p:txBody>
      </p:sp>
      <p:sp>
        <p:nvSpPr>
          <p:cNvPr id="12" name="TextBox 11">
            <a:extLst>
              <a:ext uri="{FF2B5EF4-FFF2-40B4-BE49-F238E27FC236}">
                <a16:creationId xmlns:a16="http://schemas.microsoft.com/office/drawing/2014/main" id="{4F881EC0-0981-4887-8E07-26135A2EBEE8}"/>
              </a:ext>
            </a:extLst>
          </p:cNvPr>
          <p:cNvSpPr txBox="1"/>
          <p:nvPr/>
        </p:nvSpPr>
        <p:spPr bwMode="auto">
          <a:xfrm>
            <a:off x="3140848" y="4881770"/>
            <a:ext cx="2861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ten.’</a:t>
            </a:r>
          </a:p>
        </p:txBody>
      </p:sp>
      <p:sp>
        <p:nvSpPr>
          <p:cNvPr id="13" name="TextBox 12">
            <a:extLst>
              <a:ext uri="{FF2B5EF4-FFF2-40B4-BE49-F238E27FC236}">
                <a16:creationId xmlns:a16="http://schemas.microsoft.com/office/drawing/2014/main" id="{DBA4CA2C-5F42-498C-9E24-BAFBD0F2E485}"/>
              </a:ext>
            </a:extLst>
          </p:cNvPr>
          <p:cNvSpPr txBox="1"/>
          <p:nvPr/>
        </p:nvSpPr>
        <p:spPr bwMode="auto">
          <a:xfrm>
            <a:off x="2309996" y="4881770"/>
            <a:ext cx="291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ten.’</a:t>
            </a:r>
          </a:p>
        </p:txBody>
      </p:sp>
    </p:spTree>
    <p:extLst>
      <p:ext uri="{BB962C8B-B14F-4D97-AF65-F5344CB8AC3E}">
        <p14:creationId xmlns:p14="http://schemas.microsoft.com/office/powerpoint/2010/main" val="35484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grpId="1"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2"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3" name="TextBox 2">
            <a:extLst>
              <a:ext uri="{FF2B5EF4-FFF2-40B4-BE49-F238E27FC236}">
                <a16:creationId xmlns:a16="http://schemas.microsoft.com/office/drawing/2014/main" id="{81D021F5-F2B7-4D20-94A6-76603DD280A8}"/>
              </a:ext>
            </a:extLst>
          </p:cNvPr>
          <p:cNvSpPr txBox="1"/>
          <p:nvPr/>
        </p:nvSpPr>
        <p:spPr bwMode="auto">
          <a:xfrm>
            <a:off x="59381" y="5577502"/>
            <a:ext cx="5269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zero</a:t>
            </a:r>
          </a:p>
        </p:txBody>
      </p:sp>
      <p:sp>
        <p:nvSpPr>
          <p:cNvPr id="4" name="TextBox 3">
            <a:extLst>
              <a:ext uri="{FF2B5EF4-FFF2-40B4-BE49-F238E27FC236}">
                <a16:creationId xmlns:a16="http://schemas.microsoft.com/office/drawing/2014/main" id="{CD03B197-5548-44F9-B75E-80214513E22C}"/>
              </a:ext>
            </a:extLst>
          </p:cNvPr>
          <p:cNvSpPr txBox="1"/>
          <p:nvPr/>
        </p:nvSpPr>
        <p:spPr bwMode="auto">
          <a:xfrm>
            <a:off x="843757" y="5577502"/>
            <a:ext cx="480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two</a:t>
            </a:r>
          </a:p>
        </p:txBody>
      </p:sp>
      <p:sp>
        <p:nvSpPr>
          <p:cNvPr id="5" name="TextBox 4">
            <a:extLst>
              <a:ext uri="{FF2B5EF4-FFF2-40B4-BE49-F238E27FC236}">
                <a16:creationId xmlns:a16="http://schemas.microsoft.com/office/drawing/2014/main" id="{1AF424D6-2BE6-46E6-9261-8D83ACDDF68E}"/>
              </a:ext>
            </a:extLst>
          </p:cNvPr>
          <p:cNvSpPr txBox="1"/>
          <p:nvPr/>
        </p:nvSpPr>
        <p:spPr bwMode="auto">
          <a:xfrm>
            <a:off x="1653779" y="5577502"/>
            <a:ext cx="5100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four</a:t>
            </a:r>
          </a:p>
        </p:txBody>
      </p:sp>
      <p:sp>
        <p:nvSpPr>
          <p:cNvPr id="6" name="TextBox 5">
            <a:extLst>
              <a:ext uri="{FF2B5EF4-FFF2-40B4-BE49-F238E27FC236}">
                <a16:creationId xmlns:a16="http://schemas.microsoft.com/office/drawing/2014/main" id="{69BF5591-A4B8-4B6C-AD9D-3DBA091F9EE4}"/>
              </a:ext>
            </a:extLst>
          </p:cNvPr>
          <p:cNvSpPr txBox="1"/>
          <p:nvPr/>
        </p:nvSpPr>
        <p:spPr bwMode="auto">
          <a:xfrm>
            <a:off x="2541173" y="5577502"/>
            <a:ext cx="386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six</a:t>
            </a:r>
          </a:p>
        </p:txBody>
      </p:sp>
      <p:sp>
        <p:nvSpPr>
          <p:cNvPr id="7" name="TextBox 6">
            <a:extLst>
              <a:ext uri="{FF2B5EF4-FFF2-40B4-BE49-F238E27FC236}">
                <a16:creationId xmlns:a16="http://schemas.microsoft.com/office/drawing/2014/main" id="{9A07BD5B-6ABB-4670-8FD7-9B48A88E885D}"/>
              </a:ext>
            </a:extLst>
          </p:cNvPr>
          <p:cNvSpPr txBox="1"/>
          <p:nvPr/>
        </p:nvSpPr>
        <p:spPr bwMode="auto">
          <a:xfrm>
            <a:off x="3261448" y="5577502"/>
            <a:ext cx="59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eight</a:t>
            </a:r>
          </a:p>
        </p:txBody>
      </p:sp>
      <p:sp>
        <p:nvSpPr>
          <p:cNvPr id="8" name="TextBox 7">
            <a:extLst>
              <a:ext uri="{FF2B5EF4-FFF2-40B4-BE49-F238E27FC236}">
                <a16:creationId xmlns:a16="http://schemas.microsoft.com/office/drawing/2014/main" id="{B7F4C4B4-3225-41BA-A531-6CD9FCADC4B1}"/>
              </a:ext>
            </a:extLst>
          </p:cNvPr>
          <p:cNvSpPr txBox="1"/>
          <p:nvPr/>
        </p:nvSpPr>
        <p:spPr bwMode="auto">
          <a:xfrm>
            <a:off x="4161280" y="5577502"/>
            <a:ext cx="4397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ten</a:t>
            </a:r>
          </a:p>
        </p:txBody>
      </p:sp>
      <p:sp>
        <p:nvSpPr>
          <p:cNvPr id="9" name="TextBox 8">
            <a:extLst>
              <a:ext uri="{FF2B5EF4-FFF2-40B4-BE49-F238E27FC236}">
                <a16:creationId xmlns:a16="http://schemas.microsoft.com/office/drawing/2014/main" id="{F43B3BC0-8689-436F-89B1-AF6CC88180CB}"/>
              </a:ext>
            </a:extLst>
          </p:cNvPr>
          <p:cNvSpPr txBox="1"/>
          <p:nvPr/>
        </p:nvSpPr>
        <p:spPr bwMode="auto">
          <a:xfrm>
            <a:off x="4859604" y="5577502"/>
            <a:ext cx="692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twelve</a:t>
            </a:r>
          </a:p>
        </p:txBody>
      </p:sp>
      <p:sp>
        <p:nvSpPr>
          <p:cNvPr id="10" name="TextBox 9">
            <a:extLst>
              <a:ext uri="{FF2B5EF4-FFF2-40B4-BE49-F238E27FC236}">
                <a16:creationId xmlns:a16="http://schemas.microsoft.com/office/drawing/2014/main" id="{E336B486-AFB5-4E3E-821F-8333844A6BD4}"/>
              </a:ext>
            </a:extLst>
          </p:cNvPr>
          <p:cNvSpPr txBox="1"/>
          <p:nvPr/>
        </p:nvSpPr>
        <p:spPr bwMode="auto">
          <a:xfrm>
            <a:off x="5599883" y="5577502"/>
            <a:ext cx="864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fourteen</a:t>
            </a:r>
          </a:p>
        </p:txBody>
      </p:sp>
      <p:sp>
        <p:nvSpPr>
          <p:cNvPr id="11" name="TextBox 10">
            <a:extLst>
              <a:ext uri="{FF2B5EF4-FFF2-40B4-BE49-F238E27FC236}">
                <a16:creationId xmlns:a16="http://schemas.microsoft.com/office/drawing/2014/main" id="{A7A8A7E0-73E6-4A36-87D1-0232DC52650B}"/>
              </a:ext>
            </a:extLst>
          </p:cNvPr>
          <p:cNvSpPr txBox="1"/>
          <p:nvPr/>
        </p:nvSpPr>
        <p:spPr bwMode="auto">
          <a:xfrm>
            <a:off x="6489056" y="5577502"/>
            <a:ext cx="736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sixteen</a:t>
            </a:r>
          </a:p>
        </p:txBody>
      </p:sp>
      <p:sp>
        <p:nvSpPr>
          <p:cNvPr id="12" name="TextBox 11">
            <a:extLst>
              <a:ext uri="{FF2B5EF4-FFF2-40B4-BE49-F238E27FC236}">
                <a16:creationId xmlns:a16="http://schemas.microsoft.com/office/drawing/2014/main" id="{0A9EE3C3-96F0-4270-B1BA-B076E0775955}"/>
              </a:ext>
            </a:extLst>
          </p:cNvPr>
          <p:cNvSpPr txBox="1"/>
          <p:nvPr/>
        </p:nvSpPr>
        <p:spPr bwMode="auto">
          <a:xfrm>
            <a:off x="7242272" y="5577502"/>
            <a:ext cx="8789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eighteen</a:t>
            </a:r>
          </a:p>
        </p:txBody>
      </p:sp>
      <p:sp>
        <p:nvSpPr>
          <p:cNvPr id="13" name="TextBox 12">
            <a:extLst>
              <a:ext uri="{FF2B5EF4-FFF2-40B4-BE49-F238E27FC236}">
                <a16:creationId xmlns:a16="http://schemas.microsoft.com/office/drawing/2014/main" id="{6422B504-2CCF-48E4-95E9-E7B5628D4819}"/>
              </a:ext>
            </a:extLst>
          </p:cNvPr>
          <p:cNvSpPr txBox="1"/>
          <p:nvPr/>
        </p:nvSpPr>
        <p:spPr bwMode="auto">
          <a:xfrm>
            <a:off x="8147669" y="5577502"/>
            <a:ext cx="7175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twenty</a:t>
            </a:r>
          </a:p>
        </p:txBody>
      </p:sp>
      <p:pic>
        <p:nvPicPr>
          <p:cNvPr id="14" name="Picture 13" descr="A picture containing object, mirror&#10;&#10;Description automatically generated">
            <a:extLst>
              <a:ext uri="{FF2B5EF4-FFF2-40B4-BE49-F238E27FC236}">
                <a16:creationId xmlns:a16="http://schemas.microsoft.com/office/drawing/2014/main" id="{981347E1-8A90-4733-913E-811792F1E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71" y="5304464"/>
            <a:ext cx="501282" cy="254381"/>
          </a:xfrm>
          <a:prstGeom prst="rect">
            <a:avLst/>
          </a:prstGeom>
        </p:spPr>
      </p:pic>
      <p:pic>
        <p:nvPicPr>
          <p:cNvPr id="15" name="Picture 14">
            <a:extLst>
              <a:ext uri="{FF2B5EF4-FFF2-40B4-BE49-F238E27FC236}">
                <a16:creationId xmlns:a16="http://schemas.microsoft.com/office/drawing/2014/main" id="{3794CCC7-E152-4835-8F15-8F439AF22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76" y="5057563"/>
            <a:ext cx="501282" cy="501282"/>
          </a:xfrm>
          <a:prstGeom prst="rect">
            <a:avLst/>
          </a:prstGeom>
        </p:spPr>
      </p:pic>
      <p:pic>
        <p:nvPicPr>
          <p:cNvPr id="16" name="Picture 15">
            <a:extLst>
              <a:ext uri="{FF2B5EF4-FFF2-40B4-BE49-F238E27FC236}">
                <a16:creationId xmlns:a16="http://schemas.microsoft.com/office/drawing/2014/main" id="{16E91589-61F3-4323-AAB3-7BADF0BDC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2881" y="4810663"/>
            <a:ext cx="501282" cy="748182"/>
          </a:xfrm>
          <a:prstGeom prst="rect">
            <a:avLst/>
          </a:prstGeom>
        </p:spPr>
      </p:pic>
      <p:pic>
        <p:nvPicPr>
          <p:cNvPr id="17" name="Picture 16">
            <a:extLst>
              <a:ext uri="{FF2B5EF4-FFF2-40B4-BE49-F238E27FC236}">
                <a16:creationId xmlns:a16="http://schemas.microsoft.com/office/drawing/2014/main" id="{1E95AC52-D65F-42B3-9B16-42C5888ECD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7586" y="4563764"/>
            <a:ext cx="501282" cy="995081"/>
          </a:xfrm>
          <a:prstGeom prst="rect">
            <a:avLst/>
          </a:prstGeom>
        </p:spPr>
      </p:pic>
      <p:pic>
        <p:nvPicPr>
          <p:cNvPr id="18" name="Picture 17">
            <a:extLst>
              <a:ext uri="{FF2B5EF4-FFF2-40B4-BE49-F238E27FC236}">
                <a16:creationId xmlns:a16="http://schemas.microsoft.com/office/drawing/2014/main" id="{06C2F639-4294-4805-9175-8D23A61F85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291" y="4316864"/>
            <a:ext cx="501282" cy="1241981"/>
          </a:xfrm>
          <a:prstGeom prst="rect">
            <a:avLst/>
          </a:prstGeom>
        </p:spPr>
      </p:pic>
      <p:pic>
        <p:nvPicPr>
          <p:cNvPr id="19" name="Picture 18" descr="A close up of a logo&#10;&#10;Description automatically generated">
            <a:extLst>
              <a:ext uri="{FF2B5EF4-FFF2-40B4-BE49-F238E27FC236}">
                <a16:creationId xmlns:a16="http://schemas.microsoft.com/office/drawing/2014/main" id="{57AD16EA-0AFA-484B-89D9-9BDDDB2D43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6996" y="4010110"/>
            <a:ext cx="501282" cy="1548735"/>
          </a:xfrm>
          <a:prstGeom prst="rect">
            <a:avLst/>
          </a:prstGeom>
        </p:spPr>
      </p:pic>
      <p:pic>
        <p:nvPicPr>
          <p:cNvPr id="20" name="Picture 19" descr="A picture containing weapon&#10;&#10;Description automatically generated">
            <a:extLst>
              <a:ext uri="{FF2B5EF4-FFF2-40B4-BE49-F238E27FC236}">
                <a16:creationId xmlns:a16="http://schemas.microsoft.com/office/drawing/2014/main" id="{8EB31738-0CC9-4B83-8896-42AF8098E3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1701" y="3763209"/>
            <a:ext cx="501282" cy="1795636"/>
          </a:xfrm>
          <a:prstGeom prst="rect">
            <a:avLst/>
          </a:prstGeom>
        </p:spPr>
      </p:pic>
      <p:pic>
        <p:nvPicPr>
          <p:cNvPr id="21" name="Picture 20" descr="A picture containing scissors&#10;&#10;Description automatically generated">
            <a:extLst>
              <a:ext uri="{FF2B5EF4-FFF2-40B4-BE49-F238E27FC236}">
                <a16:creationId xmlns:a16="http://schemas.microsoft.com/office/drawing/2014/main" id="{EB6C18E3-6114-43DC-AD46-B8032179F9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6406" y="3516309"/>
            <a:ext cx="501282" cy="2042536"/>
          </a:xfrm>
          <a:prstGeom prst="rect">
            <a:avLst/>
          </a:prstGeom>
        </p:spPr>
      </p:pic>
      <p:pic>
        <p:nvPicPr>
          <p:cNvPr id="22" name="Picture 21">
            <a:extLst>
              <a:ext uri="{FF2B5EF4-FFF2-40B4-BE49-F238E27FC236}">
                <a16:creationId xmlns:a16="http://schemas.microsoft.com/office/drawing/2014/main" id="{11BB3597-710F-4A60-9F45-9495199415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1111" y="3269410"/>
            <a:ext cx="501282" cy="2289435"/>
          </a:xfrm>
          <a:prstGeom prst="rect">
            <a:avLst/>
          </a:prstGeom>
        </p:spPr>
      </p:pic>
      <p:pic>
        <p:nvPicPr>
          <p:cNvPr id="23" name="Picture 22" descr="A picture containing scissors, tool&#10;&#10;Description automatically generated">
            <a:extLst>
              <a:ext uri="{FF2B5EF4-FFF2-40B4-BE49-F238E27FC236}">
                <a16:creationId xmlns:a16="http://schemas.microsoft.com/office/drawing/2014/main" id="{BCB1E0C0-22A4-49DB-9C91-81AD829473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55813" y="3018769"/>
            <a:ext cx="501282" cy="2540076"/>
          </a:xfrm>
          <a:prstGeom prst="rect">
            <a:avLst/>
          </a:prstGeom>
        </p:spPr>
      </p:pic>
      <p:sp>
        <p:nvSpPr>
          <p:cNvPr id="24" name="TextBox 23">
            <a:extLst>
              <a:ext uri="{FF2B5EF4-FFF2-40B4-BE49-F238E27FC236}">
                <a16:creationId xmlns:a16="http://schemas.microsoft.com/office/drawing/2014/main" id="{AD2FD5E6-2BEF-4A36-8C71-9BEDA88B5B74}"/>
              </a:ext>
            </a:extLst>
          </p:cNvPr>
          <p:cNvSpPr txBox="1"/>
          <p:nvPr/>
        </p:nvSpPr>
        <p:spPr bwMode="auto">
          <a:xfrm>
            <a:off x="182427"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0</a:t>
            </a:r>
          </a:p>
        </p:txBody>
      </p:sp>
      <p:sp>
        <p:nvSpPr>
          <p:cNvPr id="25" name="TextBox 24">
            <a:extLst>
              <a:ext uri="{FF2B5EF4-FFF2-40B4-BE49-F238E27FC236}">
                <a16:creationId xmlns:a16="http://schemas.microsoft.com/office/drawing/2014/main" id="{F257ED63-E76D-4DB4-A63D-980FAC6EF403}"/>
              </a:ext>
            </a:extLst>
          </p:cNvPr>
          <p:cNvSpPr txBox="1"/>
          <p:nvPr/>
        </p:nvSpPr>
        <p:spPr bwMode="auto">
          <a:xfrm>
            <a:off x="943688"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a:t>
            </a:r>
          </a:p>
        </p:txBody>
      </p:sp>
      <p:sp>
        <p:nvSpPr>
          <p:cNvPr id="26" name="TextBox 25">
            <a:extLst>
              <a:ext uri="{FF2B5EF4-FFF2-40B4-BE49-F238E27FC236}">
                <a16:creationId xmlns:a16="http://schemas.microsoft.com/office/drawing/2014/main" id="{54AB1F17-EA63-4029-ACD4-F67FDC642AD9}"/>
              </a:ext>
            </a:extLst>
          </p:cNvPr>
          <p:cNvSpPr txBox="1"/>
          <p:nvPr/>
        </p:nvSpPr>
        <p:spPr bwMode="auto">
          <a:xfrm>
            <a:off x="1768394"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4</a:t>
            </a:r>
          </a:p>
        </p:txBody>
      </p:sp>
      <p:sp>
        <p:nvSpPr>
          <p:cNvPr id="27" name="TextBox 26">
            <a:extLst>
              <a:ext uri="{FF2B5EF4-FFF2-40B4-BE49-F238E27FC236}">
                <a16:creationId xmlns:a16="http://schemas.microsoft.com/office/drawing/2014/main" id="{9A63B53A-9F0A-4E4C-B988-6B7B17F91839}"/>
              </a:ext>
            </a:extLst>
          </p:cNvPr>
          <p:cNvSpPr txBox="1"/>
          <p:nvPr/>
        </p:nvSpPr>
        <p:spPr bwMode="auto">
          <a:xfrm>
            <a:off x="2594072" y="580526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6</a:t>
            </a:r>
          </a:p>
        </p:txBody>
      </p:sp>
      <p:sp>
        <p:nvSpPr>
          <p:cNvPr id="28" name="TextBox 27">
            <a:extLst>
              <a:ext uri="{FF2B5EF4-FFF2-40B4-BE49-F238E27FC236}">
                <a16:creationId xmlns:a16="http://schemas.microsoft.com/office/drawing/2014/main" id="{7A2AB8D0-61E4-44D1-8D4C-F12A2C51FB54}"/>
              </a:ext>
            </a:extLst>
          </p:cNvPr>
          <p:cNvSpPr txBox="1"/>
          <p:nvPr/>
        </p:nvSpPr>
        <p:spPr bwMode="auto">
          <a:xfrm>
            <a:off x="3416137" y="5805264"/>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884605AF-FD96-48B4-AE49-CF9CD82BD30C}"/>
              </a:ext>
            </a:extLst>
          </p:cNvPr>
          <p:cNvSpPr txBox="1"/>
          <p:nvPr/>
        </p:nvSpPr>
        <p:spPr bwMode="auto">
          <a:xfrm>
            <a:off x="4192635"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10</a:t>
            </a:r>
          </a:p>
        </p:txBody>
      </p:sp>
      <p:sp>
        <p:nvSpPr>
          <p:cNvPr id="30" name="TextBox 29">
            <a:extLst>
              <a:ext uri="{FF2B5EF4-FFF2-40B4-BE49-F238E27FC236}">
                <a16:creationId xmlns:a16="http://schemas.microsoft.com/office/drawing/2014/main" id="{06E40163-78D4-4FC2-93AD-826DFA4B2D91}"/>
              </a:ext>
            </a:extLst>
          </p:cNvPr>
          <p:cNvSpPr txBox="1"/>
          <p:nvPr/>
        </p:nvSpPr>
        <p:spPr bwMode="auto">
          <a:xfrm>
            <a:off x="5017339" y="580526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12</a:t>
            </a:r>
          </a:p>
        </p:txBody>
      </p:sp>
      <p:sp>
        <p:nvSpPr>
          <p:cNvPr id="31" name="TextBox 30">
            <a:extLst>
              <a:ext uri="{FF2B5EF4-FFF2-40B4-BE49-F238E27FC236}">
                <a16:creationId xmlns:a16="http://schemas.microsoft.com/office/drawing/2014/main" id="{4A33119A-D739-4DBA-A51F-65025F289B1D}"/>
              </a:ext>
            </a:extLst>
          </p:cNvPr>
          <p:cNvSpPr txBox="1"/>
          <p:nvPr/>
        </p:nvSpPr>
        <p:spPr bwMode="auto">
          <a:xfrm>
            <a:off x="5843828"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14</a:t>
            </a:r>
          </a:p>
        </p:txBody>
      </p:sp>
      <p:sp>
        <p:nvSpPr>
          <p:cNvPr id="32" name="TextBox 31">
            <a:extLst>
              <a:ext uri="{FF2B5EF4-FFF2-40B4-BE49-F238E27FC236}">
                <a16:creationId xmlns:a16="http://schemas.microsoft.com/office/drawing/2014/main" id="{D5F2CF92-D3BA-4316-B39C-707B93EB6F71}"/>
              </a:ext>
            </a:extLst>
          </p:cNvPr>
          <p:cNvSpPr txBox="1"/>
          <p:nvPr/>
        </p:nvSpPr>
        <p:spPr bwMode="auto">
          <a:xfrm>
            <a:off x="6668689"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16</a:t>
            </a:r>
          </a:p>
        </p:txBody>
      </p:sp>
      <p:sp>
        <p:nvSpPr>
          <p:cNvPr id="33" name="TextBox 32">
            <a:extLst>
              <a:ext uri="{FF2B5EF4-FFF2-40B4-BE49-F238E27FC236}">
                <a16:creationId xmlns:a16="http://schemas.microsoft.com/office/drawing/2014/main" id="{3813C603-7CD1-468F-96C0-45B9291A7D1D}"/>
              </a:ext>
            </a:extLst>
          </p:cNvPr>
          <p:cNvSpPr txBox="1"/>
          <p:nvPr/>
        </p:nvSpPr>
        <p:spPr bwMode="auto">
          <a:xfrm>
            <a:off x="7493238"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18</a:t>
            </a:r>
          </a:p>
        </p:txBody>
      </p:sp>
      <p:sp>
        <p:nvSpPr>
          <p:cNvPr id="34" name="TextBox 33">
            <a:extLst>
              <a:ext uri="{FF2B5EF4-FFF2-40B4-BE49-F238E27FC236}">
                <a16:creationId xmlns:a16="http://schemas.microsoft.com/office/drawing/2014/main" id="{B98B61C2-C705-412E-BEF2-AE0571D0C7AC}"/>
              </a:ext>
            </a:extLst>
          </p:cNvPr>
          <p:cNvSpPr txBox="1"/>
          <p:nvPr/>
        </p:nvSpPr>
        <p:spPr bwMode="auto">
          <a:xfrm>
            <a:off x="8317940" y="580526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39356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3"/>
                                        </p:tgtEl>
                                      </p:cBhvr>
                                    </p:animEffect>
                                    <p:set>
                                      <p:cBhvr>
                                        <p:cTn id="58" dur="1" fill="hold">
                                          <p:stCondLst>
                                            <p:cond delay="499"/>
                                          </p:stCondLst>
                                        </p:cTn>
                                        <p:tgtEl>
                                          <p:spTgt spid="33"/>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4"/>
                                        </p:tgtEl>
                                      </p:cBhvr>
                                    </p:animEffect>
                                    <p:set>
                                      <p:cBhvr>
                                        <p:cTn id="64" dur="1" fill="hold">
                                          <p:stCondLst>
                                            <p:cond delay="499"/>
                                          </p:stCondLst>
                                        </p:cTn>
                                        <p:tgtEl>
                                          <p:spTgt spid="2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fade">
                                      <p:cBhvr>
                                        <p:cTn id="109" dur="500"/>
                                        <p:tgtEl>
                                          <p:spTgt spid="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500"/>
                                        <p:tgtEl>
                                          <p:spTgt spid="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fade">
                                      <p:cBhvr>
                                        <p:cTn id="129" dur="500"/>
                                        <p:tgtEl>
                                          <p:spTgt spid="17"/>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500"/>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childTnLst>
                          </p:cTn>
                        </p:par>
                        <p:par>
                          <p:cTn id="142" fill="hold">
                            <p:stCondLst>
                              <p:cond delay="500"/>
                            </p:stCondLst>
                            <p:childTnLst>
                              <p:par>
                                <p:cTn id="143" presetID="10" presetClass="entr" presetSubtype="0" fill="hold" grpId="0" nodeType="afterEffect">
                                  <p:stCondLst>
                                    <p:cond delay="0"/>
                                  </p:stCondLst>
                                  <p:childTnLst>
                                    <p:set>
                                      <p:cBhvr>
                                        <p:cTn id="144" dur="1" fill="hold">
                                          <p:stCondLst>
                                            <p:cond delay="0"/>
                                          </p:stCondLst>
                                        </p:cTn>
                                        <p:tgtEl>
                                          <p:spTgt spid="6"/>
                                        </p:tgtEl>
                                        <p:attrNameLst>
                                          <p:attrName>style.visibility</p:attrName>
                                        </p:attrNameLst>
                                      </p:cBhvr>
                                      <p:to>
                                        <p:strVal val="visible"/>
                                      </p:to>
                                    </p:set>
                                    <p:animEffect transition="in" filter="fade">
                                      <p:cBhvr>
                                        <p:cTn id="145" dur="500"/>
                                        <p:tgtEl>
                                          <p:spTgt spid="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500"/>
                                        <p:tgtEl>
                                          <p:spTgt spid="2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15"/>
                                        </p:tgtEl>
                                        <p:attrNameLst>
                                          <p:attrName>style.visibility</p:attrName>
                                        </p:attrNameLst>
                                      </p:cBhvr>
                                      <p:to>
                                        <p:strVal val="visible"/>
                                      </p:to>
                                    </p:set>
                                    <p:animEffect transition="in" filter="fade">
                                      <p:cBhvr>
                                        <p:cTn id="153" dur="500"/>
                                        <p:tgtEl>
                                          <p:spTgt spid="15"/>
                                        </p:tgtEl>
                                      </p:cBhvr>
                                    </p:animEffect>
                                  </p:childTnLst>
                                </p:cTn>
                              </p:par>
                            </p:childTnLst>
                          </p:cTn>
                        </p:par>
                        <p:par>
                          <p:cTn id="154" fill="hold">
                            <p:stCondLst>
                              <p:cond delay="500"/>
                            </p:stCondLst>
                            <p:childTnLst>
                              <p:par>
                                <p:cTn id="155" presetID="10" presetClass="entr" presetSubtype="0" fill="hold" grpId="0" nodeType="afterEffect">
                                  <p:stCondLst>
                                    <p:cond delay="0"/>
                                  </p:stCondLst>
                                  <p:childTnLst>
                                    <p:set>
                                      <p:cBhvr>
                                        <p:cTn id="156" dur="1" fill="hold">
                                          <p:stCondLst>
                                            <p:cond delay="0"/>
                                          </p:stCondLst>
                                        </p:cTn>
                                        <p:tgtEl>
                                          <p:spTgt spid="5"/>
                                        </p:tgtEl>
                                        <p:attrNameLst>
                                          <p:attrName>style.visibility</p:attrName>
                                        </p:attrNameLst>
                                      </p:cBhvr>
                                      <p:to>
                                        <p:strVal val="visible"/>
                                      </p:to>
                                    </p:set>
                                    <p:animEffect transition="in" filter="fade">
                                      <p:cBhvr>
                                        <p:cTn id="157" dur="500"/>
                                        <p:tgtEl>
                                          <p:spTgt spid="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fade">
                                      <p:cBhvr>
                                        <p:cTn id="160" dur="50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fade">
                                      <p:cBhvr>
                                        <p:cTn id="165" dur="500"/>
                                        <p:tgtEl>
                                          <p:spTgt spid="14"/>
                                        </p:tgtEl>
                                      </p:cBhvr>
                                    </p:animEffec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4"/>
                                        </p:tgtEl>
                                        <p:attrNameLst>
                                          <p:attrName>style.visibility</p:attrName>
                                        </p:attrNameLst>
                                      </p:cBhvr>
                                      <p:to>
                                        <p:strVal val="visible"/>
                                      </p:to>
                                    </p:set>
                                    <p:animEffect transition="in" filter="fade">
                                      <p:cBhvr>
                                        <p:cTn id="169" dur="500"/>
                                        <p:tgtEl>
                                          <p:spTgt spid="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5"/>
                                        </p:tgtEl>
                                        <p:attrNameLst>
                                          <p:attrName>style.visibility</p:attrName>
                                        </p:attrNameLst>
                                      </p:cBhvr>
                                      <p:to>
                                        <p:strVal val="visible"/>
                                      </p:to>
                                    </p:set>
                                    <p:animEffect transition="in" filter="fade">
                                      <p:cBhvr>
                                        <p:cTn id="172" dur="500"/>
                                        <p:tgtEl>
                                          <p:spTgt spid="2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1" nodeType="clickEffect">
                                  <p:stCondLst>
                                    <p:cond delay="0"/>
                                  </p:stCondLst>
                                  <p:childTnLst>
                                    <p:set>
                                      <p:cBhvr>
                                        <p:cTn id="176" dur="1" fill="hold">
                                          <p:stCondLst>
                                            <p:cond delay="0"/>
                                          </p:stCondLst>
                                        </p:cTn>
                                        <p:tgtEl>
                                          <p:spTgt spid="3"/>
                                        </p:tgtEl>
                                        <p:attrNameLst>
                                          <p:attrName>style.visibility</p:attrName>
                                        </p:attrNameLst>
                                      </p:cBhvr>
                                      <p:to>
                                        <p:strVal val="visible"/>
                                      </p:to>
                                    </p:set>
                                    <p:animEffect transition="in" filter="fade">
                                      <p:cBhvr>
                                        <p:cTn id="177" dur="500"/>
                                        <p:tgtEl>
                                          <p:spTgt spid="3"/>
                                        </p:tgtEl>
                                      </p:cBhvr>
                                    </p:animEffect>
                                  </p:childTnLst>
                                </p:cTn>
                              </p:par>
                            </p:childTnLst>
                          </p:cTn>
                        </p:par>
                        <p:par>
                          <p:cTn id="178" fill="hold">
                            <p:stCondLst>
                              <p:cond delay="500"/>
                            </p:stCondLst>
                            <p:childTnLst>
                              <p:par>
                                <p:cTn id="179" presetID="10" presetClass="entr" presetSubtype="0" fill="hold" grpId="1" nodeType="afterEffect">
                                  <p:stCondLst>
                                    <p:cond delay="0"/>
                                  </p:stCondLst>
                                  <p:childTnLst>
                                    <p:set>
                                      <p:cBhvr>
                                        <p:cTn id="180" dur="1" fill="hold">
                                          <p:stCondLst>
                                            <p:cond delay="0"/>
                                          </p:stCondLst>
                                        </p:cTn>
                                        <p:tgtEl>
                                          <p:spTgt spid="24"/>
                                        </p:tgtEl>
                                        <p:attrNameLst>
                                          <p:attrName>style.visibility</p:attrName>
                                        </p:attrNameLst>
                                      </p:cBhvr>
                                      <p:to>
                                        <p:strVal val="visible"/>
                                      </p:to>
                                    </p:set>
                                    <p:animEffect transition="in" filter="fade">
                                      <p:cBhvr>
                                        <p:cTn id="18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E085603D-0CD0-4713-AF9E-6D3DC0008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031" y="2509621"/>
            <a:ext cx="1159681" cy="788583"/>
          </a:xfrm>
          <a:prstGeom prst="rect">
            <a:avLst/>
          </a:prstGeom>
        </p:spPr>
      </p:pic>
      <p:pic>
        <p:nvPicPr>
          <p:cNvPr id="4" name="Picture 3">
            <a:extLst>
              <a:ext uri="{FF2B5EF4-FFF2-40B4-BE49-F238E27FC236}">
                <a16:creationId xmlns:a16="http://schemas.microsoft.com/office/drawing/2014/main" id="{F7DC3101-A98A-444D-ABF2-1265FF6FE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439" y="2509621"/>
            <a:ext cx="1159681" cy="788583"/>
          </a:xfrm>
          <a:prstGeom prst="rect">
            <a:avLst/>
          </a:prstGeom>
        </p:spPr>
      </p:pic>
      <p:pic>
        <p:nvPicPr>
          <p:cNvPr id="5" name="Picture 4">
            <a:extLst>
              <a:ext uri="{FF2B5EF4-FFF2-40B4-BE49-F238E27FC236}">
                <a16:creationId xmlns:a16="http://schemas.microsoft.com/office/drawing/2014/main" id="{489EA90E-0E47-4B41-930A-45B8C0EE3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1848" y="2509621"/>
            <a:ext cx="1159681" cy="788583"/>
          </a:xfrm>
          <a:prstGeom prst="rect">
            <a:avLst/>
          </a:prstGeom>
        </p:spPr>
      </p:pic>
      <p:pic>
        <p:nvPicPr>
          <p:cNvPr id="6" name="Picture 5">
            <a:extLst>
              <a:ext uri="{FF2B5EF4-FFF2-40B4-BE49-F238E27FC236}">
                <a16:creationId xmlns:a16="http://schemas.microsoft.com/office/drawing/2014/main" id="{077D67CE-F552-4910-83A9-E17B3E70A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257" y="2509621"/>
            <a:ext cx="1159681" cy="788583"/>
          </a:xfrm>
          <a:prstGeom prst="rect">
            <a:avLst/>
          </a:prstGeom>
        </p:spPr>
      </p:pic>
      <p:pic>
        <p:nvPicPr>
          <p:cNvPr id="7" name="Picture 6">
            <a:extLst>
              <a:ext uri="{FF2B5EF4-FFF2-40B4-BE49-F238E27FC236}">
                <a16:creationId xmlns:a16="http://schemas.microsoft.com/office/drawing/2014/main" id="{4A91F77E-F902-43E1-BB93-6C7514E97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665" y="2509621"/>
            <a:ext cx="1159681" cy="788583"/>
          </a:xfrm>
          <a:prstGeom prst="rect">
            <a:avLst/>
          </a:prstGeom>
        </p:spPr>
      </p:pic>
      <p:pic>
        <p:nvPicPr>
          <p:cNvPr id="8" name="Picture 7">
            <a:extLst>
              <a:ext uri="{FF2B5EF4-FFF2-40B4-BE49-F238E27FC236}">
                <a16:creationId xmlns:a16="http://schemas.microsoft.com/office/drawing/2014/main" id="{4BAB8DF0-6FB7-4F15-B976-49363BA3AC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031" y="3655046"/>
            <a:ext cx="1159681" cy="788583"/>
          </a:xfrm>
          <a:prstGeom prst="rect">
            <a:avLst/>
          </a:prstGeom>
        </p:spPr>
      </p:pic>
      <p:pic>
        <p:nvPicPr>
          <p:cNvPr id="9" name="Picture 8">
            <a:extLst>
              <a:ext uri="{FF2B5EF4-FFF2-40B4-BE49-F238E27FC236}">
                <a16:creationId xmlns:a16="http://schemas.microsoft.com/office/drawing/2014/main" id="{8C2A364C-875E-4AAA-B068-DE4E2725A4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1439" y="3655046"/>
            <a:ext cx="1159681" cy="788583"/>
          </a:xfrm>
          <a:prstGeom prst="rect">
            <a:avLst/>
          </a:prstGeom>
        </p:spPr>
      </p:pic>
    </p:spTree>
    <p:extLst>
      <p:ext uri="{BB962C8B-B14F-4D97-AF65-F5344CB8AC3E}">
        <p14:creationId xmlns:p14="http://schemas.microsoft.com/office/powerpoint/2010/main" val="33365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7" name="Picture 6">
            <a:extLst>
              <a:ext uri="{FF2B5EF4-FFF2-40B4-BE49-F238E27FC236}">
                <a16:creationId xmlns:a16="http://schemas.microsoft.com/office/drawing/2014/main" id="{07BC2E0A-0FFB-48E4-BA33-4A0F42F89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8" name="Picture 7">
            <a:extLst>
              <a:ext uri="{FF2B5EF4-FFF2-40B4-BE49-F238E27FC236}">
                <a16:creationId xmlns:a16="http://schemas.microsoft.com/office/drawing/2014/main" id="{E7C1E15F-9CFF-4A3C-92CA-A38B5292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9" name="Picture 8">
            <a:extLst>
              <a:ext uri="{FF2B5EF4-FFF2-40B4-BE49-F238E27FC236}">
                <a16:creationId xmlns:a16="http://schemas.microsoft.com/office/drawing/2014/main" id="{3FCAA5DD-8462-4797-8CB0-160E2173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10" name="Picture 9">
            <a:extLst>
              <a:ext uri="{FF2B5EF4-FFF2-40B4-BE49-F238E27FC236}">
                <a16:creationId xmlns:a16="http://schemas.microsoft.com/office/drawing/2014/main" id="{678A0809-52EF-4C2B-B037-B0ACE3C0C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11" name="Picture 10">
            <a:extLst>
              <a:ext uri="{FF2B5EF4-FFF2-40B4-BE49-F238E27FC236}">
                <a16:creationId xmlns:a16="http://schemas.microsoft.com/office/drawing/2014/main" id="{2397FB79-3039-4A50-BE23-CF18D5190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12" name="Picture 11">
            <a:extLst>
              <a:ext uri="{FF2B5EF4-FFF2-40B4-BE49-F238E27FC236}">
                <a16:creationId xmlns:a16="http://schemas.microsoft.com/office/drawing/2014/main" id="{7E085877-3BB4-4A7D-99F9-AFDF0BB1B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pic>
        <p:nvPicPr>
          <p:cNvPr id="13" name="Picture 12">
            <a:extLst>
              <a:ext uri="{FF2B5EF4-FFF2-40B4-BE49-F238E27FC236}">
                <a16:creationId xmlns:a16="http://schemas.microsoft.com/office/drawing/2014/main" id="{0B77A969-AEE0-4B53-BE3A-E111BDBA1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3531365"/>
            <a:ext cx="845446" cy="845446"/>
          </a:xfrm>
          <a:prstGeom prst="rect">
            <a:avLst/>
          </a:prstGeom>
        </p:spPr>
      </p:pic>
      <p:sp>
        <p:nvSpPr>
          <p:cNvPr id="15" name="TextBox 14">
            <a:extLst>
              <a:ext uri="{FF2B5EF4-FFF2-40B4-BE49-F238E27FC236}">
                <a16:creationId xmlns:a16="http://schemas.microsoft.com/office/drawing/2014/main" id="{71892D45-CA29-4DEB-B170-E6DC3CC0A62B}"/>
              </a:ext>
            </a:extLst>
          </p:cNvPr>
          <p:cNvSpPr txBox="1"/>
          <p:nvPr/>
        </p:nvSpPr>
        <p:spPr bwMode="auto">
          <a:xfrm>
            <a:off x="2995287" y="4881770"/>
            <a:ext cx="3153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ten.’</a:t>
            </a:r>
          </a:p>
        </p:txBody>
      </p:sp>
      <p:sp>
        <p:nvSpPr>
          <p:cNvPr id="16" name="TextBox 15">
            <a:extLst>
              <a:ext uri="{FF2B5EF4-FFF2-40B4-BE49-F238E27FC236}">
                <a16:creationId xmlns:a16="http://schemas.microsoft.com/office/drawing/2014/main" id="{D3523D8B-C392-4766-B56B-C95483F0B0EC}"/>
              </a:ext>
            </a:extLst>
          </p:cNvPr>
          <p:cNvSpPr txBox="1"/>
          <p:nvPr/>
        </p:nvSpPr>
        <p:spPr bwMode="auto">
          <a:xfrm>
            <a:off x="3217668" y="4881770"/>
            <a:ext cx="2707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ten.’</a:t>
            </a:r>
          </a:p>
        </p:txBody>
      </p:sp>
      <p:sp>
        <p:nvSpPr>
          <p:cNvPr id="17" name="TextBox 16">
            <a:extLst>
              <a:ext uri="{FF2B5EF4-FFF2-40B4-BE49-F238E27FC236}">
                <a16:creationId xmlns:a16="http://schemas.microsoft.com/office/drawing/2014/main" id="{41E52826-EF84-4238-98DC-0CFB88C1B479}"/>
              </a:ext>
            </a:extLst>
          </p:cNvPr>
          <p:cNvSpPr txBox="1"/>
          <p:nvPr/>
        </p:nvSpPr>
        <p:spPr bwMode="auto">
          <a:xfrm>
            <a:off x="3140724" y="4881770"/>
            <a:ext cx="2861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ten.’</a:t>
            </a:r>
          </a:p>
        </p:txBody>
      </p:sp>
      <p:sp>
        <p:nvSpPr>
          <p:cNvPr id="18" name="TextBox 17">
            <a:extLst>
              <a:ext uri="{FF2B5EF4-FFF2-40B4-BE49-F238E27FC236}">
                <a16:creationId xmlns:a16="http://schemas.microsoft.com/office/drawing/2014/main" id="{FA07B32F-FB83-43D9-84CA-2AD6E20C9A88}"/>
              </a:ext>
            </a:extLst>
          </p:cNvPr>
          <p:cNvSpPr txBox="1"/>
          <p:nvPr/>
        </p:nvSpPr>
        <p:spPr bwMode="auto">
          <a:xfrm>
            <a:off x="2493260" y="4881770"/>
            <a:ext cx="291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ten.’</a:t>
            </a:r>
          </a:p>
        </p:txBody>
      </p:sp>
      <p:sp>
        <p:nvSpPr>
          <p:cNvPr id="19" name="TextBox 18">
            <a:extLst>
              <a:ext uri="{FF2B5EF4-FFF2-40B4-BE49-F238E27FC236}">
                <a16:creationId xmlns:a16="http://schemas.microsoft.com/office/drawing/2014/main" id="{F70336ED-CCE8-4473-9A51-86C89DDF6EE1}"/>
              </a:ext>
            </a:extLst>
          </p:cNvPr>
          <p:cNvSpPr txBox="1"/>
          <p:nvPr/>
        </p:nvSpPr>
        <p:spPr bwMode="auto">
          <a:xfrm>
            <a:off x="1749291" y="4881770"/>
            <a:ext cx="3084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ten.’</a:t>
            </a:r>
          </a:p>
        </p:txBody>
      </p:sp>
    </p:spTree>
    <p:extLst>
      <p:ext uri="{BB962C8B-B14F-4D97-AF65-F5344CB8AC3E}">
        <p14:creationId xmlns:p14="http://schemas.microsoft.com/office/powerpoint/2010/main" val="7432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xit" presetSubtype="0" fill="hold" grpId="1"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xit" presetSubtype="0" fill="hold" grpId="1"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7" grpId="1"/>
      <p:bldP spid="18" grpId="0"/>
      <p:bldP spid="18" grpId="1"/>
      <p:bldP spid="19" grpId="0"/>
      <p:bldP spid="19"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652E4CAB-2923-453D-B194-05EF8D604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4" name="Picture 3">
            <a:extLst>
              <a:ext uri="{FF2B5EF4-FFF2-40B4-BE49-F238E27FC236}">
                <a16:creationId xmlns:a16="http://schemas.microsoft.com/office/drawing/2014/main" id="{FA7D09E6-57BA-4171-90A9-836D062F0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5" name="Picture 4">
            <a:extLst>
              <a:ext uri="{FF2B5EF4-FFF2-40B4-BE49-F238E27FC236}">
                <a16:creationId xmlns:a16="http://schemas.microsoft.com/office/drawing/2014/main" id="{0F12D032-0830-464A-B41C-7ABE5A3AB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6" name="Picture 5">
            <a:extLst>
              <a:ext uri="{FF2B5EF4-FFF2-40B4-BE49-F238E27FC236}">
                <a16:creationId xmlns:a16="http://schemas.microsoft.com/office/drawing/2014/main" id="{2A65F6A5-3FB2-42C5-8FBF-D2F7ECE75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7" name="Picture 6">
            <a:extLst>
              <a:ext uri="{FF2B5EF4-FFF2-40B4-BE49-F238E27FC236}">
                <a16:creationId xmlns:a16="http://schemas.microsoft.com/office/drawing/2014/main" id="{1E47C7BE-915B-4E2B-B001-3BA0E08A0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8" name="Picture 7">
            <a:extLst>
              <a:ext uri="{FF2B5EF4-FFF2-40B4-BE49-F238E27FC236}">
                <a16:creationId xmlns:a16="http://schemas.microsoft.com/office/drawing/2014/main" id="{FF3555DE-AC59-4B1A-A488-3121029E2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pic>
        <p:nvPicPr>
          <p:cNvPr id="9" name="Picture 8">
            <a:extLst>
              <a:ext uri="{FF2B5EF4-FFF2-40B4-BE49-F238E27FC236}">
                <a16:creationId xmlns:a16="http://schemas.microsoft.com/office/drawing/2014/main" id="{2EED3F3C-5E5D-4EB3-B9E6-3000F2558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07" y="3531365"/>
            <a:ext cx="845446" cy="845446"/>
          </a:xfrm>
          <a:prstGeom prst="rect">
            <a:avLst/>
          </a:prstGeom>
        </p:spPr>
      </p:pic>
    </p:spTree>
    <p:extLst>
      <p:ext uri="{BB962C8B-B14F-4D97-AF65-F5344CB8AC3E}">
        <p14:creationId xmlns:p14="http://schemas.microsoft.com/office/powerpoint/2010/main" val="20402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13" name="Picture 12">
            <a:extLst>
              <a:ext uri="{FF2B5EF4-FFF2-40B4-BE49-F238E27FC236}">
                <a16:creationId xmlns:a16="http://schemas.microsoft.com/office/drawing/2014/main" id="{C9A47A66-F80C-49E8-93C6-B1BEF27E8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93" y="2481190"/>
            <a:ext cx="505205" cy="845446"/>
          </a:xfrm>
          <a:prstGeom prst="rect">
            <a:avLst/>
          </a:prstGeom>
        </p:spPr>
      </p:pic>
      <p:pic>
        <p:nvPicPr>
          <p:cNvPr id="14" name="Picture 13">
            <a:extLst>
              <a:ext uri="{FF2B5EF4-FFF2-40B4-BE49-F238E27FC236}">
                <a16:creationId xmlns:a16="http://schemas.microsoft.com/office/drawing/2014/main" id="{1293F6D5-BB22-413D-B957-12B90EBB9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327" y="2481190"/>
            <a:ext cx="505205" cy="845446"/>
          </a:xfrm>
          <a:prstGeom prst="rect">
            <a:avLst/>
          </a:prstGeom>
        </p:spPr>
      </p:pic>
      <p:pic>
        <p:nvPicPr>
          <p:cNvPr id="15" name="Picture 14">
            <a:extLst>
              <a:ext uri="{FF2B5EF4-FFF2-40B4-BE49-F238E27FC236}">
                <a16:creationId xmlns:a16="http://schemas.microsoft.com/office/drawing/2014/main" id="{558B4D22-E75D-418B-865B-8B9AEBDFD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62" y="2481190"/>
            <a:ext cx="505205" cy="845446"/>
          </a:xfrm>
          <a:prstGeom prst="rect">
            <a:avLst/>
          </a:prstGeom>
        </p:spPr>
      </p:pic>
      <p:pic>
        <p:nvPicPr>
          <p:cNvPr id="16" name="Picture 15">
            <a:extLst>
              <a:ext uri="{FF2B5EF4-FFF2-40B4-BE49-F238E27FC236}">
                <a16:creationId xmlns:a16="http://schemas.microsoft.com/office/drawing/2014/main" id="{3E4E0C62-CE33-4D2A-B5E4-323D05AE1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7" y="2481190"/>
            <a:ext cx="505205" cy="845446"/>
          </a:xfrm>
          <a:prstGeom prst="rect">
            <a:avLst/>
          </a:prstGeom>
        </p:spPr>
      </p:pic>
      <p:pic>
        <p:nvPicPr>
          <p:cNvPr id="17" name="Picture 16">
            <a:extLst>
              <a:ext uri="{FF2B5EF4-FFF2-40B4-BE49-F238E27FC236}">
                <a16:creationId xmlns:a16="http://schemas.microsoft.com/office/drawing/2014/main" id="{C4B0B70D-202F-41DA-9893-1C7FA92FB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231" y="2481190"/>
            <a:ext cx="505205" cy="845446"/>
          </a:xfrm>
          <a:prstGeom prst="rect">
            <a:avLst/>
          </a:prstGeom>
        </p:spPr>
      </p:pic>
      <p:pic>
        <p:nvPicPr>
          <p:cNvPr id="18" name="Picture 17">
            <a:extLst>
              <a:ext uri="{FF2B5EF4-FFF2-40B4-BE49-F238E27FC236}">
                <a16:creationId xmlns:a16="http://schemas.microsoft.com/office/drawing/2014/main" id="{6061ADD0-F7A0-4D38-8578-B809B652AF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693" y="3531365"/>
            <a:ext cx="505205" cy="845446"/>
          </a:xfrm>
          <a:prstGeom prst="rect">
            <a:avLst/>
          </a:prstGeom>
        </p:spPr>
      </p:pic>
      <p:pic>
        <p:nvPicPr>
          <p:cNvPr id="19" name="Picture 18">
            <a:extLst>
              <a:ext uri="{FF2B5EF4-FFF2-40B4-BE49-F238E27FC236}">
                <a16:creationId xmlns:a16="http://schemas.microsoft.com/office/drawing/2014/main" id="{E0C8C7C1-E919-460C-A905-93E935304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5327" y="3531365"/>
            <a:ext cx="505205" cy="845446"/>
          </a:xfrm>
          <a:prstGeom prst="rect">
            <a:avLst/>
          </a:prstGeom>
        </p:spPr>
      </p:pic>
      <p:pic>
        <p:nvPicPr>
          <p:cNvPr id="20" name="Picture 19">
            <a:extLst>
              <a:ext uri="{FF2B5EF4-FFF2-40B4-BE49-F238E27FC236}">
                <a16:creationId xmlns:a16="http://schemas.microsoft.com/office/drawing/2014/main" id="{ADD6C117-3FB9-4736-A17C-D406A012DC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962" y="3531365"/>
            <a:ext cx="505205" cy="845446"/>
          </a:xfrm>
          <a:prstGeom prst="rect">
            <a:avLst/>
          </a:prstGeom>
        </p:spPr>
      </p:pic>
      <p:pic>
        <p:nvPicPr>
          <p:cNvPr id="21" name="Picture 20">
            <a:extLst>
              <a:ext uri="{FF2B5EF4-FFF2-40B4-BE49-F238E27FC236}">
                <a16:creationId xmlns:a16="http://schemas.microsoft.com/office/drawing/2014/main" id="{A0BA04CE-A877-4185-B5DC-548163BAB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597" y="3531365"/>
            <a:ext cx="505205" cy="845446"/>
          </a:xfrm>
          <a:prstGeom prst="rect">
            <a:avLst/>
          </a:prstGeom>
        </p:spPr>
      </p:pic>
      <p:sp>
        <p:nvSpPr>
          <p:cNvPr id="23" name="TextBox 22">
            <a:extLst>
              <a:ext uri="{FF2B5EF4-FFF2-40B4-BE49-F238E27FC236}">
                <a16:creationId xmlns:a16="http://schemas.microsoft.com/office/drawing/2014/main" id="{0016DCDE-BEA7-40AD-BD55-411547100CC1}"/>
              </a:ext>
            </a:extLst>
          </p:cNvPr>
          <p:cNvSpPr txBox="1"/>
          <p:nvPr/>
        </p:nvSpPr>
        <p:spPr bwMode="auto">
          <a:xfrm>
            <a:off x="3108187" y="4881770"/>
            <a:ext cx="2969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‘Eight groups of ten.’</a:t>
            </a:r>
          </a:p>
        </p:txBody>
      </p:sp>
      <p:sp>
        <p:nvSpPr>
          <p:cNvPr id="24" name="TextBox 23">
            <a:extLst>
              <a:ext uri="{FF2B5EF4-FFF2-40B4-BE49-F238E27FC236}">
                <a16:creationId xmlns:a16="http://schemas.microsoft.com/office/drawing/2014/main" id="{DC9E9F46-A7DF-4045-AB9B-5359ACFC705D}"/>
              </a:ext>
            </a:extLst>
          </p:cNvPr>
          <p:cNvSpPr txBox="1"/>
          <p:nvPr/>
        </p:nvSpPr>
        <p:spPr bwMode="auto">
          <a:xfrm>
            <a:off x="2995285" y="4881770"/>
            <a:ext cx="3153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ten.’</a:t>
            </a:r>
          </a:p>
        </p:txBody>
      </p:sp>
      <p:sp>
        <p:nvSpPr>
          <p:cNvPr id="25" name="TextBox 24">
            <a:extLst>
              <a:ext uri="{FF2B5EF4-FFF2-40B4-BE49-F238E27FC236}">
                <a16:creationId xmlns:a16="http://schemas.microsoft.com/office/drawing/2014/main" id="{B29D0E28-7531-4BDC-A433-2F9F2A237ED7}"/>
              </a:ext>
            </a:extLst>
          </p:cNvPr>
          <p:cNvSpPr txBox="1"/>
          <p:nvPr/>
        </p:nvSpPr>
        <p:spPr bwMode="auto">
          <a:xfrm>
            <a:off x="3218105" y="4881770"/>
            <a:ext cx="2707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ten.’</a:t>
            </a:r>
          </a:p>
        </p:txBody>
      </p:sp>
      <p:sp>
        <p:nvSpPr>
          <p:cNvPr id="26" name="TextBox 25">
            <a:extLst>
              <a:ext uri="{FF2B5EF4-FFF2-40B4-BE49-F238E27FC236}">
                <a16:creationId xmlns:a16="http://schemas.microsoft.com/office/drawing/2014/main" id="{2F59A3D3-6121-4FC8-A9B0-2D61CC241529}"/>
              </a:ext>
            </a:extLst>
          </p:cNvPr>
          <p:cNvSpPr txBox="1"/>
          <p:nvPr/>
        </p:nvSpPr>
        <p:spPr bwMode="auto">
          <a:xfrm>
            <a:off x="3140723" y="4881770"/>
            <a:ext cx="2861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ten.’</a:t>
            </a:r>
          </a:p>
        </p:txBody>
      </p:sp>
      <p:sp>
        <p:nvSpPr>
          <p:cNvPr id="27" name="TextBox 26">
            <a:extLst>
              <a:ext uri="{FF2B5EF4-FFF2-40B4-BE49-F238E27FC236}">
                <a16:creationId xmlns:a16="http://schemas.microsoft.com/office/drawing/2014/main" id="{58FB1035-6C9C-4726-9887-6B41E5EFBC27}"/>
              </a:ext>
            </a:extLst>
          </p:cNvPr>
          <p:cNvSpPr txBox="1"/>
          <p:nvPr/>
        </p:nvSpPr>
        <p:spPr bwMode="auto">
          <a:xfrm>
            <a:off x="2493259" y="4881770"/>
            <a:ext cx="291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ten.’</a:t>
            </a:r>
          </a:p>
        </p:txBody>
      </p:sp>
      <p:sp>
        <p:nvSpPr>
          <p:cNvPr id="28" name="TextBox 27">
            <a:extLst>
              <a:ext uri="{FF2B5EF4-FFF2-40B4-BE49-F238E27FC236}">
                <a16:creationId xmlns:a16="http://schemas.microsoft.com/office/drawing/2014/main" id="{C732DC23-209E-4EFF-B4E9-41128DA6F052}"/>
              </a:ext>
            </a:extLst>
          </p:cNvPr>
          <p:cNvSpPr txBox="1"/>
          <p:nvPr/>
        </p:nvSpPr>
        <p:spPr bwMode="auto">
          <a:xfrm>
            <a:off x="1776860" y="4881770"/>
            <a:ext cx="30844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ten.’</a:t>
            </a:r>
          </a:p>
        </p:txBody>
      </p:sp>
      <p:sp>
        <p:nvSpPr>
          <p:cNvPr id="29" name="TextBox 28">
            <a:extLst>
              <a:ext uri="{FF2B5EF4-FFF2-40B4-BE49-F238E27FC236}">
                <a16:creationId xmlns:a16="http://schemas.microsoft.com/office/drawing/2014/main" id="{1D7333F0-5996-4177-A35D-16F6CFC8775C}"/>
              </a:ext>
            </a:extLst>
          </p:cNvPr>
          <p:cNvSpPr txBox="1"/>
          <p:nvPr/>
        </p:nvSpPr>
        <p:spPr bwMode="auto">
          <a:xfrm>
            <a:off x="1252495" y="4881770"/>
            <a:ext cx="2844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‘Two groups of ten.’</a:t>
            </a:r>
          </a:p>
        </p:txBody>
      </p:sp>
      <p:sp>
        <p:nvSpPr>
          <p:cNvPr id="30" name="TextBox 29">
            <a:extLst>
              <a:ext uri="{FF2B5EF4-FFF2-40B4-BE49-F238E27FC236}">
                <a16:creationId xmlns:a16="http://schemas.microsoft.com/office/drawing/2014/main" id="{F00C74CB-EB98-4ADE-A3DA-E5BFFFAF149C}"/>
              </a:ext>
            </a:extLst>
          </p:cNvPr>
          <p:cNvSpPr txBox="1"/>
          <p:nvPr/>
        </p:nvSpPr>
        <p:spPr bwMode="auto">
          <a:xfrm>
            <a:off x="3111709" y="4881770"/>
            <a:ext cx="2919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‘Nine groups of ten.’</a:t>
            </a:r>
          </a:p>
        </p:txBody>
      </p:sp>
    </p:spTree>
    <p:extLst>
      <p:ext uri="{BB962C8B-B14F-4D97-AF65-F5344CB8AC3E}">
        <p14:creationId xmlns:p14="http://schemas.microsoft.com/office/powerpoint/2010/main" val="37462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1" nodeType="with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xit" presetSubtype="0" fill="hold" grpId="1" nodeType="with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xit" presetSubtype="0" fill="hold" grpId="1" nodeType="withEffect">
                                  <p:stCondLst>
                                    <p:cond delay="0"/>
                                  </p:stCondLst>
                                  <p:childTnLst>
                                    <p:animEffect transition="out" filter="fade">
                                      <p:cBhvr>
                                        <p:cTn id="38" dur="500"/>
                                        <p:tgtEl>
                                          <p:spTgt spid="27"/>
                                        </p:tgtEl>
                                      </p:cBhvr>
                                    </p:animEffect>
                                    <p:set>
                                      <p:cBhvr>
                                        <p:cTn id="39" dur="1" fill="hold">
                                          <p:stCondLst>
                                            <p:cond delay="499"/>
                                          </p:stCondLst>
                                        </p:cTn>
                                        <p:tgtEl>
                                          <p:spTgt spid="2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xit" presetSubtype="0" fill="hold" grpId="1"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xit" presetSubtype="0" fill="hold" grpId="1"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xit" presetSubtype="0" fill="hold" grpId="1" nodeType="with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xit" presetSubtype="0" fill="hold" grpId="1" nodeType="withEffect">
                                  <p:stCondLst>
                                    <p:cond delay="0"/>
                                  </p:stCondLst>
                                  <p:childTnLst>
                                    <p:animEffect transition="out" filter="fade">
                                      <p:cBhvr>
                                        <p:cTn id="86" dur="500"/>
                                        <p:tgtEl>
                                          <p:spTgt spid="23"/>
                                        </p:tgtEl>
                                      </p:cBhvr>
                                    </p:animEffect>
                                    <p:set>
                                      <p:cBhvr>
                                        <p:cTn id="87" dur="1" fill="hold">
                                          <p:stCondLst>
                                            <p:cond delay="499"/>
                                          </p:stCondLst>
                                        </p:cTn>
                                        <p:tgtEl>
                                          <p:spTgt spid="23"/>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2:5</a:t>
            </a:r>
          </a:p>
        </p:txBody>
      </p:sp>
      <p:pic>
        <p:nvPicPr>
          <p:cNvPr id="3" name="Picture 2">
            <a:extLst>
              <a:ext uri="{FF2B5EF4-FFF2-40B4-BE49-F238E27FC236}">
                <a16:creationId xmlns:a16="http://schemas.microsoft.com/office/drawing/2014/main" id="{C818D3FE-0499-436C-8246-89F3D21DC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693" y="2481190"/>
            <a:ext cx="505205" cy="845446"/>
          </a:xfrm>
          <a:prstGeom prst="rect">
            <a:avLst/>
          </a:prstGeom>
        </p:spPr>
      </p:pic>
      <p:pic>
        <p:nvPicPr>
          <p:cNvPr id="4" name="Picture 3">
            <a:extLst>
              <a:ext uri="{FF2B5EF4-FFF2-40B4-BE49-F238E27FC236}">
                <a16:creationId xmlns:a16="http://schemas.microsoft.com/office/drawing/2014/main" id="{E4EA5BDF-D582-4789-95E6-B47E0C744B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327" y="2481190"/>
            <a:ext cx="505205" cy="845446"/>
          </a:xfrm>
          <a:prstGeom prst="rect">
            <a:avLst/>
          </a:prstGeom>
        </p:spPr>
      </p:pic>
      <p:pic>
        <p:nvPicPr>
          <p:cNvPr id="5" name="Picture 4">
            <a:extLst>
              <a:ext uri="{FF2B5EF4-FFF2-40B4-BE49-F238E27FC236}">
                <a16:creationId xmlns:a16="http://schemas.microsoft.com/office/drawing/2014/main" id="{9D403FB6-B05E-42D7-90F7-A879C3A0D1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962" y="2481190"/>
            <a:ext cx="505205" cy="845446"/>
          </a:xfrm>
          <a:prstGeom prst="rect">
            <a:avLst/>
          </a:prstGeom>
        </p:spPr>
      </p:pic>
      <p:pic>
        <p:nvPicPr>
          <p:cNvPr id="6" name="Picture 5">
            <a:extLst>
              <a:ext uri="{FF2B5EF4-FFF2-40B4-BE49-F238E27FC236}">
                <a16:creationId xmlns:a16="http://schemas.microsoft.com/office/drawing/2014/main" id="{6DC84A33-EFB8-43BB-9CEF-6791D1FFB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97" y="2481190"/>
            <a:ext cx="505205" cy="845446"/>
          </a:xfrm>
          <a:prstGeom prst="rect">
            <a:avLst/>
          </a:prstGeom>
        </p:spPr>
      </p:pic>
      <p:pic>
        <p:nvPicPr>
          <p:cNvPr id="7" name="Picture 6">
            <a:extLst>
              <a:ext uri="{FF2B5EF4-FFF2-40B4-BE49-F238E27FC236}">
                <a16:creationId xmlns:a16="http://schemas.microsoft.com/office/drawing/2014/main" id="{ED9FF9A0-890D-4E17-80F7-8F66C52C2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6231" y="2481190"/>
            <a:ext cx="505205" cy="845446"/>
          </a:xfrm>
          <a:prstGeom prst="rect">
            <a:avLst/>
          </a:prstGeom>
        </p:spPr>
      </p:pic>
      <p:pic>
        <p:nvPicPr>
          <p:cNvPr id="8" name="Picture 7">
            <a:extLst>
              <a:ext uri="{FF2B5EF4-FFF2-40B4-BE49-F238E27FC236}">
                <a16:creationId xmlns:a16="http://schemas.microsoft.com/office/drawing/2014/main" id="{FD4098A5-098F-4B0D-9940-C4803FD7C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693" y="3531365"/>
            <a:ext cx="505205" cy="845446"/>
          </a:xfrm>
          <a:prstGeom prst="rect">
            <a:avLst/>
          </a:prstGeom>
        </p:spPr>
      </p:pic>
      <p:pic>
        <p:nvPicPr>
          <p:cNvPr id="9" name="Picture 8">
            <a:extLst>
              <a:ext uri="{FF2B5EF4-FFF2-40B4-BE49-F238E27FC236}">
                <a16:creationId xmlns:a16="http://schemas.microsoft.com/office/drawing/2014/main" id="{7BE63C32-4EAC-4F96-8374-62117F18D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5327" y="3531365"/>
            <a:ext cx="505205" cy="845446"/>
          </a:xfrm>
          <a:prstGeom prst="rect">
            <a:avLst/>
          </a:prstGeom>
        </p:spPr>
      </p:pic>
      <p:pic>
        <p:nvPicPr>
          <p:cNvPr id="10" name="Picture 9">
            <a:extLst>
              <a:ext uri="{FF2B5EF4-FFF2-40B4-BE49-F238E27FC236}">
                <a16:creationId xmlns:a16="http://schemas.microsoft.com/office/drawing/2014/main" id="{52582A43-9A8B-4FB7-9F3E-50BDB6C1B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962" y="3531365"/>
            <a:ext cx="505205" cy="845446"/>
          </a:xfrm>
          <a:prstGeom prst="rect">
            <a:avLst/>
          </a:prstGeom>
        </p:spPr>
      </p:pic>
      <p:pic>
        <p:nvPicPr>
          <p:cNvPr id="11" name="Picture 10">
            <a:extLst>
              <a:ext uri="{FF2B5EF4-FFF2-40B4-BE49-F238E27FC236}">
                <a16:creationId xmlns:a16="http://schemas.microsoft.com/office/drawing/2014/main" id="{AB59FE27-FC0A-459D-B71A-AD02DF0CEB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597" y="3531365"/>
            <a:ext cx="505205" cy="845446"/>
          </a:xfrm>
          <a:prstGeom prst="rect">
            <a:avLst/>
          </a:prstGeom>
        </p:spPr>
      </p:pic>
    </p:spTree>
    <p:extLst>
      <p:ext uri="{BB962C8B-B14F-4D97-AF65-F5344CB8AC3E}">
        <p14:creationId xmlns:p14="http://schemas.microsoft.com/office/powerpoint/2010/main" val="345472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2:6</a:t>
            </a:r>
          </a:p>
        </p:txBody>
      </p:sp>
      <p:pic>
        <p:nvPicPr>
          <p:cNvPr id="4" name="Picture 3" descr="A screenshot of a cell phone&#10;&#10;Description automatically generated">
            <a:extLst>
              <a:ext uri="{FF2B5EF4-FFF2-40B4-BE49-F238E27FC236}">
                <a16:creationId xmlns:a16="http://schemas.microsoft.com/office/drawing/2014/main" id="{BDE91B8D-3677-4DAD-9D77-216C944E8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247" y="1483728"/>
            <a:ext cx="889505" cy="3890544"/>
          </a:xfrm>
          <a:prstGeom prst="rect">
            <a:avLst/>
          </a:prstGeom>
        </p:spPr>
      </p:pic>
    </p:spTree>
    <p:extLst>
      <p:ext uri="{BB962C8B-B14F-4D97-AF65-F5344CB8AC3E}">
        <p14:creationId xmlns:p14="http://schemas.microsoft.com/office/powerpoint/2010/main" val="170925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3:1</a:t>
            </a:r>
          </a:p>
        </p:txBody>
      </p:sp>
      <p:pic>
        <p:nvPicPr>
          <p:cNvPr id="3" name="Picture 2">
            <a:extLst>
              <a:ext uri="{FF2B5EF4-FFF2-40B4-BE49-F238E27FC236}">
                <a16:creationId xmlns:a16="http://schemas.microsoft.com/office/drawing/2014/main" id="{05DF5949-172F-463C-98F2-2DB517E53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911" y="3066204"/>
            <a:ext cx="7646400" cy="228252"/>
          </a:xfrm>
          <a:prstGeom prst="rect">
            <a:avLst/>
          </a:prstGeom>
        </p:spPr>
      </p:pic>
      <p:sp>
        <p:nvSpPr>
          <p:cNvPr id="4" name="TextBox 3">
            <a:extLst>
              <a:ext uri="{FF2B5EF4-FFF2-40B4-BE49-F238E27FC236}">
                <a16:creationId xmlns:a16="http://schemas.microsoft.com/office/drawing/2014/main" id="{2B9BC501-99D9-4D6A-AEE3-4EA55D33DFC6}"/>
              </a:ext>
            </a:extLst>
          </p:cNvPr>
          <p:cNvSpPr txBox="1"/>
          <p:nvPr/>
        </p:nvSpPr>
        <p:spPr bwMode="auto">
          <a:xfrm>
            <a:off x="8030074"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50</a:t>
            </a:r>
          </a:p>
        </p:txBody>
      </p:sp>
      <p:sp>
        <p:nvSpPr>
          <p:cNvPr id="5" name="TextBox 4">
            <a:extLst>
              <a:ext uri="{FF2B5EF4-FFF2-40B4-BE49-F238E27FC236}">
                <a16:creationId xmlns:a16="http://schemas.microsoft.com/office/drawing/2014/main" id="{49BAE64C-D3CF-42BD-8BD2-2561341F2292}"/>
              </a:ext>
            </a:extLst>
          </p:cNvPr>
          <p:cNvSpPr txBox="1"/>
          <p:nvPr/>
        </p:nvSpPr>
        <p:spPr bwMode="auto">
          <a:xfrm>
            <a:off x="7266826"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6" name="TextBox 5">
            <a:extLst>
              <a:ext uri="{FF2B5EF4-FFF2-40B4-BE49-F238E27FC236}">
                <a16:creationId xmlns:a16="http://schemas.microsoft.com/office/drawing/2014/main" id="{219EF0E4-C8A9-4A7E-A12B-A7D1FC5703F6}"/>
              </a:ext>
            </a:extLst>
          </p:cNvPr>
          <p:cNvSpPr txBox="1"/>
          <p:nvPr/>
        </p:nvSpPr>
        <p:spPr bwMode="auto">
          <a:xfrm>
            <a:off x="6510730"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7" name="TextBox 6">
            <a:extLst>
              <a:ext uri="{FF2B5EF4-FFF2-40B4-BE49-F238E27FC236}">
                <a16:creationId xmlns:a16="http://schemas.microsoft.com/office/drawing/2014/main" id="{56D5C9D2-D679-4B78-8813-D5B6C3E803C4}"/>
              </a:ext>
            </a:extLst>
          </p:cNvPr>
          <p:cNvSpPr txBox="1"/>
          <p:nvPr/>
        </p:nvSpPr>
        <p:spPr bwMode="auto">
          <a:xfrm>
            <a:off x="5749871"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8" name="TextBox 7">
            <a:extLst>
              <a:ext uri="{FF2B5EF4-FFF2-40B4-BE49-F238E27FC236}">
                <a16:creationId xmlns:a16="http://schemas.microsoft.com/office/drawing/2014/main" id="{18A5BF66-3AFE-4129-88DA-EE1A0418E17E}"/>
              </a:ext>
            </a:extLst>
          </p:cNvPr>
          <p:cNvSpPr txBox="1"/>
          <p:nvPr/>
        </p:nvSpPr>
        <p:spPr bwMode="auto">
          <a:xfrm>
            <a:off x="4989009"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9" name="TextBox 8">
            <a:extLst>
              <a:ext uri="{FF2B5EF4-FFF2-40B4-BE49-F238E27FC236}">
                <a16:creationId xmlns:a16="http://schemas.microsoft.com/office/drawing/2014/main" id="{11B3D457-7E83-4502-AF98-3C09D5D52B1E}"/>
              </a:ext>
            </a:extLst>
          </p:cNvPr>
          <p:cNvSpPr txBox="1"/>
          <p:nvPr/>
        </p:nvSpPr>
        <p:spPr bwMode="auto">
          <a:xfrm>
            <a:off x="4223374"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0" name="TextBox 9">
            <a:extLst>
              <a:ext uri="{FF2B5EF4-FFF2-40B4-BE49-F238E27FC236}">
                <a16:creationId xmlns:a16="http://schemas.microsoft.com/office/drawing/2014/main" id="{732D7984-3DEE-4DBF-B6F2-79D98252CE7B}"/>
              </a:ext>
            </a:extLst>
          </p:cNvPr>
          <p:cNvSpPr txBox="1"/>
          <p:nvPr/>
        </p:nvSpPr>
        <p:spPr bwMode="auto">
          <a:xfrm>
            <a:off x="3462518"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1" name="TextBox 10">
            <a:extLst>
              <a:ext uri="{FF2B5EF4-FFF2-40B4-BE49-F238E27FC236}">
                <a16:creationId xmlns:a16="http://schemas.microsoft.com/office/drawing/2014/main" id="{2A2D38D1-79A4-4DCB-8F61-808080784451}"/>
              </a:ext>
            </a:extLst>
          </p:cNvPr>
          <p:cNvSpPr txBox="1"/>
          <p:nvPr/>
        </p:nvSpPr>
        <p:spPr bwMode="auto">
          <a:xfrm>
            <a:off x="2701652"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2" name="TextBox 11">
            <a:extLst>
              <a:ext uri="{FF2B5EF4-FFF2-40B4-BE49-F238E27FC236}">
                <a16:creationId xmlns:a16="http://schemas.microsoft.com/office/drawing/2014/main" id="{97169711-720E-470D-84A4-5A5620D44116}"/>
              </a:ext>
            </a:extLst>
          </p:cNvPr>
          <p:cNvSpPr txBox="1"/>
          <p:nvPr/>
        </p:nvSpPr>
        <p:spPr bwMode="auto">
          <a:xfrm>
            <a:off x="1940798" y="3361099"/>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3" name="TextBox 12">
            <a:extLst>
              <a:ext uri="{FF2B5EF4-FFF2-40B4-BE49-F238E27FC236}">
                <a16:creationId xmlns:a16="http://schemas.microsoft.com/office/drawing/2014/main" id="{A5791A26-7C6D-4717-A7D1-B4066FD928AE}"/>
              </a:ext>
            </a:extLst>
          </p:cNvPr>
          <p:cNvSpPr txBox="1"/>
          <p:nvPr/>
        </p:nvSpPr>
        <p:spPr bwMode="auto">
          <a:xfrm>
            <a:off x="1258530" y="33610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4" name="TextBox 13">
            <a:extLst>
              <a:ext uri="{FF2B5EF4-FFF2-40B4-BE49-F238E27FC236}">
                <a16:creationId xmlns:a16="http://schemas.microsoft.com/office/drawing/2014/main" id="{55D63248-44C4-4C1D-8A64-C5755ED3CD09}"/>
              </a:ext>
            </a:extLst>
          </p:cNvPr>
          <p:cNvSpPr txBox="1"/>
          <p:nvPr/>
        </p:nvSpPr>
        <p:spPr bwMode="auto">
          <a:xfrm>
            <a:off x="504818" y="336109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Tree>
    <p:extLst>
      <p:ext uri="{BB962C8B-B14F-4D97-AF65-F5344CB8AC3E}">
        <p14:creationId xmlns:p14="http://schemas.microsoft.com/office/powerpoint/2010/main" val="3770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8"/>
                                        </p:tgtEl>
                                      </p:cBhvr>
                                    </p:animEffect>
                                    <p:set>
                                      <p:cBhvr>
                                        <p:cTn id="74" dur="1" fill="hold">
                                          <p:stCondLst>
                                            <p:cond delay="499"/>
                                          </p:stCondLst>
                                        </p:cTn>
                                        <p:tgtEl>
                                          <p:spTgt spid="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2"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500"/>
                                        <p:tgtEl>
                                          <p:spTgt spid="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2"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2"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2"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500"/>
                                        <p:tgtEl>
                                          <p:spTgt spid="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2" nodeType="click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fade">
                                      <p:cBhvr>
                                        <p:cTn id="117" dur="500"/>
                                        <p:tgtEl>
                                          <p:spTgt spid="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2" nodeType="click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fade">
                                      <p:cBhvr>
                                        <p:cTn id="122" dur="500"/>
                                        <p:tgtEl>
                                          <p:spTgt spid="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2" nodeType="click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500"/>
                                        <p:tgtEl>
                                          <p:spTgt spid="1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2" nodeType="click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fade">
                                      <p:cBhvr>
                                        <p:cTn id="132" dur="500"/>
                                        <p:tgtEl>
                                          <p:spTgt spid="1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2"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fade">
                                      <p:cBhvr>
                                        <p:cTn id="137" dur="500"/>
                                        <p:tgtEl>
                                          <p:spTgt spid="1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2" nodeType="clickEffect">
                                  <p:stCondLst>
                                    <p:cond delay="0"/>
                                  </p:stCondLst>
                                  <p:childTnLst>
                                    <p:set>
                                      <p:cBhvr>
                                        <p:cTn id="141" dur="1" fill="hold">
                                          <p:stCondLst>
                                            <p:cond delay="0"/>
                                          </p:stCondLst>
                                        </p:cTn>
                                        <p:tgtEl>
                                          <p:spTgt spid="13"/>
                                        </p:tgtEl>
                                        <p:attrNameLst>
                                          <p:attrName>style.visibility</p:attrName>
                                        </p:attrNameLst>
                                      </p:cBhvr>
                                      <p:to>
                                        <p:strVal val="visible"/>
                                      </p:to>
                                    </p:set>
                                    <p:animEffect transition="in" filter="fade">
                                      <p:cBhvr>
                                        <p:cTn id="142" dur="500"/>
                                        <p:tgtEl>
                                          <p:spTgt spid="1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2" nodeType="click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fade">
                                      <p:cBhvr>
                                        <p:cTn id="1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72C31FF9-D0F0-42A8-81BB-970C26C1E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3:1</a:t>
            </a:r>
          </a:p>
        </p:txBody>
      </p:sp>
      <p:sp>
        <p:nvSpPr>
          <p:cNvPr id="4" name="Star: 12 Points 3">
            <a:extLst>
              <a:ext uri="{FF2B5EF4-FFF2-40B4-BE49-F238E27FC236}">
                <a16:creationId xmlns:a16="http://schemas.microsoft.com/office/drawing/2014/main" id="{78FFC579-B63A-4E02-B286-1D355998B38C}"/>
              </a:ext>
            </a:extLst>
          </p:cNvPr>
          <p:cNvSpPr>
            <a:spLocks noChangeAspect="1"/>
          </p:cNvSpPr>
          <p:nvPr/>
        </p:nvSpPr>
        <p:spPr bwMode="auto">
          <a:xfrm>
            <a:off x="1060989" y="342224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69849DFC-5FE3-4E2B-99BA-76388FCA8451}"/>
              </a:ext>
            </a:extLst>
          </p:cNvPr>
          <p:cNvSpPr>
            <a:spLocks noChangeAspect="1"/>
          </p:cNvSpPr>
          <p:nvPr/>
        </p:nvSpPr>
        <p:spPr bwMode="auto">
          <a:xfrm>
            <a:off x="1913905" y="342224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888001F4-09F9-4DE8-B939-51ED1B722BF8}"/>
              </a:ext>
            </a:extLst>
          </p:cNvPr>
          <p:cNvSpPr>
            <a:spLocks noChangeAspect="1"/>
          </p:cNvSpPr>
          <p:nvPr/>
        </p:nvSpPr>
        <p:spPr bwMode="auto">
          <a:xfrm>
            <a:off x="2766821" y="342224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1A573CD9-0F35-430C-A5ED-D84863E943FC}"/>
              </a:ext>
            </a:extLst>
          </p:cNvPr>
          <p:cNvSpPr>
            <a:spLocks noChangeAspect="1"/>
          </p:cNvSpPr>
          <p:nvPr/>
        </p:nvSpPr>
        <p:spPr bwMode="auto">
          <a:xfrm>
            <a:off x="3619737" y="342224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81C87D67-F461-4023-BF98-B21A0B9037D1}"/>
              </a:ext>
            </a:extLst>
          </p:cNvPr>
          <p:cNvSpPr>
            <a:spLocks noChangeAspect="1"/>
          </p:cNvSpPr>
          <p:nvPr/>
        </p:nvSpPr>
        <p:spPr bwMode="auto">
          <a:xfrm>
            <a:off x="4472653" y="342224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A9905884-C203-4DC4-B9A5-F5CD371564D6}"/>
              </a:ext>
            </a:extLst>
          </p:cNvPr>
          <p:cNvSpPr>
            <a:spLocks noChangeAspect="1"/>
          </p:cNvSpPr>
          <p:nvPr/>
        </p:nvSpPr>
        <p:spPr bwMode="auto">
          <a:xfrm>
            <a:off x="4606319" y="408280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1499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3"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2"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1000"/>
                            </p:stCondLst>
                            <p:childTnLst>
                              <p:par>
                                <p:cTn id="27" presetID="10" presetClass="entr" presetSubtype="0" fill="hold" grpId="4"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3"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5"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2"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3" nodeType="click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par>
                          <p:cTn id="51" fill="hold">
                            <p:stCondLst>
                              <p:cond delay="1000"/>
                            </p:stCondLst>
                            <p:childTnLst>
                              <p:par>
                                <p:cTn id="52" presetID="10" presetClass="entr" presetSubtype="0" fill="hold" grpId="6"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7" nodeType="click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2"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par>
                          <p:cTn id="76" fill="hold">
                            <p:stCondLst>
                              <p:cond delay="1000"/>
                            </p:stCondLst>
                            <p:childTnLst>
                              <p:par>
                                <p:cTn id="77" presetID="10" presetClass="entr" presetSubtype="0" fill="hold" grpId="8"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9" nodeType="click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7"/>
                                        </p:tgtEl>
                                      </p:cBhvr>
                                    </p:animEffect>
                                    <p:set>
                                      <p:cBhvr>
                                        <p:cTn id="96" dur="1" fill="hold">
                                          <p:stCondLst>
                                            <p:cond delay="499"/>
                                          </p:stCondLst>
                                        </p:cTn>
                                        <p:tgtEl>
                                          <p:spTgt spid="7"/>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2"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par>
                          <p:cTn id="101" fill="hold">
                            <p:stCondLst>
                              <p:cond delay="1000"/>
                            </p:stCondLst>
                            <p:childTnLst>
                              <p:par>
                                <p:cTn id="102" presetID="10" presetClass="entr" presetSubtype="0" fill="hold" grpId="1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1" nodeType="clickEffect">
                                  <p:stCondLst>
                                    <p:cond delay="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10" presetClass="exit" presetSubtype="0" fill="hold" grpId="3" nodeType="withEffect">
                                  <p:stCondLst>
                                    <p:cond delay="0"/>
                                  </p:stCondLst>
                                  <p:childTnLst>
                                    <p:animEffect transition="out" filter="fade">
                                      <p:cBhvr>
                                        <p:cTn id="111" dur="500"/>
                                        <p:tgtEl>
                                          <p:spTgt spid="7"/>
                                        </p:tgtEl>
                                      </p:cBhvr>
                                    </p:animEffect>
                                    <p:set>
                                      <p:cBhvr>
                                        <p:cTn id="112" dur="1" fill="hold">
                                          <p:stCondLst>
                                            <p:cond delay="499"/>
                                          </p:stCondLst>
                                        </p:cTn>
                                        <p:tgtEl>
                                          <p:spTgt spid="7"/>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fade">
                                      <p:cBhvr>
                                        <p:cTn id="1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14" grpId="2" animBg="1"/>
      <p:bldP spid="14" grpId="3" animBg="1"/>
      <p:bldP spid="14" grpId="4" animBg="1"/>
      <p:bldP spid="14" grpId="5" animBg="1"/>
      <p:bldP spid="14" grpId="6" animBg="1"/>
      <p:bldP spid="14" grpId="7" animBg="1"/>
      <p:bldP spid="14" grpId="8" animBg="1"/>
      <p:bldP spid="14" grpId="9" animBg="1"/>
      <p:bldP spid="14" grpId="10" animBg="1"/>
      <p:bldP spid="14" grpId="1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5656B38E-878A-4393-B90F-2A0023AD1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3:1</a:t>
            </a:r>
          </a:p>
        </p:txBody>
      </p:sp>
      <p:sp>
        <p:nvSpPr>
          <p:cNvPr id="4" name="Star: 12 Points 3">
            <a:extLst>
              <a:ext uri="{FF2B5EF4-FFF2-40B4-BE49-F238E27FC236}">
                <a16:creationId xmlns:a16="http://schemas.microsoft.com/office/drawing/2014/main" id="{BA58FFE0-7E59-499C-B0F9-50DE32953EB7}"/>
              </a:ext>
            </a:extLst>
          </p:cNvPr>
          <p:cNvSpPr>
            <a:spLocks noChangeAspect="1"/>
          </p:cNvSpPr>
          <p:nvPr/>
        </p:nvSpPr>
        <p:spPr bwMode="auto">
          <a:xfrm>
            <a:off x="1060989" y="342224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1AE8942D-5F4A-47C8-9801-856074B98843}"/>
              </a:ext>
            </a:extLst>
          </p:cNvPr>
          <p:cNvSpPr>
            <a:spLocks noChangeAspect="1"/>
          </p:cNvSpPr>
          <p:nvPr/>
        </p:nvSpPr>
        <p:spPr bwMode="auto">
          <a:xfrm>
            <a:off x="1913905" y="342224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EFFFF54D-4569-4BDA-9D72-2EB80F66B3F9}"/>
              </a:ext>
            </a:extLst>
          </p:cNvPr>
          <p:cNvSpPr>
            <a:spLocks noChangeAspect="1"/>
          </p:cNvSpPr>
          <p:nvPr/>
        </p:nvSpPr>
        <p:spPr bwMode="auto">
          <a:xfrm>
            <a:off x="2766821" y="342224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19DC0BA2-4577-4B73-94AE-BC1263C467EF}"/>
              </a:ext>
            </a:extLst>
          </p:cNvPr>
          <p:cNvSpPr>
            <a:spLocks noChangeAspect="1"/>
          </p:cNvSpPr>
          <p:nvPr/>
        </p:nvSpPr>
        <p:spPr bwMode="auto">
          <a:xfrm>
            <a:off x="3619737" y="342224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5DB0F445-9F08-4591-98BD-DC11D9422ABD}"/>
              </a:ext>
            </a:extLst>
          </p:cNvPr>
          <p:cNvSpPr>
            <a:spLocks noChangeAspect="1"/>
          </p:cNvSpPr>
          <p:nvPr/>
        </p:nvSpPr>
        <p:spPr bwMode="auto">
          <a:xfrm>
            <a:off x="4472653" y="342224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901D138E-702F-422B-BF64-A1B7143C9261}"/>
              </a:ext>
            </a:extLst>
          </p:cNvPr>
          <p:cNvSpPr>
            <a:spLocks noChangeAspect="1"/>
          </p:cNvSpPr>
          <p:nvPr/>
        </p:nvSpPr>
        <p:spPr bwMode="auto">
          <a:xfrm>
            <a:off x="4606319" y="408280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707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2"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grpId="8"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9"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3"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2"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0"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3" nodeType="clickEffect">
                                  <p:stCondLst>
                                    <p:cond delay="0"/>
                                  </p:stCondLst>
                                  <p:childTnLst>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2" nodeType="after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par>
                          <p:cTn id="67" fill="hold">
                            <p:stCondLst>
                              <p:cond delay="1000"/>
                            </p:stCondLst>
                            <p:childTnLst>
                              <p:par>
                                <p:cTn id="68" presetID="10" presetClass="entr" presetSubtype="0" fill="hold" grpId="6"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3" nodeType="click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3"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
                                        </p:tgtEl>
                                      </p:cBhvr>
                                    </p:animEffect>
                                    <p:set>
                                      <p:cBhvr>
                                        <p:cTn id="87" dur="1" fill="hold">
                                          <p:stCondLst>
                                            <p:cond delay="499"/>
                                          </p:stCondLst>
                                        </p:cTn>
                                        <p:tgtEl>
                                          <p:spTgt spid="5"/>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2" nodeType="after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childTnLst>
                          </p:cTn>
                        </p:par>
                        <p:par>
                          <p:cTn id="92" fill="hold">
                            <p:stCondLst>
                              <p:cond delay="1000"/>
                            </p:stCondLst>
                            <p:childTnLst>
                              <p:par>
                                <p:cTn id="93" presetID="10" presetClass="entr" presetSubtype="0" fill="hold" grpId="2"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4"/>
                                        </p:tgtEl>
                                      </p:cBhvr>
                                    </p:animEffect>
                                    <p:set>
                                      <p:cBhvr>
                                        <p:cTn id="100" dur="1" fill="hold">
                                          <p:stCondLst>
                                            <p:cond delay="499"/>
                                          </p:stCondLst>
                                        </p:cTn>
                                        <p:tgtEl>
                                          <p:spTgt spid="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3" nodeType="clickEffect">
                                  <p:stCondLst>
                                    <p:cond delay="0"/>
                                  </p:stCondLst>
                                  <p:childTnLst>
                                    <p:animEffect transition="out" filter="fade">
                                      <p:cBhvr>
                                        <p:cTn id="111" dur="500"/>
                                        <p:tgtEl>
                                          <p:spTgt spid="4"/>
                                        </p:tgtEl>
                                      </p:cBhvr>
                                    </p:animEffect>
                                    <p:set>
                                      <p:cBhvr>
                                        <p:cTn id="112" dur="1" fill="hold">
                                          <p:stCondLst>
                                            <p:cond delay="499"/>
                                          </p:stCondLst>
                                        </p:cTn>
                                        <p:tgtEl>
                                          <p:spTgt spid="4"/>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4" nodeType="afterEffect">
                                  <p:stCondLst>
                                    <p:cond delay="0"/>
                                  </p:stCondLst>
                                  <p:childTnLst>
                                    <p:set>
                                      <p:cBhvr>
                                        <p:cTn id="115" dur="1" fill="hold">
                                          <p:stCondLst>
                                            <p:cond delay="0"/>
                                          </p:stCondLst>
                                        </p:cTn>
                                        <p:tgtEl>
                                          <p:spTgt spid="9"/>
                                        </p:tgtEl>
                                        <p:attrNameLst>
                                          <p:attrName>style.visibility</p:attrName>
                                        </p:attrNameLst>
                                      </p:cBhvr>
                                      <p:to>
                                        <p:strVal val="visible"/>
                                      </p:to>
                                    </p:set>
                                    <p:animEffect transition="in" filter="fade">
                                      <p:cBhvr>
                                        <p:cTn id="1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9" grpId="0" animBg="1"/>
      <p:bldP spid="9" grpId="1" animBg="1"/>
      <p:bldP spid="9" grpId="2" animBg="1"/>
      <p:bldP spid="9" grpId="3" animBg="1"/>
      <p:bldP spid="9" grpId="4" animBg="1"/>
      <p:bldP spid="9" grpId="6" animBg="1"/>
      <p:bldP spid="9" grpId="8" animBg="1"/>
      <p:bldP spid="9" grpId="9" animBg="1"/>
      <p:bldP spid="9" grpId="1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4" name="TextBox 3">
            <a:extLst>
              <a:ext uri="{FF2B5EF4-FFF2-40B4-BE49-F238E27FC236}">
                <a16:creationId xmlns:a16="http://schemas.microsoft.com/office/drawing/2014/main" id="{04586B4D-EBEE-41A9-A639-F62388A2284D}"/>
              </a:ext>
            </a:extLst>
          </p:cNvPr>
          <p:cNvSpPr txBox="1"/>
          <p:nvPr/>
        </p:nvSpPr>
        <p:spPr bwMode="auto">
          <a:xfrm>
            <a:off x="1547553" y="1079947"/>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fingers (and thumbs) are there?</a:t>
            </a:r>
          </a:p>
          <a:p>
            <a:pPr algn="ctr">
              <a:buClr>
                <a:srgbClr val="82CBDD"/>
              </a:buClr>
              <a:buNone/>
            </a:pPr>
            <a:r>
              <a:rPr lang="en-GB" sz="2400" dirty="0">
                <a:latin typeface="Myriad Pro Semibold" charset="0"/>
                <a:ea typeface="Myriad Pro Semibold" charset="0"/>
                <a:cs typeface="Myriad Pro Semibold" charset="0"/>
              </a:rPr>
              <a:t>Count in groups of five.</a:t>
            </a:r>
          </a:p>
        </p:txBody>
      </p:sp>
      <p:pic>
        <p:nvPicPr>
          <p:cNvPr id="5" name="Picture 4">
            <a:extLst>
              <a:ext uri="{FF2B5EF4-FFF2-40B4-BE49-F238E27FC236}">
                <a16:creationId xmlns:a16="http://schemas.microsoft.com/office/drawing/2014/main" id="{102D73A9-04DB-4AE5-80B4-389E07884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11" y="2509621"/>
            <a:ext cx="565721" cy="788583"/>
          </a:xfrm>
          <a:prstGeom prst="rect">
            <a:avLst/>
          </a:prstGeom>
        </p:spPr>
      </p:pic>
      <p:pic>
        <p:nvPicPr>
          <p:cNvPr id="6" name="Picture 5">
            <a:extLst>
              <a:ext uri="{FF2B5EF4-FFF2-40B4-BE49-F238E27FC236}">
                <a16:creationId xmlns:a16="http://schemas.microsoft.com/office/drawing/2014/main" id="{65557A7D-ED70-48BC-8904-2AC733C3E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419" y="2509621"/>
            <a:ext cx="565721" cy="788583"/>
          </a:xfrm>
          <a:prstGeom prst="rect">
            <a:avLst/>
          </a:prstGeom>
        </p:spPr>
      </p:pic>
      <p:pic>
        <p:nvPicPr>
          <p:cNvPr id="7" name="Picture 6">
            <a:extLst>
              <a:ext uri="{FF2B5EF4-FFF2-40B4-BE49-F238E27FC236}">
                <a16:creationId xmlns:a16="http://schemas.microsoft.com/office/drawing/2014/main" id="{2022FF6B-8CA9-492F-BAFD-5B9809822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828" y="2509621"/>
            <a:ext cx="565721" cy="788583"/>
          </a:xfrm>
          <a:prstGeom prst="rect">
            <a:avLst/>
          </a:prstGeom>
        </p:spPr>
      </p:pic>
      <p:pic>
        <p:nvPicPr>
          <p:cNvPr id="8" name="Picture 7">
            <a:extLst>
              <a:ext uri="{FF2B5EF4-FFF2-40B4-BE49-F238E27FC236}">
                <a16:creationId xmlns:a16="http://schemas.microsoft.com/office/drawing/2014/main" id="{A26D3667-F7CF-45A0-ADCB-5560796A2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237" y="2509621"/>
            <a:ext cx="565721" cy="788583"/>
          </a:xfrm>
          <a:prstGeom prst="rect">
            <a:avLst/>
          </a:prstGeom>
        </p:spPr>
      </p:pic>
      <p:pic>
        <p:nvPicPr>
          <p:cNvPr id="9" name="Picture 8">
            <a:extLst>
              <a:ext uri="{FF2B5EF4-FFF2-40B4-BE49-F238E27FC236}">
                <a16:creationId xmlns:a16="http://schemas.microsoft.com/office/drawing/2014/main" id="{4302CDE3-FCBD-4BB5-A41C-4AB3A4E78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645" y="2509621"/>
            <a:ext cx="565721" cy="788583"/>
          </a:xfrm>
          <a:prstGeom prst="rect">
            <a:avLst/>
          </a:prstGeom>
        </p:spPr>
      </p:pic>
      <p:pic>
        <p:nvPicPr>
          <p:cNvPr id="10" name="Picture 9">
            <a:extLst>
              <a:ext uri="{FF2B5EF4-FFF2-40B4-BE49-F238E27FC236}">
                <a16:creationId xmlns:a16="http://schemas.microsoft.com/office/drawing/2014/main" id="{28DD91E9-2879-4933-9ED6-D615C92D9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11" y="3655046"/>
            <a:ext cx="565721" cy="788583"/>
          </a:xfrm>
          <a:prstGeom prst="rect">
            <a:avLst/>
          </a:prstGeom>
        </p:spPr>
      </p:pic>
      <p:pic>
        <p:nvPicPr>
          <p:cNvPr id="11" name="Picture 10">
            <a:extLst>
              <a:ext uri="{FF2B5EF4-FFF2-40B4-BE49-F238E27FC236}">
                <a16:creationId xmlns:a16="http://schemas.microsoft.com/office/drawing/2014/main" id="{7F3C3EB6-6E8D-4376-96D4-87CD896BC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419" y="3655046"/>
            <a:ext cx="565721" cy="788583"/>
          </a:xfrm>
          <a:prstGeom prst="rect">
            <a:avLst/>
          </a:prstGeom>
        </p:spPr>
      </p:pic>
      <p:sp>
        <p:nvSpPr>
          <p:cNvPr id="12" name="TextBox 11">
            <a:extLst>
              <a:ext uri="{FF2B5EF4-FFF2-40B4-BE49-F238E27FC236}">
                <a16:creationId xmlns:a16="http://schemas.microsoft.com/office/drawing/2014/main" id="{0B774B27-0E19-4D7C-875A-7ACEC32F6201}"/>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3" name="TextBox 12">
            <a:extLst>
              <a:ext uri="{FF2B5EF4-FFF2-40B4-BE49-F238E27FC236}">
                <a16:creationId xmlns:a16="http://schemas.microsoft.com/office/drawing/2014/main" id="{69EE17EB-77B6-4C9D-9230-9A402E39223E}"/>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4" name="TextBox 13">
            <a:extLst>
              <a:ext uri="{FF2B5EF4-FFF2-40B4-BE49-F238E27FC236}">
                <a16:creationId xmlns:a16="http://schemas.microsoft.com/office/drawing/2014/main" id="{57D2F077-0500-4F22-979A-99C0DA3954EF}"/>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5" name="TextBox 14">
            <a:extLst>
              <a:ext uri="{FF2B5EF4-FFF2-40B4-BE49-F238E27FC236}">
                <a16:creationId xmlns:a16="http://schemas.microsoft.com/office/drawing/2014/main" id="{0C5A0725-8FE1-44F7-A85C-7AC6A17AD034}"/>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6" name="TextBox 15">
            <a:extLst>
              <a:ext uri="{FF2B5EF4-FFF2-40B4-BE49-F238E27FC236}">
                <a16:creationId xmlns:a16="http://schemas.microsoft.com/office/drawing/2014/main" id="{27EC311C-2DEC-4E57-BCCB-968FF018CF8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7" name="TextBox 16">
            <a:extLst>
              <a:ext uri="{FF2B5EF4-FFF2-40B4-BE49-F238E27FC236}">
                <a16:creationId xmlns:a16="http://schemas.microsoft.com/office/drawing/2014/main" id="{0AD3271B-76EB-40F0-9798-9D0D5F9A8F6E}"/>
              </a:ext>
            </a:extLst>
          </p:cNvPr>
          <p:cNvSpPr txBox="1"/>
          <p:nvPr/>
        </p:nvSpPr>
        <p:spPr bwMode="auto">
          <a:xfrm>
            <a:off x="4396311" y="532139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59A42CEF-5AC7-4313-A1E2-DA30BBE9AD82}"/>
              </a:ext>
            </a:extLst>
          </p:cNvPr>
          <p:cNvSpPr txBox="1"/>
          <p:nvPr/>
        </p:nvSpPr>
        <p:spPr bwMode="auto">
          <a:xfrm>
            <a:off x="4240916" y="4881770"/>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a:t>
            </a:r>
          </a:p>
        </p:txBody>
      </p:sp>
      <p:sp>
        <p:nvSpPr>
          <p:cNvPr id="19" name="TextBox 18">
            <a:extLst>
              <a:ext uri="{FF2B5EF4-FFF2-40B4-BE49-F238E27FC236}">
                <a16:creationId xmlns:a16="http://schemas.microsoft.com/office/drawing/2014/main" id="{3104344A-CBF7-4AE5-A2D1-78201DC78ECD}"/>
              </a:ext>
            </a:extLst>
          </p:cNvPr>
          <p:cNvSpPr txBox="1"/>
          <p:nvPr/>
        </p:nvSpPr>
        <p:spPr bwMode="auto">
          <a:xfrm>
            <a:off x="4261275"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F50CCB6C-3209-409F-8E93-C18272F6DA8F}"/>
              </a:ext>
            </a:extLst>
          </p:cNvPr>
          <p:cNvSpPr txBox="1"/>
          <p:nvPr/>
        </p:nvSpPr>
        <p:spPr bwMode="auto">
          <a:xfrm>
            <a:off x="4044488" y="4881770"/>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fifteen</a:t>
            </a:r>
          </a:p>
        </p:txBody>
      </p:sp>
      <p:sp>
        <p:nvSpPr>
          <p:cNvPr id="21" name="TextBox 20">
            <a:extLst>
              <a:ext uri="{FF2B5EF4-FFF2-40B4-BE49-F238E27FC236}">
                <a16:creationId xmlns:a16="http://schemas.microsoft.com/office/drawing/2014/main" id="{22AA4D81-3EE3-4D3A-BD1A-CFE5A3FC91F2}"/>
              </a:ext>
            </a:extLst>
          </p:cNvPr>
          <p:cNvSpPr txBox="1"/>
          <p:nvPr/>
        </p:nvSpPr>
        <p:spPr bwMode="auto">
          <a:xfrm>
            <a:off x="4022751" y="4881770"/>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22" name="TextBox 21">
            <a:extLst>
              <a:ext uri="{FF2B5EF4-FFF2-40B4-BE49-F238E27FC236}">
                <a16:creationId xmlns:a16="http://schemas.microsoft.com/office/drawing/2014/main" id="{19CCF8CF-22C2-4D49-9927-9A44B202D496}"/>
              </a:ext>
            </a:extLst>
          </p:cNvPr>
          <p:cNvSpPr txBox="1"/>
          <p:nvPr/>
        </p:nvSpPr>
        <p:spPr bwMode="auto">
          <a:xfrm>
            <a:off x="3722282" y="4881770"/>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twenty-five</a:t>
            </a:r>
          </a:p>
        </p:txBody>
      </p:sp>
      <p:sp>
        <p:nvSpPr>
          <p:cNvPr id="23" name="TextBox 22">
            <a:extLst>
              <a:ext uri="{FF2B5EF4-FFF2-40B4-BE49-F238E27FC236}">
                <a16:creationId xmlns:a16="http://schemas.microsoft.com/office/drawing/2014/main" id="{0F2BBA66-A05D-4514-99CE-7276165EE4F6}"/>
              </a:ext>
            </a:extLst>
          </p:cNvPr>
          <p:cNvSpPr txBox="1"/>
          <p:nvPr/>
        </p:nvSpPr>
        <p:spPr bwMode="auto">
          <a:xfrm>
            <a:off x="4117774" y="4881770"/>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
        <p:nvSpPr>
          <p:cNvPr id="24" name="TextBox 23">
            <a:extLst>
              <a:ext uri="{FF2B5EF4-FFF2-40B4-BE49-F238E27FC236}">
                <a16:creationId xmlns:a16="http://schemas.microsoft.com/office/drawing/2014/main" id="{47F947C8-05FE-4CD6-8632-45D47469D969}"/>
              </a:ext>
            </a:extLst>
          </p:cNvPr>
          <p:cNvSpPr txBox="1"/>
          <p:nvPr/>
        </p:nvSpPr>
        <p:spPr bwMode="auto">
          <a:xfrm>
            <a:off x="3817311" y="4892464"/>
            <a:ext cx="1509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thirty-five</a:t>
            </a:r>
          </a:p>
        </p:txBody>
      </p:sp>
      <p:pic>
        <p:nvPicPr>
          <p:cNvPr id="25" name="Picture 24">
            <a:extLst>
              <a:ext uri="{FF2B5EF4-FFF2-40B4-BE49-F238E27FC236}">
                <a16:creationId xmlns:a16="http://schemas.microsoft.com/office/drawing/2014/main" id="{EB61BCE8-2E6D-4887-B6EB-4E2DAFC9F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237" y="3655045"/>
            <a:ext cx="565721" cy="788583"/>
          </a:xfrm>
          <a:prstGeom prst="rect">
            <a:avLst/>
          </a:prstGeom>
        </p:spPr>
      </p:pic>
      <p:pic>
        <p:nvPicPr>
          <p:cNvPr id="26" name="Picture 25">
            <a:extLst>
              <a:ext uri="{FF2B5EF4-FFF2-40B4-BE49-F238E27FC236}">
                <a16:creationId xmlns:a16="http://schemas.microsoft.com/office/drawing/2014/main" id="{1FF8EA0A-AE7C-426B-A4A2-1BA0E27BE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827" y="3695695"/>
            <a:ext cx="565721" cy="788583"/>
          </a:xfrm>
          <a:prstGeom prst="rect">
            <a:avLst/>
          </a:prstGeom>
        </p:spPr>
      </p:pic>
      <p:sp>
        <p:nvSpPr>
          <p:cNvPr id="27" name="TextBox 26">
            <a:extLst>
              <a:ext uri="{FF2B5EF4-FFF2-40B4-BE49-F238E27FC236}">
                <a16:creationId xmlns:a16="http://schemas.microsoft.com/office/drawing/2014/main" id="{EC7C8BFC-E1E8-44FA-B4E5-97304B827001}"/>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40</a:t>
            </a:r>
          </a:p>
        </p:txBody>
      </p:sp>
      <p:sp>
        <p:nvSpPr>
          <p:cNvPr id="3" name="TextBox 2">
            <a:extLst>
              <a:ext uri="{FF2B5EF4-FFF2-40B4-BE49-F238E27FC236}">
                <a16:creationId xmlns:a16="http://schemas.microsoft.com/office/drawing/2014/main" id="{72152D8F-FD46-4CDE-86A2-3E8882644A3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p>
        </p:txBody>
      </p:sp>
      <p:sp>
        <p:nvSpPr>
          <p:cNvPr id="28" name="TextBox 27">
            <a:extLst>
              <a:ext uri="{FF2B5EF4-FFF2-40B4-BE49-F238E27FC236}">
                <a16:creationId xmlns:a16="http://schemas.microsoft.com/office/drawing/2014/main" id="{36CCA7AC-6EF4-4ACA-BD41-0FE308DDCB21}"/>
              </a:ext>
            </a:extLst>
          </p:cNvPr>
          <p:cNvSpPr txBox="1"/>
          <p:nvPr/>
        </p:nvSpPr>
        <p:spPr bwMode="auto">
          <a:xfrm>
            <a:off x="4156245" y="4892464"/>
            <a:ext cx="831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a:t>
            </a:r>
          </a:p>
        </p:txBody>
      </p:sp>
      <p:sp>
        <p:nvSpPr>
          <p:cNvPr id="29" name="TextBox 28">
            <a:extLst>
              <a:ext uri="{FF2B5EF4-FFF2-40B4-BE49-F238E27FC236}">
                <a16:creationId xmlns:a16="http://schemas.microsoft.com/office/drawing/2014/main" id="{5FEC588A-4437-4882-9A71-5BDCF767A8B6}"/>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p>
        </p:txBody>
      </p:sp>
      <p:sp>
        <p:nvSpPr>
          <p:cNvPr id="30" name="TextBox 29">
            <a:extLst>
              <a:ext uri="{FF2B5EF4-FFF2-40B4-BE49-F238E27FC236}">
                <a16:creationId xmlns:a16="http://schemas.microsoft.com/office/drawing/2014/main" id="{383134F1-0E13-4881-80A5-4CF46A12BFA4}"/>
              </a:ext>
            </a:extLst>
          </p:cNvPr>
          <p:cNvSpPr txBox="1"/>
          <p:nvPr/>
        </p:nvSpPr>
        <p:spPr bwMode="auto">
          <a:xfrm>
            <a:off x="3855779" y="4892464"/>
            <a:ext cx="14324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forty-five</a:t>
            </a:r>
          </a:p>
        </p:txBody>
      </p:sp>
    </p:spTree>
    <p:extLst>
      <p:ext uri="{BB962C8B-B14F-4D97-AF65-F5344CB8AC3E}">
        <p14:creationId xmlns:p14="http://schemas.microsoft.com/office/powerpoint/2010/main" val="363389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6"/>
                                        </p:tgtEl>
                                      </p:cBhvr>
                                    </p:animEffect>
                                    <p:animScale>
                                      <p:cBhvr>
                                        <p:cTn id="23" dur="375" autoRev="1" fill="hold"/>
                                        <p:tgtEl>
                                          <p:spTgt spid="6"/>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750" tmFilter="0, 0; .2, .5; .8, .5; 1, 0"/>
                                        <p:tgtEl>
                                          <p:spTgt spid="7"/>
                                        </p:tgtEl>
                                      </p:cBhvr>
                                    </p:animEffect>
                                    <p:animScale>
                                      <p:cBhvr>
                                        <p:cTn id="41" dur="375" autoRev="1" fill="hold"/>
                                        <p:tgtEl>
                                          <p:spTgt spid="7"/>
                                        </p:tgtEl>
                                      </p:cBhvr>
                                      <p:by x="105000" y="105000"/>
                                    </p:animScale>
                                  </p:childTnLst>
                                </p:cTn>
                              </p:par>
                              <p:par>
                                <p:cTn id="42" presetID="10" presetClass="exit" presetSubtype="0" fill="hold" grpId="1"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ntr" presetSubtype="0" fill="hold" grpId="0" nodeType="withEffect">
                                  <p:stCondLst>
                                    <p:cond delay="5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750" tmFilter="0, 0; .2, .5; .8, .5; 1, 0"/>
                                        <p:tgtEl>
                                          <p:spTgt spid="8"/>
                                        </p:tgtEl>
                                      </p:cBhvr>
                                    </p:animEffect>
                                    <p:animScale>
                                      <p:cBhvr>
                                        <p:cTn id="58" dur="375" autoRev="1" fill="hold"/>
                                        <p:tgtEl>
                                          <p:spTgt spid="8"/>
                                        </p:tgtEl>
                                      </p:cBhvr>
                                      <p:by x="105000" y="105000"/>
                                    </p:animScale>
                                  </p:childTnLst>
                                </p:cTn>
                              </p:par>
                              <p:par>
                                <p:cTn id="59" presetID="10" presetClass="exit" presetSubtype="0" fill="hold" grpId="1" nodeType="with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0" presetClass="entr" presetSubtype="0" fill="hold" grpId="0" nodeType="with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750" tmFilter="0, 0; .2, .5; .8, .5; 1, 0"/>
                                        <p:tgtEl>
                                          <p:spTgt spid="9"/>
                                        </p:tgtEl>
                                      </p:cBhvr>
                                    </p:animEffect>
                                    <p:animScale>
                                      <p:cBhvr>
                                        <p:cTn id="75" dur="375" autoRev="1" fill="hold"/>
                                        <p:tgtEl>
                                          <p:spTgt spid="9"/>
                                        </p:tgtEl>
                                      </p:cBhvr>
                                      <p:by x="105000" y="105000"/>
                                    </p:animScale>
                                  </p:childTnLst>
                                </p:cTn>
                              </p:par>
                              <p:par>
                                <p:cTn id="76" presetID="10" presetClass="exit" presetSubtype="0" fill="hold" grpId="1" nodeType="withEffect">
                                  <p:stCondLst>
                                    <p:cond delay="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ntr" presetSubtype="0" fill="hold" grpId="0" nodeType="withEffect">
                                  <p:stCondLst>
                                    <p:cond delay="50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childTnLst>
                                    <p:animEffect transition="out" filter="fade">
                                      <p:cBhvr>
                                        <p:cTn id="91" dur="750" tmFilter="0, 0; .2, .5; .8, .5; 1, 0"/>
                                        <p:tgtEl>
                                          <p:spTgt spid="10"/>
                                        </p:tgtEl>
                                      </p:cBhvr>
                                    </p:animEffect>
                                    <p:animScale>
                                      <p:cBhvr>
                                        <p:cTn id="92" dur="375" autoRev="1" fill="hold"/>
                                        <p:tgtEl>
                                          <p:spTgt spid="10"/>
                                        </p:tgtEl>
                                      </p:cBhvr>
                                      <p:by x="105000" y="105000"/>
                                    </p:animScale>
                                  </p:childTnLst>
                                </p:cTn>
                              </p:par>
                              <p:par>
                                <p:cTn id="93" presetID="10" presetClass="exit" presetSubtype="0" fill="hold" grpId="1" nodeType="withEffect">
                                  <p:stCondLst>
                                    <p:cond delay="0"/>
                                  </p:stCondLst>
                                  <p:childTnLst>
                                    <p:animEffect transition="out" filter="fade">
                                      <p:cBhvr>
                                        <p:cTn id="94" dur="500"/>
                                        <p:tgtEl>
                                          <p:spTgt spid="22"/>
                                        </p:tgtEl>
                                      </p:cBhvr>
                                    </p:animEffect>
                                    <p:set>
                                      <p:cBhvr>
                                        <p:cTn id="95" dur="1" fill="hold">
                                          <p:stCondLst>
                                            <p:cond delay="499"/>
                                          </p:stCondLst>
                                        </p:cTn>
                                        <p:tgtEl>
                                          <p:spTgt spid="22"/>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par>
                                <p:cTn id="99" presetID="10" presetClass="entr" presetSubtype="0" fill="hold" grpId="0" nodeType="withEffect">
                                  <p:stCondLst>
                                    <p:cond delay="50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500"/>
                                        <p:tgtEl>
                                          <p:spTgt spid="23"/>
                                        </p:tgtEl>
                                      </p:cBhvr>
                                    </p:animEffect>
                                  </p:childTnLst>
                                </p:cTn>
                              </p:par>
                              <p:par>
                                <p:cTn id="102" presetID="10" presetClass="entr" presetSubtype="0" fill="hold" grpId="0" nodeType="withEffect">
                                  <p:stCondLst>
                                    <p:cond delay="50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750" tmFilter="0, 0; .2, .5; .8, .5; 1, 0"/>
                                        <p:tgtEl>
                                          <p:spTgt spid="11"/>
                                        </p:tgtEl>
                                      </p:cBhvr>
                                    </p:animEffect>
                                    <p:animScale>
                                      <p:cBhvr>
                                        <p:cTn id="109" dur="375" autoRev="1" fill="hold"/>
                                        <p:tgtEl>
                                          <p:spTgt spid="11"/>
                                        </p:tgtEl>
                                      </p:cBhvr>
                                      <p:by x="105000" y="105000"/>
                                    </p:animScale>
                                  </p:childTnLst>
                                </p:cTn>
                              </p:par>
                              <p:par>
                                <p:cTn id="110" presetID="10" presetClass="exit" presetSubtype="0" fill="hold" grpId="1" nodeType="with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2"/>
                                        </p:tgtEl>
                                      </p:cBhvr>
                                    </p:animEffect>
                                    <p:set>
                                      <p:cBhvr>
                                        <p:cTn id="115" dur="1" fill="hold">
                                          <p:stCondLst>
                                            <p:cond delay="499"/>
                                          </p:stCondLst>
                                        </p:cTn>
                                        <p:tgtEl>
                                          <p:spTgt spid="12"/>
                                        </p:tgtEl>
                                        <p:attrNameLst>
                                          <p:attrName>style.visibility</p:attrName>
                                        </p:attrNameLst>
                                      </p:cBhvr>
                                      <p:to>
                                        <p:strVal val="hidden"/>
                                      </p:to>
                                    </p:set>
                                  </p:childTnLst>
                                </p:cTn>
                              </p:par>
                              <p:par>
                                <p:cTn id="116" presetID="10" presetClass="entr" presetSubtype="0" fill="hold" grpId="0" nodeType="withEffect">
                                  <p:stCondLst>
                                    <p:cond delay="50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500"/>
                                        <p:tgtEl>
                                          <p:spTgt spid="3"/>
                                        </p:tgtEl>
                                      </p:cBhvr>
                                    </p:animEffect>
                                  </p:childTnLst>
                                </p:cTn>
                              </p:par>
                            </p:childTnLst>
                          </p:cTn>
                        </p:par>
                      </p:childTnLst>
                    </p:cTn>
                  </p:par>
                  <p:par>
                    <p:cTn id="122" fill="hold">
                      <p:stCondLst>
                        <p:cond delay="indefinite"/>
                      </p:stCondLst>
                      <p:childTnLst>
                        <p:par>
                          <p:cTn id="123" fill="hold">
                            <p:stCondLst>
                              <p:cond delay="0"/>
                            </p:stCondLst>
                            <p:childTnLst>
                              <p:par>
                                <p:cTn id="124" presetID="26" presetClass="emph" presetSubtype="0" fill="hold" nodeType="clickEffect">
                                  <p:stCondLst>
                                    <p:cond delay="0"/>
                                  </p:stCondLst>
                                  <p:childTnLst>
                                    <p:animEffect transition="out" filter="fade">
                                      <p:cBhvr>
                                        <p:cTn id="125" dur="750" tmFilter="0, 0; .2, .5; .8, .5; 1, 0"/>
                                        <p:tgtEl>
                                          <p:spTgt spid="26"/>
                                        </p:tgtEl>
                                      </p:cBhvr>
                                    </p:animEffect>
                                    <p:animScale>
                                      <p:cBhvr>
                                        <p:cTn id="126" dur="375" autoRev="1" fill="hold"/>
                                        <p:tgtEl>
                                          <p:spTgt spid="26"/>
                                        </p:tgtEl>
                                      </p:cBhvr>
                                      <p:by x="105000" y="105000"/>
                                    </p:animScale>
                                  </p:childTnLst>
                                </p:cTn>
                              </p:par>
                              <p:par>
                                <p:cTn id="127" presetID="10" presetClass="exit" presetSubtype="0" fill="hold" grpId="1" nodeType="withEffect">
                                  <p:stCondLst>
                                    <p:cond delay="0"/>
                                  </p:stCondLst>
                                  <p:childTnLst>
                                    <p:animEffect transition="out" filter="fade">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3"/>
                                        </p:tgtEl>
                                      </p:cBhvr>
                                    </p:animEffect>
                                    <p:set>
                                      <p:cBhvr>
                                        <p:cTn id="132" dur="1" fill="hold">
                                          <p:stCondLst>
                                            <p:cond delay="499"/>
                                          </p:stCondLst>
                                        </p:cTn>
                                        <p:tgtEl>
                                          <p:spTgt spid="3"/>
                                        </p:tgtEl>
                                        <p:attrNameLst>
                                          <p:attrName>style.visibility</p:attrName>
                                        </p:attrNameLst>
                                      </p:cBhvr>
                                      <p:to>
                                        <p:strVal val="hidden"/>
                                      </p:to>
                                    </p:set>
                                  </p:childTnLst>
                                </p:cTn>
                              </p:par>
                              <p:par>
                                <p:cTn id="133" presetID="10" presetClass="entr" presetSubtype="0" fill="hold" grpId="0" nodeType="withEffect">
                                  <p:stCondLst>
                                    <p:cond delay="50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par>
                                <p:cTn id="136" presetID="10" presetClass="entr" presetSubtype="0" fill="hold" grpId="0" nodeType="withEffect">
                                  <p:stCondLst>
                                    <p:cond delay="50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500"/>
                                        <p:tgtEl>
                                          <p:spTgt spid="27"/>
                                        </p:tgtEl>
                                      </p:cBhvr>
                                    </p:animEffect>
                                  </p:childTnLst>
                                </p:cTn>
                              </p:par>
                            </p:childTnLst>
                          </p:cTn>
                        </p:par>
                      </p:childTnLst>
                    </p:cTn>
                  </p:par>
                  <p:par>
                    <p:cTn id="139" fill="hold">
                      <p:stCondLst>
                        <p:cond delay="indefinite"/>
                      </p:stCondLst>
                      <p:childTnLst>
                        <p:par>
                          <p:cTn id="140" fill="hold">
                            <p:stCondLst>
                              <p:cond delay="0"/>
                            </p:stCondLst>
                            <p:childTnLst>
                              <p:par>
                                <p:cTn id="141" presetID="26" presetClass="emph" presetSubtype="0" fill="hold" nodeType="clickEffect">
                                  <p:stCondLst>
                                    <p:cond delay="0"/>
                                  </p:stCondLst>
                                  <p:childTnLst>
                                    <p:animEffect transition="out" filter="fade">
                                      <p:cBhvr>
                                        <p:cTn id="142" dur="750" tmFilter="0, 0; .2, .5; .8, .5; 1, 0"/>
                                        <p:tgtEl>
                                          <p:spTgt spid="25"/>
                                        </p:tgtEl>
                                      </p:cBhvr>
                                    </p:animEffect>
                                    <p:animScale>
                                      <p:cBhvr>
                                        <p:cTn id="143" dur="375" autoRev="1" fill="hold"/>
                                        <p:tgtEl>
                                          <p:spTgt spid="25"/>
                                        </p:tgtEl>
                                      </p:cBhvr>
                                      <p:by x="105000" y="105000"/>
                                    </p:animScale>
                                  </p:childTnLst>
                                </p:cTn>
                              </p:par>
                              <p:par>
                                <p:cTn id="144" presetID="10" presetClass="exit" presetSubtype="0" fill="hold" grpId="1" nodeType="withEffect">
                                  <p:stCondLst>
                                    <p:cond delay="0"/>
                                  </p:stCondLst>
                                  <p:childTnLst>
                                    <p:animEffect transition="out" filter="fade">
                                      <p:cBhvr>
                                        <p:cTn id="145" dur="500"/>
                                        <p:tgtEl>
                                          <p:spTgt spid="28"/>
                                        </p:tgtEl>
                                      </p:cBhvr>
                                    </p:animEffect>
                                    <p:set>
                                      <p:cBhvr>
                                        <p:cTn id="146" dur="1" fill="hold">
                                          <p:stCondLst>
                                            <p:cond delay="499"/>
                                          </p:stCondLst>
                                        </p:cTn>
                                        <p:tgtEl>
                                          <p:spTgt spid="28"/>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27"/>
                                        </p:tgtEl>
                                      </p:cBhvr>
                                    </p:animEffect>
                                    <p:set>
                                      <p:cBhvr>
                                        <p:cTn id="149" dur="1" fill="hold">
                                          <p:stCondLst>
                                            <p:cond delay="499"/>
                                          </p:stCondLst>
                                        </p:cTn>
                                        <p:tgtEl>
                                          <p:spTgt spid="27"/>
                                        </p:tgtEl>
                                        <p:attrNameLst>
                                          <p:attrName>style.visibility</p:attrName>
                                        </p:attrNameLst>
                                      </p:cBhvr>
                                      <p:to>
                                        <p:strVal val="hidden"/>
                                      </p:to>
                                    </p:set>
                                  </p:childTnLst>
                                </p:cTn>
                              </p:par>
                              <p:par>
                                <p:cTn id="150" presetID="10" presetClass="entr" presetSubtype="0" fill="hold" grpId="0" nodeType="withEffect">
                                  <p:stCondLst>
                                    <p:cond delay="500"/>
                                  </p:stCondLst>
                                  <p:childTnLst>
                                    <p:set>
                                      <p:cBhvr>
                                        <p:cTn id="151" dur="1" fill="hold">
                                          <p:stCondLst>
                                            <p:cond delay="0"/>
                                          </p:stCondLst>
                                        </p:cTn>
                                        <p:tgtEl>
                                          <p:spTgt spid="30"/>
                                        </p:tgtEl>
                                        <p:attrNameLst>
                                          <p:attrName>style.visibility</p:attrName>
                                        </p:attrNameLst>
                                      </p:cBhvr>
                                      <p:to>
                                        <p:strVal val="visible"/>
                                      </p:to>
                                    </p:set>
                                    <p:animEffect transition="in" filter="fade">
                                      <p:cBhvr>
                                        <p:cTn id="152" dur="500"/>
                                        <p:tgtEl>
                                          <p:spTgt spid="30"/>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29"/>
                                        </p:tgtEl>
                                        <p:attrNameLst>
                                          <p:attrName>style.visibility</p:attrName>
                                        </p:attrNameLst>
                                      </p:cBhvr>
                                      <p:to>
                                        <p:strVal val="visible"/>
                                      </p:to>
                                    </p:set>
                                    <p:animEffect transition="in" filter="fade">
                                      <p:cBhvr>
                                        <p:cTn id="1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7" grpId="0"/>
      <p:bldP spid="27" grpId="1"/>
      <p:bldP spid="3" grpId="0"/>
      <p:bldP spid="3" grpId="1"/>
      <p:bldP spid="28" grpId="0"/>
      <p:bldP spid="28" grpId="1"/>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pic>
        <p:nvPicPr>
          <p:cNvPr id="15" name="Picture 14" descr="A picture containing object, mirror&#10;&#10;Description automatically generated">
            <a:extLst>
              <a:ext uri="{FF2B5EF4-FFF2-40B4-BE49-F238E27FC236}">
                <a16:creationId xmlns:a16="http://schemas.microsoft.com/office/drawing/2014/main" id="{73FFF3A8-5BE9-4916-90FF-5A82E058B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614" y="2764769"/>
            <a:ext cx="501282" cy="254381"/>
          </a:xfrm>
          <a:prstGeom prst="rect">
            <a:avLst/>
          </a:prstGeom>
        </p:spPr>
      </p:pic>
      <p:pic>
        <p:nvPicPr>
          <p:cNvPr id="16" name="Picture 15">
            <a:extLst>
              <a:ext uri="{FF2B5EF4-FFF2-40B4-BE49-F238E27FC236}">
                <a16:creationId xmlns:a16="http://schemas.microsoft.com/office/drawing/2014/main" id="{D9D91B0D-AEB1-4B29-8D26-4A96A4AF5D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9605" y="2764769"/>
            <a:ext cx="501282" cy="501282"/>
          </a:xfrm>
          <a:prstGeom prst="rect">
            <a:avLst/>
          </a:prstGeom>
        </p:spPr>
      </p:pic>
      <p:pic>
        <p:nvPicPr>
          <p:cNvPr id="17" name="Picture 16">
            <a:extLst>
              <a:ext uri="{FF2B5EF4-FFF2-40B4-BE49-F238E27FC236}">
                <a16:creationId xmlns:a16="http://schemas.microsoft.com/office/drawing/2014/main" id="{97730501-71D8-4109-94A0-2E2A8AFAE7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8596" y="2764769"/>
            <a:ext cx="501282" cy="748182"/>
          </a:xfrm>
          <a:prstGeom prst="rect">
            <a:avLst/>
          </a:prstGeom>
        </p:spPr>
      </p:pic>
      <p:pic>
        <p:nvPicPr>
          <p:cNvPr id="18" name="Picture 17">
            <a:extLst>
              <a:ext uri="{FF2B5EF4-FFF2-40B4-BE49-F238E27FC236}">
                <a16:creationId xmlns:a16="http://schemas.microsoft.com/office/drawing/2014/main" id="{E90D9BB8-6624-4E3D-96CF-112124699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587" y="2764769"/>
            <a:ext cx="501282" cy="995081"/>
          </a:xfrm>
          <a:prstGeom prst="rect">
            <a:avLst/>
          </a:prstGeom>
        </p:spPr>
      </p:pic>
      <p:pic>
        <p:nvPicPr>
          <p:cNvPr id="19" name="Picture 18">
            <a:extLst>
              <a:ext uri="{FF2B5EF4-FFF2-40B4-BE49-F238E27FC236}">
                <a16:creationId xmlns:a16="http://schemas.microsoft.com/office/drawing/2014/main" id="{82AE26CF-B290-4D8B-9604-AFEC1F3D7C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6586" y="2764769"/>
            <a:ext cx="501282" cy="1241981"/>
          </a:xfrm>
          <a:prstGeom prst="rect">
            <a:avLst/>
          </a:prstGeom>
        </p:spPr>
      </p:pic>
      <p:pic>
        <p:nvPicPr>
          <p:cNvPr id="20" name="Picture 19" descr="A close up of a logo&#10;&#10;Description automatically generated">
            <a:extLst>
              <a:ext uri="{FF2B5EF4-FFF2-40B4-BE49-F238E27FC236}">
                <a16:creationId xmlns:a16="http://schemas.microsoft.com/office/drawing/2014/main" id="{BFBE02C5-5F6B-45AA-9AD6-02D6EAD17C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7958" y="2764769"/>
            <a:ext cx="501282" cy="1548735"/>
          </a:xfrm>
          <a:prstGeom prst="rect">
            <a:avLst/>
          </a:prstGeom>
        </p:spPr>
      </p:pic>
      <p:pic>
        <p:nvPicPr>
          <p:cNvPr id="21" name="Picture 20" descr="A picture containing weapon&#10;&#10;Description automatically generated">
            <a:extLst>
              <a:ext uri="{FF2B5EF4-FFF2-40B4-BE49-F238E27FC236}">
                <a16:creationId xmlns:a16="http://schemas.microsoft.com/office/drawing/2014/main" id="{16E37BC2-BEB5-45A4-AD91-1D7A558C13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6951" y="2764769"/>
            <a:ext cx="501282" cy="1795636"/>
          </a:xfrm>
          <a:prstGeom prst="rect">
            <a:avLst/>
          </a:prstGeom>
        </p:spPr>
      </p:pic>
      <p:pic>
        <p:nvPicPr>
          <p:cNvPr id="22" name="Picture 21" descr="A picture containing scissors&#10;&#10;Description automatically generated">
            <a:extLst>
              <a:ext uri="{FF2B5EF4-FFF2-40B4-BE49-F238E27FC236}">
                <a16:creationId xmlns:a16="http://schemas.microsoft.com/office/drawing/2014/main" id="{B29EF237-0194-4E8C-BF85-2EF1B5AC92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5944" y="2764769"/>
            <a:ext cx="501282" cy="2042536"/>
          </a:xfrm>
          <a:prstGeom prst="rect">
            <a:avLst/>
          </a:prstGeom>
        </p:spPr>
      </p:pic>
      <p:pic>
        <p:nvPicPr>
          <p:cNvPr id="23" name="Picture 22">
            <a:extLst>
              <a:ext uri="{FF2B5EF4-FFF2-40B4-BE49-F238E27FC236}">
                <a16:creationId xmlns:a16="http://schemas.microsoft.com/office/drawing/2014/main" id="{E8AB41E5-CA20-4490-B999-6F90BC2439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4935" y="2764769"/>
            <a:ext cx="501282" cy="2289435"/>
          </a:xfrm>
          <a:prstGeom prst="rect">
            <a:avLst/>
          </a:prstGeom>
        </p:spPr>
      </p:pic>
      <p:pic>
        <p:nvPicPr>
          <p:cNvPr id="24" name="Picture 23" descr="A picture containing scissors, tool&#10;&#10;Description automatically generated">
            <a:extLst>
              <a:ext uri="{FF2B5EF4-FFF2-40B4-BE49-F238E27FC236}">
                <a16:creationId xmlns:a16="http://schemas.microsoft.com/office/drawing/2014/main" id="{8EDF8771-B55B-42A6-B1A5-C5A655616E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15474" y="2764769"/>
            <a:ext cx="501282" cy="2540076"/>
          </a:xfrm>
          <a:prstGeom prst="rect">
            <a:avLst/>
          </a:prstGeom>
        </p:spPr>
      </p:pic>
      <p:pic>
        <p:nvPicPr>
          <p:cNvPr id="26" name="Picture 25">
            <a:extLst>
              <a:ext uri="{FF2B5EF4-FFF2-40B4-BE49-F238E27FC236}">
                <a16:creationId xmlns:a16="http://schemas.microsoft.com/office/drawing/2014/main" id="{664BC5DF-7E66-4524-B7D5-5968923AD8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459" y="2360645"/>
            <a:ext cx="8411430" cy="134673"/>
          </a:xfrm>
          <a:prstGeom prst="rect">
            <a:avLst/>
          </a:prstGeom>
        </p:spPr>
      </p:pic>
      <p:sp>
        <p:nvSpPr>
          <p:cNvPr id="27" name="TextBox 26">
            <a:extLst>
              <a:ext uri="{FF2B5EF4-FFF2-40B4-BE49-F238E27FC236}">
                <a16:creationId xmlns:a16="http://schemas.microsoft.com/office/drawing/2014/main" id="{CFC81948-73C0-484C-B3FC-CC644CD9138F}"/>
              </a:ext>
            </a:extLst>
          </p:cNvPr>
          <p:cNvSpPr txBox="1"/>
          <p:nvPr/>
        </p:nvSpPr>
        <p:spPr bwMode="auto">
          <a:xfrm>
            <a:off x="110512"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0</a:t>
            </a:r>
          </a:p>
        </p:txBody>
      </p:sp>
      <p:sp>
        <p:nvSpPr>
          <p:cNvPr id="28" name="TextBox 27">
            <a:extLst>
              <a:ext uri="{FF2B5EF4-FFF2-40B4-BE49-F238E27FC236}">
                <a16:creationId xmlns:a16="http://schemas.microsoft.com/office/drawing/2014/main" id="{D9BDF5EE-13EC-4865-AF20-63A775177690}"/>
              </a:ext>
            </a:extLst>
          </p:cNvPr>
          <p:cNvSpPr txBox="1"/>
          <p:nvPr/>
        </p:nvSpPr>
        <p:spPr bwMode="auto">
          <a:xfrm>
            <a:off x="950354"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a:t>
            </a:r>
          </a:p>
        </p:txBody>
      </p:sp>
      <p:sp>
        <p:nvSpPr>
          <p:cNvPr id="29" name="TextBox 28">
            <a:extLst>
              <a:ext uri="{FF2B5EF4-FFF2-40B4-BE49-F238E27FC236}">
                <a16:creationId xmlns:a16="http://schemas.microsoft.com/office/drawing/2014/main" id="{67A48B5F-76E7-407A-BEF5-3C34FEE431B4}"/>
              </a:ext>
            </a:extLst>
          </p:cNvPr>
          <p:cNvSpPr txBox="1"/>
          <p:nvPr/>
        </p:nvSpPr>
        <p:spPr bwMode="auto">
          <a:xfrm>
            <a:off x="1789346"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4</a:t>
            </a:r>
          </a:p>
        </p:txBody>
      </p:sp>
      <p:sp>
        <p:nvSpPr>
          <p:cNvPr id="30" name="TextBox 29">
            <a:extLst>
              <a:ext uri="{FF2B5EF4-FFF2-40B4-BE49-F238E27FC236}">
                <a16:creationId xmlns:a16="http://schemas.microsoft.com/office/drawing/2014/main" id="{C76C81D9-EB91-47A7-BD6F-ED3C9F743574}"/>
              </a:ext>
            </a:extLst>
          </p:cNvPr>
          <p:cNvSpPr txBox="1"/>
          <p:nvPr/>
        </p:nvSpPr>
        <p:spPr bwMode="auto">
          <a:xfrm>
            <a:off x="2626929"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6</a:t>
            </a:r>
          </a:p>
        </p:txBody>
      </p:sp>
      <p:sp>
        <p:nvSpPr>
          <p:cNvPr id="31" name="TextBox 30">
            <a:extLst>
              <a:ext uri="{FF2B5EF4-FFF2-40B4-BE49-F238E27FC236}">
                <a16:creationId xmlns:a16="http://schemas.microsoft.com/office/drawing/2014/main" id="{06744AA2-8187-4B63-9B5F-08B17FEE93AA}"/>
              </a:ext>
            </a:extLst>
          </p:cNvPr>
          <p:cNvSpPr txBox="1"/>
          <p:nvPr/>
        </p:nvSpPr>
        <p:spPr bwMode="auto">
          <a:xfrm>
            <a:off x="3468042" y="2474944"/>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8</a:t>
            </a:r>
          </a:p>
        </p:txBody>
      </p:sp>
      <p:sp>
        <p:nvSpPr>
          <p:cNvPr id="32" name="TextBox 31">
            <a:extLst>
              <a:ext uri="{FF2B5EF4-FFF2-40B4-BE49-F238E27FC236}">
                <a16:creationId xmlns:a16="http://schemas.microsoft.com/office/drawing/2014/main" id="{BCBCC4EC-E85C-4DA1-AC0F-7B1F399934F8}"/>
              </a:ext>
            </a:extLst>
          </p:cNvPr>
          <p:cNvSpPr txBox="1"/>
          <p:nvPr/>
        </p:nvSpPr>
        <p:spPr bwMode="auto">
          <a:xfrm>
            <a:off x="4258826" y="247494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10</a:t>
            </a:r>
          </a:p>
        </p:txBody>
      </p:sp>
      <p:sp>
        <p:nvSpPr>
          <p:cNvPr id="33" name="TextBox 32">
            <a:extLst>
              <a:ext uri="{FF2B5EF4-FFF2-40B4-BE49-F238E27FC236}">
                <a16:creationId xmlns:a16="http://schemas.microsoft.com/office/drawing/2014/main" id="{706C50E4-7E47-4993-8FDD-484CCE583A7F}"/>
              </a:ext>
            </a:extLst>
          </p:cNvPr>
          <p:cNvSpPr txBox="1"/>
          <p:nvPr/>
        </p:nvSpPr>
        <p:spPr bwMode="auto">
          <a:xfrm>
            <a:off x="5100197" y="247494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12</a:t>
            </a:r>
          </a:p>
        </p:txBody>
      </p:sp>
      <p:sp>
        <p:nvSpPr>
          <p:cNvPr id="34" name="TextBox 33">
            <a:extLst>
              <a:ext uri="{FF2B5EF4-FFF2-40B4-BE49-F238E27FC236}">
                <a16:creationId xmlns:a16="http://schemas.microsoft.com/office/drawing/2014/main" id="{5AF98A63-4241-4C42-9CF5-92D935657682}"/>
              </a:ext>
            </a:extLst>
          </p:cNvPr>
          <p:cNvSpPr txBox="1"/>
          <p:nvPr/>
        </p:nvSpPr>
        <p:spPr bwMode="auto">
          <a:xfrm>
            <a:off x="5936210" y="247494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14</a:t>
            </a:r>
          </a:p>
        </p:txBody>
      </p:sp>
      <p:sp>
        <p:nvSpPr>
          <p:cNvPr id="35" name="TextBox 34">
            <a:extLst>
              <a:ext uri="{FF2B5EF4-FFF2-40B4-BE49-F238E27FC236}">
                <a16:creationId xmlns:a16="http://schemas.microsoft.com/office/drawing/2014/main" id="{2335A192-F9AC-4478-8C4E-56C6051387E0}"/>
              </a:ext>
            </a:extLst>
          </p:cNvPr>
          <p:cNvSpPr txBox="1"/>
          <p:nvPr/>
        </p:nvSpPr>
        <p:spPr bwMode="auto">
          <a:xfrm>
            <a:off x="6777738" y="247494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16</a:t>
            </a:r>
          </a:p>
        </p:txBody>
      </p:sp>
      <p:sp>
        <p:nvSpPr>
          <p:cNvPr id="36" name="TextBox 35">
            <a:extLst>
              <a:ext uri="{FF2B5EF4-FFF2-40B4-BE49-F238E27FC236}">
                <a16:creationId xmlns:a16="http://schemas.microsoft.com/office/drawing/2014/main" id="{A316041B-7680-4E0E-AAA9-54ACE96905C4}"/>
              </a:ext>
            </a:extLst>
          </p:cNvPr>
          <p:cNvSpPr txBox="1"/>
          <p:nvPr/>
        </p:nvSpPr>
        <p:spPr bwMode="auto">
          <a:xfrm>
            <a:off x="7616573" y="247494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18</a:t>
            </a:r>
          </a:p>
        </p:txBody>
      </p:sp>
      <p:sp>
        <p:nvSpPr>
          <p:cNvPr id="37" name="TextBox 36">
            <a:extLst>
              <a:ext uri="{FF2B5EF4-FFF2-40B4-BE49-F238E27FC236}">
                <a16:creationId xmlns:a16="http://schemas.microsoft.com/office/drawing/2014/main" id="{927F8E38-C727-4DA2-8F39-8E3B3623878B}"/>
              </a:ext>
            </a:extLst>
          </p:cNvPr>
          <p:cNvSpPr txBox="1"/>
          <p:nvPr/>
        </p:nvSpPr>
        <p:spPr bwMode="auto">
          <a:xfrm>
            <a:off x="8455561" y="2474944"/>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20</a:t>
            </a:r>
          </a:p>
        </p:txBody>
      </p:sp>
      <p:sp>
        <p:nvSpPr>
          <p:cNvPr id="38" name="TextBox 37">
            <a:extLst>
              <a:ext uri="{FF2B5EF4-FFF2-40B4-BE49-F238E27FC236}">
                <a16:creationId xmlns:a16="http://schemas.microsoft.com/office/drawing/2014/main" id="{F388BD2A-55B3-4D17-9BEF-A29A34DBDA63}"/>
              </a:ext>
            </a:extLst>
          </p:cNvPr>
          <p:cNvSpPr txBox="1"/>
          <p:nvPr/>
        </p:nvSpPr>
        <p:spPr bwMode="auto">
          <a:xfrm>
            <a:off x="529303"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14A946AA-5192-46C4-9AEC-1272F99B0D8F}"/>
              </a:ext>
            </a:extLst>
          </p:cNvPr>
          <p:cNvSpPr txBox="1"/>
          <p:nvPr/>
        </p:nvSpPr>
        <p:spPr bwMode="auto">
          <a:xfrm>
            <a:off x="1369872"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3</a:t>
            </a:r>
          </a:p>
        </p:txBody>
      </p:sp>
      <p:sp>
        <p:nvSpPr>
          <p:cNvPr id="40" name="TextBox 39">
            <a:extLst>
              <a:ext uri="{FF2B5EF4-FFF2-40B4-BE49-F238E27FC236}">
                <a16:creationId xmlns:a16="http://schemas.microsoft.com/office/drawing/2014/main" id="{4A64929B-8B6B-4840-9AA9-DD6F01B96AB6}"/>
              </a:ext>
            </a:extLst>
          </p:cNvPr>
          <p:cNvSpPr txBox="1"/>
          <p:nvPr/>
        </p:nvSpPr>
        <p:spPr bwMode="auto">
          <a:xfrm>
            <a:off x="2209011"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5</a:t>
            </a:r>
          </a:p>
        </p:txBody>
      </p:sp>
      <p:sp>
        <p:nvSpPr>
          <p:cNvPr id="41" name="TextBox 40">
            <a:extLst>
              <a:ext uri="{FF2B5EF4-FFF2-40B4-BE49-F238E27FC236}">
                <a16:creationId xmlns:a16="http://schemas.microsoft.com/office/drawing/2014/main" id="{39C5CA71-158F-4AB0-B372-5231C202480C}"/>
              </a:ext>
            </a:extLst>
          </p:cNvPr>
          <p:cNvSpPr txBox="1"/>
          <p:nvPr/>
        </p:nvSpPr>
        <p:spPr bwMode="auto">
          <a:xfrm>
            <a:off x="3046287"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7</a:t>
            </a:r>
          </a:p>
        </p:txBody>
      </p:sp>
      <p:sp>
        <p:nvSpPr>
          <p:cNvPr id="42" name="TextBox 41">
            <a:extLst>
              <a:ext uri="{FF2B5EF4-FFF2-40B4-BE49-F238E27FC236}">
                <a16:creationId xmlns:a16="http://schemas.microsoft.com/office/drawing/2014/main" id="{0F9AC1F0-77ED-4E20-BD45-07F8DFCEC749}"/>
              </a:ext>
            </a:extLst>
          </p:cNvPr>
          <p:cNvSpPr txBox="1"/>
          <p:nvPr/>
        </p:nvSpPr>
        <p:spPr bwMode="auto">
          <a:xfrm>
            <a:off x="3888981" y="2474944"/>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9</a:t>
            </a:r>
          </a:p>
        </p:txBody>
      </p:sp>
      <p:sp>
        <p:nvSpPr>
          <p:cNvPr id="43" name="TextBox 42">
            <a:extLst>
              <a:ext uri="{FF2B5EF4-FFF2-40B4-BE49-F238E27FC236}">
                <a16:creationId xmlns:a16="http://schemas.microsoft.com/office/drawing/2014/main" id="{9ADBA116-CDC9-474F-83A4-3C8B5F41AA1C}"/>
              </a:ext>
            </a:extLst>
          </p:cNvPr>
          <p:cNvSpPr txBox="1"/>
          <p:nvPr/>
        </p:nvSpPr>
        <p:spPr bwMode="auto">
          <a:xfrm>
            <a:off x="4677890" y="247494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11</a:t>
            </a:r>
          </a:p>
        </p:txBody>
      </p:sp>
      <p:sp>
        <p:nvSpPr>
          <p:cNvPr id="44" name="TextBox 43">
            <a:extLst>
              <a:ext uri="{FF2B5EF4-FFF2-40B4-BE49-F238E27FC236}">
                <a16:creationId xmlns:a16="http://schemas.microsoft.com/office/drawing/2014/main" id="{49CFE5F6-460B-43D1-9EA9-A90A3E6CC67D}"/>
              </a:ext>
            </a:extLst>
          </p:cNvPr>
          <p:cNvSpPr txBox="1"/>
          <p:nvPr/>
        </p:nvSpPr>
        <p:spPr bwMode="auto">
          <a:xfrm>
            <a:off x="5520616" y="247494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13</a:t>
            </a:r>
          </a:p>
        </p:txBody>
      </p:sp>
      <p:sp>
        <p:nvSpPr>
          <p:cNvPr id="45" name="TextBox 44">
            <a:extLst>
              <a:ext uri="{FF2B5EF4-FFF2-40B4-BE49-F238E27FC236}">
                <a16:creationId xmlns:a16="http://schemas.microsoft.com/office/drawing/2014/main" id="{12ECCCA9-6EA5-4D24-9562-B091AF014A09}"/>
              </a:ext>
            </a:extLst>
          </p:cNvPr>
          <p:cNvSpPr txBox="1"/>
          <p:nvPr/>
        </p:nvSpPr>
        <p:spPr bwMode="auto">
          <a:xfrm>
            <a:off x="6355618" y="247494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15</a:t>
            </a:r>
          </a:p>
        </p:txBody>
      </p:sp>
      <p:sp>
        <p:nvSpPr>
          <p:cNvPr id="46" name="TextBox 45">
            <a:extLst>
              <a:ext uri="{FF2B5EF4-FFF2-40B4-BE49-F238E27FC236}">
                <a16:creationId xmlns:a16="http://schemas.microsoft.com/office/drawing/2014/main" id="{D32B8315-A8E5-4616-B5E4-26DF9C7F00D0}"/>
              </a:ext>
            </a:extLst>
          </p:cNvPr>
          <p:cNvSpPr txBox="1"/>
          <p:nvPr/>
        </p:nvSpPr>
        <p:spPr bwMode="auto">
          <a:xfrm>
            <a:off x="7197080" y="247494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17</a:t>
            </a:r>
          </a:p>
        </p:txBody>
      </p:sp>
      <p:sp>
        <p:nvSpPr>
          <p:cNvPr id="47" name="TextBox 46">
            <a:extLst>
              <a:ext uri="{FF2B5EF4-FFF2-40B4-BE49-F238E27FC236}">
                <a16:creationId xmlns:a16="http://schemas.microsoft.com/office/drawing/2014/main" id="{48C74C1E-2F56-44A9-B62E-8D67B801939F}"/>
              </a:ext>
            </a:extLst>
          </p:cNvPr>
          <p:cNvSpPr txBox="1"/>
          <p:nvPr/>
        </p:nvSpPr>
        <p:spPr bwMode="auto">
          <a:xfrm>
            <a:off x="8038448" y="2474944"/>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19</a:t>
            </a:r>
          </a:p>
        </p:txBody>
      </p:sp>
    </p:spTree>
    <p:extLst>
      <p:ext uri="{BB962C8B-B14F-4D97-AF65-F5344CB8AC3E}">
        <p14:creationId xmlns:p14="http://schemas.microsoft.com/office/powerpoint/2010/main" val="12618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500"/>
                                        <p:tgtEl>
                                          <p:spTgt spid="2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fade">
                                      <p:cBhvr>
                                        <p:cTn id="134" dur="500"/>
                                        <p:tgtEl>
                                          <p:spTgt spid="37"/>
                                        </p:tgtEl>
                                      </p:cBhvr>
                                    </p:animEffec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500"/>
                                        <p:tgtEl>
                                          <p:spTgt spid="2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2" nodeType="clickEffect">
                                  <p:stCondLst>
                                    <p:cond delay="0"/>
                                  </p:stCondLst>
                                  <p:childTnLst>
                                    <p:animEffect transition="out" filter="fade">
                                      <p:cBhvr>
                                        <p:cTn id="141" dur="500"/>
                                        <p:tgtEl>
                                          <p:spTgt spid="27"/>
                                        </p:tgtEl>
                                      </p:cBhvr>
                                    </p:animEffect>
                                    <p:set>
                                      <p:cBhvr>
                                        <p:cTn id="142" dur="1" fill="hold">
                                          <p:stCondLst>
                                            <p:cond delay="499"/>
                                          </p:stCondLst>
                                        </p:cTn>
                                        <p:tgtEl>
                                          <p:spTgt spid="2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8"/>
                                        </p:tgtEl>
                                      </p:cBhvr>
                                    </p:animEffect>
                                    <p:set>
                                      <p:cBhvr>
                                        <p:cTn id="145" dur="1" fill="hold">
                                          <p:stCondLst>
                                            <p:cond delay="499"/>
                                          </p:stCondLst>
                                        </p:cTn>
                                        <p:tgtEl>
                                          <p:spTgt spid="3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8"/>
                                        </p:tgtEl>
                                      </p:cBhvr>
                                    </p:animEffect>
                                    <p:set>
                                      <p:cBhvr>
                                        <p:cTn id="148" dur="1" fill="hold">
                                          <p:stCondLst>
                                            <p:cond delay="499"/>
                                          </p:stCondLst>
                                        </p:cTn>
                                        <p:tgtEl>
                                          <p:spTgt spid="28"/>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5"/>
                                        </p:tgtEl>
                                      </p:cBhvr>
                                    </p:animEffect>
                                    <p:set>
                                      <p:cBhvr>
                                        <p:cTn id="151" dur="1" fill="hold">
                                          <p:stCondLst>
                                            <p:cond delay="499"/>
                                          </p:stCondLst>
                                        </p:cTn>
                                        <p:tgtEl>
                                          <p:spTgt spid="1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9"/>
                                        </p:tgtEl>
                                      </p:cBhvr>
                                    </p:animEffect>
                                    <p:set>
                                      <p:cBhvr>
                                        <p:cTn id="154" dur="1" fill="hold">
                                          <p:stCondLst>
                                            <p:cond delay="499"/>
                                          </p:stCondLst>
                                        </p:cTn>
                                        <p:tgtEl>
                                          <p:spTgt spid="3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29"/>
                                        </p:tgtEl>
                                      </p:cBhvr>
                                    </p:animEffect>
                                    <p:set>
                                      <p:cBhvr>
                                        <p:cTn id="157" dur="1" fill="hold">
                                          <p:stCondLst>
                                            <p:cond delay="499"/>
                                          </p:stCondLst>
                                        </p:cTn>
                                        <p:tgtEl>
                                          <p:spTgt spid="29"/>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6"/>
                                        </p:tgtEl>
                                      </p:cBhvr>
                                    </p:animEffect>
                                    <p:set>
                                      <p:cBhvr>
                                        <p:cTn id="160" dur="1" fill="hold">
                                          <p:stCondLst>
                                            <p:cond delay="499"/>
                                          </p:stCondLst>
                                        </p:cTn>
                                        <p:tgtEl>
                                          <p:spTgt spid="16"/>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40"/>
                                        </p:tgtEl>
                                      </p:cBhvr>
                                    </p:animEffect>
                                    <p:set>
                                      <p:cBhvr>
                                        <p:cTn id="163" dur="1" fill="hold">
                                          <p:stCondLst>
                                            <p:cond delay="499"/>
                                          </p:stCondLst>
                                        </p:cTn>
                                        <p:tgtEl>
                                          <p:spTgt spid="40"/>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0"/>
                                        </p:tgtEl>
                                      </p:cBhvr>
                                    </p:animEffect>
                                    <p:set>
                                      <p:cBhvr>
                                        <p:cTn id="166" dur="1" fill="hold">
                                          <p:stCondLst>
                                            <p:cond delay="499"/>
                                          </p:stCondLst>
                                        </p:cTn>
                                        <p:tgtEl>
                                          <p:spTgt spid="30"/>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7"/>
                                        </p:tgtEl>
                                      </p:cBhvr>
                                    </p:animEffect>
                                    <p:set>
                                      <p:cBhvr>
                                        <p:cTn id="169" dur="1" fill="hold">
                                          <p:stCondLst>
                                            <p:cond delay="499"/>
                                          </p:stCondLst>
                                        </p:cTn>
                                        <p:tgtEl>
                                          <p:spTgt spid="17"/>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41"/>
                                        </p:tgtEl>
                                      </p:cBhvr>
                                    </p:animEffect>
                                    <p:set>
                                      <p:cBhvr>
                                        <p:cTn id="172" dur="1" fill="hold">
                                          <p:stCondLst>
                                            <p:cond delay="499"/>
                                          </p:stCondLst>
                                        </p:cTn>
                                        <p:tgtEl>
                                          <p:spTgt spid="41"/>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1"/>
                                        </p:tgtEl>
                                      </p:cBhvr>
                                    </p:animEffect>
                                    <p:set>
                                      <p:cBhvr>
                                        <p:cTn id="175" dur="1" fill="hold">
                                          <p:stCondLst>
                                            <p:cond delay="499"/>
                                          </p:stCondLst>
                                        </p:cTn>
                                        <p:tgtEl>
                                          <p:spTgt spid="31"/>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18"/>
                                        </p:tgtEl>
                                      </p:cBhvr>
                                    </p:animEffect>
                                    <p:set>
                                      <p:cBhvr>
                                        <p:cTn id="178" dur="1" fill="hold">
                                          <p:stCondLst>
                                            <p:cond delay="499"/>
                                          </p:stCondLst>
                                        </p:cTn>
                                        <p:tgtEl>
                                          <p:spTgt spid="18"/>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42"/>
                                        </p:tgtEl>
                                      </p:cBhvr>
                                    </p:animEffect>
                                    <p:set>
                                      <p:cBhvr>
                                        <p:cTn id="181" dur="1" fill="hold">
                                          <p:stCondLst>
                                            <p:cond delay="499"/>
                                          </p:stCondLst>
                                        </p:cTn>
                                        <p:tgtEl>
                                          <p:spTgt spid="42"/>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2"/>
                                        </p:tgtEl>
                                      </p:cBhvr>
                                    </p:animEffect>
                                    <p:set>
                                      <p:cBhvr>
                                        <p:cTn id="184" dur="1" fill="hold">
                                          <p:stCondLst>
                                            <p:cond delay="499"/>
                                          </p:stCondLst>
                                        </p:cTn>
                                        <p:tgtEl>
                                          <p:spTgt spid="32"/>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9"/>
                                        </p:tgtEl>
                                      </p:cBhvr>
                                    </p:animEffect>
                                    <p:set>
                                      <p:cBhvr>
                                        <p:cTn id="187" dur="1" fill="hold">
                                          <p:stCondLst>
                                            <p:cond delay="499"/>
                                          </p:stCondLst>
                                        </p:cTn>
                                        <p:tgtEl>
                                          <p:spTgt spid="19"/>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3"/>
                                        </p:tgtEl>
                                      </p:cBhvr>
                                    </p:animEffect>
                                    <p:set>
                                      <p:cBhvr>
                                        <p:cTn id="190" dur="1" fill="hold">
                                          <p:stCondLst>
                                            <p:cond delay="499"/>
                                          </p:stCondLst>
                                        </p:cTn>
                                        <p:tgtEl>
                                          <p:spTgt spid="43"/>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33"/>
                                        </p:tgtEl>
                                      </p:cBhvr>
                                    </p:animEffect>
                                    <p:set>
                                      <p:cBhvr>
                                        <p:cTn id="193" dur="1" fill="hold">
                                          <p:stCondLst>
                                            <p:cond delay="499"/>
                                          </p:stCondLst>
                                        </p:cTn>
                                        <p:tgtEl>
                                          <p:spTgt spid="33"/>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20"/>
                                        </p:tgtEl>
                                      </p:cBhvr>
                                    </p:animEffect>
                                    <p:set>
                                      <p:cBhvr>
                                        <p:cTn id="196" dur="1" fill="hold">
                                          <p:stCondLst>
                                            <p:cond delay="499"/>
                                          </p:stCondLst>
                                        </p:cTn>
                                        <p:tgtEl>
                                          <p:spTgt spid="20"/>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44"/>
                                        </p:tgtEl>
                                      </p:cBhvr>
                                    </p:animEffect>
                                    <p:set>
                                      <p:cBhvr>
                                        <p:cTn id="199" dur="1" fill="hold">
                                          <p:stCondLst>
                                            <p:cond delay="499"/>
                                          </p:stCondLst>
                                        </p:cTn>
                                        <p:tgtEl>
                                          <p:spTgt spid="44"/>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34"/>
                                        </p:tgtEl>
                                      </p:cBhvr>
                                    </p:animEffect>
                                    <p:set>
                                      <p:cBhvr>
                                        <p:cTn id="202" dur="1" fill="hold">
                                          <p:stCondLst>
                                            <p:cond delay="499"/>
                                          </p:stCondLst>
                                        </p:cTn>
                                        <p:tgtEl>
                                          <p:spTgt spid="34"/>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21"/>
                                        </p:tgtEl>
                                      </p:cBhvr>
                                    </p:animEffect>
                                    <p:set>
                                      <p:cBhvr>
                                        <p:cTn id="205" dur="1" fill="hold">
                                          <p:stCondLst>
                                            <p:cond delay="499"/>
                                          </p:stCondLst>
                                        </p:cTn>
                                        <p:tgtEl>
                                          <p:spTgt spid="21"/>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35"/>
                                        </p:tgtEl>
                                      </p:cBhvr>
                                    </p:animEffect>
                                    <p:set>
                                      <p:cBhvr>
                                        <p:cTn id="211" dur="1" fill="hold">
                                          <p:stCondLst>
                                            <p:cond delay="499"/>
                                          </p:stCondLst>
                                        </p:cTn>
                                        <p:tgtEl>
                                          <p:spTgt spid="35"/>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22"/>
                                        </p:tgtEl>
                                      </p:cBhvr>
                                    </p:animEffect>
                                    <p:set>
                                      <p:cBhvr>
                                        <p:cTn id="214" dur="1" fill="hold">
                                          <p:stCondLst>
                                            <p:cond delay="499"/>
                                          </p:stCondLst>
                                        </p:cTn>
                                        <p:tgtEl>
                                          <p:spTgt spid="22"/>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46"/>
                                        </p:tgtEl>
                                      </p:cBhvr>
                                    </p:animEffect>
                                    <p:set>
                                      <p:cBhvr>
                                        <p:cTn id="217" dur="1" fill="hold">
                                          <p:stCondLst>
                                            <p:cond delay="499"/>
                                          </p:stCondLst>
                                        </p:cTn>
                                        <p:tgtEl>
                                          <p:spTgt spid="46"/>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36"/>
                                        </p:tgtEl>
                                      </p:cBhvr>
                                    </p:animEffect>
                                    <p:set>
                                      <p:cBhvr>
                                        <p:cTn id="220" dur="1" fill="hold">
                                          <p:stCondLst>
                                            <p:cond delay="499"/>
                                          </p:stCondLst>
                                        </p:cTn>
                                        <p:tgtEl>
                                          <p:spTgt spid="36"/>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23"/>
                                        </p:tgtEl>
                                      </p:cBhvr>
                                    </p:animEffect>
                                    <p:set>
                                      <p:cBhvr>
                                        <p:cTn id="223" dur="1" fill="hold">
                                          <p:stCondLst>
                                            <p:cond delay="499"/>
                                          </p:stCondLst>
                                        </p:cTn>
                                        <p:tgtEl>
                                          <p:spTgt spid="23"/>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47"/>
                                        </p:tgtEl>
                                      </p:cBhvr>
                                    </p:animEffect>
                                    <p:set>
                                      <p:cBhvr>
                                        <p:cTn id="226" dur="1" fill="hold">
                                          <p:stCondLst>
                                            <p:cond delay="499"/>
                                          </p:stCondLst>
                                        </p:cTn>
                                        <p:tgtEl>
                                          <p:spTgt spid="47"/>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37"/>
                                        </p:tgtEl>
                                      </p:cBhvr>
                                    </p:animEffect>
                                    <p:set>
                                      <p:cBhvr>
                                        <p:cTn id="229" dur="1" fill="hold">
                                          <p:stCondLst>
                                            <p:cond delay="499"/>
                                          </p:stCondLst>
                                        </p:cTn>
                                        <p:tgtEl>
                                          <p:spTgt spid="37"/>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24"/>
                                        </p:tgtEl>
                                      </p:cBhvr>
                                    </p:animEffect>
                                    <p:set>
                                      <p:cBhvr>
                                        <p:cTn id="232" dur="1" fill="hold">
                                          <p:stCondLst>
                                            <p:cond delay="499"/>
                                          </p:stCondLst>
                                        </p:cTn>
                                        <p:tgtEl>
                                          <p:spTgt spid="24"/>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2" nodeType="clickEffect">
                                  <p:stCondLst>
                                    <p:cond delay="0"/>
                                  </p:stCondLst>
                                  <p:childTnLst>
                                    <p:set>
                                      <p:cBhvr>
                                        <p:cTn id="236" dur="1" fill="hold">
                                          <p:stCondLst>
                                            <p:cond delay="0"/>
                                          </p:stCondLst>
                                        </p:cTn>
                                        <p:tgtEl>
                                          <p:spTgt spid="37"/>
                                        </p:tgtEl>
                                        <p:attrNameLst>
                                          <p:attrName>style.visibility</p:attrName>
                                        </p:attrNameLst>
                                      </p:cBhvr>
                                      <p:to>
                                        <p:strVal val="visible"/>
                                      </p:to>
                                    </p:set>
                                    <p:animEffect transition="in" filter="fade">
                                      <p:cBhvr>
                                        <p:cTn id="237" dur="500"/>
                                        <p:tgtEl>
                                          <p:spTgt spid="37"/>
                                        </p:tgtEl>
                                      </p:cBhvr>
                                    </p:animEffect>
                                  </p:childTnLst>
                                </p:cTn>
                              </p:par>
                              <p:par>
                                <p:cTn id="238" presetID="10" presetClass="entr" presetSubtype="0" fill="hold" nodeType="withEffect">
                                  <p:stCondLst>
                                    <p:cond delay="0"/>
                                  </p:stCondLst>
                                  <p:childTnLst>
                                    <p:set>
                                      <p:cBhvr>
                                        <p:cTn id="239" dur="1" fill="hold">
                                          <p:stCondLst>
                                            <p:cond delay="0"/>
                                          </p:stCondLst>
                                        </p:cTn>
                                        <p:tgtEl>
                                          <p:spTgt spid="24"/>
                                        </p:tgtEl>
                                        <p:attrNameLst>
                                          <p:attrName>style.visibility</p:attrName>
                                        </p:attrNameLst>
                                      </p:cBhvr>
                                      <p:to>
                                        <p:strVal val="visible"/>
                                      </p:to>
                                    </p:set>
                                    <p:animEffect transition="in" filter="fade">
                                      <p:cBhvr>
                                        <p:cTn id="240" dur="500"/>
                                        <p:tgtEl>
                                          <p:spTgt spid="24"/>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2" nodeType="clickEffect">
                                  <p:stCondLst>
                                    <p:cond delay="0"/>
                                  </p:stCondLst>
                                  <p:childTnLst>
                                    <p:set>
                                      <p:cBhvr>
                                        <p:cTn id="244" dur="1" fill="hold">
                                          <p:stCondLst>
                                            <p:cond delay="0"/>
                                          </p:stCondLst>
                                        </p:cTn>
                                        <p:tgtEl>
                                          <p:spTgt spid="47"/>
                                        </p:tgtEl>
                                        <p:attrNameLst>
                                          <p:attrName>style.visibility</p:attrName>
                                        </p:attrNameLst>
                                      </p:cBhvr>
                                      <p:to>
                                        <p:strVal val="visible"/>
                                      </p:to>
                                    </p:set>
                                    <p:animEffect transition="in" filter="fade">
                                      <p:cBhvr>
                                        <p:cTn id="245" dur="500"/>
                                        <p:tgtEl>
                                          <p:spTgt spid="47"/>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2" nodeType="clickEffect">
                                  <p:stCondLst>
                                    <p:cond delay="0"/>
                                  </p:stCondLst>
                                  <p:childTnLst>
                                    <p:set>
                                      <p:cBhvr>
                                        <p:cTn id="249" dur="1" fill="hold">
                                          <p:stCondLst>
                                            <p:cond delay="0"/>
                                          </p:stCondLst>
                                        </p:cTn>
                                        <p:tgtEl>
                                          <p:spTgt spid="36"/>
                                        </p:tgtEl>
                                        <p:attrNameLst>
                                          <p:attrName>style.visibility</p:attrName>
                                        </p:attrNameLst>
                                      </p:cBhvr>
                                      <p:to>
                                        <p:strVal val="visible"/>
                                      </p:to>
                                    </p:set>
                                    <p:animEffect transition="in" filter="fade">
                                      <p:cBhvr>
                                        <p:cTn id="250" dur="500"/>
                                        <p:tgtEl>
                                          <p:spTgt spid="36"/>
                                        </p:tgtEl>
                                      </p:cBhvr>
                                    </p:animEffect>
                                  </p:childTnLst>
                                </p:cTn>
                              </p:par>
                              <p:par>
                                <p:cTn id="251" presetID="10" presetClass="entr" presetSubtype="0" fill="hold" nodeType="withEffect">
                                  <p:stCondLst>
                                    <p:cond delay="0"/>
                                  </p:stCondLst>
                                  <p:childTnLst>
                                    <p:set>
                                      <p:cBhvr>
                                        <p:cTn id="252" dur="1" fill="hold">
                                          <p:stCondLst>
                                            <p:cond delay="0"/>
                                          </p:stCondLst>
                                        </p:cTn>
                                        <p:tgtEl>
                                          <p:spTgt spid="23"/>
                                        </p:tgtEl>
                                        <p:attrNameLst>
                                          <p:attrName>style.visibility</p:attrName>
                                        </p:attrNameLst>
                                      </p:cBhvr>
                                      <p:to>
                                        <p:strVal val="visible"/>
                                      </p:to>
                                    </p:set>
                                    <p:animEffect transition="in" filter="fade">
                                      <p:cBhvr>
                                        <p:cTn id="253" dur="500"/>
                                        <p:tgtEl>
                                          <p:spTgt spid="23"/>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2" nodeType="clickEffect">
                                  <p:stCondLst>
                                    <p:cond delay="0"/>
                                  </p:stCondLst>
                                  <p:childTnLst>
                                    <p:set>
                                      <p:cBhvr>
                                        <p:cTn id="257" dur="1" fill="hold">
                                          <p:stCondLst>
                                            <p:cond delay="0"/>
                                          </p:stCondLst>
                                        </p:cTn>
                                        <p:tgtEl>
                                          <p:spTgt spid="46"/>
                                        </p:tgtEl>
                                        <p:attrNameLst>
                                          <p:attrName>style.visibility</p:attrName>
                                        </p:attrNameLst>
                                      </p:cBhvr>
                                      <p:to>
                                        <p:strVal val="visible"/>
                                      </p:to>
                                    </p:set>
                                    <p:animEffect transition="in" filter="fade">
                                      <p:cBhvr>
                                        <p:cTn id="258" dur="500"/>
                                        <p:tgtEl>
                                          <p:spTgt spid="46"/>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2" nodeType="clickEffect">
                                  <p:stCondLst>
                                    <p:cond delay="0"/>
                                  </p:stCondLst>
                                  <p:childTnLst>
                                    <p:set>
                                      <p:cBhvr>
                                        <p:cTn id="262" dur="1" fill="hold">
                                          <p:stCondLst>
                                            <p:cond delay="0"/>
                                          </p:stCondLst>
                                        </p:cTn>
                                        <p:tgtEl>
                                          <p:spTgt spid="35"/>
                                        </p:tgtEl>
                                        <p:attrNameLst>
                                          <p:attrName>style.visibility</p:attrName>
                                        </p:attrNameLst>
                                      </p:cBhvr>
                                      <p:to>
                                        <p:strVal val="visible"/>
                                      </p:to>
                                    </p:set>
                                    <p:animEffect transition="in" filter="fade">
                                      <p:cBhvr>
                                        <p:cTn id="263" dur="500"/>
                                        <p:tgtEl>
                                          <p:spTgt spid="35"/>
                                        </p:tgtEl>
                                      </p:cBhvr>
                                    </p:animEffect>
                                  </p:childTnLst>
                                </p:cTn>
                              </p:par>
                              <p:par>
                                <p:cTn id="264" presetID="10" presetClass="entr" presetSubtype="0" fill="hold" nodeType="withEffect">
                                  <p:stCondLst>
                                    <p:cond delay="0"/>
                                  </p:stCondLst>
                                  <p:childTnLst>
                                    <p:set>
                                      <p:cBhvr>
                                        <p:cTn id="265" dur="1" fill="hold">
                                          <p:stCondLst>
                                            <p:cond delay="0"/>
                                          </p:stCondLst>
                                        </p:cTn>
                                        <p:tgtEl>
                                          <p:spTgt spid="22"/>
                                        </p:tgtEl>
                                        <p:attrNameLst>
                                          <p:attrName>style.visibility</p:attrName>
                                        </p:attrNameLst>
                                      </p:cBhvr>
                                      <p:to>
                                        <p:strVal val="visible"/>
                                      </p:to>
                                    </p:set>
                                    <p:animEffect transition="in" filter="fade">
                                      <p:cBhvr>
                                        <p:cTn id="266" dur="500"/>
                                        <p:tgtEl>
                                          <p:spTgt spid="22"/>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2" nodeType="clickEffect">
                                  <p:stCondLst>
                                    <p:cond delay="0"/>
                                  </p:stCondLst>
                                  <p:childTnLst>
                                    <p:set>
                                      <p:cBhvr>
                                        <p:cTn id="270" dur="1" fill="hold">
                                          <p:stCondLst>
                                            <p:cond delay="0"/>
                                          </p:stCondLst>
                                        </p:cTn>
                                        <p:tgtEl>
                                          <p:spTgt spid="45"/>
                                        </p:tgtEl>
                                        <p:attrNameLst>
                                          <p:attrName>style.visibility</p:attrName>
                                        </p:attrNameLst>
                                      </p:cBhvr>
                                      <p:to>
                                        <p:strVal val="visible"/>
                                      </p:to>
                                    </p:set>
                                    <p:animEffect transition="in" filter="fade">
                                      <p:cBhvr>
                                        <p:cTn id="271" dur="500"/>
                                        <p:tgtEl>
                                          <p:spTgt spid="45"/>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2" nodeType="clickEffect">
                                  <p:stCondLst>
                                    <p:cond delay="0"/>
                                  </p:stCondLst>
                                  <p:childTnLst>
                                    <p:set>
                                      <p:cBhvr>
                                        <p:cTn id="275" dur="1" fill="hold">
                                          <p:stCondLst>
                                            <p:cond delay="0"/>
                                          </p:stCondLst>
                                        </p:cTn>
                                        <p:tgtEl>
                                          <p:spTgt spid="34"/>
                                        </p:tgtEl>
                                        <p:attrNameLst>
                                          <p:attrName>style.visibility</p:attrName>
                                        </p:attrNameLst>
                                      </p:cBhvr>
                                      <p:to>
                                        <p:strVal val="visible"/>
                                      </p:to>
                                    </p:set>
                                    <p:animEffect transition="in" filter="fade">
                                      <p:cBhvr>
                                        <p:cTn id="276" dur="500"/>
                                        <p:tgtEl>
                                          <p:spTgt spid="34"/>
                                        </p:tgtEl>
                                      </p:cBhvr>
                                    </p:animEffect>
                                  </p:childTnLst>
                                </p:cTn>
                              </p:par>
                              <p:par>
                                <p:cTn id="277" presetID="10" presetClass="entr" presetSubtype="0" fill="hold" nodeType="withEffect">
                                  <p:stCondLst>
                                    <p:cond delay="0"/>
                                  </p:stCondLst>
                                  <p:childTnLst>
                                    <p:set>
                                      <p:cBhvr>
                                        <p:cTn id="278" dur="1" fill="hold">
                                          <p:stCondLst>
                                            <p:cond delay="0"/>
                                          </p:stCondLst>
                                        </p:cTn>
                                        <p:tgtEl>
                                          <p:spTgt spid="21"/>
                                        </p:tgtEl>
                                        <p:attrNameLst>
                                          <p:attrName>style.visibility</p:attrName>
                                        </p:attrNameLst>
                                      </p:cBhvr>
                                      <p:to>
                                        <p:strVal val="visible"/>
                                      </p:to>
                                    </p:set>
                                    <p:animEffect transition="in" filter="fade">
                                      <p:cBhvr>
                                        <p:cTn id="279" dur="500"/>
                                        <p:tgtEl>
                                          <p:spTgt spid="21"/>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2" nodeType="clickEffect">
                                  <p:stCondLst>
                                    <p:cond delay="0"/>
                                  </p:stCondLst>
                                  <p:childTnLst>
                                    <p:set>
                                      <p:cBhvr>
                                        <p:cTn id="283" dur="1" fill="hold">
                                          <p:stCondLst>
                                            <p:cond delay="0"/>
                                          </p:stCondLst>
                                        </p:cTn>
                                        <p:tgtEl>
                                          <p:spTgt spid="44"/>
                                        </p:tgtEl>
                                        <p:attrNameLst>
                                          <p:attrName>style.visibility</p:attrName>
                                        </p:attrNameLst>
                                      </p:cBhvr>
                                      <p:to>
                                        <p:strVal val="visible"/>
                                      </p:to>
                                    </p:set>
                                    <p:animEffect transition="in" filter="fade">
                                      <p:cBhvr>
                                        <p:cTn id="284" dur="500"/>
                                        <p:tgtEl>
                                          <p:spTgt spid="44"/>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2" nodeType="clickEffect">
                                  <p:stCondLst>
                                    <p:cond delay="0"/>
                                  </p:stCondLst>
                                  <p:childTnLst>
                                    <p:set>
                                      <p:cBhvr>
                                        <p:cTn id="288" dur="1" fill="hold">
                                          <p:stCondLst>
                                            <p:cond delay="0"/>
                                          </p:stCondLst>
                                        </p:cTn>
                                        <p:tgtEl>
                                          <p:spTgt spid="33"/>
                                        </p:tgtEl>
                                        <p:attrNameLst>
                                          <p:attrName>style.visibility</p:attrName>
                                        </p:attrNameLst>
                                      </p:cBhvr>
                                      <p:to>
                                        <p:strVal val="visible"/>
                                      </p:to>
                                    </p:set>
                                    <p:animEffect transition="in" filter="fade">
                                      <p:cBhvr>
                                        <p:cTn id="289" dur="500"/>
                                        <p:tgtEl>
                                          <p:spTgt spid="33"/>
                                        </p:tgtEl>
                                      </p:cBhvr>
                                    </p:animEffect>
                                  </p:childTnLst>
                                </p:cTn>
                              </p:par>
                              <p:par>
                                <p:cTn id="290" presetID="10" presetClass="entr" presetSubtype="0" fill="hold" nodeType="withEffect">
                                  <p:stCondLst>
                                    <p:cond delay="0"/>
                                  </p:stCondLst>
                                  <p:childTnLst>
                                    <p:set>
                                      <p:cBhvr>
                                        <p:cTn id="291" dur="1" fill="hold">
                                          <p:stCondLst>
                                            <p:cond delay="0"/>
                                          </p:stCondLst>
                                        </p:cTn>
                                        <p:tgtEl>
                                          <p:spTgt spid="20"/>
                                        </p:tgtEl>
                                        <p:attrNameLst>
                                          <p:attrName>style.visibility</p:attrName>
                                        </p:attrNameLst>
                                      </p:cBhvr>
                                      <p:to>
                                        <p:strVal val="visible"/>
                                      </p:to>
                                    </p:set>
                                    <p:animEffect transition="in" filter="fade">
                                      <p:cBhvr>
                                        <p:cTn id="292" dur="500"/>
                                        <p:tgtEl>
                                          <p:spTgt spid="20"/>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2" nodeType="clickEffect">
                                  <p:stCondLst>
                                    <p:cond delay="0"/>
                                  </p:stCondLst>
                                  <p:childTnLst>
                                    <p:set>
                                      <p:cBhvr>
                                        <p:cTn id="296" dur="1" fill="hold">
                                          <p:stCondLst>
                                            <p:cond delay="0"/>
                                          </p:stCondLst>
                                        </p:cTn>
                                        <p:tgtEl>
                                          <p:spTgt spid="43"/>
                                        </p:tgtEl>
                                        <p:attrNameLst>
                                          <p:attrName>style.visibility</p:attrName>
                                        </p:attrNameLst>
                                      </p:cBhvr>
                                      <p:to>
                                        <p:strVal val="visible"/>
                                      </p:to>
                                    </p:set>
                                    <p:animEffect transition="in" filter="fade">
                                      <p:cBhvr>
                                        <p:cTn id="297" dur="500"/>
                                        <p:tgtEl>
                                          <p:spTgt spid="43"/>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2" nodeType="clickEffect">
                                  <p:stCondLst>
                                    <p:cond delay="0"/>
                                  </p:stCondLst>
                                  <p:childTnLst>
                                    <p:set>
                                      <p:cBhvr>
                                        <p:cTn id="301" dur="1" fill="hold">
                                          <p:stCondLst>
                                            <p:cond delay="0"/>
                                          </p:stCondLst>
                                        </p:cTn>
                                        <p:tgtEl>
                                          <p:spTgt spid="32"/>
                                        </p:tgtEl>
                                        <p:attrNameLst>
                                          <p:attrName>style.visibility</p:attrName>
                                        </p:attrNameLst>
                                      </p:cBhvr>
                                      <p:to>
                                        <p:strVal val="visible"/>
                                      </p:to>
                                    </p:set>
                                    <p:animEffect transition="in" filter="fade">
                                      <p:cBhvr>
                                        <p:cTn id="302" dur="500"/>
                                        <p:tgtEl>
                                          <p:spTgt spid="32"/>
                                        </p:tgtEl>
                                      </p:cBhvr>
                                    </p:animEffect>
                                  </p:childTnLst>
                                </p:cTn>
                              </p:par>
                              <p:par>
                                <p:cTn id="303" presetID="10" presetClass="entr" presetSubtype="0" fill="hold" nodeType="withEffect">
                                  <p:stCondLst>
                                    <p:cond delay="0"/>
                                  </p:stCondLst>
                                  <p:childTnLst>
                                    <p:set>
                                      <p:cBhvr>
                                        <p:cTn id="304" dur="1" fill="hold">
                                          <p:stCondLst>
                                            <p:cond delay="0"/>
                                          </p:stCondLst>
                                        </p:cTn>
                                        <p:tgtEl>
                                          <p:spTgt spid="19"/>
                                        </p:tgtEl>
                                        <p:attrNameLst>
                                          <p:attrName>style.visibility</p:attrName>
                                        </p:attrNameLst>
                                      </p:cBhvr>
                                      <p:to>
                                        <p:strVal val="visible"/>
                                      </p:to>
                                    </p:set>
                                    <p:animEffect transition="in" filter="fade">
                                      <p:cBhvr>
                                        <p:cTn id="305" dur="500"/>
                                        <p:tgtEl>
                                          <p:spTgt spid="19"/>
                                        </p:tgtEl>
                                      </p:cBhvr>
                                    </p:animEffect>
                                  </p:childTnLst>
                                </p:cTn>
                              </p:par>
                            </p:childTnLst>
                          </p:cTn>
                        </p:par>
                      </p:childTnLst>
                    </p:cTn>
                  </p:par>
                  <p:par>
                    <p:cTn id="306" fill="hold">
                      <p:stCondLst>
                        <p:cond delay="indefinite"/>
                      </p:stCondLst>
                      <p:childTnLst>
                        <p:par>
                          <p:cTn id="307" fill="hold">
                            <p:stCondLst>
                              <p:cond delay="0"/>
                            </p:stCondLst>
                            <p:childTnLst>
                              <p:par>
                                <p:cTn id="308" presetID="10" presetClass="entr" presetSubtype="0" fill="hold" grpId="2" nodeType="clickEffect">
                                  <p:stCondLst>
                                    <p:cond delay="0"/>
                                  </p:stCondLst>
                                  <p:childTnLst>
                                    <p:set>
                                      <p:cBhvr>
                                        <p:cTn id="309" dur="1" fill="hold">
                                          <p:stCondLst>
                                            <p:cond delay="0"/>
                                          </p:stCondLst>
                                        </p:cTn>
                                        <p:tgtEl>
                                          <p:spTgt spid="42"/>
                                        </p:tgtEl>
                                        <p:attrNameLst>
                                          <p:attrName>style.visibility</p:attrName>
                                        </p:attrNameLst>
                                      </p:cBhvr>
                                      <p:to>
                                        <p:strVal val="visible"/>
                                      </p:to>
                                    </p:set>
                                    <p:animEffect transition="in" filter="fade">
                                      <p:cBhvr>
                                        <p:cTn id="310" dur="500"/>
                                        <p:tgtEl>
                                          <p:spTgt spid="42"/>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grpId="2" nodeType="clickEffect">
                                  <p:stCondLst>
                                    <p:cond delay="0"/>
                                  </p:stCondLst>
                                  <p:childTnLst>
                                    <p:set>
                                      <p:cBhvr>
                                        <p:cTn id="314" dur="1" fill="hold">
                                          <p:stCondLst>
                                            <p:cond delay="0"/>
                                          </p:stCondLst>
                                        </p:cTn>
                                        <p:tgtEl>
                                          <p:spTgt spid="31"/>
                                        </p:tgtEl>
                                        <p:attrNameLst>
                                          <p:attrName>style.visibility</p:attrName>
                                        </p:attrNameLst>
                                      </p:cBhvr>
                                      <p:to>
                                        <p:strVal val="visible"/>
                                      </p:to>
                                    </p:set>
                                    <p:animEffect transition="in" filter="fade">
                                      <p:cBhvr>
                                        <p:cTn id="315" dur="500"/>
                                        <p:tgtEl>
                                          <p:spTgt spid="31"/>
                                        </p:tgtEl>
                                      </p:cBhvr>
                                    </p:animEffect>
                                  </p:childTnLst>
                                </p:cTn>
                              </p:par>
                              <p:par>
                                <p:cTn id="316" presetID="10" presetClass="entr" presetSubtype="0" fill="hold" nodeType="withEffect">
                                  <p:stCondLst>
                                    <p:cond delay="0"/>
                                  </p:stCondLst>
                                  <p:childTnLst>
                                    <p:set>
                                      <p:cBhvr>
                                        <p:cTn id="317" dur="1" fill="hold">
                                          <p:stCondLst>
                                            <p:cond delay="0"/>
                                          </p:stCondLst>
                                        </p:cTn>
                                        <p:tgtEl>
                                          <p:spTgt spid="18"/>
                                        </p:tgtEl>
                                        <p:attrNameLst>
                                          <p:attrName>style.visibility</p:attrName>
                                        </p:attrNameLst>
                                      </p:cBhvr>
                                      <p:to>
                                        <p:strVal val="visible"/>
                                      </p:to>
                                    </p:set>
                                    <p:animEffect transition="in" filter="fade">
                                      <p:cBhvr>
                                        <p:cTn id="318" dur="500"/>
                                        <p:tgtEl>
                                          <p:spTgt spid="18"/>
                                        </p:tgtEl>
                                      </p:cBhvr>
                                    </p:animEffect>
                                  </p:childTnLst>
                                </p:cTn>
                              </p:par>
                            </p:childTnLst>
                          </p:cTn>
                        </p:par>
                      </p:childTnLst>
                    </p:cTn>
                  </p:par>
                  <p:par>
                    <p:cTn id="319" fill="hold">
                      <p:stCondLst>
                        <p:cond delay="indefinite"/>
                      </p:stCondLst>
                      <p:childTnLst>
                        <p:par>
                          <p:cTn id="320" fill="hold">
                            <p:stCondLst>
                              <p:cond delay="0"/>
                            </p:stCondLst>
                            <p:childTnLst>
                              <p:par>
                                <p:cTn id="321" presetID="10" presetClass="entr" presetSubtype="0" fill="hold" grpId="2" nodeType="clickEffect">
                                  <p:stCondLst>
                                    <p:cond delay="0"/>
                                  </p:stCondLst>
                                  <p:childTnLst>
                                    <p:set>
                                      <p:cBhvr>
                                        <p:cTn id="322" dur="1" fill="hold">
                                          <p:stCondLst>
                                            <p:cond delay="0"/>
                                          </p:stCondLst>
                                        </p:cTn>
                                        <p:tgtEl>
                                          <p:spTgt spid="41"/>
                                        </p:tgtEl>
                                        <p:attrNameLst>
                                          <p:attrName>style.visibility</p:attrName>
                                        </p:attrNameLst>
                                      </p:cBhvr>
                                      <p:to>
                                        <p:strVal val="visible"/>
                                      </p:to>
                                    </p:set>
                                    <p:animEffect transition="in" filter="fade">
                                      <p:cBhvr>
                                        <p:cTn id="323" dur="500"/>
                                        <p:tgtEl>
                                          <p:spTgt spid="41"/>
                                        </p:tgtEl>
                                      </p:cBhvr>
                                    </p:animEffect>
                                  </p:childTnLst>
                                </p:cTn>
                              </p:par>
                            </p:childTnLst>
                          </p:cTn>
                        </p:par>
                      </p:childTnLst>
                    </p:cTn>
                  </p:par>
                  <p:par>
                    <p:cTn id="324" fill="hold">
                      <p:stCondLst>
                        <p:cond delay="indefinite"/>
                      </p:stCondLst>
                      <p:childTnLst>
                        <p:par>
                          <p:cTn id="325" fill="hold">
                            <p:stCondLst>
                              <p:cond delay="0"/>
                            </p:stCondLst>
                            <p:childTnLst>
                              <p:par>
                                <p:cTn id="326" presetID="10" presetClass="entr" presetSubtype="0" fill="hold" grpId="2" nodeType="clickEffect">
                                  <p:stCondLst>
                                    <p:cond delay="0"/>
                                  </p:stCondLst>
                                  <p:childTnLst>
                                    <p:set>
                                      <p:cBhvr>
                                        <p:cTn id="327" dur="1" fill="hold">
                                          <p:stCondLst>
                                            <p:cond delay="0"/>
                                          </p:stCondLst>
                                        </p:cTn>
                                        <p:tgtEl>
                                          <p:spTgt spid="30"/>
                                        </p:tgtEl>
                                        <p:attrNameLst>
                                          <p:attrName>style.visibility</p:attrName>
                                        </p:attrNameLst>
                                      </p:cBhvr>
                                      <p:to>
                                        <p:strVal val="visible"/>
                                      </p:to>
                                    </p:set>
                                    <p:animEffect transition="in" filter="fade">
                                      <p:cBhvr>
                                        <p:cTn id="328" dur="500"/>
                                        <p:tgtEl>
                                          <p:spTgt spid="30"/>
                                        </p:tgtEl>
                                      </p:cBhvr>
                                    </p:animEffect>
                                  </p:childTnLst>
                                </p:cTn>
                              </p:par>
                              <p:par>
                                <p:cTn id="329" presetID="10" presetClass="entr" presetSubtype="0" fill="hold" nodeType="withEffect">
                                  <p:stCondLst>
                                    <p:cond delay="0"/>
                                  </p:stCondLst>
                                  <p:childTnLst>
                                    <p:set>
                                      <p:cBhvr>
                                        <p:cTn id="330" dur="1" fill="hold">
                                          <p:stCondLst>
                                            <p:cond delay="0"/>
                                          </p:stCondLst>
                                        </p:cTn>
                                        <p:tgtEl>
                                          <p:spTgt spid="17"/>
                                        </p:tgtEl>
                                        <p:attrNameLst>
                                          <p:attrName>style.visibility</p:attrName>
                                        </p:attrNameLst>
                                      </p:cBhvr>
                                      <p:to>
                                        <p:strVal val="visible"/>
                                      </p:to>
                                    </p:set>
                                    <p:animEffect transition="in" filter="fade">
                                      <p:cBhvr>
                                        <p:cTn id="331" dur="500"/>
                                        <p:tgtEl>
                                          <p:spTgt spid="17"/>
                                        </p:tgtEl>
                                      </p:cBhvr>
                                    </p:animEffect>
                                  </p:childTnLst>
                                </p:cTn>
                              </p:par>
                            </p:childTnLst>
                          </p:cTn>
                        </p:par>
                      </p:childTnLst>
                    </p:cTn>
                  </p:par>
                  <p:par>
                    <p:cTn id="332" fill="hold">
                      <p:stCondLst>
                        <p:cond delay="indefinite"/>
                      </p:stCondLst>
                      <p:childTnLst>
                        <p:par>
                          <p:cTn id="333" fill="hold">
                            <p:stCondLst>
                              <p:cond delay="0"/>
                            </p:stCondLst>
                            <p:childTnLst>
                              <p:par>
                                <p:cTn id="334" presetID="10" presetClass="entr" presetSubtype="0" fill="hold" grpId="2" nodeType="clickEffect">
                                  <p:stCondLst>
                                    <p:cond delay="0"/>
                                  </p:stCondLst>
                                  <p:childTnLst>
                                    <p:set>
                                      <p:cBhvr>
                                        <p:cTn id="335" dur="1" fill="hold">
                                          <p:stCondLst>
                                            <p:cond delay="0"/>
                                          </p:stCondLst>
                                        </p:cTn>
                                        <p:tgtEl>
                                          <p:spTgt spid="40"/>
                                        </p:tgtEl>
                                        <p:attrNameLst>
                                          <p:attrName>style.visibility</p:attrName>
                                        </p:attrNameLst>
                                      </p:cBhvr>
                                      <p:to>
                                        <p:strVal val="visible"/>
                                      </p:to>
                                    </p:set>
                                    <p:animEffect transition="in" filter="fade">
                                      <p:cBhvr>
                                        <p:cTn id="336" dur="500"/>
                                        <p:tgtEl>
                                          <p:spTgt spid="40"/>
                                        </p:tgtEl>
                                      </p:cBhvr>
                                    </p:animEffect>
                                  </p:childTnLst>
                                </p:cTn>
                              </p:par>
                            </p:childTnLst>
                          </p:cTn>
                        </p:par>
                      </p:childTnLst>
                    </p:cTn>
                  </p:par>
                  <p:par>
                    <p:cTn id="337" fill="hold">
                      <p:stCondLst>
                        <p:cond delay="indefinite"/>
                      </p:stCondLst>
                      <p:childTnLst>
                        <p:par>
                          <p:cTn id="338" fill="hold">
                            <p:stCondLst>
                              <p:cond delay="0"/>
                            </p:stCondLst>
                            <p:childTnLst>
                              <p:par>
                                <p:cTn id="339" presetID="10" presetClass="entr" presetSubtype="0" fill="hold" grpId="2" nodeType="clickEffect">
                                  <p:stCondLst>
                                    <p:cond delay="0"/>
                                  </p:stCondLst>
                                  <p:childTnLst>
                                    <p:set>
                                      <p:cBhvr>
                                        <p:cTn id="340" dur="1" fill="hold">
                                          <p:stCondLst>
                                            <p:cond delay="0"/>
                                          </p:stCondLst>
                                        </p:cTn>
                                        <p:tgtEl>
                                          <p:spTgt spid="29"/>
                                        </p:tgtEl>
                                        <p:attrNameLst>
                                          <p:attrName>style.visibility</p:attrName>
                                        </p:attrNameLst>
                                      </p:cBhvr>
                                      <p:to>
                                        <p:strVal val="visible"/>
                                      </p:to>
                                    </p:set>
                                    <p:animEffect transition="in" filter="fade">
                                      <p:cBhvr>
                                        <p:cTn id="341" dur="500"/>
                                        <p:tgtEl>
                                          <p:spTgt spid="29"/>
                                        </p:tgtEl>
                                      </p:cBhvr>
                                    </p:animEffect>
                                  </p:childTnLst>
                                </p:cTn>
                              </p:par>
                              <p:par>
                                <p:cTn id="342" presetID="10" presetClass="entr" presetSubtype="0" fill="hold" nodeType="withEffect">
                                  <p:stCondLst>
                                    <p:cond delay="0"/>
                                  </p:stCondLst>
                                  <p:childTnLst>
                                    <p:set>
                                      <p:cBhvr>
                                        <p:cTn id="343" dur="1" fill="hold">
                                          <p:stCondLst>
                                            <p:cond delay="0"/>
                                          </p:stCondLst>
                                        </p:cTn>
                                        <p:tgtEl>
                                          <p:spTgt spid="16"/>
                                        </p:tgtEl>
                                        <p:attrNameLst>
                                          <p:attrName>style.visibility</p:attrName>
                                        </p:attrNameLst>
                                      </p:cBhvr>
                                      <p:to>
                                        <p:strVal val="visible"/>
                                      </p:to>
                                    </p:set>
                                    <p:animEffect transition="in" filter="fade">
                                      <p:cBhvr>
                                        <p:cTn id="344" dur="500"/>
                                        <p:tgtEl>
                                          <p:spTgt spid="16"/>
                                        </p:tgtEl>
                                      </p:cBhvr>
                                    </p:animEffect>
                                  </p:childTnLst>
                                </p:cTn>
                              </p:par>
                            </p:childTnLst>
                          </p:cTn>
                        </p:par>
                      </p:childTnLst>
                    </p:cTn>
                  </p:par>
                  <p:par>
                    <p:cTn id="345" fill="hold">
                      <p:stCondLst>
                        <p:cond delay="indefinite"/>
                      </p:stCondLst>
                      <p:childTnLst>
                        <p:par>
                          <p:cTn id="346" fill="hold">
                            <p:stCondLst>
                              <p:cond delay="0"/>
                            </p:stCondLst>
                            <p:childTnLst>
                              <p:par>
                                <p:cTn id="347" presetID="10" presetClass="entr" presetSubtype="0" fill="hold" grpId="2" nodeType="clickEffect">
                                  <p:stCondLst>
                                    <p:cond delay="0"/>
                                  </p:stCondLst>
                                  <p:childTnLst>
                                    <p:set>
                                      <p:cBhvr>
                                        <p:cTn id="348" dur="1" fill="hold">
                                          <p:stCondLst>
                                            <p:cond delay="0"/>
                                          </p:stCondLst>
                                        </p:cTn>
                                        <p:tgtEl>
                                          <p:spTgt spid="39"/>
                                        </p:tgtEl>
                                        <p:attrNameLst>
                                          <p:attrName>style.visibility</p:attrName>
                                        </p:attrNameLst>
                                      </p:cBhvr>
                                      <p:to>
                                        <p:strVal val="visible"/>
                                      </p:to>
                                    </p:set>
                                    <p:animEffect transition="in" filter="fade">
                                      <p:cBhvr>
                                        <p:cTn id="349" dur="500"/>
                                        <p:tgtEl>
                                          <p:spTgt spid="39"/>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grpId="2" nodeType="clickEffect">
                                  <p:stCondLst>
                                    <p:cond delay="0"/>
                                  </p:stCondLst>
                                  <p:childTnLst>
                                    <p:set>
                                      <p:cBhvr>
                                        <p:cTn id="353" dur="1" fill="hold">
                                          <p:stCondLst>
                                            <p:cond delay="0"/>
                                          </p:stCondLst>
                                        </p:cTn>
                                        <p:tgtEl>
                                          <p:spTgt spid="28"/>
                                        </p:tgtEl>
                                        <p:attrNameLst>
                                          <p:attrName>style.visibility</p:attrName>
                                        </p:attrNameLst>
                                      </p:cBhvr>
                                      <p:to>
                                        <p:strVal val="visible"/>
                                      </p:to>
                                    </p:set>
                                    <p:animEffect transition="in" filter="fade">
                                      <p:cBhvr>
                                        <p:cTn id="354" dur="500"/>
                                        <p:tgtEl>
                                          <p:spTgt spid="28"/>
                                        </p:tgtEl>
                                      </p:cBhvr>
                                    </p:animEffect>
                                  </p:childTnLst>
                                </p:cTn>
                              </p:par>
                              <p:par>
                                <p:cTn id="355" presetID="10" presetClass="entr" presetSubtype="0" fill="hold" nodeType="withEffect">
                                  <p:stCondLst>
                                    <p:cond delay="0"/>
                                  </p:stCondLst>
                                  <p:childTnLst>
                                    <p:set>
                                      <p:cBhvr>
                                        <p:cTn id="356" dur="1" fill="hold">
                                          <p:stCondLst>
                                            <p:cond delay="0"/>
                                          </p:stCondLst>
                                        </p:cTn>
                                        <p:tgtEl>
                                          <p:spTgt spid="15"/>
                                        </p:tgtEl>
                                        <p:attrNameLst>
                                          <p:attrName>style.visibility</p:attrName>
                                        </p:attrNameLst>
                                      </p:cBhvr>
                                      <p:to>
                                        <p:strVal val="visible"/>
                                      </p:to>
                                    </p:set>
                                    <p:animEffect transition="in" filter="fade">
                                      <p:cBhvr>
                                        <p:cTn id="357" dur="500"/>
                                        <p:tgtEl>
                                          <p:spTgt spid="15"/>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2" nodeType="clickEffect">
                                  <p:stCondLst>
                                    <p:cond delay="0"/>
                                  </p:stCondLst>
                                  <p:childTnLst>
                                    <p:set>
                                      <p:cBhvr>
                                        <p:cTn id="361" dur="1" fill="hold">
                                          <p:stCondLst>
                                            <p:cond delay="0"/>
                                          </p:stCondLst>
                                        </p:cTn>
                                        <p:tgtEl>
                                          <p:spTgt spid="38"/>
                                        </p:tgtEl>
                                        <p:attrNameLst>
                                          <p:attrName>style.visibility</p:attrName>
                                        </p:attrNameLst>
                                      </p:cBhvr>
                                      <p:to>
                                        <p:strVal val="visible"/>
                                      </p:to>
                                    </p:set>
                                    <p:animEffect transition="in" filter="fade">
                                      <p:cBhvr>
                                        <p:cTn id="362" dur="500"/>
                                        <p:tgtEl>
                                          <p:spTgt spid="38"/>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3" nodeType="clickEffect">
                                  <p:stCondLst>
                                    <p:cond delay="0"/>
                                  </p:stCondLst>
                                  <p:childTnLst>
                                    <p:set>
                                      <p:cBhvr>
                                        <p:cTn id="366" dur="1" fill="hold">
                                          <p:stCondLst>
                                            <p:cond delay="0"/>
                                          </p:stCondLst>
                                        </p:cTn>
                                        <p:tgtEl>
                                          <p:spTgt spid="27"/>
                                        </p:tgtEl>
                                        <p:attrNameLst>
                                          <p:attrName>style.visibility</p:attrName>
                                        </p:attrNameLst>
                                      </p:cBhvr>
                                      <p:to>
                                        <p:strVal val="visible"/>
                                      </p:to>
                                    </p:set>
                                    <p:animEffect transition="in" filter="fade">
                                      <p:cBhvr>
                                        <p:cTn id="3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p:bldP spid="27" grpId="2"/>
      <p:bldP spid="27" grpId="3"/>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P spid="35" grpId="0"/>
      <p:bldP spid="35" grpId="1"/>
      <p:bldP spid="35" grpId="2"/>
      <p:bldP spid="36" grpId="0"/>
      <p:bldP spid="36" grpId="1"/>
      <p:bldP spid="36" grpId="2"/>
      <p:bldP spid="37" grpId="0"/>
      <p:bldP spid="37" grpId="1"/>
      <p:bldP spid="37" grpId="2"/>
      <p:bldP spid="38" grpId="0"/>
      <p:bldP spid="38" grpId="1"/>
      <p:bldP spid="38" grpId="2"/>
      <p:bldP spid="39" grpId="0"/>
      <p:bldP spid="39" grpId="1"/>
      <p:bldP spid="39" grpId="2"/>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p:bldP spid="45" grpId="1"/>
      <p:bldP spid="45" grpId="2"/>
      <p:bldP spid="46" grpId="0"/>
      <p:bldP spid="46" grpId="1"/>
      <p:bldP spid="46" grpId="2"/>
      <p:bldP spid="47" grpId="0"/>
      <p:bldP spid="47" grpId="1"/>
      <p:bldP spid="47" grpId="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6A1887A1-24FC-48F1-9F43-86DD62E0BAD5}"/>
              </a:ext>
            </a:extLst>
          </p:cNvPr>
          <p:cNvSpPr txBox="1"/>
          <p:nvPr/>
        </p:nvSpPr>
        <p:spPr bwMode="auto">
          <a:xfrm>
            <a:off x="1547553" y="1079947"/>
            <a:ext cx="6048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fingers (and thumbs) are there?</a:t>
            </a:r>
          </a:p>
          <a:p>
            <a:pPr algn="ctr">
              <a:buClr>
                <a:srgbClr val="82CBDD"/>
              </a:buClr>
              <a:buNone/>
            </a:pPr>
            <a:r>
              <a:rPr lang="en-GB" sz="2400" dirty="0">
                <a:latin typeface="Myriad Pro Semibold" charset="0"/>
                <a:ea typeface="Myriad Pro Semibold" charset="0"/>
                <a:cs typeface="Myriad Pro Semibold" charset="0"/>
              </a:rPr>
              <a:t>Count in groups of five.</a:t>
            </a:r>
          </a:p>
        </p:txBody>
      </p:sp>
      <p:pic>
        <p:nvPicPr>
          <p:cNvPr id="4" name="Picture 3">
            <a:extLst>
              <a:ext uri="{FF2B5EF4-FFF2-40B4-BE49-F238E27FC236}">
                <a16:creationId xmlns:a16="http://schemas.microsoft.com/office/drawing/2014/main" id="{E27889FF-C6D7-4426-87F3-E53A1E543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11" y="2509621"/>
            <a:ext cx="565721" cy="788583"/>
          </a:xfrm>
          <a:prstGeom prst="rect">
            <a:avLst/>
          </a:prstGeom>
        </p:spPr>
      </p:pic>
      <p:pic>
        <p:nvPicPr>
          <p:cNvPr id="5" name="Picture 4">
            <a:extLst>
              <a:ext uri="{FF2B5EF4-FFF2-40B4-BE49-F238E27FC236}">
                <a16:creationId xmlns:a16="http://schemas.microsoft.com/office/drawing/2014/main" id="{9F99DBBC-9068-4276-B4EA-0FB38C9C2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419" y="2509621"/>
            <a:ext cx="565721" cy="788583"/>
          </a:xfrm>
          <a:prstGeom prst="rect">
            <a:avLst/>
          </a:prstGeom>
        </p:spPr>
      </p:pic>
      <p:pic>
        <p:nvPicPr>
          <p:cNvPr id="6" name="Picture 5">
            <a:extLst>
              <a:ext uri="{FF2B5EF4-FFF2-40B4-BE49-F238E27FC236}">
                <a16:creationId xmlns:a16="http://schemas.microsoft.com/office/drawing/2014/main" id="{7E252D68-AE8A-4036-9A62-AD90950E3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828" y="2509621"/>
            <a:ext cx="565721" cy="788583"/>
          </a:xfrm>
          <a:prstGeom prst="rect">
            <a:avLst/>
          </a:prstGeom>
        </p:spPr>
      </p:pic>
      <p:pic>
        <p:nvPicPr>
          <p:cNvPr id="7" name="Picture 6">
            <a:extLst>
              <a:ext uri="{FF2B5EF4-FFF2-40B4-BE49-F238E27FC236}">
                <a16:creationId xmlns:a16="http://schemas.microsoft.com/office/drawing/2014/main" id="{89F96ACD-1D86-4E72-97BC-27492CCBB8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9237" y="2509621"/>
            <a:ext cx="565721" cy="788583"/>
          </a:xfrm>
          <a:prstGeom prst="rect">
            <a:avLst/>
          </a:prstGeom>
        </p:spPr>
      </p:pic>
      <p:pic>
        <p:nvPicPr>
          <p:cNvPr id="8" name="Picture 7">
            <a:extLst>
              <a:ext uri="{FF2B5EF4-FFF2-40B4-BE49-F238E27FC236}">
                <a16:creationId xmlns:a16="http://schemas.microsoft.com/office/drawing/2014/main" id="{BCED62A4-5965-4C1B-AD7A-59EC62C8D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645" y="2509621"/>
            <a:ext cx="565721" cy="788583"/>
          </a:xfrm>
          <a:prstGeom prst="rect">
            <a:avLst/>
          </a:prstGeom>
        </p:spPr>
      </p:pic>
      <p:pic>
        <p:nvPicPr>
          <p:cNvPr id="9" name="Picture 8">
            <a:extLst>
              <a:ext uri="{FF2B5EF4-FFF2-40B4-BE49-F238E27FC236}">
                <a16:creationId xmlns:a16="http://schemas.microsoft.com/office/drawing/2014/main" id="{FCE20304-CA84-470E-B6EE-D36A91E44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011" y="3655046"/>
            <a:ext cx="565721" cy="788583"/>
          </a:xfrm>
          <a:prstGeom prst="rect">
            <a:avLst/>
          </a:prstGeom>
        </p:spPr>
      </p:pic>
      <p:pic>
        <p:nvPicPr>
          <p:cNvPr id="10" name="Picture 9">
            <a:extLst>
              <a:ext uri="{FF2B5EF4-FFF2-40B4-BE49-F238E27FC236}">
                <a16:creationId xmlns:a16="http://schemas.microsoft.com/office/drawing/2014/main" id="{DA942742-FBE4-4B9A-95CA-489DE64CC4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8419" y="3655046"/>
            <a:ext cx="565721" cy="788583"/>
          </a:xfrm>
          <a:prstGeom prst="rect">
            <a:avLst/>
          </a:prstGeom>
        </p:spPr>
      </p:pic>
      <p:pic>
        <p:nvPicPr>
          <p:cNvPr id="11" name="Picture 10">
            <a:extLst>
              <a:ext uri="{FF2B5EF4-FFF2-40B4-BE49-F238E27FC236}">
                <a16:creationId xmlns:a16="http://schemas.microsoft.com/office/drawing/2014/main" id="{FC3D4691-8DB7-4DD0-8916-265200BB7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237" y="3655045"/>
            <a:ext cx="565721" cy="788583"/>
          </a:xfrm>
          <a:prstGeom prst="rect">
            <a:avLst/>
          </a:prstGeom>
        </p:spPr>
      </p:pic>
      <p:pic>
        <p:nvPicPr>
          <p:cNvPr id="12" name="Picture 11">
            <a:extLst>
              <a:ext uri="{FF2B5EF4-FFF2-40B4-BE49-F238E27FC236}">
                <a16:creationId xmlns:a16="http://schemas.microsoft.com/office/drawing/2014/main" id="{D6C4D4EF-C1A6-4273-9D9A-8D2C5CFCC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827" y="3695695"/>
            <a:ext cx="565721" cy="788583"/>
          </a:xfrm>
          <a:prstGeom prst="rect">
            <a:avLst/>
          </a:prstGeom>
        </p:spPr>
      </p:pic>
    </p:spTree>
    <p:extLst>
      <p:ext uri="{BB962C8B-B14F-4D97-AF65-F5344CB8AC3E}">
        <p14:creationId xmlns:p14="http://schemas.microsoft.com/office/powerpoint/2010/main" val="40901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8"/>
                                        </p:tgtEl>
                                      </p:cBhvr>
                                    </p:animEffect>
                                    <p:animScale>
                                      <p:cBhvr>
                                        <p:cTn id="27" dur="375"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9"/>
                                        </p:tgtEl>
                                      </p:cBhvr>
                                    </p:animEffect>
                                    <p:animScale>
                                      <p:cBhvr>
                                        <p:cTn id="32" dur="375"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0"/>
                                        </p:tgtEl>
                                      </p:cBhvr>
                                    </p:animEffect>
                                    <p:animScale>
                                      <p:cBhvr>
                                        <p:cTn id="37" dur="375"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2"/>
                                        </p:tgtEl>
                                      </p:cBhvr>
                                    </p:animEffect>
                                    <p:animScale>
                                      <p:cBhvr>
                                        <p:cTn id="42" dur="375" autoRev="1" fill="hold"/>
                                        <p:tgtEl>
                                          <p:spTgt spid="1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1"/>
                                        </p:tgtEl>
                                      </p:cBhvr>
                                    </p:animEffect>
                                    <p:animScale>
                                      <p:cBhvr>
                                        <p:cTn id="47" dur="375"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4" name="TextBox 3">
            <a:extLst>
              <a:ext uri="{FF2B5EF4-FFF2-40B4-BE49-F238E27FC236}">
                <a16:creationId xmlns:a16="http://schemas.microsoft.com/office/drawing/2014/main" id="{9500C791-D116-4E71-9FA8-81D129FBA7FD}"/>
              </a:ext>
            </a:extLst>
          </p:cNvPr>
          <p:cNvSpPr txBox="1"/>
          <p:nvPr/>
        </p:nvSpPr>
        <p:spPr bwMode="auto">
          <a:xfrm>
            <a:off x="2661893" y="1079947"/>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dots are there?</a:t>
            </a:r>
          </a:p>
          <a:p>
            <a:pPr algn="ctr">
              <a:buClr>
                <a:srgbClr val="82CBDD"/>
              </a:buClr>
              <a:buNone/>
            </a:pPr>
            <a:r>
              <a:rPr lang="en-GB" sz="2400" dirty="0">
                <a:latin typeface="Myriad Pro Semibold" charset="0"/>
                <a:ea typeface="Myriad Pro Semibold" charset="0"/>
                <a:cs typeface="Myriad Pro Semibold" charset="0"/>
              </a:rPr>
              <a:t>Count in groups of five.</a:t>
            </a:r>
          </a:p>
        </p:txBody>
      </p:sp>
      <p:pic>
        <p:nvPicPr>
          <p:cNvPr id="5" name="Picture 4">
            <a:extLst>
              <a:ext uri="{FF2B5EF4-FFF2-40B4-BE49-F238E27FC236}">
                <a16:creationId xmlns:a16="http://schemas.microsoft.com/office/drawing/2014/main" id="{096B47A9-B905-4606-9352-3942931DF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698" y="2481190"/>
            <a:ext cx="845446" cy="845446"/>
          </a:xfrm>
          <a:prstGeom prst="rect">
            <a:avLst/>
          </a:prstGeom>
        </p:spPr>
      </p:pic>
      <p:pic>
        <p:nvPicPr>
          <p:cNvPr id="6" name="Picture 5">
            <a:extLst>
              <a:ext uri="{FF2B5EF4-FFF2-40B4-BE49-F238E27FC236}">
                <a16:creationId xmlns:a16="http://schemas.microsoft.com/office/drawing/2014/main" id="{E7CC357E-2388-47B5-A878-B749A5E01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332" y="2481190"/>
            <a:ext cx="845446" cy="845446"/>
          </a:xfrm>
          <a:prstGeom prst="rect">
            <a:avLst/>
          </a:prstGeom>
        </p:spPr>
      </p:pic>
      <p:pic>
        <p:nvPicPr>
          <p:cNvPr id="7" name="Picture 6">
            <a:extLst>
              <a:ext uri="{FF2B5EF4-FFF2-40B4-BE49-F238E27FC236}">
                <a16:creationId xmlns:a16="http://schemas.microsoft.com/office/drawing/2014/main" id="{9B35B417-3088-4BB9-8CB2-432707BA7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967" y="2481190"/>
            <a:ext cx="845446" cy="845446"/>
          </a:xfrm>
          <a:prstGeom prst="rect">
            <a:avLst/>
          </a:prstGeom>
        </p:spPr>
      </p:pic>
      <p:pic>
        <p:nvPicPr>
          <p:cNvPr id="8" name="Picture 7">
            <a:extLst>
              <a:ext uri="{FF2B5EF4-FFF2-40B4-BE49-F238E27FC236}">
                <a16:creationId xmlns:a16="http://schemas.microsoft.com/office/drawing/2014/main" id="{BF4F60B2-FBB3-4AFF-BCBE-76DE91D51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602" y="2481190"/>
            <a:ext cx="845446" cy="845446"/>
          </a:xfrm>
          <a:prstGeom prst="rect">
            <a:avLst/>
          </a:prstGeom>
        </p:spPr>
      </p:pic>
      <p:sp>
        <p:nvSpPr>
          <p:cNvPr id="12" name="TextBox 11">
            <a:extLst>
              <a:ext uri="{FF2B5EF4-FFF2-40B4-BE49-F238E27FC236}">
                <a16:creationId xmlns:a16="http://schemas.microsoft.com/office/drawing/2014/main" id="{6A47C8BF-706C-44E6-939C-0FC375D83A2B}"/>
              </a:ext>
            </a:extLst>
          </p:cNvPr>
          <p:cNvSpPr txBox="1"/>
          <p:nvPr/>
        </p:nvSpPr>
        <p:spPr bwMode="auto">
          <a:xfrm>
            <a:off x="4312954" y="462023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3" name="TextBox 12">
            <a:extLst>
              <a:ext uri="{FF2B5EF4-FFF2-40B4-BE49-F238E27FC236}">
                <a16:creationId xmlns:a16="http://schemas.microsoft.com/office/drawing/2014/main" id="{6167354F-3424-48D2-A715-E9256527412C}"/>
              </a:ext>
            </a:extLst>
          </p:cNvPr>
          <p:cNvSpPr txBox="1"/>
          <p:nvPr/>
        </p:nvSpPr>
        <p:spPr bwMode="auto">
          <a:xfrm>
            <a:off x="4312954" y="462023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4" name="TextBox 13">
            <a:extLst>
              <a:ext uri="{FF2B5EF4-FFF2-40B4-BE49-F238E27FC236}">
                <a16:creationId xmlns:a16="http://schemas.microsoft.com/office/drawing/2014/main" id="{ED7AC7EB-439D-499E-9089-C0C0F96816DD}"/>
              </a:ext>
            </a:extLst>
          </p:cNvPr>
          <p:cNvSpPr txBox="1"/>
          <p:nvPr/>
        </p:nvSpPr>
        <p:spPr bwMode="auto">
          <a:xfrm>
            <a:off x="4312955" y="462023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5" name="TextBox 14">
            <a:extLst>
              <a:ext uri="{FF2B5EF4-FFF2-40B4-BE49-F238E27FC236}">
                <a16:creationId xmlns:a16="http://schemas.microsoft.com/office/drawing/2014/main" id="{7660A77C-BE22-4ABD-9768-0A0F1BC2D5AE}"/>
              </a:ext>
            </a:extLst>
          </p:cNvPr>
          <p:cNvSpPr txBox="1"/>
          <p:nvPr/>
        </p:nvSpPr>
        <p:spPr bwMode="auto">
          <a:xfrm>
            <a:off x="4396311" y="46202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8" name="TextBox 17">
            <a:extLst>
              <a:ext uri="{FF2B5EF4-FFF2-40B4-BE49-F238E27FC236}">
                <a16:creationId xmlns:a16="http://schemas.microsoft.com/office/drawing/2014/main" id="{8CDC72BD-6183-4816-A880-590A2354106D}"/>
              </a:ext>
            </a:extLst>
          </p:cNvPr>
          <p:cNvSpPr txBox="1"/>
          <p:nvPr/>
        </p:nvSpPr>
        <p:spPr bwMode="auto">
          <a:xfrm>
            <a:off x="4022749" y="4191305"/>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19" name="TextBox 18">
            <a:extLst>
              <a:ext uri="{FF2B5EF4-FFF2-40B4-BE49-F238E27FC236}">
                <a16:creationId xmlns:a16="http://schemas.microsoft.com/office/drawing/2014/main" id="{B9F4D1F7-03B2-493F-99D5-F3DA9097763C}"/>
              </a:ext>
            </a:extLst>
          </p:cNvPr>
          <p:cNvSpPr txBox="1"/>
          <p:nvPr/>
        </p:nvSpPr>
        <p:spPr bwMode="auto">
          <a:xfrm>
            <a:off x="4044485" y="4191305"/>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fifteen</a:t>
            </a:r>
          </a:p>
        </p:txBody>
      </p:sp>
      <p:sp>
        <p:nvSpPr>
          <p:cNvPr id="20" name="TextBox 19">
            <a:extLst>
              <a:ext uri="{FF2B5EF4-FFF2-40B4-BE49-F238E27FC236}">
                <a16:creationId xmlns:a16="http://schemas.microsoft.com/office/drawing/2014/main" id="{7BCAE8E8-E494-4734-B276-76D5720A82C6}"/>
              </a:ext>
            </a:extLst>
          </p:cNvPr>
          <p:cNvSpPr txBox="1"/>
          <p:nvPr/>
        </p:nvSpPr>
        <p:spPr bwMode="auto">
          <a:xfrm>
            <a:off x="4261275" y="4191305"/>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21" name="TextBox 20">
            <a:extLst>
              <a:ext uri="{FF2B5EF4-FFF2-40B4-BE49-F238E27FC236}">
                <a16:creationId xmlns:a16="http://schemas.microsoft.com/office/drawing/2014/main" id="{93A20CA3-DCE1-4690-B868-71DB5626D17A}"/>
              </a:ext>
            </a:extLst>
          </p:cNvPr>
          <p:cNvSpPr txBox="1"/>
          <p:nvPr/>
        </p:nvSpPr>
        <p:spPr bwMode="auto">
          <a:xfrm>
            <a:off x="4240916" y="4191305"/>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a:t>
            </a:r>
          </a:p>
        </p:txBody>
      </p:sp>
    </p:spTree>
    <p:extLst>
      <p:ext uri="{BB962C8B-B14F-4D97-AF65-F5344CB8AC3E}">
        <p14:creationId xmlns:p14="http://schemas.microsoft.com/office/powerpoint/2010/main" val="91356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6"/>
                                        </p:tgtEl>
                                      </p:cBhvr>
                                    </p:animEffect>
                                    <p:animScale>
                                      <p:cBhvr>
                                        <p:cTn id="23" dur="375" autoRev="1" fill="hold"/>
                                        <p:tgtEl>
                                          <p:spTgt spid="6"/>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7"/>
                                        </p:tgtEl>
                                      </p:cBhvr>
                                    </p:animEffect>
                                    <p:animScale>
                                      <p:cBhvr>
                                        <p:cTn id="40" dur="375" autoRev="1" fill="hold"/>
                                        <p:tgtEl>
                                          <p:spTgt spid="7"/>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8"/>
                                        </p:tgtEl>
                                      </p:cBhvr>
                                    </p:animEffect>
                                    <p:animScale>
                                      <p:cBhvr>
                                        <p:cTn id="57" dur="375" autoRev="1" fill="hold"/>
                                        <p:tgtEl>
                                          <p:spTgt spid="8"/>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3" grpId="1"/>
      <p:bldP spid="14" grpId="0"/>
      <p:bldP spid="14" grpId="1"/>
      <p:bldP spid="15" grpId="0"/>
      <p:bldP spid="15" grpId="1"/>
      <p:bldP spid="18" grpId="0"/>
      <p:bldP spid="19" grpId="0"/>
      <p:bldP spid="19" grpId="1"/>
      <p:bldP spid="20" grpId="0"/>
      <p:bldP spid="20" grpId="1"/>
      <p:bldP spid="21" grpId="0"/>
      <p:bldP spid="2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8ACED9B1-FF52-440C-888A-E9416604019B}"/>
              </a:ext>
            </a:extLst>
          </p:cNvPr>
          <p:cNvSpPr txBox="1"/>
          <p:nvPr/>
        </p:nvSpPr>
        <p:spPr bwMode="auto">
          <a:xfrm>
            <a:off x="2661893" y="1079947"/>
            <a:ext cx="38202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dots are there?</a:t>
            </a:r>
          </a:p>
          <a:p>
            <a:pPr algn="ctr">
              <a:buClr>
                <a:srgbClr val="82CBDD"/>
              </a:buClr>
              <a:buNone/>
            </a:pPr>
            <a:r>
              <a:rPr lang="en-GB" sz="2400" dirty="0">
                <a:latin typeface="Myriad Pro Semibold" charset="0"/>
                <a:ea typeface="Myriad Pro Semibold" charset="0"/>
                <a:cs typeface="Myriad Pro Semibold" charset="0"/>
              </a:rPr>
              <a:t>Count in groups of five.</a:t>
            </a:r>
          </a:p>
        </p:txBody>
      </p:sp>
      <p:pic>
        <p:nvPicPr>
          <p:cNvPr id="4" name="Picture 3">
            <a:extLst>
              <a:ext uri="{FF2B5EF4-FFF2-40B4-BE49-F238E27FC236}">
                <a16:creationId xmlns:a16="http://schemas.microsoft.com/office/drawing/2014/main" id="{4A7A5C02-62A2-43E3-9353-824625BF2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98" y="2481190"/>
            <a:ext cx="845446" cy="845446"/>
          </a:xfrm>
          <a:prstGeom prst="rect">
            <a:avLst/>
          </a:prstGeom>
        </p:spPr>
      </p:pic>
      <p:pic>
        <p:nvPicPr>
          <p:cNvPr id="5" name="Picture 4">
            <a:extLst>
              <a:ext uri="{FF2B5EF4-FFF2-40B4-BE49-F238E27FC236}">
                <a16:creationId xmlns:a16="http://schemas.microsoft.com/office/drawing/2014/main" id="{8F14DECB-1E49-48B9-88A6-52395ED95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332" y="2481190"/>
            <a:ext cx="845446" cy="845446"/>
          </a:xfrm>
          <a:prstGeom prst="rect">
            <a:avLst/>
          </a:prstGeom>
        </p:spPr>
      </p:pic>
      <p:pic>
        <p:nvPicPr>
          <p:cNvPr id="6" name="Picture 5">
            <a:extLst>
              <a:ext uri="{FF2B5EF4-FFF2-40B4-BE49-F238E27FC236}">
                <a16:creationId xmlns:a16="http://schemas.microsoft.com/office/drawing/2014/main" id="{E4B2E418-C59B-44F7-84A1-2B120CB7E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967" y="2481190"/>
            <a:ext cx="845446" cy="845446"/>
          </a:xfrm>
          <a:prstGeom prst="rect">
            <a:avLst/>
          </a:prstGeom>
        </p:spPr>
      </p:pic>
      <p:pic>
        <p:nvPicPr>
          <p:cNvPr id="7" name="Picture 6">
            <a:extLst>
              <a:ext uri="{FF2B5EF4-FFF2-40B4-BE49-F238E27FC236}">
                <a16:creationId xmlns:a16="http://schemas.microsoft.com/office/drawing/2014/main" id="{067E9B44-B6DC-42B1-99F7-0E868AA9B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602" y="2481190"/>
            <a:ext cx="845446" cy="845446"/>
          </a:xfrm>
          <a:prstGeom prst="rect">
            <a:avLst/>
          </a:prstGeom>
        </p:spPr>
      </p:pic>
    </p:spTree>
    <p:extLst>
      <p:ext uri="{BB962C8B-B14F-4D97-AF65-F5344CB8AC3E}">
        <p14:creationId xmlns:p14="http://schemas.microsoft.com/office/powerpoint/2010/main" val="218851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4"/>
                                        </p:tgtEl>
                                      </p:cBhvr>
                                    </p:animEffect>
                                    <p:animScale>
                                      <p:cBhvr>
                                        <p:cTn id="7" dur="375"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5"/>
                                        </p:tgtEl>
                                      </p:cBhvr>
                                    </p:animEffect>
                                    <p:animScale>
                                      <p:cBhvr>
                                        <p:cTn id="12" dur="375"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6"/>
                                        </p:tgtEl>
                                      </p:cBhvr>
                                    </p:animEffect>
                                    <p:animScale>
                                      <p:cBhvr>
                                        <p:cTn id="17" dur="37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7"/>
                                        </p:tgtEl>
                                      </p:cBhvr>
                                    </p:animEffect>
                                    <p:animScale>
                                      <p:cBhvr>
                                        <p:cTn id="22"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C261BEE9-641E-4A73-A807-93F3B7C6080E}"/>
              </a:ext>
            </a:extLst>
          </p:cNvPr>
          <p:cNvSpPr txBox="1"/>
          <p:nvPr/>
        </p:nvSpPr>
        <p:spPr bwMode="auto">
          <a:xfrm>
            <a:off x="2197829" y="1079947"/>
            <a:ext cx="474835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hedgehogs are there?</a:t>
            </a:r>
          </a:p>
          <a:p>
            <a:pPr algn="ctr">
              <a:buClr>
                <a:srgbClr val="82CBDD"/>
              </a:buClr>
              <a:buNone/>
            </a:pPr>
            <a:r>
              <a:rPr lang="en-GB" sz="2400" dirty="0">
                <a:latin typeface="Myriad Pro Semibold" charset="0"/>
                <a:ea typeface="Myriad Pro Semibold" charset="0"/>
                <a:cs typeface="Myriad Pro Semibold" charset="0"/>
              </a:rPr>
              <a:t>Count in groups of five.</a:t>
            </a:r>
          </a:p>
        </p:txBody>
      </p:sp>
      <p:pic>
        <p:nvPicPr>
          <p:cNvPr id="4" name="Picture 3">
            <a:extLst>
              <a:ext uri="{FF2B5EF4-FFF2-40B4-BE49-F238E27FC236}">
                <a16:creationId xmlns:a16="http://schemas.microsoft.com/office/drawing/2014/main" id="{88657381-31C5-4024-8669-9CBEA63B3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25" y="2630738"/>
            <a:ext cx="1213716" cy="1172152"/>
          </a:xfrm>
          <a:prstGeom prst="rect">
            <a:avLst/>
          </a:prstGeom>
        </p:spPr>
      </p:pic>
      <p:pic>
        <p:nvPicPr>
          <p:cNvPr id="5" name="Picture 4">
            <a:extLst>
              <a:ext uri="{FF2B5EF4-FFF2-40B4-BE49-F238E27FC236}">
                <a16:creationId xmlns:a16="http://schemas.microsoft.com/office/drawing/2014/main" id="{025D1CC1-2C57-4CDF-95B5-E8354CFC1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733" y="2630738"/>
            <a:ext cx="1213716" cy="1172152"/>
          </a:xfrm>
          <a:prstGeom prst="rect">
            <a:avLst/>
          </a:prstGeom>
        </p:spPr>
      </p:pic>
      <p:pic>
        <p:nvPicPr>
          <p:cNvPr id="6" name="Picture 5">
            <a:extLst>
              <a:ext uri="{FF2B5EF4-FFF2-40B4-BE49-F238E27FC236}">
                <a16:creationId xmlns:a16="http://schemas.microsoft.com/office/drawing/2014/main" id="{99889FAD-9D82-45EC-9F44-D6FC90809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142" y="2630738"/>
            <a:ext cx="1213716" cy="1172152"/>
          </a:xfrm>
          <a:prstGeom prst="rect">
            <a:avLst/>
          </a:prstGeom>
        </p:spPr>
      </p:pic>
      <p:pic>
        <p:nvPicPr>
          <p:cNvPr id="7" name="Picture 6">
            <a:extLst>
              <a:ext uri="{FF2B5EF4-FFF2-40B4-BE49-F238E27FC236}">
                <a16:creationId xmlns:a16="http://schemas.microsoft.com/office/drawing/2014/main" id="{483B2CE7-493F-4DE0-8C44-74308A3DF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51" y="2630738"/>
            <a:ext cx="1213716" cy="1172152"/>
          </a:xfrm>
          <a:prstGeom prst="rect">
            <a:avLst/>
          </a:prstGeom>
        </p:spPr>
      </p:pic>
      <p:pic>
        <p:nvPicPr>
          <p:cNvPr id="8" name="Picture 7">
            <a:extLst>
              <a:ext uri="{FF2B5EF4-FFF2-40B4-BE49-F238E27FC236}">
                <a16:creationId xmlns:a16="http://schemas.microsoft.com/office/drawing/2014/main" id="{F76C1B95-5FA6-420A-A0C9-E2B7BB69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959" y="2630737"/>
            <a:ext cx="1213716" cy="1172152"/>
          </a:xfrm>
          <a:prstGeom prst="rect">
            <a:avLst/>
          </a:prstGeom>
        </p:spPr>
      </p:pic>
      <p:pic>
        <p:nvPicPr>
          <p:cNvPr id="9" name="Picture 8">
            <a:extLst>
              <a:ext uri="{FF2B5EF4-FFF2-40B4-BE49-F238E27FC236}">
                <a16:creationId xmlns:a16="http://schemas.microsoft.com/office/drawing/2014/main" id="{A395B929-B8EC-4019-A4C7-F76813AF8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25" y="4080963"/>
            <a:ext cx="1213716" cy="1172152"/>
          </a:xfrm>
          <a:prstGeom prst="rect">
            <a:avLst/>
          </a:prstGeom>
        </p:spPr>
      </p:pic>
      <p:sp>
        <p:nvSpPr>
          <p:cNvPr id="11" name="TextBox 10">
            <a:extLst>
              <a:ext uri="{FF2B5EF4-FFF2-40B4-BE49-F238E27FC236}">
                <a16:creationId xmlns:a16="http://schemas.microsoft.com/office/drawing/2014/main" id="{D2508AD6-A9DA-4121-8692-57949B032AD3}"/>
              </a:ext>
            </a:extLst>
          </p:cNvPr>
          <p:cNvSpPr txBox="1"/>
          <p:nvPr/>
        </p:nvSpPr>
        <p:spPr bwMode="auto">
          <a:xfrm>
            <a:off x="4312954" y="56155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p>
        </p:txBody>
      </p:sp>
      <p:sp>
        <p:nvSpPr>
          <p:cNvPr id="12" name="TextBox 11">
            <a:extLst>
              <a:ext uri="{FF2B5EF4-FFF2-40B4-BE49-F238E27FC236}">
                <a16:creationId xmlns:a16="http://schemas.microsoft.com/office/drawing/2014/main" id="{DCFEF948-01EA-4FFA-8AB2-DB1CC1991F45}"/>
              </a:ext>
            </a:extLst>
          </p:cNvPr>
          <p:cNvSpPr txBox="1"/>
          <p:nvPr/>
        </p:nvSpPr>
        <p:spPr bwMode="auto">
          <a:xfrm>
            <a:off x="4312954" y="56155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25</a:t>
            </a:r>
          </a:p>
        </p:txBody>
      </p:sp>
      <p:sp>
        <p:nvSpPr>
          <p:cNvPr id="13" name="TextBox 12">
            <a:extLst>
              <a:ext uri="{FF2B5EF4-FFF2-40B4-BE49-F238E27FC236}">
                <a16:creationId xmlns:a16="http://schemas.microsoft.com/office/drawing/2014/main" id="{45EEF444-B9F4-4D1D-8D34-E20EFBE6C1BC}"/>
              </a:ext>
            </a:extLst>
          </p:cNvPr>
          <p:cNvSpPr txBox="1"/>
          <p:nvPr/>
        </p:nvSpPr>
        <p:spPr bwMode="auto">
          <a:xfrm>
            <a:off x="4312954" y="56155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p>
        </p:txBody>
      </p:sp>
      <p:sp>
        <p:nvSpPr>
          <p:cNvPr id="14" name="TextBox 13">
            <a:extLst>
              <a:ext uri="{FF2B5EF4-FFF2-40B4-BE49-F238E27FC236}">
                <a16:creationId xmlns:a16="http://schemas.microsoft.com/office/drawing/2014/main" id="{4AA2CB4F-D223-4FB4-8369-9411EA540A41}"/>
              </a:ext>
            </a:extLst>
          </p:cNvPr>
          <p:cNvSpPr txBox="1"/>
          <p:nvPr/>
        </p:nvSpPr>
        <p:spPr bwMode="auto">
          <a:xfrm>
            <a:off x="4312954" y="56155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15</a:t>
            </a:r>
          </a:p>
        </p:txBody>
      </p:sp>
      <p:sp>
        <p:nvSpPr>
          <p:cNvPr id="15" name="TextBox 14">
            <a:extLst>
              <a:ext uri="{FF2B5EF4-FFF2-40B4-BE49-F238E27FC236}">
                <a16:creationId xmlns:a16="http://schemas.microsoft.com/office/drawing/2014/main" id="{B963FB7D-42E6-4A2C-9BF4-14C8C86CA21F}"/>
              </a:ext>
            </a:extLst>
          </p:cNvPr>
          <p:cNvSpPr txBox="1"/>
          <p:nvPr/>
        </p:nvSpPr>
        <p:spPr bwMode="auto">
          <a:xfrm>
            <a:off x="4312954" y="56155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16" name="TextBox 15">
            <a:extLst>
              <a:ext uri="{FF2B5EF4-FFF2-40B4-BE49-F238E27FC236}">
                <a16:creationId xmlns:a16="http://schemas.microsoft.com/office/drawing/2014/main" id="{7ADB4BFE-D3C3-4C22-B725-1537F2744A40}"/>
              </a:ext>
            </a:extLst>
          </p:cNvPr>
          <p:cNvSpPr txBox="1"/>
          <p:nvPr/>
        </p:nvSpPr>
        <p:spPr bwMode="auto">
          <a:xfrm>
            <a:off x="4396311" y="562619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7" name="TextBox 16">
            <a:extLst>
              <a:ext uri="{FF2B5EF4-FFF2-40B4-BE49-F238E27FC236}">
                <a16:creationId xmlns:a16="http://schemas.microsoft.com/office/drawing/2014/main" id="{1EE81B9C-2F56-48C7-B640-0745A64D3F14}"/>
              </a:ext>
            </a:extLst>
          </p:cNvPr>
          <p:cNvSpPr txBox="1"/>
          <p:nvPr/>
        </p:nvSpPr>
        <p:spPr bwMode="auto">
          <a:xfrm>
            <a:off x="4240916" y="5186570"/>
            <a:ext cx="662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five</a:t>
            </a:r>
          </a:p>
        </p:txBody>
      </p:sp>
      <p:sp>
        <p:nvSpPr>
          <p:cNvPr id="18" name="TextBox 17">
            <a:extLst>
              <a:ext uri="{FF2B5EF4-FFF2-40B4-BE49-F238E27FC236}">
                <a16:creationId xmlns:a16="http://schemas.microsoft.com/office/drawing/2014/main" id="{3DF4BBFD-1D64-43CA-844D-B02E39A40CD1}"/>
              </a:ext>
            </a:extLst>
          </p:cNvPr>
          <p:cNvSpPr txBox="1"/>
          <p:nvPr/>
        </p:nvSpPr>
        <p:spPr bwMode="auto">
          <a:xfrm>
            <a:off x="4261275" y="51865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19" name="TextBox 18">
            <a:extLst>
              <a:ext uri="{FF2B5EF4-FFF2-40B4-BE49-F238E27FC236}">
                <a16:creationId xmlns:a16="http://schemas.microsoft.com/office/drawing/2014/main" id="{170153E8-4E45-4FBF-98A2-2943082184C4}"/>
              </a:ext>
            </a:extLst>
          </p:cNvPr>
          <p:cNvSpPr txBox="1"/>
          <p:nvPr/>
        </p:nvSpPr>
        <p:spPr bwMode="auto">
          <a:xfrm>
            <a:off x="4044488" y="5186570"/>
            <a:ext cx="1055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fifteen</a:t>
            </a:r>
          </a:p>
        </p:txBody>
      </p:sp>
      <p:sp>
        <p:nvSpPr>
          <p:cNvPr id="20" name="TextBox 19">
            <a:extLst>
              <a:ext uri="{FF2B5EF4-FFF2-40B4-BE49-F238E27FC236}">
                <a16:creationId xmlns:a16="http://schemas.microsoft.com/office/drawing/2014/main" id="{08D0F82A-7F06-4E7B-A6BA-03465A47DA2E}"/>
              </a:ext>
            </a:extLst>
          </p:cNvPr>
          <p:cNvSpPr txBox="1"/>
          <p:nvPr/>
        </p:nvSpPr>
        <p:spPr bwMode="auto">
          <a:xfrm>
            <a:off x="4022751" y="5186570"/>
            <a:ext cx="1098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a:t>
            </a:r>
          </a:p>
        </p:txBody>
      </p:sp>
      <p:sp>
        <p:nvSpPr>
          <p:cNvPr id="21" name="TextBox 20">
            <a:extLst>
              <a:ext uri="{FF2B5EF4-FFF2-40B4-BE49-F238E27FC236}">
                <a16:creationId xmlns:a16="http://schemas.microsoft.com/office/drawing/2014/main" id="{581DB6BC-2B2E-418F-B83F-6531FAC76F36}"/>
              </a:ext>
            </a:extLst>
          </p:cNvPr>
          <p:cNvSpPr txBox="1"/>
          <p:nvPr/>
        </p:nvSpPr>
        <p:spPr bwMode="auto">
          <a:xfrm>
            <a:off x="3722282" y="5186570"/>
            <a:ext cx="1699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twenty-five</a:t>
            </a:r>
          </a:p>
        </p:txBody>
      </p:sp>
      <p:sp>
        <p:nvSpPr>
          <p:cNvPr id="22" name="TextBox 21">
            <a:extLst>
              <a:ext uri="{FF2B5EF4-FFF2-40B4-BE49-F238E27FC236}">
                <a16:creationId xmlns:a16="http://schemas.microsoft.com/office/drawing/2014/main" id="{E399DF2D-55AD-4444-A930-5EAC42FDEA81}"/>
              </a:ext>
            </a:extLst>
          </p:cNvPr>
          <p:cNvSpPr txBox="1"/>
          <p:nvPr/>
        </p:nvSpPr>
        <p:spPr bwMode="auto">
          <a:xfrm>
            <a:off x="4117774" y="5186570"/>
            <a:ext cx="908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thirty</a:t>
            </a:r>
          </a:p>
        </p:txBody>
      </p:sp>
    </p:spTree>
    <p:extLst>
      <p:ext uri="{BB962C8B-B14F-4D97-AF65-F5344CB8AC3E}">
        <p14:creationId xmlns:p14="http://schemas.microsoft.com/office/powerpoint/2010/main" val="25580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4"/>
                                        </p:tgtEl>
                                      </p:cBhvr>
                                    </p:animEffect>
                                    <p:animScale>
                                      <p:cBhvr>
                                        <p:cTn id="12" dur="375" autoRev="1" fill="hold"/>
                                        <p:tgtEl>
                                          <p:spTgt spid="4"/>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5"/>
                                        </p:tgtEl>
                                      </p:cBhvr>
                                    </p:animEffect>
                                    <p:animScale>
                                      <p:cBhvr>
                                        <p:cTn id="23" dur="375" autoRev="1" fill="hold"/>
                                        <p:tgtEl>
                                          <p:spTgt spid="5"/>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6"/>
                                        </p:tgtEl>
                                      </p:cBhvr>
                                    </p:animEffect>
                                    <p:animScale>
                                      <p:cBhvr>
                                        <p:cTn id="40" dur="375" autoRev="1" fill="hold"/>
                                        <p:tgtEl>
                                          <p:spTgt spid="6"/>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7"/>
                                        </p:tgtEl>
                                      </p:cBhvr>
                                    </p:animEffect>
                                    <p:animScale>
                                      <p:cBhvr>
                                        <p:cTn id="57" dur="375" autoRev="1" fill="hold"/>
                                        <p:tgtEl>
                                          <p:spTgt spid="7"/>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8"/>
                                        </p:tgtEl>
                                      </p:cBhvr>
                                    </p:animEffect>
                                    <p:animScale>
                                      <p:cBhvr>
                                        <p:cTn id="74" dur="375" autoRev="1" fill="hold"/>
                                        <p:tgtEl>
                                          <p:spTgt spid="8"/>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9"/>
                                        </p:tgtEl>
                                      </p:cBhvr>
                                    </p:animEffect>
                                    <p:animScale>
                                      <p:cBhvr>
                                        <p:cTn id="91" dur="375" autoRev="1" fill="hold"/>
                                        <p:tgtEl>
                                          <p:spTgt spid="9"/>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3:2</a:t>
            </a:r>
          </a:p>
        </p:txBody>
      </p:sp>
      <p:sp>
        <p:nvSpPr>
          <p:cNvPr id="3" name="TextBox 2">
            <a:extLst>
              <a:ext uri="{FF2B5EF4-FFF2-40B4-BE49-F238E27FC236}">
                <a16:creationId xmlns:a16="http://schemas.microsoft.com/office/drawing/2014/main" id="{C7895070-5CF2-44F7-94D6-00A815D5DD61}"/>
              </a:ext>
            </a:extLst>
          </p:cNvPr>
          <p:cNvSpPr txBox="1"/>
          <p:nvPr/>
        </p:nvSpPr>
        <p:spPr bwMode="auto">
          <a:xfrm>
            <a:off x="2197829" y="1079947"/>
            <a:ext cx="4748351"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hedgehogs are there?</a:t>
            </a:r>
          </a:p>
          <a:p>
            <a:pPr algn="ctr">
              <a:buClr>
                <a:srgbClr val="82CBDD"/>
              </a:buClr>
              <a:buNone/>
            </a:pPr>
            <a:r>
              <a:rPr lang="en-GB" sz="2400" dirty="0">
                <a:latin typeface="Myriad Pro Semibold" charset="0"/>
                <a:ea typeface="Myriad Pro Semibold" charset="0"/>
                <a:cs typeface="Myriad Pro Semibold" charset="0"/>
              </a:rPr>
              <a:t>Count in groups of five.</a:t>
            </a:r>
          </a:p>
        </p:txBody>
      </p:sp>
      <p:pic>
        <p:nvPicPr>
          <p:cNvPr id="10" name="Picture 9">
            <a:extLst>
              <a:ext uri="{FF2B5EF4-FFF2-40B4-BE49-F238E27FC236}">
                <a16:creationId xmlns:a16="http://schemas.microsoft.com/office/drawing/2014/main" id="{489351F6-3609-4F7A-A904-3B68214A3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5" y="2630738"/>
            <a:ext cx="1213716" cy="1172152"/>
          </a:xfrm>
          <a:prstGeom prst="rect">
            <a:avLst/>
          </a:prstGeom>
        </p:spPr>
      </p:pic>
      <p:pic>
        <p:nvPicPr>
          <p:cNvPr id="11" name="Picture 10">
            <a:extLst>
              <a:ext uri="{FF2B5EF4-FFF2-40B4-BE49-F238E27FC236}">
                <a16:creationId xmlns:a16="http://schemas.microsoft.com/office/drawing/2014/main" id="{A70E0842-20EE-4CEA-AA4A-2FD3CBA53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33" y="2630738"/>
            <a:ext cx="1213716" cy="1172152"/>
          </a:xfrm>
          <a:prstGeom prst="rect">
            <a:avLst/>
          </a:prstGeom>
        </p:spPr>
      </p:pic>
      <p:pic>
        <p:nvPicPr>
          <p:cNvPr id="12" name="Picture 11">
            <a:extLst>
              <a:ext uri="{FF2B5EF4-FFF2-40B4-BE49-F238E27FC236}">
                <a16:creationId xmlns:a16="http://schemas.microsoft.com/office/drawing/2014/main" id="{F36B318F-5CEF-4BBA-9570-F8CB986E1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142" y="2630738"/>
            <a:ext cx="1213716" cy="1172152"/>
          </a:xfrm>
          <a:prstGeom prst="rect">
            <a:avLst/>
          </a:prstGeom>
        </p:spPr>
      </p:pic>
      <p:pic>
        <p:nvPicPr>
          <p:cNvPr id="13" name="Picture 12">
            <a:extLst>
              <a:ext uri="{FF2B5EF4-FFF2-40B4-BE49-F238E27FC236}">
                <a16:creationId xmlns:a16="http://schemas.microsoft.com/office/drawing/2014/main" id="{088BE6F1-2DC5-404A-B73F-B7495198D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551" y="2630738"/>
            <a:ext cx="1213716" cy="1172152"/>
          </a:xfrm>
          <a:prstGeom prst="rect">
            <a:avLst/>
          </a:prstGeom>
        </p:spPr>
      </p:pic>
      <p:pic>
        <p:nvPicPr>
          <p:cNvPr id="14" name="Picture 13">
            <a:extLst>
              <a:ext uri="{FF2B5EF4-FFF2-40B4-BE49-F238E27FC236}">
                <a16:creationId xmlns:a16="http://schemas.microsoft.com/office/drawing/2014/main" id="{7270C609-D146-4975-850C-5D3A347FC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959" y="2630737"/>
            <a:ext cx="1213716" cy="1172152"/>
          </a:xfrm>
          <a:prstGeom prst="rect">
            <a:avLst/>
          </a:prstGeom>
        </p:spPr>
      </p:pic>
      <p:pic>
        <p:nvPicPr>
          <p:cNvPr id="15" name="Picture 14">
            <a:extLst>
              <a:ext uri="{FF2B5EF4-FFF2-40B4-BE49-F238E27FC236}">
                <a16:creationId xmlns:a16="http://schemas.microsoft.com/office/drawing/2014/main" id="{221C5CA2-D9B1-4960-9F3D-E1C41683E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5" y="4080963"/>
            <a:ext cx="1213716" cy="1172152"/>
          </a:xfrm>
          <a:prstGeom prst="rect">
            <a:avLst/>
          </a:prstGeom>
        </p:spPr>
      </p:pic>
    </p:spTree>
    <p:extLst>
      <p:ext uri="{BB962C8B-B14F-4D97-AF65-F5344CB8AC3E}">
        <p14:creationId xmlns:p14="http://schemas.microsoft.com/office/powerpoint/2010/main" val="5944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1"/>
                                        </p:tgtEl>
                                      </p:cBhvr>
                                    </p:animEffect>
                                    <p:animScale>
                                      <p:cBhvr>
                                        <p:cTn id="12" dur="375"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13"/>
                                        </p:tgtEl>
                                      </p:cBhvr>
                                    </p:animEffect>
                                    <p:animScale>
                                      <p:cBhvr>
                                        <p:cTn id="22" dur="375" autoRev="1" fill="hold"/>
                                        <p:tgtEl>
                                          <p:spTgt spid="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4"/>
                                        </p:tgtEl>
                                      </p:cBhvr>
                                    </p:animEffect>
                                    <p:animScale>
                                      <p:cBhvr>
                                        <p:cTn id="27" dur="375"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5"/>
                                        </p:tgtEl>
                                      </p:cBhvr>
                                    </p:animEffect>
                                    <p:animScale>
                                      <p:cBhvr>
                                        <p:cTn id="32" dur="375"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llette, toiletry, cosmetic&#10;&#10;Description automatically generated">
            <a:extLst>
              <a:ext uri="{FF2B5EF4-FFF2-40B4-BE49-F238E27FC236}">
                <a16:creationId xmlns:a16="http://schemas.microsoft.com/office/drawing/2014/main" id="{99D206DD-3B0F-4E2F-ACC9-E65C0EE2D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70" y="2009417"/>
            <a:ext cx="891584" cy="835470"/>
          </a:xfrm>
          <a:prstGeom prst="rect">
            <a:avLst/>
          </a:prstGeom>
        </p:spPr>
      </p:pic>
      <p:pic>
        <p:nvPicPr>
          <p:cNvPr id="43" name="Picture 42" descr="A picture containing pallette, toiletry, cosmetic&#10;&#10;Description automatically generated">
            <a:extLst>
              <a:ext uri="{FF2B5EF4-FFF2-40B4-BE49-F238E27FC236}">
                <a16:creationId xmlns:a16="http://schemas.microsoft.com/office/drawing/2014/main" id="{78E16E59-3073-455A-9945-039DF0523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302" y="3148979"/>
            <a:ext cx="891584" cy="835470"/>
          </a:xfrm>
          <a:prstGeom prst="rect">
            <a:avLst/>
          </a:prstGeom>
        </p:spPr>
      </p:pic>
      <p:pic>
        <p:nvPicPr>
          <p:cNvPr id="44" name="Picture 43" descr="A picture containing pallette, toiletry, cosmetic&#10;&#10;Description automatically generated">
            <a:extLst>
              <a:ext uri="{FF2B5EF4-FFF2-40B4-BE49-F238E27FC236}">
                <a16:creationId xmlns:a16="http://schemas.microsoft.com/office/drawing/2014/main" id="{B5FA93CD-386E-40F7-BE2D-B07FC9EB5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302" y="2009417"/>
            <a:ext cx="891584" cy="835470"/>
          </a:xfrm>
          <a:prstGeom prst="rect">
            <a:avLst/>
          </a:prstGeom>
        </p:spPr>
      </p:pic>
      <p:pic>
        <p:nvPicPr>
          <p:cNvPr id="45" name="Picture 44" descr="A picture containing pallette, toiletry, cosmetic&#10;&#10;Description automatically generated">
            <a:extLst>
              <a:ext uri="{FF2B5EF4-FFF2-40B4-BE49-F238E27FC236}">
                <a16:creationId xmlns:a16="http://schemas.microsoft.com/office/drawing/2014/main" id="{D14B1185-6FA5-4D48-9C4C-A5584B68C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534" y="2009417"/>
            <a:ext cx="891584" cy="835470"/>
          </a:xfrm>
          <a:prstGeom prst="rect">
            <a:avLst/>
          </a:prstGeom>
        </p:spPr>
      </p:pic>
      <p:pic>
        <p:nvPicPr>
          <p:cNvPr id="46" name="Picture 45" descr="A picture containing pallette, toiletry, cosmetic&#10;&#10;Description automatically generated">
            <a:extLst>
              <a:ext uri="{FF2B5EF4-FFF2-40B4-BE49-F238E27FC236}">
                <a16:creationId xmlns:a16="http://schemas.microsoft.com/office/drawing/2014/main" id="{A856D097-2A34-42E9-8D0C-75B006BC2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766" y="2009417"/>
            <a:ext cx="891584" cy="835470"/>
          </a:xfrm>
          <a:prstGeom prst="rect">
            <a:avLst/>
          </a:prstGeom>
        </p:spPr>
      </p:pic>
      <p:pic>
        <p:nvPicPr>
          <p:cNvPr id="47" name="Picture 46" descr="A picture containing pallette, toiletry, cosmetic&#10;&#10;Description automatically generated">
            <a:extLst>
              <a:ext uri="{FF2B5EF4-FFF2-40B4-BE49-F238E27FC236}">
                <a16:creationId xmlns:a16="http://schemas.microsoft.com/office/drawing/2014/main" id="{65749774-41B6-419C-A8BD-9273E3421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998" y="2009417"/>
            <a:ext cx="891584" cy="835470"/>
          </a:xfrm>
          <a:prstGeom prst="rect">
            <a:avLst/>
          </a:prstGeom>
        </p:spPr>
      </p:pic>
      <p:pic>
        <p:nvPicPr>
          <p:cNvPr id="48" name="Picture 47" descr="A picture containing pallette, toiletry, cosmetic&#10;&#10;Description automatically generated">
            <a:extLst>
              <a:ext uri="{FF2B5EF4-FFF2-40B4-BE49-F238E27FC236}">
                <a16:creationId xmlns:a16="http://schemas.microsoft.com/office/drawing/2014/main" id="{C693E50D-AAA9-46CC-AA39-F334B6DC8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70" y="3148979"/>
            <a:ext cx="891584" cy="83547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3:3</a:t>
            </a:r>
          </a:p>
        </p:txBody>
      </p:sp>
      <p:pic>
        <p:nvPicPr>
          <p:cNvPr id="7" name="Picture 6" descr="A picture containing cosmetic, toiletry&#10;&#10;Description automatically generated">
            <a:extLst>
              <a:ext uri="{FF2B5EF4-FFF2-40B4-BE49-F238E27FC236}">
                <a16:creationId xmlns:a16="http://schemas.microsoft.com/office/drawing/2014/main" id="{70E1E39B-E8A9-4FF7-83CA-228894D0B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070" y="1917831"/>
            <a:ext cx="374091" cy="374091"/>
          </a:xfrm>
          <a:prstGeom prst="rect">
            <a:avLst/>
          </a:prstGeom>
        </p:spPr>
      </p:pic>
      <p:pic>
        <p:nvPicPr>
          <p:cNvPr id="8" name="Picture 7" descr="A picture containing cosmetic, toiletry&#10;&#10;Description automatically generated">
            <a:extLst>
              <a:ext uri="{FF2B5EF4-FFF2-40B4-BE49-F238E27FC236}">
                <a16:creationId xmlns:a16="http://schemas.microsoft.com/office/drawing/2014/main" id="{DA0C2C1F-5DD0-481C-BF97-FBDC72910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155" y="2808035"/>
            <a:ext cx="374091" cy="374091"/>
          </a:xfrm>
          <a:prstGeom prst="rect">
            <a:avLst/>
          </a:prstGeom>
        </p:spPr>
      </p:pic>
      <p:pic>
        <p:nvPicPr>
          <p:cNvPr id="10" name="Picture 9" descr="A picture containing cosmetic, toiletry&#10;&#10;Description automatically generated">
            <a:extLst>
              <a:ext uri="{FF2B5EF4-FFF2-40B4-BE49-F238E27FC236}">
                <a16:creationId xmlns:a16="http://schemas.microsoft.com/office/drawing/2014/main" id="{F687A648-93AC-4920-8755-17D7BFA0A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789" y="3532202"/>
            <a:ext cx="374091" cy="374091"/>
          </a:xfrm>
          <a:prstGeom prst="rect">
            <a:avLst/>
          </a:prstGeom>
        </p:spPr>
      </p:pic>
      <p:pic>
        <p:nvPicPr>
          <p:cNvPr id="22" name="Picture 21" descr="A picture containing cosmetic, toiletry&#10;&#10;Description automatically generated">
            <a:extLst>
              <a:ext uri="{FF2B5EF4-FFF2-40B4-BE49-F238E27FC236}">
                <a16:creationId xmlns:a16="http://schemas.microsoft.com/office/drawing/2014/main" id="{173EE155-8D74-4832-95D0-575A6C898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055" y="2529605"/>
            <a:ext cx="374091" cy="374091"/>
          </a:xfrm>
          <a:prstGeom prst="rect">
            <a:avLst/>
          </a:prstGeom>
        </p:spPr>
      </p:pic>
      <p:pic>
        <p:nvPicPr>
          <p:cNvPr id="11" name="Picture 10" descr="A picture containing cosmetic, toiletry&#10;&#10;Description automatically generated">
            <a:extLst>
              <a:ext uri="{FF2B5EF4-FFF2-40B4-BE49-F238E27FC236}">
                <a16:creationId xmlns:a16="http://schemas.microsoft.com/office/drawing/2014/main" id="{B17C697B-BA07-4BA5-97F3-2E9343B47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673" y="3318215"/>
            <a:ext cx="374091" cy="374091"/>
          </a:xfrm>
          <a:prstGeom prst="rect">
            <a:avLst/>
          </a:prstGeom>
        </p:spPr>
      </p:pic>
      <p:pic>
        <p:nvPicPr>
          <p:cNvPr id="15" name="Picture 14" descr="A picture containing cosmetic, toiletry&#10;&#10;Description automatically generated">
            <a:extLst>
              <a:ext uri="{FF2B5EF4-FFF2-40B4-BE49-F238E27FC236}">
                <a16:creationId xmlns:a16="http://schemas.microsoft.com/office/drawing/2014/main" id="{73FA945F-AE0E-4187-B2F9-9453BB455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723" y="4676487"/>
            <a:ext cx="374091" cy="374091"/>
          </a:xfrm>
          <a:prstGeom prst="rect">
            <a:avLst/>
          </a:prstGeom>
        </p:spPr>
      </p:pic>
      <p:pic>
        <p:nvPicPr>
          <p:cNvPr id="14" name="Picture 13" descr="A picture containing cosmetic, toiletry&#10;&#10;Description automatically generated">
            <a:extLst>
              <a:ext uri="{FF2B5EF4-FFF2-40B4-BE49-F238E27FC236}">
                <a16:creationId xmlns:a16="http://schemas.microsoft.com/office/drawing/2014/main" id="{66B7DCD2-422A-4EF4-9873-E2B4B8118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64" y="4556930"/>
            <a:ext cx="374091" cy="374091"/>
          </a:xfrm>
          <a:prstGeom prst="rect">
            <a:avLst/>
          </a:prstGeom>
        </p:spPr>
      </p:pic>
      <p:pic>
        <p:nvPicPr>
          <p:cNvPr id="12" name="Picture 11" descr="A picture containing cosmetic, toiletry&#10;&#10;Description automatically generated">
            <a:extLst>
              <a:ext uri="{FF2B5EF4-FFF2-40B4-BE49-F238E27FC236}">
                <a16:creationId xmlns:a16="http://schemas.microsoft.com/office/drawing/2014/main" id="{D8528B18-4D6B-433F-B1AB-322671584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533" y="4213384"/>
            <a:ext cx="374091" cy="374091"/>
          </a:xfrm>
          <a:prstGeom prst="rect">
            <a:avLst/>
          </a:prstGeom>
        </p:spPr>
      </p:pic>
      <p:pic>
        <p:nvPicPr>
          <p:cNvPr id="21" name="Picture 20" descr="A picture containing cosmetic, toiletry&#10;&#10;Description automatically generated">
            <a:extLst>
              <a:ext uri="{FF2B5EF4-FFF2-40B4-BE49-F238E27FC236}">
                <a16:creationId xmlns:a16="http://schemas.microsoft.com/office/drawing/2014/main" id="{00E01986-87AD-4CC8-AADE-77ADEE32A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209" y="2903696"/>
            <a:ext cx="374091" cy="374091"/>
          </a:xfrm>
          <a:prstGeom prst="rect">
            <a:avLst/>
          </a:prstGeom>
        </p:spPr>
      </p:pic>
      <p:pic>
        <p:nvPicPr>
          <p:cNvPr id="27" name="Picture 26" descr="A picture containing cosmetic, toiletry&#10;&#10;Description automatically generated">
            <a:extLst>
              <a:ext uri="{FF2B5EF4-FFF2-40B4-BE49-F238E27FC236}">
                <a16:creationId xmlns:a16="http://schemas.microsoft.com/office/drawing/2014/main" id="{ADFAEAEC-7973-4ED5-8B55-0BA3F91E5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337" y="3066583"/>
            <a:ext cx="374091" cy="374091"/>
          </a:xfrm>
          <a:prstGeom prst="rect">
            <a:avLst/>
          </a:prstGeom>
        </p:spPr>
      </p:pic>
      <p:pic>
        <p:nvPicPr>
          <p:cNvPr id="23" name="Picture 22" descr="A picture containing cosmetic, toiletry&#10;&#10;Description automatically generated">
            <a:extLst>
              <a:ext uri="{FF2B5EF4-FFF2-40B4-BE49-F238E27FC236}">
                <a16:creationId xmlns:a16="http://schemas.microsoft.com/office/drawing/2014/main" id="{B3A94404-F48B-4B53-979A-05FE8B6DB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658" y="1739934"/>
            <a:ext cx="374091" cy="374091"/>
          </a:xfrm>
          <a:prstGeom prst="rect">
            <a:avLst/>
          </a:prstGeom>
        </p:spPr>
      </p:pic>
      <p:pic>
        <p:nvPicPr>
          <p:cNvPr id="20" name="Picture 19" descr="A picture containing cosmetic, toiletry&#10;&#10;Description automatically generated">
            <a:extLst>
              <a:ext uri="{FF2B5EF4-FFF2-40B4-BE49-F238E27FC236}">
                <a16:creationId xmlns:a16="http://schemas.microsoft.com/office/drawing/2014/main" id="{3CC08E17-DEA0-4DF9-84BD-2DB429F84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338" y="1765401"/>
            <a:ext cx="374091" cy="374091"/>
          </a:xfrm>
          <a:prstGeom prst="rect">
            <a:avLst/>
          </a:prstGeom>
        </p:spPr>
      </p:pic>
      <p:pic>
        <p:nvPicPr>
          <p:cNvPr id="13" name="Picture 12" descr="A picture containing cosmetic, toiletry&#10;&#10;Description automatically generated">
            <a:extLst>
              <a:ext uri="{FF2B5EF4-FFF2-40B4-BE49-F238E27FC236}">
                <a16:creationId xmlns:a16="http://schemas.microsoft.com/office/drawing/2014/main" id="{27EDECB8-4DC0-46C0-8930-5566511F3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736" y="4732531"/>
            <a:ext cx="374091" cy="374091"/>
          </a:xfrm>
          <a:prstGeom prst="rect">
            <a:avLst/>
          </a:prstGeom>
        </p:spPr>
      </p:pic>
      <p:pic>
        <p:nvPicPr>
          <p:cNvPr id="35" name="Picture 34" descr="A picture containing cosmetic, toiletry&#10;&#10;Description automatically generated">
            <a:extLst>
              <a:ext uri="{FF2B5EF4-FFF2-40B4-BE49-F238E27FC236}">
                <a16:creationId xmlns:a16="http://schemas.microsoft.com/office/drawing/2014/main" id="{B6FC9635-9EC7-47B9-8744-18BB6E16A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209" y="4585393"/>
            <a:ext cx="374091" cy="374091"/>
          </a:xfrm>
          <a:prstGeom prst="rect">
            <a:avLst/>
          </a:prstGeom>
        </p:spPr>
      </p:pic>
      <p:pic>
        <p:nvPicPr>
          <p:cNvPr id="33" name="Picture 32" descr="A picture containing cosmetic, toiletry&#10;&#10;Description automatically generated">
            <a:extLst>
              <a:ext uri="{FF2B5EF4-FFF2-40B4-BE49-F238E27FC236}">
                <a16:creationId xmlns:a16="http://schemas.microsoft.com/office/drawing/2014/main" id="{748EBCA5-4D7C-4F82-AF1B-33F6D3247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760" y="4026338"/>
            <a:ext cx="374091" cy="374091"/>
          </a:xfrm>
          <a:prstGeom prst="rect">
            <a:avLst/>
          </a:prstGeom>
        </p:spPr>
      </p:pic>
      <p:pic>
        <p:nvPicPr>
          <p:cNvPr id="31" name="Picture 30" descr="A picture containing cosmetic, toiletry&#10;&#10;Description automatically generated">
            <a:extLst>
              <a:ext uri="{FF2B5EF4-FFF2-40B4-BE49-F238E27FC236}">
                <a16:creationId xmlns:a16="http://schemas.microsoft.com/office/drawing/2014/main" id="{B0D8BDC6-45CB-4ABF-A10E-9DD462C7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215" y="3557498"/>
            <a:ext cx="374091" cy="374091"/>
          </a:xfrm>
          <a:prstGeom prst="rect">
            <a:avLst/>
          </a:prstGeom>
        </p:spPr>
      </p:pic>
      <p:pic>
        <p:nvPicPr>
          <p:cNvPr id="32" name="Picture 31" descr="A picture containing cosmetic, toiletry&#10;&#10;Description automatically generated">
            <a:extLst>
              <a:ext uri="{FF2B5EF4-FFF2-40B4-BE49-F238E27FC236}">
                <a16:creationId xmlns:a16="http://schemas.microsoft.com/office/drawing/2014/main" id="{2301871F-147C-4F2F-82E6-5F06450E4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849" y="2602029"/>
            <a:ext cx="374091" cy="374091"/>
          </a:xfrm>
          <a:prstGeom prst="rect">
            <a:avLst/>
          </a:prstGeom>
        </p:spPr>
      </p:pic>
      <p:pic>
        <p:nvPicPr>
          <p:cNvPr id="38" name="Picture 37" descr="A picture containing cosmetic, toiletry&#10;&#10;Description automatically generated">
            <a:extLst>
              <a:ext uri="{FF2B5EF4-FFF2-40B4-BE49-F238E27FC236}">
                <a16:creationId xmlns:a16="http://schemas.microsoft.com/office/drawing/2014/main" id="{9F7F3210-C651-4229-88B7-E4AACAC06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324" y="3021809"/>
            <a:ext cx="374091" cy="374091"/>
          </a:xfrm>
          <a:prstGeom prst="rect">
            <a:avLst/>
          </a:prstGeom>
        </p:spPr>
      </p:pic>
      <p:pic>
        <p:nvPicPr>
          <p:cNvPr id="18" name="Picture 17" descr="A picture containing cosmetic, toiletry&#10;&#10;Description automatically generated">
            <a:extLst>
              <a:ext uri="{FF2B5EF4-FFF2-40B4-BE49-F238E27FC236}">
                <a16:creationId xmlns:a16="http://schemas.microsoft.com/office/drawing/2014/main" id="{43182C9C-2343-408A-B7AF-BB8005CB3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411" y="1739934"/>
            <a:ext cx="374091" cy="374091"/>
          </a:xfrm>
          <a:prstGeom prst="rect">
            <a:avLst/>
          </a:prstGeom>
        </p:spPr>
      </p:pic>
      <p:pic>
        <p:nvPicPr>
          <p:cNvPr id="24" name="Picture 23" descr="A picture containing cosmetic, toiletry&#10;&#10;Description automatically generated">
            <a:extLst>
              <a:ext uri="{FF2B5EF4-FFF2-40B4-BE49-F238E27FC236}">
                <a16:creationId xmlns:a16="http://schemas.microsoft.com/office/drawing/2014/main" id="{87F38E55-BEDA-4C06-AA87-B2C4B121B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562" y="2052631"/>
            <a:ext cx="374091" cy="374091"/>
          </a:xfrm>
          <a:prstGeom prst="rect">
            <a:avLst/>
          </a:prstGeom>
        </p:spPr>
      </p:pic>
      <p:pic>
        <p:nvPicPr>
          <p:cNvPr id="17" name="Picture 16" descr="A picture containing cosmetic, toiletry&#10;&#10;Description automatically generated">
            <a:extLst>
              <a:ext uri="{FF2B5EF4-FFF2-40B4-BE49-F238E27FC236}">
                <a16:creationId xmlns:a16="http://schemas.microsoft.com/office/drawing/2014/main" id="{487AB577-F804-42D1-9642-E287A888A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69" y="1823700"/>
            <a:ext cx="374091" cy="374091"/>
          </a:xfrm>
          <a:prstGeom prst="rect">
            <a:avLst/>
          </a:prstGeom>
        </p:spPr>
      </p:pic>
      <p:pic>
        <p:nvPicPr>
          <p:cNvPr id="30" name="Picture 29" descr="A picture containing cosmetic, toiletry&#10;&#10;Description automatically generated">
            <a:extLst>
              <a:ext uri="{FF2B5EF4-FFF2-40B4-BE49-F238E27FC236}">
                <a16:creationId xmlns:a16="http://schemas.microsoft.com/office/drawing/2014/main" id="{1E310889-00EB-4828-AD9F-04C7EAA87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064" y="3505260"/>
            <a:ext cx="374091" cy="374091"/>
          </a:xfrm>
          <a:prstGeom prst="rect">
            <a:avLst/>
          </a:prstGeom>
        </p:spPr>
      </p:pic>
      <p:pic>
        <p:nvPicPr>
          <p:cNvPr id="37" name="Picture 36" descr="A picture containing cosmetic, toiletry&#10;&#10;Description automatically generated">
            <a:extLst>
              <a:ext uri="{FF2B5EF4-FFF2-40B4-BE49-F238E27FC236}">
                <a16:creationId xmlns:a16="http://schemas.microsoft.com/office/drawing/2014/main" id="{6A49B3D4-0E75-4FF1-92C4-E28EFEF62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754" y="2769774"/>
            <a:ext cx="374091" cy="374091"/>
          </a:xfrm>
          <a:prstGeom prst="rect">
            <a:avLst/>
          </a:prstGeom>
        </p:spPr>
      </p:pic>
      <p:pic>
        <p:nvPicPr>
          <p:cNvPr id="40" name="Picture 39" descr="A picture containing cosmetic, toiletry&#10;&#10;Description automatically generated">
            <a:extLst>
              <a:ext uri="{FF2B5EF4-FFF2-40B4-BE49-F238E27FC236}">
                <a16:creationId xmlns:a16="http://schemas.microsoft.com/office/drawing/2014/main" id="{DE5750FF-4C09-4EE4-AF4D-5923D60B1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345" y="3403424"/>
            <a:ext cx="374091" cy="374091"/>
          </a:xfrm>
          <a:prstGeom prst="rect">
            <a:avLst/>
          </a:prstGeom>
        </p:spPr>
      </p:pic>
      <p:pic>
        <p:nvPicPr>
          <p:cNvPr id="36" name="Picture 35" descr="A picture containing cosmetic, toiletry&#10;&#10;Description automatically generated">
            <a:extLst>
              <a:ext uri="{FF2B5EF4-FFF2-40B4-BE49-F238E27FC236}">
                <a16:creationId xmlns:a16="http://schemas.microsoft.com/office/drawing/2014/main" id="{9BF9D7E6-2CAD-4DE4-A93A-BCE4623E3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454" y="4676488"/>
            <a:ext cx="374091" cy="374091"/>
          </a:xfrm>
          <a:prstGeom prst="rect">
            <a:avLst/>
          </a:prstGeom>
        </p:spPr>
      </p:pic>
      <p:pic>
        <p:nvPicPr>
          <p:cNvPr id="28" name="Picture 27" descr="A picture containing cosmetic, toiletry&#10;&#10;Description automatically generated">
            <a:extLst>
              <a:ext uri="{FF2B5EF4-FFF2-40B4-BE49-F238E27FC236}">
                <a16:creationId xmlns:a16="http://schemas.microsoft.com/office/drawing/2014/main" id="{E004E037-832B-491D-96D0-117CEB645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422" y="3604470"/>
            <a:ext cx="374091" cy="374091"/>
          </a:xfrm>
          <a:prstGeom prst="rect">
            <a:avLst/>
          </a:prstGeom>
        </p:spPr>
      </p:pic>
      <p:pic>
        <p:nvPicPr>
          <p:cNvPr id="39" name="Picture 38" descr="A picture containing cosmetic, toiletry&#10;&#10;Description automatically generated">
            <a:extLst>
              <a:ext uri="{FF2B5EF4-FFF2-40B4-BE49-F238E27FC236}">
                <a16:creationId xmlns:a16="http://schemas.microsoft.com/office/drawing/2014/main" id="{FDEAE643-E873-4FE9-B946-F1626DAAC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041" y="4269039"/>
            <a:ext cx="374091" cy="374091"/>
          </a:xfrm>
          <a:prstGeom prst="rect">
            <a:avLst/>
          </a:prstGeom>
        </p:spPr>
      </p:pic>
      <p:pic>
        <p:nvPicPr>
          <p:cNvPr id="29" name="Picture 28" descr="A picture containing cosmetic, toiletry&#10;&#10;Description automatically generated">
            <a:extLst>
              <a:ext uri="{FF2B5EF4-FFF2-40B4-BE49-F238E27FC236}">
                <a16:creationId xmlns:a16="http://schemas.microsoft.com/office/drawing/2014/main" id="{733CE265-C6B8-439F-8F6D-1B67A78CD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954" y="4224304"/>
            <a:ext cx="374091" cy="374091"/>
          </a:xfrm>
          <a:prstGeom prst="rect">
            <a:avLst/>
          </a:prstGeom>
        </p:spPr>
      </p:pic>
      <p:pic>
        <p:nvPicPr>
          <p:cNvPr id="9" name="Picture 8" descr="A picture containing cosmetic, toiletry&#10;&#10;Description automatically generated">
            <a:extLst>
              <a:ext uri="{FF2B5EF4-FFF2-40B4-BE49-F238E27FC236}">
                <a16:creationId xmlns:a16="http://schemas.microsoft.com/office/drawing/2014/main" id="{544A4692-6C53-4474-9875-ABCD6CD03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107" y="2491698"/>
            <a:ext cx="374091" cy="374091"/>
          </a:xfrm>
          <a:prstGeom prst="rect">
            <a:avLst/>
          </a:prstGeom>
        </p:spPr>
      </p:pic>
      <p:pic>
        <p:nvPicPr>
          <p:cNvPr id="16" name="Picture 15" descr="A picture containing cosmetic, toiletry&#10;&#10;Description automatically generated">
            <a:extLst>
              <a:ext uri="{FF2B5EF4-FFF2-40B4-BE49-F238E27FC236}">
                <a16:creationId xmlns:a16="http://schemas.microsoft.com/office/drawing/2014/main" id="{6739AD0D-71FC-40C9-952F-B28522887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813" y="3924915"/>
            <a:ext cx="374091" cy="374091"/>
          </a:xfrm>
          <a:prstGeom prst="rect">
            <a:avLst/>
          </a:prstGeom>
        </p:spPr>
      </p:pic>
      <p:pic>
        <p:nvPicPr>
          <p:cNvPr id="19" name="Picture 18" descr="A picture containing cosmetic, toiletry&#10;&#10;Description automatically generated">
            <a:extLst>
              <a:ext uri="{FF2B5EF4-FFF2-40B4-BE49-F238E27FC236}">
                <a16:creationId xmlns:a16="http://schemas.microsoft.com/office/drawing/2014/main" id="{10F0F300-4A2D-4CB8-A89F-9CEA022F3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532" y="2342559"/>
            <a:ext cx="374091" cy="374091"/>
          </a:xfrm>
          <a:prstGeom prst="rect">
            <a:avLst/>
          </a:prstGeom>
        </p:spPr>
      </p:pic>
      <p:pic>
        <p:nvPicPr>
          <p:cNvPr id="34" name="Picture 33" descr="A picture containing cosmetic, toiletry&#10;&#10;Description automatically generated">
            <a:extLst>
              <a:ext uri="{FF2B5EF4-FFF2-40B4-BE49-F238E27FC236}">
                <a16:creationId xmlns:a16="http://schemas.microsoft.com/office/drawing/2014/main" id="{B3F983A9-E445-4623-9C76-5F7F1483A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44" y="3930083"/>
            <a:ext cx="374091" cy="374091"/>
          </a:xfrm>
          <a:prstGeom prst="rect">
            <a:avLst/>
          </a:prstGeom>
        </p:spPr>
      </p:pic>
      <p:pic>
        <p:nvPicPr>
          <p:cNvPr id="25" name="Picture 24" descr="A picture containing cosmetic, toiletry&#10;&#10;Description automatically generated">
            <a:extLst>
              <a:ext uri="{FF2B5EF4-FFF2-40B4-BE49-F238E27FC236}">
                <a16:creationId xmlns:a16="http://schemas.microsoft.com/office/drawing/2014/main" id="{C3B1BCAA-A922-4E91-A4C0-F71818650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421" y="2239677"/>
            <a:ext cx="374091" cy="374091"/>
          </a:xfrm>
          <a:prstGeom prst="rect">
            <a:avLst/>
          </a:prstGeom>
        </p:spPr>
      </p:pic>
      <p:pic>
        <p:nvPicPr>
          <p:cNvPr id="26" name="Picture 25" descr="A picture containing cosmetic, toiletry&#10;&#10;Description automatically generated">
            <a:extLst>
              <a:ext uri="{FF2B5EF4-FFF2-40B4-BE49-F238E27FC236}">
                <a16:creationId xmlns:a16="http://schemas.microsoft.com/office/drawing/2014/main" id="{F2C082B5-33D0-42A7-8609-46168A4C8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685" y="2678743"/>
            <a:ext cx="374091" cy="374091"/>
          </a:xfrm>
          <a:prstGeom prst="rect">
            <a:avLst/>
          </a:prstGeom>
        </p:spPr>
      </p:pic>
      <p:pic>
        <p:nvPicPr>
          <p:cNvPr id="41" name="Picture 40" descr="A picture containing cosmetic, toiletry&#10;&#10;Description automatically generated">
            <a:extLst>
              <a:ext uri="{FF2B5EF4-FFF2-40B4-BE49-F238E27FC236}">
                <a16:creationId xmlns:a16="http://schemas.microsoft.com/office/drawing/2014/main" id="{B3018050-E500-4355-AF08-1EA945A3D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371" y="4743976"/>
            <a:ext cx="374091" cy="374091"/>
          </a:xfrm>
          <a:prstGeom prst="rect">
            <a:avLst/>
          </a:prstGeom>
        </p:spPr>
      </p:pic>
      <p:sp>
        <p:nvSpPr>
          <p:cNvPr id="49" name="TextBox 48">
            <a:extLst>
              <a:ext uri="{FF2B5EF4-FFF2-40B4-BE49-F238E27FC236}">
                <a16:creationId xmlns:a16="http://schemas.microsoft.com/office/drawing/2014/main" id="{0B7C6E50-46DB-4217-851B-2617DE140123}"/>
              </a:ext>
            </a:extLst>
          </p:cNvPr>
          <p:cNvSpPr txBox="1"/>
          <p:nvPr/>
        </p:nvSpPr>
        <p:spPr bwMode="auto">
          <a:xfrm>
            <a:off x="1" y="622982"/>
            <a:ext cx="9143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counters are there?</a:t>
            </a:r>
          </a:p>
        </p:txBody>
      </p:sp>
    </p:spTree>
    <p:extLst>
      <p:ext uri="{BB962C8B-B14F-4D97-AF65-F5344CB8AC3E}">
        <p14:creationId xmlns:p14="http://schemas.microsoft.com/office/powerpoint/2010/main" val="5662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fill="hold" nodeType="clickEffect">
                                  <p:stCondLst>
                                    <p:cond delay="0"/>
                                  </p:stCondLst>
                                  <p:childTnLst>
                                    <p:animMotion origin="layout" path="M 2.22222E-6 -4.07407E-6 L 0.00469 -0.11157 " pathEditMode="relative" rAng="0" ptsTypes="AA">
                                      <p:cBhvr>
                                        <p:cTn id="11" dur="1250" fill="hold"/>
                                        <p:tgtEl>
                                          <p:spTgt spid="8"/>
                                        </p:tgtEl>
                                        <p:attrNameLst>
                                          <p:attrName>ppt_x</p:attrName>
                                          <p:attrName>ppt_y</p:attrName>
                                        </p:attrNameLst>
                                      </p:cBhvr>
                                      <p:rCtr x="226" y="-5579"/>
                                    </p:animMotion>
                                  </p:childTnLst>
                                </p:cTn>
                              </p:par>
                              <p:par>
                                <p:cTn id="12" presetID="64" presetClass="path" presetSubtype="0" accel="50000" fill="hold" nodeType="withEffect">
                                  <p:stCondLst>
                                    <p:cond delay="0"/>
                                  </p:stCondLst>
                                  <p:childTnLst>
                                    <p:animMotion origin="layout" path="M -1.38889E-6 7.40741E-7 L -0.06059 -0.03889 " pathEditMode="relative" rAng="0" ptsTypes="AA">
                                      <p:cBhvr>
                                        <p:cTn id="13" dur="1250" fill="hold"/>
                                        <p:tgtEl>
                                          <p:spTgt spid="9"/>
                                        </p:tgtEl>
                                        <p:attrNameLst>
                                          <p:attrName>ppt_x</p:attrName>
                                          <p:attrName>ppt_y</p:attrName>
                                        </p:attrNameLst>
                                      </p:cBhvr>
                                      <p:rCtr x="-3038" y="-1944"/>
                                    </p:animMotion>
                                  </p:childTnLst>
                                </p:cTn>
                              </p:par>
                              <p:par>
                                <p:cTn id="14" presetID="64" presetClass="path" presetSubtype="0" accel="50000" fill="hold" nodeType="withEffect">
                                  <p:stCondLst>
                                    <p:cond delay="0"/>
                                  </p:stCondLst>
                                  <p:childTnLst>
                                    <p:animMotion origin="layout" path="M -2.22222E-6 -4.44444E-6 L -0.07656 0.01389 " pathEditMode="relative" rAng="0" ptsTypes="AA">
                                      <p:cBhvr>
                                        <p:cTn id="15" dur="1250" fill="hold"/>
                                        <p:tgtEl>
                                          <p:spTgt spid="7"/>
                                        </p:tgtEl>
                                        <p:attrNameLst>
                                          <p:attrName>ppt_x</p:attrName>
                                          <p:attrName>ppt_y</p:attrName>
                                        </p:attrNameLst>
                                      </p:cBhvr>
                                      <p:rCtr x="-3837" y="694"/>
                                    </p:animMotion>
                                  </p:childTnLst>
                                </p:cTn>
                              </p:par>
                              <p:par>
                                <p:cTn id="16" presetID="64" presetClass="path" presetSubtype="0" accel="50000" fill="hold" nodeType="withEffect">
                                  <p:stCondLst>
                                    <p:cond delay="0"/>
                                  </p:stCondLst>
                                  <p:childTnLst>
                                    <p:animMotion origin="layout" path="M 1.11111E-6 -4.81481E-6 L -0.12622 -0.00902 " pathEditMode="relative" rAng="0" ptsTypes="AA">
                                      <p:cBhvr>
                                        <p:cTn id="17" dur="1250" fill="hold"/>
                                        <p:tgtEl>
                                          <p:spTgt spid="22"/>
                                        </p:tgtEl>
                                        <p:attrNameLst>
                                          <p:attrName>ppt_x</p:attrName>
                                          <p:attrName>ppt_y</p:attrName>
                                        </p:attrNameLst>
                                      </p:cBhvr>
                                      <p:rCtr x="-6319" y="-463"/>
                                    </p:animMotion>
                                  </p:childTnLst>
                                </p:cTn>
                              </p:par>
                              <p:par>
                                <p:cTn id="18" presetID="64" presetClass="path" presetSubtype="0" accel="50000" fill="hold" nodeType="withEffect">
                                  <p:stCondLst>
                                    <p:cond delay="0"/>
                                  </p:stCondLst>
                                  <p:childTnLst>
                                    <p:animMotion origin="layout" path="M -8.33333E-7 -1.11111E-6 L -0.04358 -0.15486 " pathEditMode="relative" rAng="0" ptsTypes="AA">
                                      <p:cBhvr>
                                        <p:cTn id="19" dur="1250" fill="hold"/>
                                        <p:tgtEl>
                                          <p:spTgt spid="10"/>
                                        </p:tgtEl>
                                        <p:attrNameLst>
                                          <p:attrName>ppt_x</p:attrName>
                                          <p:attrName>ppt_y</p:attrName>
                                        </p:attrNameLst>
                                      </p:cBhvr>
                                      <p:rCtr x="-2187" y="-7755"/>
                                    </p:animMotion>
                                  </p:childTnLst>
                                </p:cTn>
                              </p:par>
                            </p:childTnLst>
                          </p:cTn>
                        </p:par>
                        <p:par>
                          <p:cTn id="20" fill="hold">
                            <p:stCondLst>
                              <p:cond delay="1250"/>
                            </p:stCondLst>
                            <p:childTnLst>
                              <p:par>
                                <p:cTn id="21" presetID="1" presetClass="exit" presetSubtype="0" fill="hold"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fill="hold" nodeType="clickEffect">
                                  <p:stCondLst>
                                    <p:cond delay="0"/>
                                  </p:stCondLst>
                                  <p:childTnLst>
                                    <p:animMotion origin="layout" path="M -4.16667E-6 -2.22222E-6 L -0.06822 0.04005 " pathEditMode="relative" rAng="0" ptsTypes="AA">
                                      <p:cBhvr>
                                        <p:cTn id="36" dur="1250" fill="hold"/>
                                        <p:tgtEl>
                                          <p:spTgt spid="20"/>
                                        </p:tgtEl>
                                        <p:attrNameLst>
                                          <p:attrName>ppt_x</p:attrName>
                                          <p:attrName>ppt_y</p:attrName>
                                        </p:attrNameLst>
                                      </p:cBhvr>
                                      <p:rCtr x="-3420" y="1991"/>
                                    </p:animMotion>
                                  </p:childTnLst>
                                </p:cTn>
                              </p:par>
                              <p:par>
                                <p:cTn id="37" presetID="35" presetClass="path" presetSubtype="0" accel="50000" fill="hold" nodeType="withEffect">
                                  <p:stCondLst>
                                    <p:cond delay="0"/>
                                  </p:stCondLst>
                                  <p:childTnLst>
                                    <p:animMotion origin="layout" path="M -4.16667E-6 4.44444E-6 L -0.06979 -0.08658 " pathEditMode="relative" rAng="0" ptsTypes="AA">
                                      <p:cBhvr>
                                        <p:cTn id="38" dur="1250" fill="hold"/>
                                        <p:tgtEl>
                                          <p:spTgt spid="27"/>
                                        </p:tgtEl>
                                        <p:attrNameLst>
                                          <p:attrName>ppt_x</p:attrName>
                                          <p:attrName>ppt_y</p:attrName>
                                        </p:attrNameLst>
                                      </p:cBhvr>
                                      <p:rCtr x="-3490" y="-4329"/>
                                    </p:animMotion>
                                  </p:childTnLst>
                                </p:cTn>
                              </p:par>
                              <p:par>
                                <p:cTn id="39" presetID="35" presetClass="path" presetSubtype="0" accel="50000" fill="hold" nodeType="withEffect">
                                  <p:stCondLst>
                                    <p:cond delay="0"/>
                                  </p:stCondLst>
                                  <p:childTnLst>
                                    <p:animMotion origin="layout" path="M -4.72222E-6 0 L -0.10486 -0.01667 " pathEditMode="relative" rAng="0" ptsTypes="AA">
                                      <p:cBhvr>
                                        <p:cTn id="40" dur="1250" fill="hold"/>
                                        <p:tgtEl>
                                          <p:spTgt spid="19"/>
                                        </p:tgtEl>
                                        <p:attrNameLst>
                                          <p:attrName>ppt_x</p:attrName>
                                          <p:attrName>ppt_y</p:attrName>
                                        </p:attrNameLst>
                                      </p:cBhvr>
                                      <p:rCtr x="-5243" y="-833"/>
                                    </p:animMotion>
                                  </p:childTnLst>
                                </p:cTn>
                              </p:par>
                              <p:par>
                                <p:cTn id="41" presetID="35" presetClass="path" presetSubtype="0" accel="50000" fill="hold" nodeType="withEffect">
                                  <p:stCondLst>
                                    <p:cond delay="0"/>
                                  </p:stCondLst>
                                  <p:childTnLst>
                                    <p:animMotion origin="layout" path="M -3.05556E-6 1.48148E-6 L -0.13836 0.03912 " pathEditMode="relative" rAng="0" ptsTypes="AA">
                                      <p:cBhvr>
                                        <p:cTn id="42" dur="1250" fill="hold"/>
                                        <p:tgtEl>
                                          <p:spTgt spid="23"/>
                                        </p:tgtEl>
                                        <p:attrNameLst>
                                          <p:attrName>ppt_x</p:attrName>
                                          <p:attrName>ppt_y</p:attrName>
                                        </p:attrNameLst>
                                      </p:cBhvr>
                                      <p:rCtr x="-6927" y="1944"/>
                                    </p:animMotion>
                                  </p:childTnLst>
                                </p:cTn>
                              </p:par>
                              <p:par>
                                <p:cTn id="43" presetID="35" presetClass="path" presetSubtype="0" accel="50000" fill="hold" nodeType="withEffect">
                                  <p:stCondLst>
                                    <p:cond delay="0"/>
                                  </p:stCondLst>
                                  <p:childTnLst>
                                    <p:animMotion origin="layout" path="M 1.94444E-6 -4.44444E-6 L -0.12986 -0.06365 " pathEditMode="relative" rAng="0" ptsTypes="AA">
                                      <p:cBhvr>
                                        <p:cTn id="44" dur="1250" fill="hold"/>
                                        <p:tgtEl>
                                          <p:spTgt spid="21"/>
                                        </p:tgtEl>
                                        <p:attrNameLst>
                                          <p:attrName>ppt_x</p:attrName>
                                          <p:attrName>ppt_y</p:attrName>
                                        </p:attrNameLst>
                                      </p:cBhvr>
                                      <p:rCtr x="-6493" y="-3194"/>
                                    </p:animMotion>
                                  </p:childTnLst>
                                </p:cTn>
                              </p:par>
                            </p:childTnLst>
                          </p:cTn>
                        </p:par>
                        <p:par>
                          <p:cTn id="45" fill="hold">
                            <p:stCondLst>
                              <p:cond delay="1250"/>
                            </p:stCondLst>
                            <p:childTnLst>
                              <p:par>
                                <p:cTn id="46" presetID="1" presetClass="exit" presetSubtype="0" fill="hold" nodeType="after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1"/>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fill="hold" nodeType="clickEffect">
                                  <p:stCondLst>
                                    <p:cond delay="0"/>
                                  </p:stCondLst>
                                  <p:childTnLst>
                                    <p:animMotion origin="layout" path="M -4.72222E-6 1.48148E-6 L -0.17048 0.04421 " pathEditMode="relative" rAng="0" ptsTypes="AA">
                                      <p:cBhvr>
                                        <p:cTn id="61" dur="1250" fill="hold"/>
                                        <p:tgtEl>
                                          <p:spTgt spid="18"/>
                                        </p:tgtEl>
                                        <p:attrNameLst>
                                          <p:attrName>ppt_x</p:attrName>
                                          <p:attrName>ppt_y</p:attrName>
                                        </p:attrNameLst>
                                      </p:cBhvr>
                                      <p:rCtr x="-8524" y="2199"/>
                                    </p:animMotion>
                                  </p:childTnLst>
                                </p:cTn>
                              </p:par>
                              <p:par>
                                <p:cTn id="62" presetID="63" presetClass="path" presetSubtype="0" accel="50000" fill="hold" nodeType="withEffect">
                                  <p:stCondLst>
                                    <p:cond delay="0"/>
                                  </p:stCondLst>
                                  <p:childTnLst>
                                    <p:animMotion origin="layout" path="M -1.94444E-6 -3.7037E-6 L -0.08038 -0.00115 " pathEditMode="relative" rAng="0" ptsTypes="AA">
                                      <p:cBhvr>
                                        <p:cTn id="63" dur="1250" fill="hold"/>
                                        <p:tgtEl>
                                          <p:spTgt spid="25"/>
                                        </p:tgtEl>
                                        <p:attrNameLst>
                                          <p:attrName>ppt_x</p:attrName>
                                          <p:attrName>ppt_y</p:attrName>
                                        </p:attrNameLst>
                                      </p:cBhvr>
                                      <p:rCtr x="-4028" y="-69"/>
                                    </p:animMotion>
                                  </p:childTnLst>
                                </p:cTn>
                              </p:par>
                              <p:par>
                                <p:cTn id="64" presetID="63" presetClass="path" presetSubtype="0" accel="50000" fill="hold" nodeType="withEffect">
                                  <p:stCondLst>
                                    <p:cond delay="0"/>
                                  </p:stCondLst>
                                  <p:childTnLst>
                                    <p:animMotion origin="layout" path="M -4.72222E-6 -4.07407E-6 L -0.1144 -0.07939 " pathEditMode="relative" rAng="0" ptsTypes="AA">
                                      <p:cBhvr>
                                        <p:cTn id="65" dur="1250" fill="hold"/>
                                        <p:tgtEl>
                                          <p:spTgt spid="38"/>
                                        </p:tgtEl>
                                        <p:attrNameLst>
                                          <p:attrName>ppt_x</p:attrName>
                                          <p:attrName>ppt_y</p:attrName>
                                        </p:attrNameLst>
                                      </p:cBhvr>
                                      <p:rCtr x="-5729" y="-3981"/>
                                    </p:animMotion>
                                  </p:childTnLst>
                                </p:cTn>
                              </p:par>
                              <p:par>
                                <p:cTn id="66" presetID="63" presetClass="path" presetSubtype="0" accel="50000" fill="hold" nodeType="withEffect">
                                  <p:stCondLst>
                                    <p:cond delay="0"/>
                                  </p:stCondLst>
                                  <p:childTnLst>
                                    <p:animMotion origin="layout" path="M -1.38889E-6 -2.96296E-6 L -0.15035 -0.01921 " pathEditMode="relative" rAng="0" ptsTypes="AA">
                                      <p:cBhvr>
                                        <p:cTn id="67" dur="1250" fill="hold"/>
                                        <p:tgtEl>
                                          <p:spTgt spid="32"/>
                                        </p:tgtEl>
                                        <p:attrNameLst>
                                          <p:attrName>ppt_x</p:attrName>
                                          <p:attrName>ppt_y</p:attrName>
                                        </p:attrNameLst>
                                      </p:cBhvr>
                                      <p:rCtr x="-7517" y="-972"/>
                                    </p:animMotion>
                                  </p:childTnLst>
                                </p:cTn>
                              </p:par>
                              <p:par>
                                <p:cTn id="68" presetID="63" presetClass="path" presetSubtype="0" accel="50000" fill="hold" nodeType="withEffect">
                                  <p:stCondLst>
                                    <p:cond delay="0"/>
                                  </p:stCondLst>
                                  <p:childTnLst>
                                    <p:animMotion origin="layout" path="M 3.33333E-6 -3.7037E-7 L -0.18733 -0.00625 " pathEditMode="relative" rAng="0" ptsTypes="AA">
                                      <p:cBhvr>
                                        <p:cTn id="69" dur="1250" fill="hold"/>
                                        <p:tgtEl>
                                          <p:spTgt spid="24"/>
                                        </p:tgtEl>
                                        <p:attrNameLst>
                                          <p:attrName>ppt_x</p:attrName>
                                          <p:attrName>ppt_y</p:attrName>
                                        </p:attrNameLst>
                                      </p:cBhvr>
                                      <p:rCtr x="-9375" y="-324"/>
                                    </p:animMotion>
                                  </p:childTnLst>
                                </p:cTn>
                              </p:par>
                            </p:childTnLst>
                          </p:cTn>
                        </p:par>
                        <p:par>
                          <p:cTn id="70" fill="hold">
                            <p:stCondLst>
                              <p:cond delay="1250"/>
                            </p:stCondLst>
                            <p:childTnLst>
                              <p:par>
                                <p:cTn id="71" presetID="1" presetClass="exit" presetSubtype="0" fill="hold" nodeType="afterEffect">
                                  <p:stCondLst>
                                    <p:cond delay="0"/>
                                  </p:stCondLst>
                                  <p:childTnLst>
                                    <p:set>
                                      <p:cBhvr>
                                        <p:cTn id="72" dur="1" fill="hold">
                                          <p:stCondLst>
                                            <p:cond delay="0"/>
                                          </p:stCondLst>
                                        </p:cTn>
                                        <p:tgtEl>
                                          <p:spTgt spid="1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2"/>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64" presetClass="path" presetSubtype="0" accel="50000" fill="hold" nodeType="clickEffect">
                                  <p:stCondLst>
                                    <p:cond delay="0"/>
                                  </p:stCondLst>
                                  <p:childTnLst>
                                    <p:animMotion origin="layout" path="M 2.77778E-6 4.44444E-6 L -0.10816 0.02708 " pathEditMode="relative" rAng="0" ptsTypes="AA">
                                      <p:cBhvr>
                                        <p:cTn id="86" dur="1250" fill="hold"/>
                                        <p:tgtEl>
                                          <p:spTgt spid="17"/>
                                        </p:tgtEl>
                                        <p:attrNameLst>
                                          <p:attrName>ppt_x</p:attrName>
                                          <p:attrName>ppt_y</p:attrName>
                                        </p:attrNameLst>
                                      </p:cBhvr>
                                      <p:rCtr x="-5417" y="1343"/>
                                    </p:animMotion>
                                  </p:childTnLst>
                                </p:cTn>
                              </p:par>
                              <p:par>
                                <p:cTn id="87" presetID="64" presetClass="path" presetSubtype="0" accel="50000" fill="hold" nodeType="withEffect">
                                  <p:stCondLst>
                                    <p:cond delay="0"/>
                                  </p:stCondLst>
                                  <p:childTnLst>
                                    <p:animMotion origin="layout" path="M 1.94444E-6 -4.07407E-6 L -0.08681 -0.06551 " pathEditMode="relative" rAng="0" ptsTypes="AA">
                                      <p:cBhvr>
                                        <p:cTn id="88" dur="1250" fill="hold"/>
                                        <p:tgtEl>
                                          <p:spTgt spid="26"/>
                                        </p:tgtEl>
                                        <p:attrNameLst>
                                          <p:attrName>ppt_x</p:attrName>
                                          <p:attrName>ppt_y</p:attrName>
                                        </p:attrNameLst>
                                      </p:cBhvr>
                                      <p:rCtr x="-4340" y="-3287"/>
                                    </p:animMotion>
                                  </p:childTnLst>
                                </p:cTn>
                              </p:par>
                              <p:par>
                                <p:cTn id="89" presetID="64" presetClass="path" presetSubtype="0" accel="50000" fill="hold" nodeType="withEffect">
                                  <p:stCondLst>
                                    <p:cond delay="0"/>
                                  </p:stCondLst>
                                  <p:childTnLst>
                                    <p:animMotion origin="layout" path="M -2.22222E-6 1.48148E-6 L -0.14253 -0.04352 " pathEditMode="relative" rAng="0" ptsTypes="AA">
                                      <p:cBhvr>
                                        <p:cTn id="90" dur="1250" fill="hold"/>
                                        <p:tgtEl>
                                          <p:spTgt spid="37"/>
                                        </p:tgtEl>
                                        <p:attrNameLst>
                                          <p:attrName>ppt_x</p:attrName>
                                          <p:attrName>ppt_y</p:attrName>
                                        </p:attrNameLst>
                                      </p:cBhvr>
                                      <p:rCtr x="-7135" y="-2176"/>
                                    </p:animMotion>
                                  </p:childTnLst>
                                </p:cTn>
                              </p:par>
                              <p:par>
                                <p:cTn id="91" presetID="64" presetClass="path" presetSubtype="0" accel="50000" fill="hold" nodeType="withEffect">
                                  <p:stCondLst>
                                    <p:cond delay="0"/>
                                  </p:stCondLst>
                                  <p:childTnLst>
                                    <p:animMotion origin="layout" path="M 3.33333E-6 4.07407E-6 L 3.33333E-6 -0.1507 " pathEditMode="relative" rAng="0" ptsTypes="AA">
                                      <p:cBhvr>
                                        <p:cTn id="92" dur="1250" fill="hold"/>
                                        <p:tgtEl>
                                          <p:spTgt spid="30"/>
                                        </p:tgtEl>
                                        <p:attrNameLst>
                                          <p:attrName>ppt_x</p:attrName>
                                          <p:attrName>ppt_y</p:attrName>
                                        </p:attrNameLst>
                                      </p:cBhvr>
                                      <p:rCtr x="0" y="-7546"/>
                                    </p:animMotion>
                                  </p:childTnLst>
                                </p:cTn>
                              </p:par>
                              <p:par>
                                <p:cTn id="93" presetID="64" presetClass="path" presetSubtype="0" accel="50000" fill="hold" nodeType="withEffect">
                                  <p:stCondLst>
                                    <p:cond delay="0"/>
                                  </p:stCondLst>
                                  <p:childTnLst>
                                    <p:animMotion origin="layout" path="M 1.94444E-6 -1.11111E-6 L -0.09045 -0.1993 " pathEditMode="relative" rAng="0" ptsTypes="AA">
                                      <p:cBhvr>
                                        <p:cTn id="94" dur="1250" fill="hold"/>
                                        <p:tgtEl>
                                          <p:spTgt spid="40"/>
                                        </p:tgtEl>
                                        <p:attrNameLst>
                                          <p:attrName>ppt_x</p:attrName>
                                          <p:attrName>ppt_y</p:attrName>
                                        </p:attrNameLst>
                                      </p:cBhvr>
                                      <p:rCtr x="-4531" y="-9977"/>
                                    </p:animMotion>
                                  </p:childTnLst>
                                </p:cTn>
                              </p:par>
                            </p:childTnLst>
                          </p:cTn>
                        </p:par>
                        <p:par>
                          <p:cTn id="95" fill="hold">
                            <p:stCondLst>
                              <p:cond delay="1250"/>
                            </p:stCondLst>
                            <p:childTnLst>
                              <p:par>
                                <p:cTn id="96" presetID="1" presetClass="exit" presetSubtype="0" fill="hold" nodeType="afterEffect">
                                  <p:stCondLst>
                                    <p:cond delay="0"/>
                                  </p:stCondLst>
                                  <p:childTnLst>
                                    <p:set>
                                      <p:cBhvr>
                                        <p:cTn id="97" dur="1" fill="hold">
                                          <p:stCondLst>
                                            <p:cond delay="0"/>
                                          </p:stCondLst>
                                        </p:cTn>
                                        <p:tgtEl>
                                          <p:spTgt spid="1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3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40"/>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64" presetClass="path" presetSubtype="0" accel="50000" fill="hold" nodeType="clickEffect">
                                  <p:stCondLst>
                                    <p:cond delay="0"/>
                                  </p:stCondLst>
                                  <p:childTnLst>
                                    <p:animMotion origin="layout" path="M 8.33333E-7 1.48148E-6 L 0.15017 -0.32431 " pathEditMode="relative" rAng="0" ptsTypes="AA">
                                      <p:cBhvr>
                                        <p:cTn id="111" dur="1250" fill="hold"/>
                                        <p:tgtEl>
                                          <p:spTgt spid="39"/>
                                        </p:tgtEl>
                                        <p:attrNameLst>
                                          <p:attrName>ppt_x</p:attrName>
                                          <p:attrName>ppt_y</p:attrName>
                                        </p:attrNameLst>
                                      </p:cBhvr>
                                      <p:rCtr x="7500" y="-16227"/>
                                    </p:animMotion>
                                  </p:childTnLst>
                                </p:cTn>
                              </p:par>
                              <p:par>
                                <p:cTn id="112" presetID="64" presetClass="path" presetSubtype="0" accel="50000" fill="hold" nodeType="withEffect">
                                  <p:stCondLst>
                                    <p:cond delay="0"/>
                                  </p:stCondLst>
                                  <p:childTnLst>
                                    <p:animMotion origin="layout" path="M 2.77778E-7 -1.48148E-6 L 0.11267 -0.36643 " pathEditMode="relative" rAng="0" ptsTypes="AA">
                                      <p:cBhvr>
                                        <p:cTn id="113" dur="1250" fill="hold"/>
                                        <p:tgtEl>
                                          <p:spTgt spid="41"/>
                                        </p:tgtEl>
                                        <p:attrNameLst>
                                          <p:attrName>ppt_x</p:attrName>
                                          <p:attrName>ppt_y</p:attrName>
                                        </p:attrNameLst>
                                      </p:cBhvr>
                                      <p:rCtr x="5625" y="-18333"/>
                                    </p:animMotion>
                                  </p:childTnLst>
                                </p:cTn>
                              </p:par>
                              <p:par>
                                <p:cTn id="114" presetID="35" presetClass="path" presetSubtype="0" accel="50000" fill="hold" nodeType="withEffect">
                                  <p:stCondLst>
                                    <p:cond delay="0"/>
                                  </p:stCondLst>
                                  <p:childTnLst>
                                    <p:animMotion origin="layout" path="M -2.22222E-6 2.22222E-6 L 0.22031 -0.32084 " pathEditMode="relative" rAng="0" ptsTypes="AA">
                                      <p:cBhvr>
                                        <p:cTn id="115" dur="1250" fill="hold"/>
                                        <p:tgtEl>
                                          <p:spTgt spid="36"/>
                                        </p:tgtEl>
                                        <p:attrNameLst>
                                          <p:attrName>ppt_x</p:attrName>
                                          <p:attrName>ppt_y</p:attrName>
                                        </p:attrNameLst>
                                      </p:cBhvr>
                                      <p:rCtr x="11007" y="-16042"/>
                                    </p:animMotion>
                                  </p:childTnLst>
                                </p:cTn>
                              </p:par>
                              <p:par>
                                <p:cTn id="116" presetID="64" presetClass="path" presetSubtype="0" accel="50000" fill="hold" nodeType="withEffect">
                                  <p:stCondLst>
                                    <p:cond delay="0"/>
                                  </p:stCondLst>
                                  <p:childTnLst>
                                    <p:animMotion origin="layout" path="M 3.33333E-6 2.96296E-6 L 0.08177 -0.25718 " pathEditMode="relative" rAng="0" ptsTypes="AA">
                                      <p:cBhvr>
                                        <p:cTn id="117" dur="1250" fill="hold"/>
                                        <p:tgtEl>
                                          <p:spTgt spid="29"/>
                                        </p:tgtEl>
                                        <p:attrNameLst>
                                          <p:attrName>ppt_x</p:attrName>
                                          <p:attrName>ppt_y</p:attrName>
                                        </p:attrNameLst>
                                      </p:cBhvr>
                                      <p:rCtr x="4080" y="-12870"/>
                                    </p:animMotion>
                                  </p:childTnLst>
                                </p:cTn>
                              </p:par>
                              <p:par>
                                <p:cTn id="118" presetID="64" presetClass="path" presetSubtype="0" accel="50000" fill="hold" nodeType="withEffect">
                                  <p:stCondLst>
                                    <p:cond delay="0"/>
                                  </p:stCondLst>
                                  <p:childTnLst>
                                    <p:animMotion origin="layout" path="M 4.72222E-6 2.22222E-6 L 0.03576 -0.23264 " pathEditMode="relative" rAng="0" ptsTypes="AA">
                                      <p:cBhvr>
                                        <p:cTn id="119" dur="1250" fill="hold"/>
                                        <p:tgtEl>
                                          <p:spTgt spid="28"/>
                                        </p:tgtEl>
                                        <p:attrNameLst>
                                          <p:attrName>ppt_x</p:attrName>
                                          <p:attrName>ppt_y</p:attrName>
                                        </p:attrNameLst>
                                      </p:cBhvr>
                                      <p:rCtr x="1788" y="-11644"/>
                                    </p:animMotion>
                                  </p:childTnLst>
                                </p:cTn>
                              </p:par>
                            </p:childTnLst>
                          </p:cTn>
                        </p:par>
                        <p:par>
                          <p:cTn id="120" fill="hold">
                            <p:stCondLst>
                              <p:cond delay="1250"/>
                            </p:stCondLst>
                            <p:childTnLst>
                              <p:par>
                                <p:cTn id="121" presetID="1" presetClass="exit" presetSubtype="0" fill="hold" nodeType="afterEffect">
                                  <p:stCondLst>
                                    <p:cond delay="0"/>
                                  </p:stCondLst>
                                  <p:childTnLst>
                                    <p:set>
                                      <p:cBhvr>
                                        <p:cTn id="122" dur="1" fill="hold">
                                          <p:stCondLst>
                                            <p:cond delay="0"/>
                                          </p:stCondLst>
                                        </p:cTn>
                                        <p:tgtEl>
                                          <p:spTgt spid="39"/>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41"/>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2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6"/>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35" presetClass="path" presetSubtype="0" accel="50000" fill="hold" nodeType="clickEffect">
                                  <p:stCondLst>
                                    <p:cond delay="0"/>
                                  </p:stCondLst>
                                  <p:childTnLst>
                                    <p:animMotion origin="layout" path="M -1.11111E-6 3.33333E-6 L -0.00278 -0.1375 " pathEditMode="relative" rAng="0" ptsTypes="AA">
                                      <p:cBhvr>
                                        <p:cTn id="136" dur="1250" fill="hold"/>
                                        <p:tgtEl>
                                          <p:spTgt spid="14"/>
                                        </p:tgtEl>
                                        <p:attrNameLst>
                                          <p:attrName>ppt_x</p:attrName>
                                          <p:attrName>ppt_y</p:attrName>
                                        </p:attrNameLst>
                                      </p:cBhvr>
                                      <p:rCtr x="-139" y="-6875"/>
                                    </p:animMotion>
                                  </p:childTnLst>
                                </p:cTn>
                              </p:par>
                              <p:par>
                                <p:cTn id="137" presetID="35" presetClass="path" presetSubtype="0" accel="50000" fill="hold" nodeType="withEffect">
                                  <p:stCondLst>
                                    <p:cond delay="0"/>
                                  </p:stCondLst>
                                  <p:childTnLst>
                                    <p:animMotion origin="layout" path="M 3.61111E-6 3.33333E-6 L -0.07309 -0.15116 " pathEditMode="relative" rAng="0" ptsTypes="AA">
                                      <p:cBhvr>
                                        <p:cTn id="138" dur="1250" fill="hold"/>
                                        <p:tgtEl>
                                          <p:spTgt spid="12"/>
                                        </p:tgtEl>
                                        <p:attrNameLst>
                                          <p:attrName>ppt_x</p:attrName>
                                          <p:attrName>ppt_y</p:attrName>
                                        </p:attrNameLst>
                                      </p:cBhvr>
                                      <p:rCtr x="-3663" y="-7569"/>
                                    </p:animMotion>
                                  </p:childTnLst>
                                </p:cTn>
                              </p:par>
                              <p:par>
                                <p:cTn id="139" presetID="35" presetClass="path" presetSubtype="0" accel="50000" fill="hold" nodeType="withEffect">
                                  <p:stCondLst>
                                    <p:cond delay="0"/>
                                  </p:stCondLst>
                                  <p:childTnLst>
                                    <p:animMotion origin="layout" path="M -8.33333E-7 -1.11111E-6 L -0.08055 -0.02477 " pathEditMode="relative" rAng="0" ptsTypes="AA">
                                      <p:cBhvr>
                                        <p:cTn id="140" dur="1250" fill="hold"/>
                                        <p:tgtEl>
                                          <p:spTgt spid="11"/>
                                        </p:tgtEl>
                                        <p:attrNameLst>
                                          <p:attrName>ppt_x</p:attrName>
                                          <p:attrName>ppt_y</p:attrName>
                                        </p:attrNameLst>
                                      </p:cBhvr>
                                      <p:rCtr x="-4028" y="-1250"/>
                                    </p:animMotion>
                                  </p:childTnLst>
                                </p:cTn>
                              </p:par>
                              <p:par>
                                <p:cTn id="141" presetID="35" presetClass="path" presetSubtype="0" accel="50000" fill="hold" nodeType="withEffect">
                                  <p:stCondLst>
                                    <p:cond delay="0"/>
                                  </p:stCondLst>
                                  <p:childTnLst>
                                    <p:animMotion origin="layout" path="M -4.16667E-6 2.22222E-6 L -0.07031 -0.15602 " pathEditMode="relative" rAng="0" ptsTypes="AA">
                                      <p:cBhvr>
                                        <p:cTn id="142" dur="1250" fill="hold"/>
                                        <p:tgtEl>
                                          <p:spTgt spid="15"/>
                                        </p:tgtEl>
                                        <p:attrNameLst>
                                          <p:attrName>ppt_x</p:attrName>
                                          <p:attrName>ppt_y</p:attrName>
                                        </p:attrNameLst>
                                      </p:cBhvr>
                                      <p:rCtr x="-3524" y="-7801"/>
                                    </p:animMotion>
                                  </p:childTnLst>
                                </p:cTn>
                              </p:par>
                              <p:par>
                                <p:cTn id="143" presetID="35" presetClass="path" presetSubtype="0" accel="50000" fill="hold" nodeType="withEffect">
                                  <p:stCondLst>
                                    <p:cond delay="0"/>
                                  </p:stCondLst>
                                  <p:childTnLst>
                                    <p:animMotion origin="layout" path="M -3.05556E-6 2.96296E-6 L -0.16232 -0.08125 " pathEditMode="relative" rAng="0" ptsTypes="AA">
                                      <p:cBhvr>
                                        <p:cTn id="144" dur="1250" fill="hold"/>
                                        <p:tgtEl>
                                          <p:spTgt spid="16"/>
                                        </p:tgtEl>
                                        <p:attrNameLst>
                                          <p:attrName>ppt_x</p:attrName>
                                          <p:attrName>ppt_y</p:attrName>
                                        </p:attrNameLst>
                                      </p:cBhvr>
                                      <p:rCtr x="-8125" y="-4074"/>
                                    </p:animMotion>
                                  </p:childTnLst>
                                </p:cTn>
                              </p:par>
                            </p:childTnLst>
                          </p:cTn>
                        </p:par>
                        <p:par>
                          <p:cTn id="145" fill="hold">
                            <p:stCondLst>
                              <p:cond delay="1250"/>
                            </p:stCondLst>
                            <p:childTnLst>
                              <p:par>
                                <p:cTn id="146" presetID="1" presetClass="exit" presetSubtype="0" fill="hold" nodeType="afterEffect">
                                  <p:stCondLst>
                                    <p:cond delay="0"/>
                                  </p:stCondLst>
                                  <p:childTnLst>
                                    <p:set>
                                      <p:cBhvr>
                                        <p:cTn id="147" dur="1" fill="hold">
                                          <p:stCondLst>
                                            <p:cond delay="0"/>
                                          </p:stCondLst>
                                        </p:cTn>
                                        <p:tgtEl>
                                          <p:spTgt spid="14"/>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2"/>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11"/>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15"/>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16"/>
                                        </p:tgtEl>
                                        <p:attrNameLst>
                                          <p:attrName>style.visibility</p:attrName>
                                        </p:attrNameLst>
                                      </p:cBhvr>
                                      <p:to>
                                        <p:strVal val="hidden"/>
                                      </p:to>
                                    </p:set>
                                  </p:childTnLst>
                                </p:cTn>
                              </p:par>
                              <p:par>
                                <p:cTn id="156" presetID="1" presetClass="entr" presetSubtype="0" fill="hold" nodeType="withEffect">
                                  <p:stCondLst>
                                    <p:cond delay="0"/>
                                  </p:stCondLst>
                                  <p:childTnLst>
                                    <p:set>
                                      <p:cBhvr>
                                        <p:cTn id="157" dur="1" fill="hold">
                                          <p:stCondLst>
                                            <p:cond delay="0"/>
                                          </p:stCondLst>
                                        </p:cTn>
                                        <p:tgtEl>
                                          <p:spTgt spid="48"/>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35" presetClass="path" presetSubtype="0" accel="50000" fill="hold" nodeType="clickEffect">
                                  <p:stCondLst>
                                    <p:cond delay="0"/>
                                  </p:stCondLst>
                                  <p:childTnLst>
                                    <p:animMotion origin="layout" path="M -1.94444E-6 -1.85185E-6 L -0.10885 -0.12338 " pathEditMode="relative" rAng="0" ptsTypes="AA">
                                      <p:cBhvr>
                                        <p:cTn id="161" dur="1250" fill="hold"/>
                                        <p:tgtEl>
                                          <p:spTgt spid="33"/>
                                        </p:tgtEl>
                                        <p:attrNameLst>
                                          <p:attrName>ppt_x</p:attrName>
                                          <p:attrName>ppt_y</p:attrName>
                                        </p:attrNameLst>
                                      </p:cBhvr>
                                      <p:rCtr x="-5451" y="-6181"/>
                                    </p:animMotion>
                                  </p:childTnLst>
                                </p:cTn>
                              </p:par>
                              <p:par>
                                <p:cTn id="162" presetID="35" presetClass="path" presetSubtype="0" accel="50000" fill="hold" nodeType="withEffect">
                                  <p:stCondLst>
                                    <p:cond delay="0"/>
                                  </p:stCondLst>
                                  <p:childTnLst>
                                    <p:animMotion origin="layout" path="M 2.5E-6 -4.81481E-6 L -0.10799 -0.05995 " pathEditMode="relative" rAng="0" ptsTypes="AA">
                                      <p:cBhvr>
                                        <p:cTn id="163" dur="1250" fill="hold"/>
                                        <p:tgtEl>
                                          <p:spTgt spid="31"/>
                                        </p:tgtEl>
                                        <p:attrNameLst>
                                          <p:attrName>ppt_x</p:attrName>
                                          <p:attrName>ppt_y</p:attrName>
                                        </p:attrNameLst>
                                      </p:cBhvr>
                                      <p:rCtr x="-5399" y="-3009"/>
                                    </p:animMotion>
                                  </p:childTnLst>
                                </p:cTn>
                              </p:par>
                              <p:par>
                                <p:cTn id="164" presetID="64" presetClass="path" presetSubtype="0" accel="50000" fill="hold" nodeType="withEffect">
                                  <p:stCondLst>
                                    <p:cond delay="0"/>
                                  </p:stCondLst>
                                  <p:childTnLst>
                                    <p:animMotion origin="layout" path="M -2.5E-6 -1.11111E-6 L -0.0618 -0.16296 " pathEditMode="relative" rAng="0" ptsTypes="AA">
                                      <p:cBhvr>
                                        <p:cTn id="165" dur="1250" fill="hold"/>
                                        <p:tgtEl>
                                          <p:spTgt spid="13"/>
                                        </p:tgtEl>
                                        <p:attrNameLst>
                                          <p:attrName>ppt_x</p:attrName>
                                          <p:attrName>ppt_y</p:attrName>
                                        </p:attrNameLst>
                                      </p:cBhvr>
                                      <p:rCtr x="-3090" y="-8148"/>
                                    </p:animMotion>
                                  </p:childTnLst>
                                </p:cTn>
                              </p:par>
                              <p:par>
                                <p:cTn id="166" presetID="35" presetClass="path" presetSubtype="0" accel="50000" fill="hold" nodeType="withEffect">
                                  <p:stCondLst>
                                    <p:cond delay="0"/>
                                  </p:stCondLst>
                                  <p:childTnLst>
                                    <p:animMotion origin="layout" path="M 1.94444E-6 -3.33333E-6 L -0.13038 -0.14305 " pathEditMode="relative" rAng="0" ptsTypes="AA">
                                      <p:cBhvr>
                                        <p:cTn id="167" dur="1250" fill="hold"/>
                                        <p:tgtEl>
                                          <p:spTgt spid="35"/>
                                        </p:tgtEl>
                                        <p:attrNameLst>
                                          <p:attrName>ppt_x</p:attrName>
                                          <p:attrName>ppt_y</p:attrName>
                                        </p:attrNameLst>
                                      </p:cBhvr>
                                      <p:rCtr x="-6528" y="-7153"/>
                                    </p:animMotion>
                                  </p:childTnLst>
                                </p:cTn>
                              </p:par>
                              <p:par>
                                <p:cTn id="168" presetID="35" presetClass="path" presetSubtype="0" accel="50000" fill="hold" nodeType="withEffect">
                                  <p:stCondLst>
                                    <p:cond delay="0"/>
                                  </p:stCondLst>
                                  <p:childTnLst>
                                    <p:animMotion origin="layout" path="M 1.66667E-6 -1.48148E-6 L -0.23073 -0.08148 " pathEditMode="relative" rAng="0" ptsTypes="AA">
                                      <p:cBhvr>
                                        <p:cTn id="169" dur="1250" fill="hold"/>
                                        <p:tgtEl>
                                          <p:spTgt spid="34"/>
                                        </p:tgtEl>
                                        <p:attrNameLst>
                                          <p:attrName>ppt_x</p:attrName>
                                          <p:attrName>ppt_y</p:attrName>
                                        </p:attrNameLst>
                                      </p:cBhvr>
                                      <p:rCtr x="-11545" y="-4074"/>
                                    </p:animMotion>
                                  </p:childTnLst>
                                </p:cTn>
                              </p:par>
                            </p:childTnLst>
                          </p:cTn>
                        </p:par>
                        <p:par>
                          <p:cTn id="170" fill="hold">
                            <p:stCondLst>
                              <p:cond delay="1250"/>
                            </p:stCondLst>
                            <p:childTnLst>
                              <p:par>
                                <p:cTn id="171" presetID="1" presetClass="exit" presetSubtype="0" fill="hold" nodeType="afterEffect">
                                  <p:stCondLst>
                                    <p:cond delay="0"/>
                                  </p:stCondLst>
                                  <p:childTnLst>
                                    <p:set>
                                      <p:cBhvr>
                                        <p:cTn id="172" dur="1" fill="hold">
                                          <p:stCondLst>
                                            <p:cond delay="0"/>
                                          </p:stCondLst>
                                        </p:cTn>
                                        <p:tgtEl>
                                          <p:spTgt spid="33"/>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13"/>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31"/>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3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34"/>
                                        </p:tgtEl>
                                        <p:attrNameLst>
                                          <p:attrName>style.visibility</p:attrName>
                                        </p:attrNameLst>
                                      </p:cBhvr>
                                      <p:to>
                                        <p:strVal val="hidden"/>
                                      </p:to>
                                    </p:set>
                                  </p:childTnLst>
                                </p:cTn>
                              </p:par>
                              <p:par>
                                <p:cTn id="181" presetID="1" presetClass="entr" presetSubtype="0" fill="hold" nodeType="withEffect">
                                  <p:stCondLst>
                                    <p:cond delay="0"/>
                                  </p:stCondLst>
                                  <p:childTnLst>
                                    <p:set>
                                      <p:cBhvr>
                                        <p:cTn id="1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computer&#10;&#10;Description automatically generated">
            <a:extLst>
              <a:ext uri="{FF2B5EF4-FFF2-40B4-BE49-F238E27FC236}">
                <a16:creationId xmlns:a16="http://schemas.microsoft.com/office/drawing/2014/main" id="{E5DAA147-F0AD-4AB2-A624-8DB33B845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947" y="2140939"/>
            <a:ext cx="5006582" cy="259993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3:4</a:t>
            </a:r>
          </a:p>
        </p:txBody>
      </p:sp>
      <p:pic>
        <p:nvPicPr>
          <p:cNvPr id="9" name="Picture 8" descr="A close up of a necklace&#10;&#10;Description automatically generated">
            <a:extLst>
              <a:ext uri="{FF2B5EF4-FFF2-40B4-BE49-F238E27FC236}">
                <a16:creationId xmlns:a16="http://schemas.microsoft.com/office/drawing/2014/main" id="{2119B517-7573-41B2-A745-4082313BA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092" y="2195708"/>
            <a:ext cx="1290614" cy="1970211"/>
          </a:xfrm>
          <a:prstGeom prst="rect">
            <a:avLst/>
          </a:prstGeom>
        </p:spPr>
      </p:pic>
      <p:pic>
        <p:nvPicPr>
          <p:cNvPr id="11" name="Picture 10" descr="A close up of a necklace&#10;&#10;Description automatically generated">
            <a:extLst>
              <a:ext uri="{FF2B5EF4-FFF2-40B4-BE49-F238E27FC236}">
                <a16:creationId xmlns:a16="http://schemas.microsoft.com/office/drawing/2014/main" id="{71F2F0EF-C922-4C6E-9984-D1E8DBBB7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450" y="2003600"/>
            <a:ext cx="1720818" cy="1770696"/>
          </a:xfrm>
          <a:prstGeom prst="rect">
            <a:avLst/>
          </a:prstGeom>
        </p:spPr>
      </p:pic>
      <p:pic>
        <p:nvPicPr>
          <p:cNvPr id="13" name="Picture 12">
            <a:extLst>
              <a:ext uri="{FF2B5EF4-FFF2-40B4-BE49-F238E27FC236}">
                <a16:creationId xmlns:a16="http://schemas.microsoft.com/office/drawing/2014/main" id="{B069392E-70F9-4CBF-A225-A0041483C7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5623" y="3467267"/>
            <a:ext cx="2481468" cy="1377214"/>
          </a:xfrm>
          <a:prstGeom prst="rect">
            <a:avLst/>
          </a:prstGeom>
        </p:spPr>
      </p:pic>
      <p:pic>
        <p:nvPicPr>
          <p:cNvPr id="15" name="Picture 14">
            <a:extLst>
              <a:ext uri="{FF2B5EF4-FFF2-40B4-BE49-F238E27FC236}">
                <a16:creationId xmlns:a16="http://schemas.microsoft.com/office/drawing/2014/main" id="{C61412AC-824C-4D9D-97BA-A35B95CE4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2521" y="2370757"/>
            <a:ext cx="1497155" cy="2319363"/>
          </a:xfrm>
          <a:prstGeom prst="rect">
            <a:avLst/>
          </a:prstGeom>
        </p:spPr>
      </p:pic>
      <p:pic>
        <p:nvPicPr>
          <p:cNvPr id="17" name="Picture 16">
            <a:extLst>
              <a:ext uri="{FF2B5EF4-FFF2-40B4-BE49-F238E27FC236}">
                <a16:creationId xmlns:a16="http://schemas.microsoft.com/office/drawing/2014/main" id="{986E0640-73D2-43D4-9733-7EEFB6AC36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6222" y="2677636"/>
            <a:ext cx="1390371" cy="1727052"/>
          </a:xfrm>
          <a:prstGeom prst="rect">
            <a:avLst/>
          </a:prstGeom>
        </p:spPr>
      </p:pic>
      <p:sp>
        <p:nvSpPr>
          <p:cNvPr id="10" name="TextBox 9">
            <a:extLst>
              <a:ext uri="{FF2B5EF4-FFF2-40B4-BE49-F238E27FC236}">
                <a16:creationId xmlns:a16="http://schemas.microsoft.com/office/drawing/2014/main" id="{1D1F9263-B063-4117-AC86-100DA26D8C13}"/>
              </a:ext>
            </a:extLst>
          </p:cNvPr>
          <p:cNvSpPr txBox="1"/>
          <p:nvPr/>
        </p:nvSpPr>
        <p:spPr bwMode="auto">
          <a:xfrm>
            <a:off x="2631411" y="805627"/>
            <a:ext cx="3881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stars are there?</a:t>
            </a:r>
          </a:p>
        </p:txBody>
      </p:sp>
    </p:spTree>
    <p:extLst>
      <p:ext uri="{BB962C8B-B14F-4D97-AF65-F5344CB8AC3E}">
        <p14:creationId xmlns:p14="http://schemas.microsoft.com/office/powerpoint/2010/main" val="33525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971FCCEE-8430-4BD4-A783-393393EBD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11" y="2509621"/>
            <a:ext cx="565721" cy="788583"/>
          </a:xfrm>
          <a:prstGeom prst="rect">
            <a:avLst/>
          </a:prstGeom>
        </p:spPr>
      </p:pic>
      <p:pic>
        <p:nvPicPr>
          <p:cNvPr id="4" name="Picture 3">
            <a:extLst>
              <a:ext uri="{FF2B5EF4-FFF2-40B4-BE49-F238E27FC236}">
                <a16:creationId xmlns:a16="http://schemas.microsoft.com/office/drawing/2014/main" id="{50A23672-51DB-40DE-A6EE-C74FCE2A5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419" y="2509621"/>
            <a:ext cx="565721" cy="788583"/>
          </a:xfrm>
          <a:prstGeom prst="rect">
            <a:avLst/>
          </a:prstGeom>
        </p:spPr>
      </p:pic>
      <p:pic>
        <p:nvPicPr>
          <p:cNvPr id="5" name="Picture 4">
            <a:extLst>
              <a:ext uri="{FF2B5EF4-FFF2-40B4-BE49-F238E27FC236}">
                <a16:creationId xmlns:a16="http://schemas.microsoft.com/office/drawing/2014/main" id="{939C2364-4CF4-452A-A679-56BE0BBFA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828" y="2509621"/>
            <a:ext cx="565721" cy="788583"/>
          </a:xfrm>
          <a:prstGeom prst="rect">
            <a:avLst/>
          </a:prstGeom>
        </p:spPr>
      </p:pic>
      <p:pic>
        <p:nvPicPr>
          <p:cNvPr id="6" name="Picture 5">
            <a:extLst>
              <a:ext uri="{FF2B5EF4-FFF2-40B4-BE49-F238E27FC236}">
                <a16:creationId xmlns:a16="http://schemas.microsoft.com/office/drawing/2014/main" id="{F6F5D1C2-BEC5-4180-BA44-B3A36319D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237" y="2509621"/>
            <a:ext cx="565721" cy="788583"/>
          </a:xfrm>
          <a:prstGeom prst="rect">
            <a:avLst/>
          </a:prstGeom>
        </p:spPr>
      </p:pic>
      <p:pic>
        <p:nvPicPr>
          <p:cNvPr id="7" name="Picture 6">
            <a:extLst>
              <a:ext uri="{FF2B5EF4-FFF2-40B4-BE49-F238E27FC236}">
                <a16:creationId xmlns:a16="http://schemas.microsoft.com/office/drawing/2014/main" id="{623315CF-8D8D-42E4-A571-F1D1D8226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645" y="2509621"/>
            <a:ext cx="565721" cy="788583"/>
          </a:xfrm>
          <a:prstGeom prst="rect">
            <a:avLst/>
          </a:prstGeom>
        </p:spPr>
      </p:pic>
      <p:pic>
        <p:nvPicPr>
          <p:cNvPr id="8" name="Picture 7">
            <a:extLst>
              <a:ext uri="{FF2B5EF4-FFF2-40B4-BE49-F238E27FC236}">
                <a16:creationId xmlns:a16="http://schemas.microsoft.com/office/drawing/2014/main" id="{56443611-E935-4BE0-9D30-E739F88A7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011" y="3655046"/>
            <a:ext cx="565721" cy="788583"/>
          </a:xfrm>
          <a:prstGeom prst="rect">
            <a:avLst/>
          </a:prstGeom>
        </p:spPr>
      </p:pic>
      <p:pic>
        <p:nvPicPr>
          <p:cNvPr id="9" name="Picture 8">
            <a:extLst>
              <a:ext uri="{FF2B5EF4-FFF2-40B4-BE49-F238E27FC236}">
                <a16:creationId xmlns:a16="http://schemas.microsoft.com/office/drawing/2014/main" id="{5BD99086-F9C9-466C-BF94-8D1385426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8419" y="3655046"/>
            <a:ext cx="565721" cy="788583"/>
          </a:xfrm>
          <a:prstGeom prst="rect">
            <a:avLst/>
          </a:prstGeom>
        </p:spPr>
      </p:pic>
      <p:sp>
        <p:nvSpPr>
          <p:cNvPr id="13" name="TextBox 12">
            <a:extLst>
              <a:ext uri="{FF2B5EF4-FFF2-40B4-BE49-F238E27FC236}">
                <a16:creationId xmlns:a16="http://schemas.microsoft.com/office/drawing/2014/main" id="{DE4C57AD-D1AD-4902-8DEB-B4F3FC3E6A27}"/>
              </a:ext>
            </a:extLst>
          </p:cNvPr>
          <p:cNvSpPr txBox="1"/>
          <p:nvPr/>
        </p:nvSpPr>
        <p:spPr bwMode="auto">
          <a:xfrm>
            <a:off x="2284348" y="4881770"/>
            <a:ext cx="2964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five.’</a:t>
            </a:r>
          </a:p>
        </p:txBody>
      </p:sp>
      <p:sp>
        <p:nvSpPr>
          <p:cNvPr id="14" name="TextBox 13">
            <a:extLst>
              <a:ext uri="{FF2B5EF4-FFF2-40B4-BE49-F238E27FC236}">
                <a16:creationId xmlns:a16="http://schemas.microsoft.com/office/drawing/2014/main" id="{7A03DABC-A9D9-4201-A2FC-118F33CC3E90}"/>
              </a:ext>
            </a:extLst>
          </p:cNvPr>
          <p:cNvSpPr txBox="1"/>
          <p:nvPr/>
        </p:nvSpPr>
        <p:spPr bwMode="auto">
          <a:xfrm>
            <a:off x="3115514" y="4881770"/>
            <a:ext cx="291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five.’</a:t>
            </a:r>
          </a:p>
        </p:txBody>
      </p:sp>
      <p:sp>
        <p:nvSpPr>
          <p:cNvPr id="15" name="TextBox 14">
            <a:extLst>
              <a:ext uri="{FF2B5EF4-FFF2-40B4-BE49-F238E27FC236}">
                <a16:creationId xmlns:a16="http://schemas.microsoft.com/office/drawing/2014/main" id="{974306B2-869F-404D-887E-D2D113606FDF}"/>
              </a:ext>
            </a:extLst>
          </p:cNvPr>
          <p:cNvSpPr txBox="1"/>
          <p:nvPr/>
        </p:nvSpPr>
        <p:spPr bwMode="auto">
          <a:xfrm>
            <a:off x="3192458" y="4881770"/>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five.’</a:t>
            </a:r>
          </a:p>
        </p:txBody>
      </p:sp>
      <p:sp>
        <p:nvSpPr>
          <p:cNvPr id="16" name="TextBox 15">
            <a:extLst>
              <a:ext uri="{FF2B5EF4-FFF2-40B4-BE49-F238E27FC236}">
                <a16:creationId xmlns:a16="http://schemas.microsoft.com/office/drawing/2014/main" id="{9AF10D4C-2477-4D4F-A0E4-A392194D43C5}"/>
              </a:ext>
            </a:extLst>
          </p:cNvPr>
          <p:cNvSpPr txBox="1"/>
          <p:nvPr/>
        </p:nvSpPr>
        <p:spPr bwMode="auto">
          <a:xfrm>
            <a:off x="2969646" y="4892464"/>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five.’</a:t>
            </a:r>
          </a:p>
        </p:txBody>
      </p:sp>
      <p:pic>
        <p:nvPicPr>
          <p:cNvPr id="17" name="Picture 16">
            <a:extLst>
              <a:ext uri="{FF2B5EF4-FFF2-40B4-BE49-F238E27FC236}">
                <a16:creationId xmlns:a16="http://schemas.microsoft.com/office/drawing/2014/main" id="{CCA58B67-8BB9-4F45-BC2F-B5B293E1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237" y="3655045"/>
            <a:ext cx="565721" cy="788583"/>
          </a:xfrm>
          <a:prstGeom prst="rect">
            <a:avLst/>
          </a:prstGeom>
        </p:spPr>
      </p:pic>
      <p:pic>
        <p:nvPicPr>
          <p:cNvPr id="18" name="Picture 17">
            <a:extLst>
              <a:ext uri="{FF2B5EF4-FFF2-40B4-BE49-F238E27FC236}">
                <a16:creationId xmlns:a16="http://schemas.microsoft.com/office/drawing/2014/main" id="{4132F8A5-217D-4996-9190-B44B2887F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8827" y="3695695"/>
            <a:ext cx="565721" cy="788583"/>
          </a:xfrm>
          <a:prstGeom prst="rect">
            <a:avLst/>
          </a:prstGeom>
        </p:spPr>
      </p:pic>
      <p:sp>
        <p:nvSpPr>
          <p:cNvPr id="19" name="TextBox 18">
            <a:extLst>
              <a:ext uri="{FF2B5EF4-FFF2-40B4-BE49-F238E27FC236}">
                <a16:creationId xmlns:a16="http://schemas.microsoft.com/office/drawing/2014/main" id="{5DB09F89-A67E-4051-AD61-C1F73E3D306F}"/>
              </a:ext>
            </a:extLst>
          </p:cNvPr>
          <p:cNvSpPr txBox="1"/>
          <p:nvPr/>
        </p:nvSpPr>
        <p:spPr bwMode="auto">
          <a:xfrm>
            <a:off x="3050590" y="4892464"/>
            <a:ext cx="3042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‘Eight groups of five.’</a:t>
            </a:r>
          </a:p>
        </p:txBody>
      </p:sp>
      <p:sp>
        <p:nvSpPr>
          <p:cNvPr id="20" name="TextBox 19">
            <a:extLst>
              <a:ext uri="{FF2B5EF4-FFF2-40B4-BE49-F238E27FC236}">
                <a16:creationId xmlns:a16="http://schemas.microsoft.com/office/drawing/2014/main" id="{DF38C86E-11BD-478C-99C9-C99F012FA2B3}"/>
              </a:ext>
            </a:extLst>
          </p:cNvPr>
          <p:cNvSpPr txBox="1"/>
          <p:nvPr/>
        </p:nvSpPr>
        <p:spPr bwMode="auto">
          <a:xfrm>
            <a:off x="3091788" y="4892464"/>
            <a:ext cx="2960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‘Nine groups of five.’</a:t>
            </a:r>
          </a:p>
        </p:txBody>
      </p:sp>
    </p:spTree>
    <p:extLst>
      <p:ext uri="{BB962C8B-B14F-4D97-AF65-F5344CB8AC3E}">
        <p14:creationId xmlns:p14="http://schemas.microsoft.com/office/powerpoint/2010/main" val="20132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xit" presetSubtype="0" fill="hold" grpId="1" nodeType="with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xit" presetSubtype="0" fill="hold" grpId="1"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xit" presetSubtype="0" fill="hold" grpId="1" nodeType="with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P spid="19" grpId="0"/>
      <p:bldP spid="19" grpId="1"/>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1340F347-5D6F-4927-8AD0-A7E5D18A7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011" y="2509621"/>
            <a:ext cx="565721" cy="788583"/>
          </a:xfrm>
          <a:prstGeom prst="rect">
            <a:avLst/>
          </a:prstGeom>
        </p:spPr>
      </p:pic>
      <p:pic>
        <p:nvPicPr>
          <p:cNvPr id="4" name="Picture 3">
            <a:extLst>
              <a:ext uri="{FF2B5EF4-FFF2-40B4-BE49-F238E27FC236}">
                <a16:creationId xmlns:a16="http://schemas.microsoft.com/office/drawing/2014/main" id="{4744A1BE-79A8-42E9-949A-A365B056A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8419" y="2509621"/>
            <a:ext cx="565721" cy="788583"/>
          </a:xfrm>
          <a:prstGeom prst="rect">
            <a:avLst/>
          </a:prstGeom>
        </p:spPr>
      </p:pic>
      <p:pic>
        <p:nvPicPr>
          <p:cNvPr id="5" name="Picture 4">
            <a:extLst>
              <a:ext uri="{FF2B5EF4-FFF2-40B4-BE49-F238E27FC236}">
                <a16:creationId xmlns:a16="http://schemas.microsoft.com/office/drawing/2014/main" id="{4EBAD1B4-5E56-4566-BF9A-FD5F27671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828" y="2509621"/>
            <a:ext cx="565721" cy="788583"/>
          </a:xfrm>
          <a:prstGeom prst="rect">
            <a:avLst/>
          </a:prstGeom>
        </p:spPr>
      </p:pic>
      <p:pic>
        <p:nvPicPr>
          <p:cNvPr id="6" name="Picture 5">
            <a:extLst>
              <a:ext uri="{FF2B5EF4-FFF2-40B4-BE49-F238E27FC236}">
                <a16:creationId xmlns:a16="http://schemas.microsoft.com/office/drawing/2014/main" id="{0D987E5A-123B-4B9E-BCF6-C2B053E50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9237" y="2509621"/>
            <a:ext cx="565721" cy="788583"/>
          </a:xfrm>
          <a:prstGeom prst="rect">
            <a:avLst/>
          </a:prstGeom>
        </p:spPr>
      </p:pic>
      <p:pic>
        <p:nvPicPr>
          <p:cNvPr id="7" name="Picture 6">
            <a:extLst>
              <a:ext uri="{FF2B5EF4-FFF2-40B4-BE49-F238E27FC236}">
                <a16:creationId xmlns:a16="http://schemas.microsoft.com/office/drawing/2014/main" id="{BC4E9375-C386-49BB-B07E-641676B0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645" y="2509621"/>
            <a:ext cx="565721" cy="788583"/>
          </a:xfrm>
          <a:prstGeom prst="rect">
            <a:avLst/>
          </a:prstGeom>
        </p:spPr>
      </p:pic>
      <p:pic>
        <p:nvPicPr>
          <p:cNvPr id="8" name="Picture 7">
            <a:extLst>
              <a:ext uri="{FF2B5EF4-FFF2-40B4-BE49-F238E27FC236}">
                <a16:creationId xmlns:a16="http://schemas.microsoft.com/office/drawing/2014/main" id="{46E259AE-E2CE-445E-A212-9930CFCF7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011" y="3655046"/>
            <a:ext cx="565721" cy="788583"/>
          </a:xfrm>
          <a:prstGeom prst="rect">
            <a:avLst/>
          </a:prstGeom>
        </p:spPr>
      </p:pic>
      <p:pic>
        <p:nvPicPr>
          <p:cNvPr id="9" name="Picture 8">
            <a:extLst>
              <a:ext uri="{FF2B5EF4-FFF2-40B4-BE49-F238E27FC236}">
                <a16:creationId xmlns:a16="http://schemas.microsoft.com/office/drawing/2014/main" id="{2BA9584E-E33C-43C6-A63B-3EE68046B8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8419" y="3655046"/>
            <a:ext cx="565721" cy="788583"/>
          </a:xfrm>
          <a:prstGeom prst="rect">
            <a:avLst/>
          </a:prstGeom>
        </p:spPr>
      </p:pic>
      <p:pic>
        <p:nvPicPr>
          <p:cNvPr id="10" name="Picture 9">
            <a:extLst>
              <a:ext uri="{FF2B5EF4-FFF2-40B4-BE49-F238E27FC236}">
                <a16:creationId xmlns:a16="http://schemas.microsoft.com/office/drawing/2014/main" id="{24A7AEC8-13D6-4836-93B3-A9432BC3A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237" y="3655045"/>
            <a:ext cx="565721" cy="788583"/>
          </a:xfrm>
          <a:prstGeom prst="rect">
            <a:avLst/>
          </a:prstGeom>
        </p:spPr>
      </p:pic>
      <p:pic>
        <p:nvPicPr>
          <p:cNvPr id="11" name="Picture 10">
            <a:extLst>
              <a:ext uri="{FF2B5EF4-FFF2-40B4-BE49-F238E27FC236}">
                <a16:creationId xmlns:a16="http://schemas.microsoft.com/office/drawing/2014/main" id="{F0FB85D8-5E44-4C7B-B98D-3717EC2A8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827" y="3695695"/>
            <a:ext cx="565721" cy="788583"/>
          </a:xfrm>
          <a:prstGeom prst="rect">
            <a:avLst/>
          </a:prstGeom>
        </p:spPr>
      </p:pic>
    </p:spTree>
    <p:extLst>
      <p:ext uri="{BB962C8B-B14F-4D97-AF65-F5344CB8AC3E}">
        <p14:creationId xmlns:p14="http://schemas.microsoft.com/office/powerpoint/2010/main" val="33514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2912E35D-453E-40BF-88FB-332966ACF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4" name="Picture 3">
            <a:extLst>
              <a:ext uri="{FF2B5EF4-FFF2-40B4-BE49-F238E27FC236}">
                <a16:creationId xmlns:a16="http://schemas.microsoft.com/office/drawing/2014/main" id="{31B681D3-9F27-48B6-8B12-4EE8AAF28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5" name="Picture 4">
            <a:extLst>
              <a:ext uri="{FF2B5EF4-FFF2-40B4-BE49-F238E27FC236}">
                <a16:creationId xmlns:a16="http://schemas.microsoft.com/office/drawing/2014/main" id="{EE6A9215-1474-4F70-A2FC-4BD77B002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6" name="Picture 5">
            <a:extLst>
              <a:ext uri="{FF2B5EF4-FFF2-40B4-BE49-F238E27FC236}">
                <a16:creationId xmlns:a16="http://schemas.microsoft.com/office/drawing/2014/main" id="{C6964D1F-0EFF-4143-8B7F-901AD7726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7" name="Picture 6">
            <a:extLst>
              <a:ext uri="{FF2B5EF4-FFF2-40B4-BE49-F238E27FC236}">
                <a16:creationId xmlns:a16="http://schemas.microsoft.com/office/drawing/2014/main" id="{380F1155-A615-4C01-B6C2-F2F00DE68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8" name="Picture 7">
            <a:extLst>
              <a:ext uri="{FF2B5EF4-FFF2-40B4-BE49-F238E27FC236}">
                <a16:creationId xmlns:a16="http://schemas.microsoft.com/office/drawing/2014/main" id="{FBDAF4D8-B2E3-410F-93BA-2D1F305AA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pic>
        <p:nvPicPr>
          <p:cNvPr id="9" name="Picture 8">
            <a:extLst>
              <a:ext uri="{FF2B5EF4-FFF2-40B4-BE49-F238E27FC236}">
                <a16:creationId xmlns:a16="http://schemas.microsoft.com/office/drawing/2014/main" id="{2661459C-C8D8-493E-A753-F94F2AECE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207" y="3531365"/>
            <a:ext cx="845446" cy="845446"/>
          </a:xfrm>
          <a:prstGeom prst="rect">
            <a:avLst/>
          </a:prstGeom>
        </p:spPr>
      </p:pic>
      <p:sp>
        <p:nvSpPr>
          <p:cNvPr id="10" name="TextBox 9">
            <a:extLst>
              <a:ext uri="{FF2B5EF4-FFF2-40B4-BE49-F238E27FC236}">
                <a16:creationId xmlns:a16="http://schemas.microsoft.com/office/drawing/2014/main" id="{754EC52D-6BDB-4E2F-9EDA-D6F9E970FD01}"/>
              </a:ext>
            </a:extLst>
          </p:cNvPr>
          <p:cNvSpPr txBox="1"/>
          <p:nvPr/>
        </p:nvSpPr>
        <p:spPr bwMode="auto">
          <a:xfrm>
            <a:off x="2969640" y="4881770"/>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‘Seven groups of five.’</a:t>
            </a:r>
          </a:p>
        </p:txBody>
      </p:sp>
      <p:sp>
        <p:nvSpPr>
          <p:cNvPr id="11" name="TextBox 10">
            <a:extLst>
              <a:ext uri="{FF2B5EF4-FFF2-40B4-BE49-F238E27FC236}">
                <a16:creationId xmlns:a16="http://schemas.microsoft.com/office/drawing/2014/main" id="{ABAA8BC5-E41E-4AC8-889C-DCB491ED80B2}"/>
              </a:ext>
            </a:extLst>
          </p:cNvPr>
          <p:cNvSpPr txBox="1"/>
          <p:nvPr/>
        </p:nvSpPr>
        <p:spPr bwMode="auto">
          <a:xfrm>
            <a:off x="3192021" y="4881770"/>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five.’</a:t>
            </a:r>
          </a:p>
        </p:txBody>
      </p:sp>
      <p:sp>
        <p:nvSpPr>
          <p:cNvPr id="12" name="TextBox 11">
            <a:extLst>
              <a:ext uri="{FF2B5EF4-FFF2-40B4-BE49-F238E27FC236}">
                <a16:creationId xmlns:a16="http://schemas.microsoft.com/office/drawing/2014/main" id="{944C1441-81DF-4549-81B5-9E86394490F1}"/>
              </a:ext>
            </a:extLst>
          </p:cNvPr>
          <p:cNvSpPr txBox="1"/>
          <p:nvPr/>
        </p:nvSpPr>
        <p:spPr bwMode="auto">
          <a:xfrm>
            <a:off x="3115076" y="4881770"/>
            <a:ext cx="291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five.’</a:t>
            </a:r>
          </a:p>
        </p:txBody>
      </p:sp>
      <p:sp>
        <p:nvSpPr>
          <p:cNvPr id="13" name="TextBox 12">
            <a:extLst>
              <a:ext uri="{FF2B5EF4-FFF2-40B4-BE49-F238E27FC236}">
                <a16:creationId xmlns:a16="http://schemas.microsoft.com/office/drawing/2014/main" id="{C1430579-0371-42B5-9D8B-578AE8B5C745}"/>
              </a:ext>
            </a:extLst>
          </p:cNvPr>
          <p:cNvSpPr txBox="1"/>
          <p:nvPr/>
        </p:nvSpPr>
        <p:spPr bwMode="auto">
          <a:xfrm>
            <a:off x="2467612" y="4881770"/>
            <a:ext cx="2964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five.’</a:t>
            </a:r>
          </a:p>
        </p:txBody>
      </p:sp>
      <p:sp>
        <p:nvSpPr>
          <p:cNvPr id="14" name="TextBox 13">
            <a:extLst>
              <a:ext uri="{FF2B5EF4-FFF2-40B4-BE49-F238E27FC236}">
                <a16:creationId xmlns:a16="http://schemas.microsoft.com/office/drawing/2014/main" id="{14818443-F618-49A9-A825-7BCD4DFE6A7D}"/>
              </a:ext>
            </a:extLst>
          </p:cNvPr>
          <p:cNvSpPr txBox="1"/>
          <p:nvPr/>
        </p:nvSpPr>
        <p:spPr bwMode="auto">
          <a:xfrm>
            <a:off x="1723644" y="4881770"/>
            <a:ext cx="3135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five.’</a:t>
            </a:r>
          </a:p>
        </p:txBody>
      </p:sp>
    </p:spTree>
    <p:extLst>
      <p:ext uri="{BB962C8B-B14F-4D97-AF65-F5344CB8AC3E}">
        <p14:creationId xmlns:p14="http://schemas.microsoft.com/office/powerpoint/2010/main" val="39077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2"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pic>
        <p:nvPicPr>
          <p:cNvPr id="13" name="Picture 12">
            <a:extLst>
              <a:ext uri="{FF2B5EF4-FFF2-40B4-BE49-F238E27FC236}">
                <a16:creationId xmlns:a16="http://schemas.microsoft.com/office/drawing/2014/main" id="{663565FE-BB80-4724-95DC-FCD2A88FB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9" y="3140564"/>
            <a:ext cx="8411430" cy="134673"/>
          </a:xfrm>
          <a:prstGeom prst="rect">
            <a:avLst/>
          </a:prstGeom>
        </p:spPr>
      </p:pic>
      <p:sp>
        <p:nvSpPr>
          <p:cNvPr id="14" name="TextBox 13">
            <a:extLst>
              <a:ext uri="{FF2B5EF4-FFF2-40B4-BE49-F238E27FC236}">
                <a16:creationId xmlns:a16="http://schemas.microsoft.com/office/drawing/2014/main" id="{6AB2C0D2-8253-4359-9520-4684A77E3391}"/>
              </a:ext>
            </a:extLst>
          </p:cNvPr>
          <p:cNvSpPr txBox="1"/>
          <p:nvPr/>
        </p:nvSpPr>
        <p:spPr bwMode="auto">
          <a:xfrm>
            <a:off x="110512"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0</a:t>
            </a:r>
          </a:p>
        </p:txBody>
      </p:sp>
      <p:sp>
        <p:nvSpPr>
          <p:cNvPr id="15" name="TextBox 14">
            <a:extLst>
              <a:ext uri="{FF2B5EF4-FFF2-40B4-BE49-F238E27FC236}">
                <a16:creationId xmlns:a16="http://schemas.microsoft.com/office/drawing/2014/main" id="{0523DDDF-2A2C-41A0-A55F-8384CCCEC66B}"/>
              </a:ext>
            </a:extLst>
          </p:cNvPr>
          <p:cNvSpPr txBox="1"/>
          <p:nvPr/>
        </p:nvSpPr>
        <p:spPr bwMode="auto">
          <a:xfrm>
            <a:off x="950354"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a:t>
            </a:r>
          </a:p>
        </p:txBody>
      </p:sp>
      <p:sp>
        <p:nvSpPr>
          <p:cNvPr id="16" name="TextBox 15">
            <a:extLst>
              <a:ext uri="{FF2B5EF4-FFF2-40B4-BE49-F238E27FC236}">
                <a16:creationId xmlns:a16="http://schemas.microsoft.com/office/drawing/2014/main" id="{F70DB17A-3619-47E0-ADDD-C86113673A16}"/>
              </a:ext>
            </a:extLst>
          </p:cNvPr>
          <p:cNvSpPr txBox="1"/>
          <p:nvPr/>
        </p:nvSpPr>
        <p:spPr bwMode="auto">
          <a:xfrm>
            <a:off x="1789346"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4</a:t>
            </a:r>
          </a:p>
        </p:txBody>
      </p:sp>
      <p:sp>
        <p:nvSpPr>
          <p:cNvPr id="17" name="TextBox 16">
            <a:extLst>
              <a:ext uri="{FF2B5EF4-FFF2-40B4-BE49-F238E27FC236}">
                <a16:creationId xmlns:a16="http://schemas.microsoft.com/office/drawing/2014/main" id="{7A8C1DDA-168B-48C4-AB31-072AAB41515C}"/>
              </a:ext>
            </a:extLst>
          </p:cNvPr>
          <p:cNvSpPr txBox="1"/>
          <p:nvPr/>
        </p:nvSpPr>
        <p:spPr bwMode="auto">
          <a:xfrm>
            <a:off x="2626929"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6</a:t>
            </a:r>
          </a:p>
        </p:txBody>
      </p:sp>
      <p:sp>
        <p:nvSpPr>
          <p:cNvPr id="18" name="TextBox 17">
            <a:extLst>
              <a:ext uri="{FF2B5EF4-FFF2-40B4-BE49-F238E27FC236}">
                <a16:creationId xmlns:a16="http://schemas.microsoft.com/office/drawing/2014/main" id="{DE17F3A3-DB6A-4B1A-A5A2-C968E79ADB23}"/>
              </a:ext>
            </a:extLst>
          </p:cNvPr>
          <p:cNvSpPr txBox="1"/>
          <p:nvPr/>
        </p:nvSpPr>
        <p:spPr bwMode="auto">
          <a:xfrm>
            <a:off x="3468042" y="3254863"/>
            <a:ext cx="2808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8</a:t>
            </a:r>
          </a:p>
        </p:txBody>
      </p:sp>
      <p:sp>
        <p:nvSpPr>
          <p:cNvPr id="19" name="TextBox 18">
            <a:extLst>
              <a:ext uri="{FF2B5EF4-FFF2-40B4-BE49-F238E27FC236}">
                <a16:creationId xmlns:a16="http://schemas.microsoft.com/office/drawing/2014/main" id="{EF367024-0D69-45BC-924A-47C0D220EF3C}"/>
              </a:ext>
            </a:extLst>
          </p:cNvPr>
          <p:cNvSpPr txBox="1"/>
          <p:nvPr/>
        </p:nvSpPr>
        <p:spPr bwMode="auto">
          <a:xfrm>
            <a:off x="4258826" y="3254863"/>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10</a:t>
            </a:r>
          </a:p>
        </p:txBody>
      </p:sp>
      <p:sp>
        <p:nvSpPr>
          <p:cNvPr id="20" name="TextBox 19">
            <a:extLst>
              <a:ext uri="{FF2B5EF4-FFF2-40B4-BE49-F238E27FC236}">
                <a16:creationId xmlns:a16="http://schemas.microsoft.com/office/drawing/2014/main" id="{B0A3B38E-0EA6-407A-80F2-F8BEDBFACD3C}"/>
              </a:ext>
            </a:extLst>
          </p:cNvPr>
          <p:cNvSpPr txBox="1"/>
          <p:nvPr/>
        </p:nvSpPr>
        <p:spPr bwMode="auto">
          <a:xfrm>
            <a:off x="5100197" y="3254863"/>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12</a:t>
            </a:r>
          </a:p>
        </p:txBody>
      </p:sp>
      <p:sp>
        <p:nvSpPr>
          <p:cNvPr id="21" name="TextBox 20">
            <a:extLst>
              <a:ext uri="{FF2B5EF4-FFF2-40B4-BE49-F238E27FC236}">
                <a16:creationId xmlns:a16="http://schemas.microsoft.com/office/drawing/2014/main" id="{36F40CF3-4461-4DE8-BD8F-05C722D99AD6}"/>
              </a:ext>
            </a:extLst>
          </p:cNvPr>
          <p:cNvSpPr txBox="1"/>
          <p:nvPr/>
        </p:nvSpPr>
        <p:spPr bwMode="auto">
          <a:xfrm>
            <a:off x="5936210" y="3254863"/>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14</a:t>
            </a:r>
          </a:p>
        </p:txBody>
      </p:sp>
      <p:sp>
        <p:nvSpPr>
          <p:cNvPr id="22" name="TextBox 21">
            <a:extLst>
              <a:ext uri="{FF2B5EF4-FFF2-40B4-BE49-F238E27FC236}">
                <a16:creationId xmlns:a16="http://schemas.microsoft.com/office/drawing/2014/main" id="{C85A2A4F-C69A-49BD-AC1C-5C7F1306E24F}"/>
              </a:ext>
            </a:extLst>
          </p:cNvPr>
          <p:cNvSpPr txBox="1"/>
          <p:nvPr/>
        </p:nvSpPr>
        <p:spPr bwMode="auto">
          <a:xfrm>
            <a:off x="6777738" y="3254863"/>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16</a:t>
            </a:r>
          </a:p>
        </p:txBody>
      </p:sp>
      <p:sp>
        <p:nvSpPr>
          <p:cNvPr id="23" name="TextBox 22">
            <a:extLst>
              <a:ext uri="{FF2B5EF4-FFF2-40B4-BE49-F238E27FC236}">
                <a16:creationId xmlns:a16="http://schemas.microsoft.com/office/drawing/2014/main" id="{BFA0FFAC-EFF2-4D84-ABDE-D3751A5BF05F}"/>
              </a:ext>
            </a:extLst>
          </p:cNvPr>
          <p:cNvSpPr txBox="1"/>
          <p:nvPr/>
        </p:nvSpPr>
        <p:spPr bwMode="auto">
          <a:xfrm>
            <a:off x="7616573" y="3254863"/>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18</a:t>
            </a:r>
          </a:p>
        </p:txBody>
      </p:sp>
      <p:sp>
        <p:nvSpPr>
          <p:cNvPr id="24" name="TextBox 23">
            <a:extLst>
              <a:ext uri="{FF2B5EF4-FFF2-40B4-BE49-F238E27FC236}">
                <a16:creationId xmlns:a16="http://schemas.microsoft.com/office/drawing/2014/main" id="{0F7778E5-684F-4F1C-8E98-6CAC2FD7CA95}"/>
              </a:ext>
            </a:extLst>
          </p:cNvPr>
          <p:cNvSpPr txBox="1"/>
          <p:nvPr/>
        </p:nvSpPr>
        <p:spPr bwMode="auto">
          <a:xfrm>
            <a:off x="8455561" y="3254863"/>
            <a:ext cx="3770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Myriad Pro Semibold" charset="0"/>
                <a:ea typeface="Myriad Pro Semibold" charset="0"/>
                <a:cs typeface="Myriad Pro Semibold" charset="0"/>
              </a:rPr>
              <a:t>20</a:t>
            </a:r>
          </a:p>
        </p:txBody>
      </p:sp>
      <p:sp>
        <p:nvSpPr>
          <p:cNvPr id="25" name="TextBox 24">
            <a:extLst>
              <a:ext uri="{FF2B5EF4-FFF2-40B4-BE49-F238E27FC236}">
                <a16:creationId xmlns:a16="http://schemas.microsoft.com/office/drawing/2014/main" id="{AF1D9F99-9BE0-4BC7-9B2A-9AC27ADBAEBF}"/>
              </a:ext>
            </a:extLst>
          </p:cNvPr>
          <p:cNvSpPr txBox="1"/>
          <p:nvPr/>
        </p:nvSpPr>
        <p:spPr bwMode="auto">
          <a:xfrm>
            <a:off x="529303"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a:t>
            </a:r>
          </a:p>
        </p:txBody>
      </p:sp>
      <p:sp>
        <p:nvSpPr>
          <p:cNvPr id="26" name="TextBox 25">
            <a:extLst>
              <a:ext uri="{FF2B5EF4-FFF2-40B4-BE49-F238E27FC236}">
                <a16:creationId xmlns:a16="http://schemas.microsoft.com/office/drawing/2014/main" id="{45D8BE1B-F3F5-440F-B3B2-1DF3BD4B42B9}"/>
              </a:ext>
            </a:extLst>
          </p:cNvPr>
          <p:cNvSpPr txBox="1"/>
          <p:nvPr/>
        </p:nvSpPr>
        <p:spPr bwMode="auto">
          <a:xfrm>
            <a:off x="1369872"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3</a:t>
            </a:r>
          </a:p>
        </p:txBody>
      </p:sp>
      <p:sp>
        <p:nvSpPr>
          <p:cNvPr id="27" name="TextBox 26">
            <a:extLst>
              <a:ext uri="{FF2B5EF4-FFF2-40B4-BE49-F238E27FC236}">
                <a16:creationId xmlns:a16="http://schemas.microsoft.com/office/drawing/2014/main" id="{D8262C36-1A0D-4B81-A0D3-B9060A898668}"/>
              </a:ext>
            </a:extLst>
          </p:cNvPr>
          <p:cNvSpPr txBox="1"/>
          <p:nvPr/>
        </p:nvSpPr>
        <p:spPr bwMode="auto">
          <a:xfrm>
            <a:off x="2209011"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6D4070D6-9F15-4B23-B5FF-A1C6975673BC}"/>
              </a:ext>
            </a:extLst>
          </p:cNvPr>
          <p:cNvSpPr txBox="1"/>
          <p:nvPr/>
        </p:nvSpPr>
        <p:spPr bwMode="auto">
          <a:xfrm>
            <a:off x="3046287"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7</a:t>
            </a:r>
          </a:p>
        </p:txBody>
      </p:sp>
      <p:sp>
        <p:nvSpPr>
          <p:cNvPr id="29" name="TextBox 28">
            <a:extLst>
              <a:ext uri="{FF2B5EF4-FFF2-40B4-BE49-F238E27FC236}">
                <a16:creationId xmlns:a16="http://schemas.microsoft.com/office/drawing/2014/main" id="{A795FDFC-DBF2-4731-9C59-FC1BBE8A3FAE}"/>
              </a:ext>
            </a:extLst>
          </p:cNvPr>
          <p:cNvSpPr txBox="1"/>
          <p:nvPr/>
        </p:nvSpPr>
        <p:spPr bwMode="auto">
          <a:xfrm>
            <a:off x="3888981" y="3254863"/>
            <a:ext cx="280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9</a:t>
            </a:r>
          </a:p>
        </p:txBody>
      </p:sp>
      <p:sp>
        <p:nvSpPr>
          <p:cNvPr id="30" name="TextBox 29">
            <a:extLst>
              <a:ext uri="{FF2B5EF4-FFF2-40B4-BE49-F238E27FC236}">
                <a16:creationId xmlns:a16="http://schemas.microsoft.com/office/drawing/2014/main" id="{775199A9-508F-43EF-AF37-5BF91CF6B238}"/>
              </a:ext>
            </a:extLst>
          </p:cNvPr>
          <p:cNvSpPr txBox="1"/>
          <p:nvPr/>
        </p:nvSpPr>
        <p:spPr bwMode="auto">
          <a:xfrm>
            <a:off x="4677890" y="3254863"/>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11</a:t>
            </a:r>
          </a:p>
        </p:txBody>
      </p:sp>
      <p:sp>
        <p:nvSpPr>
          <p:cNvPr id="31" name="TextBox 30">
            <a:extLst>
              <a:ext uri="{FF2B5EF4-FFF2-40B4-BE49-F238E27FC236}">
                <a16:creationId xmlns:a16="http://schemas.microsoft.com/office/drawing/2014/main" id="{50CDD23E-CBA2-4149-853A-CE59FE131E4E}"/>
              </a:ext>
            </a:extLst>
          </p:cNvPr>
          <p:cNvSpPr txBox="1"/>
          <p:nvPr/>
        </p:nvSpPr>
        <p:spPr bwMode="auto">
          <a:xfrm>
            <a:off x="5520616" y="3254863"/>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13</a:t>
            </a:r>
          </a:p>
        </p:txBody>
      </p:sp>
      <p:sp>
        <p:nvSpPr>
          <p:cNvPr id="32" name="TextBox 31">
            <a:extLst>
              <a:ext uri="{FF2B5EF4-FFF2-40B4-BE49-F238E27FC236}">
                <a16:creationId xmlns:a16="http://schemas.microsoft.com/office/drawing/2014/main" id="{858AF6B8-278B-41DF-9AA4-09619F7BC0B8}"/>
              </a:ext>
            </a:extLst>
          </p:cNvPr>
          <p:cNvSpPr txBox="1"/>
          <p:nvPr/>
        </p:nvSpPr>
        <p:spPr bwMode="auto">
          <a:xfrm>
            <a:off x="6355618" y="3254863"/>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15</a:t>
            </a:r>
          </a:p>
        </p:txBody>
      </p:sp>
      <p:sp>
        <p:nvSpPr>
          <p:cNvPr id="33" name="TextBox 32">
            <a:extLst>
              <a:ext uri="{FF2B5EF4-FFF2-40B4-BE49-F238E27FC236}">
                <a16:creationId xmlns:a16="http://schemas.microsoft.com/office/drawing/2014/main" id="{5E49D7BF-04C6-498E-81E1-011C36CA6FC7}"/>
              </a:ext>
            </a:extLst>
          </p:cNvPr>
          <p:cNvSpPr txBox="1"/>
          <p:nvPr/>
        </p:nvSpPr>
        <p:spPr bwMode="auto">
          <a:xfrm>
            <a:off x="7197080" y="3254863"/>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17</a:t>
            </a:r>
          </a:p>
        </p:txBody>
      </p:sp>
      <p:sp>
        <p:nvSpPr>
          <p:cNvPr id="34" name="TextBox 33">
            <a:extLst>
              <a:ext uri="{FF2B5EF4-FFF2-40B4-BE49-F238E27FC236}">
                <a16:creationId xmlns:a16="http://schemas.microsoft.com/office/drawing/2014/main" id="{3ECED32D-C48E-4FCA-B24A-59D579DC69BF}"/>
              </a:ext>
            </a:extLst>
          </p:cNvPr>
          <p:cNvSpPr txBox="1"/>
          <p:nvPr/>
        </p:nvSpPr>
        <p:spPr bwMode="auto">
          <a:xfrm>
            <a:off x="8038448" y="3254863"/>
            <a:ext cx="377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solidFill>
                  <a:srgbClr val="949291"/>
                </a:solidFill>
                <a:latin typeface="Myriad Pro Semibold" charset="0"/>
                <a:ea typeface="Myriad Pro Semibold" charset="0"/>
                <a:cs typeface="Myriad Pro Semibold" charset="0"/>
              </a:rPr>
              <a:t>19</a:t>
            </a:r>
          </a:p>
        </p:txBody>
      </p:sp>
    </p:spTree>
    <p:extLst>
      <p:ext uri="{BB962C8B-B14F-4D97-AF65-F5344CB8AC3E}">
        <p14:creationId xmlns:p14="http://schemas.microsoft.com/office/powerpoint/2010/main" val="24245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5"/>
                                        </p:tgtEl>
                                      </p:cBhvr>
                                    </p:animEffect>
                                    <p:set>
                                      <p:cBhvr>
                                        <p:cTn id="108" dur="1" fill="hold">
                                          <p:stCondLst>
                                            <p:cond delay="499"/>
                                          </p:stCondLst>
                                        </p:cTn>
                                        <p:tgtEl>
                                          <p:spTgt spid="1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6"/>
                                        </p:tgtEl>
                                      </p:cBhvr>
                                    </p:animEffect>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7"/>
                                        </p:tgtEl>
                                      </p:cBhvr>
                                    </p:animEffect>
                                    <p:set>
                                      <p:cBhvr>
                                        <p:cTn id="117" dur="1" fill="hold">
                                          <p:stCondLst>
                                            <p:cond delay="499"/>
                                          </p:stCondLst>
                                        </p:cTn>
                                        <p:tgtEl>
                                          <p:spTgt spid="27"/>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7"/>
                                        </p:tgtEl>
                                      </p:cBhvr>
                                    </p:animEffect>
                                    <p:set>
                                      <p:cBhvr>
                                        <p:cTn id="120" dur="1" fill="hold">
                                          <p:stCondLst>
                                            <p:cond delay="499"/>
                                          </p:stCondLst>
                                        </p:cTn>
                                        <p:tgtEl>
                                          <p:spTgt spid="17"/>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8"/>
                                        </p:tgtEl>
                                      </p:cBhvr>
                                    </p:animEffect>
                                    <p:set>
                                      <p:cBhvr>
                                        <p:cTn id="123" dur="1" fill="hold">
                                          <p:stCondLst>
                                            <p:cond delay="499"/>
                                          </p:stCondLst>
                                        </p:cTn>
                                        <p:tgtEl>
                                          <p:spTgt spid="28"/>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8"/>
                                        </p:tgtEl>
                                      </p:cBhvr>
                                    </p:animEffect>
                                    <p:set>
                                      <p:cBhvr>
                                        <p:cTn id="126" dur="1" fill="hold">
                                          <p:stCondLst>
                                            <p:cond delay="499"/>
                                          </p:stCondLst>
                                        </p:cTn>
                                        <p:tgtEl>
                                          <p:spTgt spid="18"/>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9"/>
                                        </p:tgtEl>
                                      </p:cBhvr>
                                    </p:animEffect>
                                    <p:set>
                                      <p:cBhvr>
                                        <p:cTn id="129" dur="1" fill="hold">
                                          <p:stCondLst>
                                            <p:cond delay="499"/>
                                          </p:stCondLst>
                                        </p:cTn>
                                        <p:tgtEl>
                                          <p:spTgt spid="29"/>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0"/>
                                        </p:tgtEl>
                                      </p:cBhvr>
                                    </p:animEffect>
                                    <p:set>
                                      <p:cBhvr>
                                        <p:cTn id="138" dur="1" fill="hold">
                                          <p:stCondLst>
                                            <p:cond delay="499"/>
                                          </p:stCondLst>
                                        </p:cTn>
                                        <p:tgtEl>
                                          <p:spTgt spid="20"/>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31"/>
                                        </p:tgtEl>
                                      </p:cBhvr>
                                    </p:animEffect>
                                    <p:set>
                                      <p:cBhvr>
                                        <p:cTn id="141" dur="1" fill="hold">
                                          <p:stCondLst>
                                            <p:cond delay="499"/>
                                          </p:stCondLst>
                                        </p:cTn>
                                        <p:tgtEl>
                                          <p:spTgt spid="31"/>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1"/>
                                        </p:tgtEl>
                                      </p:cBhvr>
                                    </p:animEffect>
                                    <p:set>
                                      <p:cBhvr>
                                        <p:cTn id="144" dur="1" fill="hold">
                                          <p:stCondLst>
                                            <p:cond delay="499"/>
                                          </p:stCondLst>
                                        </p:cTn>
                                        <p:tgtEl>
                                          <p:spTgt spid="21"/>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32"/>
                                        </p:tgtEl>
                                      </p:cBhvr>
                                    </p:animEffect>
                                    <p:set>
                                      <p:cBhvr>
                                        <p:cTn id="147" dur="1" fill="hold">
                                          <p:stCondLst>
                                            <p:cond delay="499"/>
                                          </p:stCondLst>
                                        </p:cTn>
                                        <p:tgtEl>
                                          <p:spTgt spid="32"/>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2"/>
                                        </p:tgtEl>
                                      </p:cBhvr>
                                    </p:animEffect>
                                    <p:set>
                                      <p:cBhvr>
                                        <p:cTn id="150" dur="1" fill="hold">
                                          <p:stCondLst>
                                            <p:cond delay="499"/>
                                          </p:stCondLst>
                                        </p:cTn>
                                        <p:tgtEl>
                                          <p:spTgt spid="22"/>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23"/>
                                        </p:tgtEl>
                                      </p:cBhvr>
                                    </p:animEffect>
                                    <p:set>
                                      <p:cBhvr>
                                        <p:cTn id="156" dur="1" fill="hold">
                                          <p:stCondLst>
                                            <p:cond delay="499"/>
                                          </p:stCondLst>
                                        </p:cTn>
                                        <p:tgtEl>
                                          <p:spTgt spid="23"/>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4"/>
                                        </p:tgtEl>
                                      </p:cBhvr>
                                    </p:animEffect>
                                    <p:set>
                                      <p:cBhvr>
                                        <p:cTn id="159" dur="1" fill="hold">
                                          <p:stCondLst>
                                            <p:cond delay="499"/>
                                          </p:stCondLst>
                                        </p:cTn>
                                        <p:tgtEl>
                                          <p:spTgt spid="34"/>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4"/>
                                        </p:tgtEl>
                                      </p:cBhvr>
                                    </p:animEffect>
                                    <p:set>
                                      <p:cBhvr>
                                        <p:cTn id="162" dur="1" fill="hold">
                                          <p:stCondLst>
                                            <p:cond delay="499"/>
                                          </p:stCondLst>
                                        </p:cTn>
                                        <p:tgtEl>
                                          <p:spTgt spid="24"/>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2" nodeType="clickEffect">
                                  <p:stCondLst>
                                    <p:cond delay="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500"/>
                                        <p:tgtEl>
                                          <p:spTgt spid="24"/>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2"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500"/>
                                        <p:tgtEl>
                                          <p:spTgt spid="34"/>
                                        </p:tgtEl>
                                      </p:cBhvr>
                                    </p:animEffect>
                                  </p:childTnLst>
                                </p:cTn>
                              </p:par>
                            </p:childTnLst>
                          </p:cTn>
                        </p:par>
                        <p:par>
                          <p:cTn id="173" fill="hold">
                            <p:stCondLst>
                              <p:cond delay="500"/>
                            </p:stCondLst>
                            <p:childTnLst>
                              <p:par>
                                <p:cTn id="174" presetID="10" presetClass="entr" presetSubtype="0" fill="hold" grpId="2" nodeType="afterEffect">
                                  <p:stCondLst>
                                    <p:cond delay="0"/>
                                  </p:stCondLst>
                                  <p:childTnLst>
                                    <p:set>
                                      <p:cBhvr>
                                        <p:cTn id="175" dur="1" fill="hold">
                                          <p:stCondLst>
                                            <p:cond delay="0"/>
                                          </p:stCondLst>
                                        </p:cTn>
                                        <p:tgtEl>
                                          <p:spTgt spid="23"/>
                                        </p:tgtEl>
                                        <p:attrNameLst>
                                          <p:attrName>style.visibility</p:attrName>
                                        </p:attrNameLst>
                                      </p:cBhvr>
                                      <p:to>
                                        <p:strVal val="visible"/>
                                      </p:to>
                                    </p:set>
                                    <p:animEffect transition="in" filter="fade">
                                      <p:cBhvr>
                                        <p:cTn id="176" dur="500"/>
                                        <p:tgtEl>
                                          <p:spTgt spid="2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2"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fade">
                                      <p:cBhvr>
                                        <p:cTn id="181" dur="500"/>
                                        <p:tgtEl>
                                          <p:spTgt spid="33"/>
                                        </p:tgtEl>
                                      </p:cBhvr>
                                    </p:animEffect>
                                  </p:childTnLst>
                                </p:cTn>
                              </p:par>
                            </p:childTnLst>
                          </p:cTn>
                        </p:par>
                        <p:par>
                          <p:cTn id="182" fill="hold">
                            <p:stCondLst>
                              <p:cond delay="500"/>
                            </p:stCondLst>
                            <p:childTnLst>
                              <p:par>
                                <p:cTn id="183" presetID="10" presetClass="entr" presetSubtype="0" fill="hold" grpId="2" nodeType="afterEffect">
                                  <p:stCondLst>
                                    <p:cond delay="0"/>
                                  </p:stCondLst>
                                  <p:childTnLst>
                                    <p:set>
                                      <p:cBhvr>
                                        <p:cTn id="184" dur="1" fill="hold">
                                          <p:stCondLst>
                                            <p:cond delay="0"/>
                                          </p:stCondLst>
                                        </p:cTn>
                                        <p:tgtEl>
                                          <p:spTgt spid="22"/>
                                        </p:tgtEl>
                                        <p:attrNameLst>
                                          <p:attrName>style.visibility</p:attrName>
                                        </p:attrNameLst>
                                      </p:cBhvr>
                                      <p:to>
                                        <p:strVal val="visible"/>
                                      </p:to>
                                    </p:set>
                                    <p:animEffect transition="in" filter="fade">
                                      <p:cBhvr>
                                        <p:cTn id="185" dur="500"/>
                                        <p:tgtEl>
                                          <p:spTgt spid="22"/>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2" nodeType="clickEffect">
                                  <p:stCondLst>
                                    <p:cond delay="0"/>
                                  </p:stCondLst>
                                  <p:childTnLst>
                                    <p:set>
                                      <p:cBhvr>
                                        <p:cTn id="189" dur="1" fill="hold">
                                          <p:stCondLst>
                                            <p:cond delay="0"/>
                                          </p:stCondLst>
                                        </p:cTn>
                                        <p:tgtEl>
                                          <p:spTgt spid="32"/>
                                        </p:tgtEl>
                                        <p:attrNameLst>
                                          <p:attrName>style.visibility</p:attrName>
                                        </p:attrNameLst>
                                      </p:cBhvr>
                                      <p:to>
                                        <p:strVal val="visible"/>
                                      </p:to>
                                    </p:set>
                                    <p:animEffect transition="in" filter="fade">
                                      <p:cBhvr>
                                        <p:cTn id="190" dur="500"/>
                                        <p:tgtEl>
                                          <p:spTgt spid="32"/>
                                        </p:tgtEl>
                                      </p:cBhvr>
                                    </p:animEffect>
                                  </p:childTnLst>
                                </p:cTn>
                              </p:par>
                            </p:childTnLst>
                          </p:cTn>
                        </p:par>
                        <p:par>
                          <p:cTn id="191" fill="hold">
                            <p:stCondLst>
                              <p:cond delay="500"/>
                            </p:stCondLst>
                            <p:childTnLst>
                              <p:par>
                                <p:cTn id="192" presetID="10" presetClass="entr" presetSubtype="0" fill="hold" grpId="2" nodeType="afterEffect">
                                  <p:stCondLst>
                                    <p:cond delay="0"/>
                                  </p:stCondLst>
                                  <p:childTnLst>
                                    <p:set>
                                      <p:cBhvr>
                                        <p:cTn id="193" dur="1" fill="hold">
                                          <p:stCondLst>
                                            <p:cond delay="0"/>
                                          </p:stCondLst>
                                        </p:cTn>
                                        <p:tgtEl>
                                          <p:spTgt spid="21"/>
                                        </p:tgtEl>
                                        <p:attrNameLst>
                                          <p:attrName>style.visibility</p:attrName>
                                        </p:attrNameLst>
                                      </p:cBhvr>
                                      <p:to>
                                        <p:strVal val="visible"/>
                                      </p:to>
                                    </p:set>
                                    <p:animEffect transition="in" filter="fade">
                                      <p:cBhvr>
                                        <p:cTn id="194" dur="500"/>
                                        <p:tgtEl>
                                          <p:spTgt spid="2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2" nodeType="clickEffect">
                                  <p:stCondLst>
                                    <p:cond delay="0"/>
                                  </p:stCondLst>
                                  <p:childTnLst>
                                    <p:set>
                                      <p:cBhvr>
                                        <p:cTn id="198" dur="1" fill="hold">
                                          <p:stCondLst>
                                            <p:cond delay="0"/>
                                          </p:stCondLst>
                                        </p:cTn>
                                        <p:tgtEl>
                                          <p:spTgt spid="31"/>
                                        </p:tgtEl>
                                        <p:attrNameLst>
                                          <p:attrName>style.visibility</p:attrName>
                                        </p:attrNameLst>
                                      </p:cBhvr>
                                      <p:to>
                                        <p:strVal val="visible"/>
                                      </p:to>
                                    </p:set>
                                    <p:animEffect transition="in" filter="fade">
                                      <p:cBhvr>
                                        <p:cTn id="199" dur="500"/>
                                        <p:tgtEl>
                                          <p:spTgt spid="31"/>
                                        </p:tgtEl>
                                      </p:cBhvr>
                                    </p:animEffect>
                                  </p:childTnLst>
                                </p:cTn>
                              </p:par>
                            </p:childTnLst>
                          </p:cTn>
                        </p:par>
                        <p:par>
                          <p:cTn id="200" fill="hold">
                            <p:stCondLst>
                              <p:cond delay="500"/>
                            </p:stCondLst>
                            <p:childTnLst>
                              <p:par>
                                <p:cTn id="201" presetID="10" presetClass="entr" presetSubtype="0" fill="hold" grpId="2" nodeType="afterEffect">
                                  <p:stCondLst>
                                    <p:cond delay="0"/>
                                  </p:stCondLst>
                                  <p:childTnLst>
                                    <p:set>
                                      <p:cBhvr>
                                        <p:cTn id="202" dur="1" fill="hold">
                                          <p:stCondLst>
                                            <p:cond delay="0"/>
                                          </p:stCondLst>
                                        </p:cTn>
                                        <p:tgtEl>
                                          <p:spTgt spid="20"/>
                                        </p:tgtEl>
                                        <p:attrNameLst>
                                          <p:attrName>style.visibility</p:attrName>
                                        </p:attrNameLst>
                                      </p:cBhvr>
                                      <p:to>
                                        <p:strVal val="visible"/>
                                      </p:to>
                                    </p:set>
                                    <p:animEffect transition="in" filter="fade">
                                      <p:cBhvr>
                                        <p:cTn id="203" dur="500"/>
                                        <p:tgtEl>
                                          <p:spTgt spid="20"/>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2" nodeType="clickEffect">
                                  <p:stCondLst>
                                    <p:cond delay="0"/>
                                  </p:stCondLst>
                                  <p:childTnLst>
                                    <p:set>
                                      <p:cBhvr>
                                        <p:cTn id="207" dur="1" fill="hold">
                                          <p:stCondLst>
                                            <p:cond delay="0"/>
                                          </p:stCondLst>
                                        </p:cTn>
                                        <p:tgtEl>
                                          <p:spTgt spid="30"/>
                                        </p:tgtEl>
                                        <p:attrNameLst>
                                          <p:attrName>style.visibility</p:attrName>
                                        </p:attrNameLst>
                                      </p:cBhvr>
                                      <p:to>
                                        <p:strVal val="visible"/>
                                      </p:to>
                                    </p:set>
                                    <p:animEffect transition="in" filter="fade">
                                      <p:cBhvr>
                                        <p:cTn id="208" dur="500"/>
                                        <p:tgtEl>
                                          <p:spTgt spid="30"/>
                                        </p:tgtEl>
                                      </p:cBhvr>
                                    </p:animEffect>
                                  </p:childTnLst>
                                </p:cTn>
                              </p:par>
                            </p:childTnLst>
                          </p:cTn>
                        </p:par>
                        <p:par>
                          <p:cTn id="209" fill="hold">
                            <p:stCondLst>
                              <p:cond delay="500"/>
                            </p:stCondLst>
                            <p:childTnLst>
                              <p:par>
                                <p:cTn id="210" presetID="10" presetClass="entr" presetSubtype="0" fill="hold" grpId="2" nodeType="afterEffect">
                                  <p:stCondLst>
                                    <p:cond delay="0"/>
                                  </p:stCondLst>
                                  <p:childTnLst>
                                    <p:set>
                                      <p:cBhvr>
                                        <p:cTn id="211" dur="1" fill="hold">
                                          <p:stCondLst>
                                            <p:cond delay="0"/>
                                          </p:stCondLst>
                                        </p:cTn>
                                        <p:tgtEl>
                                          <p:spTgt spid="19"/>
                                        </p:tgtEl>
                                        <p:attrNameLst>
                                          <p:attrName>style.visibility</p:attrName>
                                        </p:attrNameLst>
                                      </p:cBhvr>
                                      <p:to>
                                        <p:strVal val="visible"/>
                                      </p:to>
                                    </p:set>
                                    <p:animEffect transition="in" filter="fade">
                                      <p:cBhvr>
                                        <p:cTn id="212" dur="500"/>
                                        <p:tgtEl>
                                          <p:spTgt spid="1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2" nodeType="clickEffect">
                                  <p:stCondLst>
                                    <p:cond delay="0"/>
                                  </p:stCondLst>
                                  <p:childTnLst>
                                    <p:set>
                                      <p:cBhvr>
                                        <p:cTn id="216" dur="1" fill="hold">
                                          <p:stCondLst>
                                            <p:cond delay="0"/>
                                          </p:stCondLst>
                                        </p:cTn>
                                        <p:tgtEl>
                                          <p:spTgt spid="29"/>
                                        </p:tgtEl>
                                        <p:attrNameLst>
                                          <p:attrName>style.visibility</p:attrName>
                                        </p:attrNameLst>
                                      </p:cBhvr>
                                      <p:to>
                                        <p:strVal val="visible"/>
                                      </p:to>
                                    </p:set>
                                    <p:animEffect transition="in" filter="fade">
                                      <p:cBhvr>
                                        <p:cTn id="217" dur="500"/>
                                        <p:tgtEl>
                                          <p:spTgt spid="29"/>
                                        </p:tgtEl>
                                      </p:cBhvr>
                                    </p:animEffect>
                                  </p:childTnLst>
                                </p:cTn>
                              </p:par>
                            </p:childTnLst>
                          </p:cTn>
                        </p:par>
                        <p:par>
                          <p:cTn id="218" fill="hold">
                            <p:stCondLst>
                              <p:cond delay="500"/>
                            </p:stCondLst>
                            <p:childTnLst>
                              <p:par>
                                <p:cTn id="219" presetID="10" presetClass="entr" presetSubtype="0" fill="hold" grpId="2" nodeType="afterEffect">
                                  <p:stCondLst>
                                    <p:cond delay="0"/>
                                  </p:stCondLst>
                                  <p:childTnLst>
                                    <p:set>
                                      <p:cBhvr>
                                        <p:cTn id="220" dur="1" fill="hold">
                                          <p:stCondLst>
                                            <p:cond delay="0"/>
                                          </p:stCondLst>
                                        </p:cTn>
                                        <p:tgtEl>
                                          <p:spTgt spid="18"/>
                                        </p:tgtEl>
                                        <p:attrNameLst>
                                          <p:attrName>style.visibility</p:attrName>
                                        </p:attrNameLst>
                                      </p:cBhvr>
                                      <p:to>
                                        <p:strVal val="visible"/>
                                      </p:to>
                                    </p:set>
                                    <p:animEffect transition="in" filter="fade">
                                      <p:cBhvr>
                                        <p:cTn id="221" dur="500"/>
                                        <p:tgtEl>
                                          <p:spTgt spid="18"/>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2" nodeType="clickEffect">
                                  <p:stCondLst>
                                    <p:cond delay="0"/>
                                  </p:stCondLst>
                                  <p:childTnLst>
                                    <p:set>
                                      <p:cBhvr>
                                        <p:cTn id="225" dur="1" fill="hold">
                                          <p:stCondLst>
                                            <p:cond delay="0"/>
                                          </p:stCondLst>
                                        </p:cTn>
                                        <p:tgtEl>
                                          <p:spTgt spid="28"/>
                                        </p:tgtEl>
                                        <p:attrNameLst>
                                          <p:attrName>style.visibility</p:attrName>
                                        </p:attrNameLst>
                                      </p:cBhvr>
                                      <p:to>
                                        <p:strVal val="visible"/>
                                      </p:to>
                                    </p:set>
                                    <p:animEffect transition="in" filter="fade">
                                      <p:cBhvr>
                                        <p:cTn id="226" dur="500"/>
                                        <p:tgtEl>
                                          <p:spTgt spid="28"/>
                                        </p:tgtEl>
                                      </p:cBhvr>
                                    </p:animEffect>
                                  </p:childTnLst>
                                </p:cTn>
                              </p:par>
                            </p:childTnLst>
                          </p:cTn>
                        </p:par>
                        <p:par>
                          <p:cTn id="227" fill="hold">
                            <p:stCondLst>
                              <p:cond delay="500"/>
                            </p:stCondLst>
                            <p:childTnLst>
                              <p:par>
                                <p:cTn id="228" presetID="10" presetClass="entr" presetSubtype="0" fill="hold" grpId="2" nodeType="afterEffect">
                                  <p:stCondLst>
                                    <p:cond delay="0"/>
                                  </p:stCondLst>
                                  <p:childTnLst>
                                    <p:set>
                                      <p:cBhvr>
                                        <p:cTn id="229" dur="1" fill="hold">
                                          <p:stCondLst>
                                            <p:cond delay="0"/>
                                          </p:stCondLst>
                                        </p:cTn>
                                        <p:tgtEl>
                                          <p:spTgt spid="17"/>
                                        </p:tgtEl>
                                        <p:attrNameLst>
                                          <p:attrName>style.visibility</p:attrName>
                                        </p:attrNameLst>
                                      </p:cBhvr>
                                      <p:to>
                                        <p:strVal val="visible"/>
                                      </p:to>
                                    </p:set>
                                    <p:animEffect transition="in" filter="fade">
                                      <p:cBhvr>
                                        <p:cTn id="230" dur="500"/>
                                        <p:tgtEl>
                                          <p:spTgt spid="17"/>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2" nodeType="click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500"/>
                                        <p:tgtEl>
                                          <p:spTgt spid="27"/>
                                        </p:tgtEl>
                                      </p:cBhvr>
                                    </p:animEffect>
                                  </p:childTnLst>
                                </p:cTn>
                              </p:par>
                            </p:childTnLst>
                          </p:cTn>
                        </p:par>
                        <p:par>
                          <p:cTn id="236" fill="hold">
                            <p:stCondLst>
                              <p:cond delay="500"/>
                            </p:stCondLst>
                            <p:childTnLst>
                              <p:par>
                                <p:cTn id="237" presetID="10" presetClass="entr" presetSubtype="0" fill="hold" grpId="2" nodeType="afterEffect">
                                  <p:stCondLst>
                                    <p:cond delay="0"/>
                                  </p:stCondLst>
                                  <p:childTnLst>
                                    <p:set>
                                      <p:cBhvr>
                                        <p:cTn id="238" dur="1" fill="hold">
                                          <p:stCondLst>
                                            <p:cond delay="0"/>
                                          </p:stCondLst>
                                        </p:cTn>
                                        <p:tgtEl>
                                          <p:spTgt spid="16"/>
                                        </p:tgtEl>
                                        <p:attrNameLst>
                                          <p:attrName>style.visibility</p:attrName>
                                        </p:attrNameLst>
                                      </p:cBhvr>
                                      <p:to>
                                        <p:strVal val="visible"/>
                                      </p:to>
                                    </p:set>
                                    <p:animEffect transition="in" filter="fade">
                                      <p:cBhvr>
                                        <p:cTn id="239" dur="500"/>
                                        <p:tgtEl>
                                          <p:spTgt spid="16"/>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2" nodeType="clickEffect">
                                  <p:stCondLst>
                                    <p:cond delay="0"/>
                                  </p:stCondLst>
                                  <p:childTnLst>
                                    <p:set>
                                      <p:cBhvr>
                                        <p:cTn id="243" dur="1" fill="hold">
                                          <p:stCondLst>
                                            <p:cond delay="0"/>
                                          </p:stCondLst>
                                        </p:cTn>
                                        <p:tgtEl>
                                          <p:spTgt spid="26"/>
                                        </p:tgtEl>
                                        <p:attrNameLst>
                                          <p:attrName>style.visibility</p:attrName>
                                        </p:attrNameLst>
                                      </p:cBhvr>
                                      <p:to>
                                        <p:strVal val="visible"/>
                                      </p:to>
                                    </p:set>
                                    <p:animEffect transition="in" filter="fade">
                                      <p:cBhvr>
                                        <p:cTn id="244" dur="500"/>
                                        <p:tgtEl>
                                          <p:spTgt spid="26"/>
                                        </p:tgtEl>
                                      </p:cBhvr>
                                    </p:animEffect>
                                  </p:childTnLst>
                                </p:cTn>
                              </p:par>
                            </p:childTnLst>
                          </p:cTn>
                        </p:par>
                        <p:par>
                          <p:cTn id="245" fill="hold">
                            <p:stCondLst>
                              <p:cond delay="500"/>
                            </p:stCondLst>
                            <p:childTnLst>
                              <p:par>
                                <p:cTn id="246" presetID="10" presetClass="entr" presetSubtype="0" fill="hold" grpId="2" nodeType="afterEffect">
                                  <p:stCondLst>
                                    <p:cond delay="0"/>
                                  </p:stCondLst>
                                  <p:childTnLst>
                                    <p:set>
                                      <p:cBhvr>
                                        <p:cTn id="247" dur="1" fill="hold">
                                          <p:stCondLst>
                                            <p:cond delay="0"/>
                                          </p:stCondLst>
                                        </p:cTn>
                                        <p:tgtEl>
                                          <p:spTgt spid="15"/>
                                        </p:tgtEl>
                                        <p:attrNameLst>
                                          <p:attrName>style.visibility</p:attrName>
                                        </p:attrNameLst>
                                      </p:cBhvr>
                                      <p:to>
                                        <p:strVal val="visible"/>
                                      </p:to>
                                    </p:set>
                                    <p:animEffect transition="in" filter="fade">
                                      <p:cBhvr>
                                        <p:cTn id="248" dur="500"/>
                                        <p:tgtEl>
                                          <p:spTgt spid="15"/>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grpId="2" nodeType="clickEffect">
                                  <p:stCondLst>
                                    <p:cond delay="0"/>
                                  </p:stCondLst>
                                  <p:childTnLst>
                                    <p:set>
                                      <p:cBhvr>
                                        <p:cTn id="252" dur="1" fill="hold">
                                          <p:stCondLst>
                                            <p:cond delay="0"/>
                                          </p:stCondLst>
                                        </p:cTn>
                                        <p:tgtEl>
                                          <p:spTgt spid="25"/>
                                        </p:tgtEl>
                                        <p:attrNameLst>
                                          <p:attrName>style.visibility</p:attrName>
                                        </p:attrNameLst>
                                      </p:cBhvr>
                                      <p:to>
                                        <p:strVal val="visible"/>
                                      </p:to>
                                    </p:set>
                                    <p:animEffect transition="in" filter="fade">
                                      <p:cBhvr>
                                        <p:cTn id="253" dur="500"/>
                                        <p:tgtEl>
                                          <p:spTgt spid="25"/>
                                        </p:tgtEl>
                                      </p:cBhvr>
                                    </p:animEffect>
                                  </p:childTnLst>
                                </p:cTn>
                              </p:par>
                            </p:childTnLst>
                          </p:cTn>
                        </p:par>
                        <p:par>
                          <p:cTn id="254" fill="hold">
                            <p:stCondLst>
                              <p:cond delay="500"/>
                            </p:stCondLst>
                            <p:childTnLst>
                              <p:par>
                                <p:cTn id="255" presetID="10" presetClass="entr" presetSubtype="0" fill="hold" grpId="2" nodeType="afterEffect">
                                  <p:stCondLst>
                                    <p:cond delay="0"/>
                                  </p:stCondLst>
                                  <p:childTnLst>
                                    <p:set>
                                      <p:cBhvr>
                                        <p:cTn id="256" dur="1" fill="hold">
                                          <p:stCondLst>
                                            <p:cond delay="0"/>
                                          </p:stCondLst>
                                        </p:cTn>
                                        <p:tgtEl>
                                          <p:spTgt spid="14"/>
                                        </p:tgtEl>
                                        <p:attrNameLst>
                                          <p:attrName>style.visibility</p:attrName>
                                        </p:attrNameLst>
                                      </p:cBhvr>
                                      <p:to>
                                        <p:strVal val="visible"/>
                                      </p:to>
                                    </p:set>
                                    <p:animEffect transition="in" filter="fade">
                                      <p:cBhvr>
                                        <p:cTn id="2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P spid="19" grpId="0"/>
      <p:bldP spid="19" grpId="1"/>
      <p:bldP spid="19" grpId="2"/>
      <p:bldP spid="20" grpId="0"/>
      <p:bldP spid="20" grpId="1"/>
      <p:bldP spid="20" grpId="2"/>
      <p:bldP spid="21" grpId="0"/>
      <p:bldP spid="21" grpId="1"/>
      <p:bldP spid="21" grpId="2"/>
      <p:bldP spid="22" grpId="0"/>
      <p:bldP spid="22" grpId="1"/>
      <p:bldP spid="22" grpId="2"/>
      <p:bldP spid="23" grpId="0"/>
      <p:bldP spid="23" grpId="1"/>
      <p:bldP spid="23" grpId="2"/>
      <p:bldP spid="24" grpId="0"/>
      <p:bldP spid="24" grpId="1"/>
      <p:bldP spid="24" grpId="2"/>
      <p:bldP spid="25" grpId="0"/>
      <p:bldP spid="25" grpId="1"/>
      <p:bldP spid="25" grpId="2"/>
      <p:bldP spid="26" grpId="0"/>
      <p:bldP spid="26" grpId="1"/>
      <p:bldP spid="26" grpId="2"/>
      <p:bldP spid="27" grpId="0"/>
      <p:bldP spid="27" grpId="1"/>
      <p:bldP spid="27" grpId="2"/>
      <p:bldP spid="28" grpId="0"/>
      <p:bldP spid="28" grpId="1"/>
      <p:bldP spid="28" grpId="2"/>
      <p:bldP spid="29" grpId="0"/>
      <p:bldP spid="29" grpId="1"/>
      <p:bldP spid="29" grpId="2"/>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E98F023A-8749-4C17-8C02-E86A1F183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573" y="2481190"/>
            <a:ext cx="845446" cy="845446"/>
          </a:xfrm>
          <a:prstGeom prst="rect">
            <a:avLst/>
          </a:prstGeom>
        </p:spPr>
      </p:pic>
      <p:pic>
        <p:nvPicPr>
          <p:cNvPr id="4" name="Picture 3">
            <a:extLst>
              <a:ext uri="{FF2B5EF4-FFF2-40B4-BE49-F238E27FC236}">
                <a16:creationId xmlns:a16="http://schemas.microsoft.com/office/drawing/2014/main" id="{416E5FC4-AF51-4777-A8E2-7E9949432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07" y="2481190"/>
            <a:ext cx="845446" cy="845446"/>
          </a:xfrm>
          <a:prstGeom prst="rect">
            <a:avLst/>
          </a:prstGeom>
        </p:spPr>
      </p:pic>
      <p:pic>
        <p:nvPicPr>
          <p:cNvPr id="5" name="Picture 4">
            <a:extLst>
              <a:ext uri="{FF2B5EF4-FFF2-40B4-BE49-F238E27FC236}">
                <a16:creationId xmlns:a16="http://schemas.microsoft.com/office/drawing/2014/main" id="{9449AB63-82FA-4FA1-A23F-01AD276E0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842" y="2481190"/>
            <a:ext cx="845446" cy="845446"/>
          </a:xfrm>
          <a:prstGeom prst="rect">
            <a:avLst/>
          </a:prstGeom>
        </p:spPr>
      </p:pic>
      <p:pic>
        <p:nvPicPr>
          <p:cNvPr id="6" name="Picture 5">
            <a:extLst>
              <a:ext uri="{FF2B5EF4-FFF2-40B4-BE49-F238E27FC236}">
                <a16:creationId xmlns:a16="http://schemas.microsoft.com/office/drawing/2014/main" id="{AAAAEE6B-874B-4C49-BB78-3651F2DA5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477" y="2481190"/>
            <a:ext cx="845446" cy="845446"/>
          </a:xfrm>
          <a:prstGeom prst="rect">
            <a:avLst/>
          </a:prstGeom>
        </p:spPr>
      </p:pic>
      <p:pic>
        <p:nvPicPr>
          <p:cNvPr id="7" name="Picture 6">
            <a:extLst>
              <a:ext uri="{FF2B5EF4-FFF2-40B4-BE49-F238E27FC236}">
                <a16:creationId xmlns:a16="http://schemas.microsoft.com/office/drawing/2014/main" id="{153CC172-455B-4AD1-A174-F7F328497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111" y="2481190"/>
            <a:ext cx="845446" cy="845446"/>
          </a:xfrm>
          <a:prstGeom prst="rect">
            <a:avLst/>
          </a:prstGeom>
        </p:spPr>
      </p:pic>
      <p:pic>
        <p:nvPicPr>
          <p:cNvPr id="8" name="Picture 7">
            <a:extLst>
              <a:ext uri="{FF2B5EF4-FFF2-40B4-BE49-F238E27FC236}">
                <a16:creationId xmlns:a16="http://schemas.microsoft.com/office/drawing/2014/main" id="{611656D9-BE5B-40FE-84E3-8E46E0252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573" y="3531365"/>
            <a:ext cx="845446" cy="845446"/>
          </a:xfrm>
          <a:prstGeom prst="rect">
            <a:avLst/>
          </a:prstGeom>
        </p:spPr>
      </p:pic>
      <p:pic>
        <p:nvPicPr>
          <p:cNvPr id="9" name="Picture 8">
            <a:extLst>
              <a:ext uri="{FF2B5EF4-FFF2-40B4-BE49-F238E27FC236}">
                <a16:creationId xmlns:a16="http://schemas.microsoft.com/office/drawing/2014/main" id="{9DAF748D-7D4B-44D5-A44B-783C08D8D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207" y="3531365"/>
            <a:ext cx="845446" cy="845446"/>
          </a:xfrm>
          <a:prstGeom prst="rect">
            <a:avLst/>
          </a:prstGeom>
        </p:spPr>
      </p:pic>
    </p:spTree>
    <p:extLst>
      <p:ext uri="{BB962C8B-B14F-4D97-AF65-F5344CB8AC3E}">
        <p14:creationId xmlns:p14="http://schemas.microsoft.com/office/powerpoint/2010/main" val="384408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3" name="Picture 2">
            <a:extLst>
              <a:ext uri="{FF2B5EF4-FFF2-40B4-BE49-F238E27FC236}">
                <a16:creationId xmlns:a16="http://schemas.microsoft.com/office/drawing/2014/main" id="{177F1A95-FC82-4E7E-97D3-FD708D604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25" y="2041105"/>
            <a:ext cx="1213716" cy="1172152"/>
          </a:xfrm>
          <a:prstGeom prst="rect">
            <a:avLst/>
          </a:prstGeom>
        </p:spPr>
      </p:pic>
      <p:pic>
        <p:nvPicPr>
          <p:cNvPr id="4" name="Picture 3">
            <a:extLst>
              <a:ext uri="{FF2B5EF4-FFF2-40B4-BE49-F238E27FC236}">
                <a16:creationId xmlns:a16="http://schemas.microsoft.com/office/drawing/2014/main" id="{72B98CB5-A215-4B91-8E5B-C04308D5A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733" y="2041105"/>
            <a:ext cx="1213716" cy="1172152"/>
          </a:xfrm>
          <a:prstGeom prst="rect">
            <a:avLst/>
          </a:prstGeom>
        </p:spPr>
      </p:pic>
      <p:pic>
        <p:nvPicPr>
          <p:cNvPr id="5" name="Picture 4">
            <a:extLst>
              <a:ext uri="{FF2B5EF4-FFF2-40B4-BE49-F238E27FC236}">
                <a16:creationId xmlns:a16="http://schemas.microsoft.com/office/drawing/2014/main" id="{0A927DEC-FDCB-4F73-86F2-71282ED10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141" y="2041105"/>
            <a:ext cx="1213716" cy="1172152"/>
          </a:xfrm>
          <a:prstGeom prst="rect">
            <a:avLst/>
          </a:prstGeom>
        </p:spPr>
      </p:pic>
      <p:pic>
        <p:nvPicPr>
          <p:cNvPr id="6" name="Picture 5">
            <a:extLst>
              <a:ext uri="{FF2B5EF4-FFF2-40B4-BE49-F238E27FC236}">
                <a16:creationId xmlns:a16="http://schemas.microsoft.com/office/drawing/2014/main" id="{2E2F2ED1-EEB1-429B-8B84-3CD936701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49" y="2041105"/>
            <a:ext cx="1213716" cy="1172152"/>
          </a:xfrm>
          <a:prstGeom prst="rect">
            <a:avLst/>
          </a:prstGeom>
        </p:spPr>
      </p:pic>
      <p:pic>
        <p:nvPicPr>
          <p:cNvPr id="7" name="Picture 6">
            <a:extLst>
              <a:ext uri="{FF2B5EF4-FFF2-40B4-BE49-F238E27FC236}">
                <a16:creationId xmlns:a16="http://schemas.microsoft.com/office/drawing/2014/main" id="{EE8986D8-EBC1-4DE3-9C7B-912C49324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5959" y="2041105"/>
            <a:ext cx="1213716" cy="1172152"/>
          </a:xfrm>
          <a:prstGeom prst="rect">
            <a:avLst/>
          </a:prstGeom>
        </p:spPr>
      </p:pic>
      <p:pic>
        <p:nvPicPr>
          <p:cNvPr id="8" name="Picture 7">
            <a:extLst>
              <a:ext uri="{FF2B5EF4-FFF2-40B4-BE49-F238E27FC236}">
                <a16:creationId xmlns:a16="http://schemas.microsoft.com/office/drawing/2014/main" id="{D03FC0A8-FDBE-41D3-9A5B-33EC52B7A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25" y="3491330"/>
            <a:ext cx="1213716" cy="1172152"/>
          </a:xfrm>
          <a:prstGeom prst="rect">
            <a:avLst/>
          </a:prstGeom>
        </p:spPr>
      </p:pic>
      <p:sp>
        <p:nvSpPr>
          <p:cNvPr id="10" name="TextBox 9">
            <a:extLst>
              <a:ext uri="{FF2B5EF4-FFF2-40B4-BE49-F238E27FC236}">
                <a16:creationId xmlns:a16="http://schemas.microsoft.com/office/drawing/2014/main" id="{97B9C35E-C8CA-49A7-8AAC-835C148797A5}"/>
              </a:ext>
            </a:extLst>
          </p:cNvPr>
          <p:cNvSpPr txBox="1"/>
          <p:nvPr/>
        </p:nvSpPr>
        <p:spPr bwMode="auto">
          <a:xfrm>
            <a:off x="876111" y="4881770"/>
            <a:ext cx="2895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‘Two groups of five.’</a:t>
            </a:r>
          </a:p>
        </p:txBody>
      </p:sp>
      <p:sp>
        <p:nvSpPr>
          <p:cNvPr id="11" name="TextBox 10">
            <a:extLst>
              <a:ext uri="{FF2B5EF4-FFF2-40B4-BE49-F238E27FC236}">
                <a16:creationId xmlns:a16="http://schemas.microsoft.com/office/drawing/2014/main" id="{2CF0377B-B5AF-487B-897F-0D4E3DC346FE}"/>
              </a:ext>
            </a:extLst>
          </p:cNvPr>
          <p:cNvSpPr txBox="1"/>
          <p:nvPr/>
        </p:nvSpPr>
        <p:spPr bwMode="auto">
          <a:xfrm>
            <a:off x="1565666" y="4881770"/>
            <a:ext cx="3135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‘Three groups of five.’</a:t>
            </a:r>
          </a:p>
        </p:txBody>
      </p:sp>
      <p:sp>
        <p:nvSpPr>
          <p:cNvPr id="12" name="TextBox 11">
            <a:extLst>
              <a:ext uri="{FF2B5EF4-FFF2-40B4-BE49-F238E27FC236}">
                <a16:creationId xmlns:a16="http://schemas.microsoft.com/office/drawing/2014/main" id="{38738346-5053-4FA6-8FF4-697CB4BF753F}"/>
              </a:ext>
            </a:extLst>
          </p:cNvPr>
          <p:cNvSpPr txBox="1"/>
          <p:nvPr/>
        </p:nvSpPr>
        <p:spPr bwMode="auto">
          <a:xfrm>
            <a:off x="2456631" y="4881770"/>
            <a:ext cx="2964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‘Four groups of five.’</a:t>
            </a:r>
          </a:p>
        </p:txBody>
      </p:sp>
      <p:sp>
        <p:nvSpPr>
          <p:cNvPr id="13" name="TextBox 12">
            <a:extLst>
              <a:ext uri="{FF2B5EF4-FFF2-40B4-BE49-F238E27FC236}">
                <a16:creationId xmlns:a16="http://schemas.microsoft.com/office/drawing/2014/main" id="{E119A3EC-96BD-42D0-8607-A3E55FAAC1C1}"/>
              </a:ext>
            </a:extLst>
          </p:cNvPr>
          <p:cNvSpPr txBox="1"/>
          <p:nvPr/>
        </p:nvSpPr>
        <p:spPr bwMode="auto">
          <a:xfrm>
            <a:off x="3287483" y="4881770"/>
            <a:ext cx="2912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‘Five groups of five.’</a:t>
            </a:r>
          </a:p>
        </p:txBody>
      </p:sp>
      <p:sp>
        <p:nvSpPr>
          <p:cNvPr id="14" name="TextBox 13">
            <a:extLst>
              <a:ext uri="{FF2B5EF4-FFF2-40B4-BE49-F238E27FC236}">
                <a16:creationId xmlns:a16="http://schemas.microsoft.com/office/drawing/2014/main" id="{6EF1C07B-F7C6-44AB-B0B7-9C2215E1771F}"/>
              </a:ext>
            </a:extLst>
          </p:cNvPr>
          <p:cNvSpPr txBox="1"/>
          <p:nvPr/>
        </p:nvSpPr>
        <p:spPr bwMode="auto">
          <a:xfrm>
            <a:off x="3364426" y="4881770"/>
            <a:ext cx="2759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‘Six groups of five.’</a:t>
            </a:r>
          </a:p>
        </p:txBody>
      </p:sp>
    </p:spTree>
    <p:extLst>
      <p:ext uri="{BB962C8B-B14F-4D97-AF65-F5344CB8AC3E}">
        <p14:creationId xmlns:p14="http://schemas.microsoft.com/office/powerpoint/2010/main" val="254044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xit" presetSubtype="0" fill="hold" grpId="1"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3:5</a:t>
            </a:r>
          </a:p>
        </p:txBody>
      </p:sp>
      <p:pic>
        <p:nvPicPr>
          <p:cNvPr id="9" name="Picture 8">
            <a:extLst>
              <a:ext uri="{FF2B5EF4-FFF2-40B4-BE49-F238E27FC236}">
                <a16:creationId xmlns:a16="http://schemas.microsoft.com/office/drawing/2014/main" id="{5E2671D1-1E42-49DC-AD49-CB94F193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5" y="2041105"/>
            <a:ext cx="1213716" cy="1172152"/>
          </a:xfrm>
          <a:prstGeom prst="rect">
            <a:avLst/>
          </a:prstGeom>
        </p:spPr>
      </p:pic>
      <p:pic>
        <p:nvPicPr>
          <p:cNvPr id="10" name="Picture 9">
            <a:extLst>
              <a:ext uri="{FF2B5EF4-FFF2-40B4-BE49-F238E27FC236}">
                <a16:creationId xmlns:a16="http://schemas.microsoft.com/office/drawing/2014/main" id="{6F7DB497-0F18-4CF9-92ED-A1F6BDEF5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33" y="2041105"/>
            <a:ext cx="1213716" cy="1172152"/>
          </a:xfrm>
          <a:prstGeom prst="rect">
            <a:avLst/>
          </a:prstGeom>
        </p:spPr>
      </p:pic>
      <p:pic>
        <p:nvPicPr>
          <p:cNvPr id="11" name="Picture 10">
            <a:extLst>
              <a:ext uri="{FF2B5EF4-FFF2-40B4-BE49-F238E27FC236}">
                <a16:creationId xmlns:a16="http://schemas.microsoft.com/office/drawing/2014/main" id="{DEBED6D2-B673-47BA-BED9-9A3320B76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141" y="2041105"/>
            <a:ext cx="1213716" cy="1172152"/>
          </a:xfrm>
          <a:prstGeom prst="rect">
            <a:avLst/>
          </a:prstGeom>
        </p:spPr>
      </p:pic>
      <p:pic>
        <p:nvPicPr>
          <p:cNvPr id="12" name="Picture 11">
            <a:extLst>
              <a:ext uri="{FF2B5EF4-FFF2-40B4-BE49-F238E27FC236}">
                <a16:creationId xmlns:a16="http://schemas.microsoft.com/office/drawing/2014/main" id="{85536303-8A8E-40AD-8BCE-F214A8A64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549" y="2041105"/>
            <a:ext cx="1213716" cy="1172152"/>
          </a:xfrm>
          <a:prstGeom prst="rect">
            <a:avLst/>
          </a:prstGeom>
        </p:spPr>
      </p:pic>
      <p:pic>
        <p:nvPicPr>
          <p:cNvPr id="13" name="Picture 12">
            <a:extLst>
              <a:ext uri="{FF2B5EF4-FFF2-40B4-BE49-F238E27FC236}">
                <a16:creationId xmlns:a16="http://schemas.microsoft.com/office/drawing/2014/main" id="{5364E889-BB80-4329-B940-16F6F721F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959" y="2041105"/>
            <a:ext cx="1213716" cy="1172152"/>
          </a:xfrm>
          <a:prstGeom prst="rect">
            <a:avLst/>
          </a:prstGeom>
        </p:spPr>
      </p:pic>
      <p:pic>
        <p:nvPicPr>
          <p:cNvPr id="14" name="Picture 13">
            <a:extLst>
              <a:ext uri="{FF2B5EF4-FFF2-40B4-BE49-F238E27FC236}">
                <a16:creationId xmlns:a16="http://schemas.microsoft.com/office/drawing/2014/main" id="{56EEF2EC-21FF-4062-AF20-3BD8F1A17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5" y="3491330"/>
            <a:ext cx="1213716" cy="1172152"/>
          </a:xfrm>
          <a:prstGeom prst="rect">
            <a:avLst/>
          </a:prstGeom>
        </p:spPr>
      </p:pic>
    </p:spTree>
    <p:extLst>
      <p:ext uri="{BB962C8B-B14F-4D97-AF65-F5344CB8AC3E}">
        <p14:creationId xmlns:p14="http://schemas.microsoft.com/office/powerpoint/2010/main" val="37495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4:1</a:t>
            </a:r>
          </a:p>
        </p:txBody>
      </p:sp>
      <p:grpSp>
        <p:nvGrpSpPr>
          <p:cNvPr id="3" name="Group 2">
            <a:extLst>
              <a:ext uri="{FF2B5EF4-FFF2-40B4-BE49-F238E27FC236}">
                <a16:creationId xmlns:a16="http://schemas.microsoft.com/office/drawing/2014/main" id="{F0ED2249-3112-4D14-B5E8-72713DFDAF6F}"/>
              </a:ext>
            </a:extLst>
          </p:cNvPr>
          <p:cNvGrpSpPr/>
          <p:nvPr/>
        </p:nvGrpSpPr>
        <p:grpSpPr>
          <a:xfrm>
            <a:off x="3304840" y="2643292"/>
            <a:ext cx="2534320" cy="1571417"/>
            <a:chOff x="3241139" y="2966129"/>
            <a:chExt cx="2534320" cy="1571417"/>
          </a:xfrm>
        </p:grpSpPr>
        <p:pic>
          <p:nvPicPr>
            <p:cNvPr id="8" name="Picture 7" descr="A close up of a sign&#10;&#10;Description automatically generated">
              <a:extLst>
                <a:ext uri="{FF2B5EF4-FFF2-40B4-BE49-F238E27FC236}">
                  <a16:creationId xmlns:a16="http://schemas.microsoft.com/office/drawing/2014/main" id="{42DE464B-A79D-4066-BCBC-B281DDB6A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5025" y="2966129"/>
              <a:ext cx="720000" cy="720000"/>
            </a:xfrm>
            <a:prstGeom prst="rect">
              <a:avLst/>
            </a:prstGeom>
          </p:spPr>
        </p:pic>
        <p:pic>
          <p:nvPicPr>
            <p:cNvPr id="9" name="Picture 8" descr="A picture containing racket, tennis, outdoor&#10;&#10;Description automatically generated">
              <a:extLst>
                <a:ext uri="{FF2B5EF4-FFF2-40B4-BE49-F238E27FC236}">
                  <a16:creationId xmlns:a16="http://schemas.microsoft.com/office/drawing/2014/main" id="{B5B3B5CA-7237-47E6-9BF5-B9D8CE4C6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18" y="2966129"/>
              <a:ext cx="720000" cy="720000"/>
            </a:xfrm>
            <a:prstGeom prst="rect">
              <a:avLst/>
            </a:prstGeom>
          </p:spPr>
        </p:pic>
        <p:sp>
          <p:nvSpPr>
            <p:cNvPr id="10" name="TextBox 9">
              <a:extLst>
                <a:ext uri="{FF2B5EF4-FFF2-40B4-BE49-F238E27FC236}">
                  <a16:creationId xmlns:a16="http://schemas.microsoft.com/office/drawing/2014/main" id="{C6269078-0ED9-4850-8C52-7BA8D193AAF6}"/>
                </a:ext>
              </a:extLst>
            </p:cNvPr>
            <p:cNvSpPr txBox="1"/>
            <p:nvPr/>
          </p:nvSpPr>
          <p:spPr bwMode="auto">
            <a:xfrm>
              <a:off x="3241139" y="4075881"/>
              <a:ext cx="987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heads</a:t>
              </a:r>
            </a:p>
          </p:txBody>
        </p:sp>
        <p:sp>
          <p:nvSpPr>
            <p:cNvPr id="11" name="TextBox 10">
              <a:extLst>
                <a:ext uri="{FF2B5EF4-FFF2-40B4-BE49-F238E27FC236}">
                  <a16:creationId xmlns:a16="http://schemas.microsoft.com/office/drawing/2014/main" id="{25DCF1F1-2E5A-42DF-B7BE-C3A4B3A3BE39}"/>
                </a:ext>
              </a:extLst>
            </p:cNvPr>
            <p:cNvSpPr txBox="1"/>
            <p:nvPr/>
          </p:nvSpPr>
          <p:spPr bwMode="auto">
            <a:xfrm>
              <a:off x="5048977" y="4075881"/>
              <a:ext cx="726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tails</a:t>
              </a:r>
            </a:p>
          </p:txBody>
        </p:sp>
      </p:grpSp>
    </p:spTree>
    <p:extLst>
      <p:ext uri="{BB962C8B-B14F-4D97-AF65-F5344CB8AC3E}">
        <p14:creationId xmlns:p14="http://schemas.microsoft.com/office/powerpoint/2010/main" val="440526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4:1</a:t>
            </a:r>
          </a:p>
        </p:txBody>
      </p:sp>
      <p:grpSp>
        <p:nvGrpSpPr>
          <p:cNvPr id="7" name="Group 6">
            <a:extLst>
              <a:ext uri="{FF2B5EF4-FFF2-40B4-BE49-F238E27FC236}">
                <a16:creationId xmlns:a16="http://schemas.microsoft.com/office/drawing/2014/main" id="{A4A12D49-BC1E-48E9-A174-284E17330AAE}"/>
              </a:ext>
            </a:extLst>
          </p:cNvPr>
          <p:cNvGrpSpPr/>
          <p:nvPr/>
        </p:nvGrpSpPr>
        <p:grpSpPr>
          <a:xfrm>
            <a:off x="3167975" y="3069000"/>
            <a:ext cx="2808050" cy="720000"/>
            <a:chOff x="3076175" y="2871097"/>
            <a:chExt cx="2808050" cy="720000"/>
          </a:xfrm>
        </p:grpSpPr>
        <p:pic>
          <p:nvPicPr>
            <p:cNvPr id="5" name="Picture 4" descr="A picture containing racket, tennis, outdoor&#10;&#10;Description automatically generated">
              <a:extLst>
                <a:ext uri="{FF2B5EF4-FFF2-40B4-BE49-F238E27FC236}">
                  <a16:creationId xmlns:a16="http://schemas.microsoft.com/office/drawing/2014/main" id="{7C018D0D-4B93-4ECA-B9F4-F5299E016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175" y="2871097"/>
              <a:ext cx="720000" cy="720000"/>
            </a:xfrm>
            <a:prstGeom prst="rect">
              <a:avLst/>
            </a:prstGeom>
          </p:spPr>
        </p:pic>
        <p:pic>
          <p:nvPicPr>
            <p:cNvPr id="6" name="Picture 5" descr="A close up of a logo&#10;&#10;Description automatically generated">
              <a:extLst>
                <a:ext uri="{FF2B5EF4-FFF2-40B4-BE49-F238E27FC236}">
                  <a16:creationId xmlns:a16="http://schemas.microsoft.com/office/drawing/2014/main" id="{BCFEEAD9-6B6C-4B98-9C1F-8BB41237F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225" y="2871097"/>
              <a:ext cx="720000" cy="720000"/>
            </a:xfrm>
            <a:prstGeom prst="rect">
              <a:avLst/>
            </a:prstGeom>
          </p:spPr>
        </p:pic>
      </p:grpSp>
    </p:spTree>
    <p:extLst>
      <p:ext uri="{BB962C8B-B14F-4D97-AF65-F5344CB8AC3E}">
        <p14:creationId xmlns:p14="http://schemas.microsoft.com/office/powerpoint/2010/main" val="1608395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4:2</a:t>
            </a:r>
          </a:p>
        </p:txBody>
      </p:sp>
      <p:grpSp>
        <p:nvGrpSpPr>
          <p:cNvPr id="17" name="Group 16">
            <a:extLst>
              <a:ext uri="{FF2B5EF4-FFF2-40B4-BE49-F238E27FC236}">
                <a16:creationId xmlns:a16="http://schemas.microsoft.com/office/drawing/2014/main" id="{AA9887C8-C6CD-443C-A60A-8A02842E68B0}"/>
              </a:ext>
            </a:extLst>
          </p:cNvPr>
          <p:cNvGrpSpPr/>
          <p:nvPr/>
        </p:nvGrpSpPr>
        <p:grpSpPr>
          <a:xfrm>
            <a:off x="1553357" y="2355374"/>
            <a:ext cx="6037286" cy="2147253"/>
            <a:chOff x="1449828" y="2236397"/>
            <a:chExt cx="6037286" cy="2147253"/>
          </a:xfrm>
        </p:grpSpPr>
        <p:pic>
          <p:nvPicPr>
            <p:cNvPr id="7" name="Picture 6" descr="A picture containing racket, tennis, outdoor&#10;&#10;Description automatically generated">
              <a:extLst>
                <a:ext uri="{FF2B5EF4-FFF2-40B4-BE49-F238E27FC236}">
                  <a16:creationId xmlns:a16="http://schemas.microsoft.com/office/drawing/2014/main" id="{B9E66640-FBA8-4E25-98B3-0199474BD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828" y="2236397"/>
              <a:ext cx="720000" cy="720000"/>
            </a:xfrm>
            <a:prstGeom prst="rect">
              <a:avLst/>
            </a:prstGeom>
          </p:spPr>
        </p:pic>
        <p:pic>
          <p:nvPicPr>
            <p:cNvPr id="8" name="Picture 7" descr="A close up of a logo&#10;&#10;Description automatically generated">
              <a:extLst>
                <a:ext uri="{FF2B5EF4-FFF2-40B4-BE49-F238E27FC236}">
                  <a16:creationId xmlns:a16="http://schemas.microsoft.com/office/drawing/2014/main" id="{2B8F314F-E54A-4040-A950-48D5BFA2C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103" y="2236397"/>
              <a:ext cx="720000" cy="72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E73AB931-36AD-4A3D-9EF8-6431E0FBC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7114" y="2236397"/>
              <a:ext cx="720000" cy="720000"/>
            </a:xfrm>
            <a:prstGeom prst="rect">
              <a:avLst/>
            </a:prstGeom>
          </p:spPr>
        </p:pic>
        <p:pic>
          <p:nvPicPr>
            <p:cNvPr id="10" name="Picture 9" descr="A close up of a logo&#10;&#10;Description automatically generated">
              <a:extLst>
                <a:ext uri="{FF2B5EF4-FFF2-40B4-BE49-F238E27FC236}">
                  <a16:creationId xmlns:a16="http://schemas.microsoft.com/office/drawing/2014/main" id="{1550D420-4194-4B98-96FC-E089690C5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608" y="3663650"/>
              <a:ext cx="720000" cy="720000"/>
            </a:xfrm>
            <a:prstGeom prst="rect">
              <a:avLst/>
            </a:prstGeom>
          </p:spPr>
        </p:pic>
        <p:pic>
          <p:nvPicPr>
            <p:cNvPr id="13" name="Picture 12" descr="A picture containing racket, tennis, outdoor&#10;&#10;Description automatically generated">
              <a:extLst>
                <a:ext uri="{FF2B5EF4-FFF2-40B4-BE49-F238E27FC236}">
                  <a16:creationId xmlns:a16="http://schemas.microsoft.com/office/drawing/2014/main" id="{E92ED070-DA24-4265-9178-8B5FD77D5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954" y="3663650"/>
              <a:ext cx="720000" cy="720000"/>
            </a:xfrm>
            <a:prstGeom prst="rect">
              <a:avLst/>
            </a:prstGeom>
          </p:spPr>
        </p:pic>
        <p:pic>
          <p:nvPicPr>
            <p:cNvPr id="16" name="Picture 15" descr="A picture containing racket, tennis, outdoor&#10;&#10;Description automatically generated">
              <a:extLst>
                <a:ext uri="{FF2B5EF4-FFF2-40B4-BE49-F238E27FC236}">
                  <a16:creationId xmlns:a16="http://schemas.microsoft.com/office/drawing/2014/main" id="{5A82CE90-82BE-4C64-8935-A3C9B4D1B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079" y="2236397"/>
              <a:ext cx="720000" cy="720000"/>
            </a:xfrm>
            <a:prstGeom prst="rect">
              <a:avLst/>
            </a:prstGeom>
          </p:spPr>
        </p:pic>
      </p:grpSp>
    </p:spTree>
    <p:extLst>
      <p:ext uri="{BB962C8B-B14F-4D97-AF65-F5344CB8AC3E}">
        <p14:creationId xmlns:p14="http://schemas.microsoft.com/office/powerpoint/2010/main" val="2844185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4:2</a:t>
            </a:r>
          </a:p>
        </p:txBody>
      </p:sp>
      <p:pic>
        <p:nvPicPr>
          <p:cNvPr id="4" name="Picture 3" descr="A drawing of a face&#10;&#10;Description automatically generated">
            <a:extLst>
              <a:ext uri="{FF2B5EF4-FFF2-40B4-BE49-F238E27FC236}">
                <a16:creationId xmlns:a16="http://schemas.microsoft.com/office/drawing/2014/main" id="{021078B4-8D6C-48EF-B1A1-42A7DE510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2463846"/>
            <a:ext cx="6135088" cy="1930309"/>
          </a:xfrm>
          <a:prstGeom prst="rect">
            <a:avLst/>
          </a:prstGeom>
        </p:spPr>
      </p:pic>
    </p:spTree>
    <p:extLst>
      <p:ext uri="{BB962C8B-B14F-4D97-AF65-F5344CB8AC3E}">
        <p14:creationId xmlns:p14="http://schemas.microsoft.com/office/powerpoint/2010/main" val="4041288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5409F0F4-3995-4D2F-867A-99735F05E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475" y="2918504"/>
            <a:ext cx="720000" cy="720000"/>
          </a:xfrm>
          <a:prstGeom prst="rect">
            <a:avLst/>
          </a:prstGeom>
        </p:spPr>
      </p:pic>
      <p:pic>
        <p:nvPicPr>
          <p:cNvPr id="8" name="Picture 7" descr="A picture containing racket, tennis, outdoor&#10;&#10;Description automatically generated">
            <a:extLst>
              <a:ext uri="{FF2B5EF4-FFF2-40B4-BE49-F238E27FC236}">
                <a16:creationId xmlns:a16="http://schemas.microsoft.com/office/drawing/2014/main" id="{EC8651F4-555D-46E4-AF2A-D7154AB42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475" y="2918504"/>
            <a:ext cx="720000" cy="720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4:3</a:t>
            </a:r>
          </a:p>
        </p:txBody>
      </p:sp>
      <p:pic>
        <p:nvPicPr>
          <p:cNvPr id="10" name="Picture 9" descr="A close up of a sign&#10;&#10;Description automatically generated">
            <a:extLst>
              <a:ext uri="{FF2B5EF4-FFF2-40B4-BE49-F238E27FC236}">
                <a16:creationId xmlns:a16="http://schemas.microsoft.com/office/drawing/2014/main" id="{B710774A-6030-4387-ADB5-043E3CAE3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7475" y="2810504"/>
            <a:ext cx="936000" cy="936000"/>
          </a:xfrm>
          <a:prstGeom prst="rect">
            <a:avLst/>
          </a:prstGeom>
        </p:spPr>
      </p:pic>
      <p:pic>
        <p:nvPicPr>
          <p:cNvPr id="12" name="Picture 11" descr="A close up of a sign&#10;&#10;Description automatically generated">
            <a:extLst>
              <a:ext uri="{FF2B5EF4-FFF2-40B4-BE49-F238E27FC236}">
                <a16:creationId xmlns:a16="http://schemas.microsoft.com/office/drawing/2014/main" id="{4EA7CCD6-283A-4A60-9FB3-C3E2DD666A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475" y="2954504"/>
            <a:ext cx="648000" cy="648000"/>
          </a:xfrm>
          <a:prstGeom prst="rect">
            <a:avLst/>
          </a:prstGeom>
        </p:spPr>
      </p:pic>
      <p:pic>
        <p:nvPicPr>
          <p:cNvPr id="14" name="Picture 13" descr="A close up of a coin&#10;&#10;Description automatically generated">
            <a:extLst>
              <a:ext uri="{FF2B5EF4-FFF2-40B4-BE49-F238E27FC236}">
                <a16:creationId xmlns:a16="http://schemas.microsoft.com/office/drawing/2014/main" id="{3AD1CA6B-48E4-4943-B675-5EF63EFD3B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9424" y="2954504"/>
            <a:ext cx="652102" cy="648000"/>
          </a:xfrm>
          <a:prstGeom prst="rect">
            <a:avLst/>
          </a:prstGeom>
        </p:spPr>
      </p:pic>
      <p:pic>
        <p:nvPicPr>
          <p:cNvPr id="16" name="Picture 15" descr="A close up of a sign&#10;&#10;Description automatically generated">
            <a:extLst>
              <a:ext uri="{FF2B5EF4-FFF2-40B4-BE49-F238E27FC236}">
                <a16:creationId xmlns:a16="http://schemas.microsoft.com/office/drawing/2014/main" id="{58C5EAFF-5A2D-4172-8574-E9D625F51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4475" y="2837504"/>
            <a:ext cx="882000" cy="882000"/>
          </a:xfrm>
          <a:prstGeom prst="rect">
            <a:avLst/>
          </a:prstGeom>
        </p:spPr>
      </p:pic>
      <p:pic>
        <p:nvPicPr>
          <p:cNvPr id="18" name="Picture 17" descr="A close up of a coin&#10;&#10;Description automatically generated">
            <a:extLst>
              <a:ext uri="{FF2B5EF4-FFF2-40B4-BE49-F238E27FC236}">
                <a16:creationId xmlns:a16="http://schemas.microsoft.com/office/drawing/2014/main" id="{E4A3AC7D-B56A-4CF5-84D2-86CAFCBD3D9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4475" y="2837504"/>
            <a:ext cx="882000" cy="882000"/>
          </a:xfrm>
          <a:prstGeom prst="rect">
            <a:avLst/>
          </a:prstGeom>
        </p:spPr>
      </p:pic>
      <p:pic>
        <p:nvPicPr>
          <p:cNvPr id="20" name="Picture 19" descr="A close up of a coin&#10;&#10;Description automatically generated">
            <a:extLst>
              <a:ext uri="{FF2B5EF4-FFF2-40B4-BE49-F238E27FC236}">
                <a16:creationId xmlns:a16="http://schemas.microsoft.com/office/drawing/2014/main" id="{44492B57-AC50-4723-BEC4-491FAA8467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7475" y="2810504"/>
            <a:ext cx="936000" cy="936000"/>
          </a:xfrm>
          <a:prstGeom prst="rect">
            <a:avLst/>
          </a:prstGeom>
        </p:spPr>
      </p:pic>
      <p:pic>
        <p:nvPicPr>
          <p:cNvPr id="22" name="Picture 21" descr="A close up of a logo&#10;&#10;Description automatically generated">
            <a:extLst>
              <a:ext uri="{FF2B5EF4-FFF2-40B4-BE49-F238E27FC236}">
                <a16:creationId xmlns:a16="http://schemas.microsoft.com/office/drawing/2014/main" id="{4E3578D0-5DCA-4DA0-834F-E39DDD8426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0693" y="2918504"/>
            <a:ext cx="720000" cy="720000"/>
          </a:xfrm>
          <a:prstGeom prst="rect">
            <a:avLst/>
          </a:prstGeom>
        </p:spPr>
      </p:pic>
      <p:pic>
        <p:nvPicPr>
          <p:cNvPr id="24" name="Picture 23">
            <a:extLst>
              <a:ext uri="{FF2B5EF4-FFF2-40B4-BE49-F238E27FC236}">
                <a16:creationId xmlns:a16="http://schemas.microsoft.com/office/drawing/2014/main" id="{6B7B1A59-395F-4D9F-9FBB-D98B4C3BE6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2693" y="2810504"/>
            <a:ext cx="936000" cy="9360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752819DC-8037-482F-9578-C4205EA106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50693" y="2990504"/>
            <a:ext cx="648000" cy="648000"/>
          </a:xfrm>
          <a:prstGeom prst="rect">
            <a:avLst/>
          </a:prstGeom>
        </p:spPr>
      </p:pic>
      <p:pic>
        <p:nvPicPr>
          <p:cNvPr id="28" name="Picture 27" descr="A picture containing kitchenware&#10;&#10;Description automatically generated">
            <a:extLst>
              <a:ext uri="{FF2B5EF4-FFF2-40B4-BE49-F238E27FC236}">
                <a16:creationId xmlns:a16="http://schemas.microsoft.com/office/drawing/2014/main" id="{40611471-7DFD-414D-A16C-9C2637962F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9693" y="2837504"/>
            <a:ext cx="882000" cy="882000"/>
          </a:xfrm>
          <a:prstGeom prst="rect">
            <a:avLst/>
          </a:prstGeom>
        </p:spPr>
      </p:pic>
      <p:sp>
        <p:nvSpPr>
          <p:cNvPr id="23" name="TextBox 22">
            <a:extLst>
              <a:ext uri="{FF2B5EF4-FFF2-40B4-BE49-F238E27FC236}">
                <a16:creationId xmlns:a16="http://schemas.microsoft.com/office/drawing/2014/main" id="{FE46C51A-D455-4297-8540-E5EA144B9799}"/>
              </a:ext>
            </a:extLst>
          </p:cNvPr>
          <p:cNvSpPr txBox="1"/>
          <p:nvPr/>
        </p:nvSpPr>
        <p:spPr bwMode="auto">
          <a:xfrm>
            <a:off x="4284903" y="4546490"/>
            <a:ext cx="574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5" name="TextBox 24">
            <a:extLst>
              <a:ext uri="{FF2B5EF4-FFF2-40B4-BE49-F238E27FC236}">
                <a16:creationId xmlns:a16="http://schemas.microsoft.com/office/drawing/2014/main" id="{1B2F1ABC-E997-4E69-8017-B827EFE9C3FB}"/>
              </a:ext>
            </a:extLst>
          </p:cNvPr>
          <p:cNvSpPr txBox="1"/>
          <p:nvPr/>
        </p:nvSpPr>
        <p:spPr bwMode="auto">
          <a:xfrm>
            <a:off x="4284902" y="4546490"/>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7" name="TextBox 26">
            <a:extLst>
              <a:ext uri="{FF2B5EF4-FFF2-40B4-BE49-F238E27FC236}">
                <a16:creationId xmlns:a16="http://schemas.microsoft.com/office/drawing/2014/main" id="{6C12D9B9-A457-42D4-A132-2103C198BF01}"/>
              </a:ext>
            </a:extLst>
          </p:cNvPr>
          <p:cNvSpPr txBox="1"/>
          <p:nvPr/>
        </p:nvSpPr>
        <p:spPr bwMode="auto">
          <a:xfrm>
            <a:off x="4284902" y="4546490"/>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9" name="TextBox 28">
            <a:extLst>
              <a:ext uri="{FF2B5EF4-FFF2-40B4-BE49-F238E27FC236}">
                <a16:creationId xmlns:a16="http://schemas.microsoft.com/office/drawing/2014/main" id="{74C283D5-4858-41B9-B4D9-3BECC03F49E2}"/>
              </a:ext>
            </a:extLst>
          </p:cNvPr>
          <p:cNvSpPr txBox="1"/>
          <p:nvPr/>
        </p:nvSpPr>
        <p:spPr bwMode="auto">
          <a:xfrm>
            <a:off x="4201546" y="4546490"/>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pic>
        <p:nvPicPr>
          <p:cNvPr id="7" name="Picture 6">
            <a:extLst>
              <a:ext uri="{FF2B5EF4-FFF2-40B4-BE49-F238E27FC236}">
                <a16:creationId xmlns:a16="http://schemas.microsoft.com/office/drawing/2014/main" id="{434F871A-7465-4ED9-A885-FB5473B86FF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809" y="1284213"/>
            <a:ext cx="3408382" cy="4289574"/>
          </a:xfrm>
          <a:prstGeom prst="rect">
            <a:avLst/>
          </a:prstGeom>
        </p:spPr>
      </p:pic>
    </p:spTree>
    <p:extLst>
      <p:ext uri="{BB962C8B-B14F-4D97-AF65-F5344CB8AC3E}">
        <p14:creationId xmlns:p14="http://schemas.microsoft.com/office/powerpoint/2010/main" val="28815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gtEl>
                                      </p:cBhvr>
                                      <p:by x="25000" y="100000"/>
                                    </p:animScale>
                                  </p:childTnLst>
                                </p:cTn>
                              </p:par>
                              <p:par>
                                <p:cTn id="7" presetID="10" presetClass="exit" presetSubtype="0" fill="hold" nodeType="withEffect">
                                  <p:stCondLst>
                                    <p:cond delay="500"/>
                                  </p:stCondLst>
                                  <p:childTnLst>
                                    <p:animEffect transition="out" filter="fade">
                                      <p:cBhvr>
                                        <p:cTn id="8" dur="250"/>
                                        <p:tgtEl>
                                          <p:spTgt spid="6"/>
                                        </p:tgtEl>
                                      </p:cBhvr>
                                    </p:animEffect>
                                    <p:set>
                                      <p:cBhvr>
                                        <p:cTn id="9" dur="1" fill="hold">
                                          <p:stCondLst>
                                            <p:cond delay="249"/>
                                          </p:stCondLst>
                                        </p:cTn>
                                        <p:tgtEl>
                                          <p:spTgt spid="6"/>
                                        </p:tgtEl>
                                        <p:attrNameLst>
                                          <p:attrName>style.visibility</p:attrName>
                                        </p:attrNameLst>
                                      </p:cBhvr>
                                      <p:to>
                                        <p:strVal val="hidden"/>
                                      </p:to>
                                    </p:set>
                                  </p:childTnLst>
                                </p:cTn>
                              </p:par>
                              <p:par>
                                <p:cTn id="10" presetID="17" presetClass="entr" presetSubtype="10" fill="hold" nodeType="withEffect">
                                  <p:stCondLst>
                                    <p:cond delay="4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500" fill="hold"/>
                                        <p:tgtEl>
                                          <p:spTgt spid="10"/>
                                        </p:tgtEl>
                                      </p:cBhvr>
                                      <p:by x="25000" y="100000"/>
                                    </p:animScale>
                                  </p:childTnLst>
                                </p:cTn>
                              </p:par>
                              <p:par>
                                <p:cTn id="39" presetID="10" presetClass="exit" presetSubtype="0" fill="hold" nodeType="withEffect">
                                  <p:stCondLst>
                                    <p:cond delay="500"/>
                                  </p:stCondLst>
                                  <p:childTnLst>
                                    <p:animEffect transition="out" filter="fade">
                                      <p:cBhvr>
                                        <p:cTn id="40" dur="250"/>
                                        <p:tgtEl>
                                          <p:spTgt spid="10"/>
                                        </p:tgtEl>
                                      </p:cBhvr>
                                    </p:animEffect>
                                    <p:set>
                                      <p:cBhvr>
                                        <p:cTn id="41" dur="1" fill="hold">
                                          <p:stCondLst>
                                            <p:cond delay="249"/>
                                          </p:stCondLst>
                                        </p:cTn>
                                        <p:tgtEl>
                                          <p:spTgt spid="10"/>
                                        </p:tgtEl>
                                        <p:attrNameLst>
                                          <p:attrName>style.visibility</p:attrName>
                                        </p:attrNameLst>
                                      </p:cBhvr>
                                      <p:to>
                                        <p:strVal val="hidden"/>
                                      </p:to>
                                    </p:set>
                                  </p:childTnLst>
                                </p:cTn>
                              </p:par>
                              <p:par>
                                <p:cTn id="42" presetID="17" presetClass="entr" presetSubtype="10" fill="hold" nodeType="withEffect">
                                  <p:stCondLst>
                                    <p:cond delay="5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500" fill="hold"/>
                                        <p:tgtEl>
                                          <p:spTgt spid="12"/>
                                        </p:tgtEl>
                                      </p:cBhvr>
                                      <p:by x="25000" y="100000"/>
                                    </p:animScale>
                                  </p:childTnLst>
                                </p:cTn>
                              </p:par>
                              <p:par>
                                <p:cTn id="71" presetID="10" presetClass="exit" presetSubtype="0" fill="hold" nodeType="withEffect">
                                  <p:stCondLst>
                                    <p:cond delay="500"/>
                                  </p:stCondLst>
                                  <p:childTnLst>
                                    <p:animEffect transition="out" filter="fade">
                                      <p:cBhvr>
                                        <p:cTn id="72" dur="250"/>
                                        <p:tgtEl>
                                          <p:spTgt spid="12"/>
                                        </p:tgtEl>
                                      </p:cBhvr>
                                    </p:animEffect>
                                    <p:set>
                                      <p:cBhvr>
                                        <p:cTn id="73" dur="1" fill="hold">
                                          <p:stCondLst>
                                            <p:cond delay="249"/>
                                          </p:stCondLst>
                                        </p:cTn>
                                        <p:tgtEl>
                                          <p:spTgt spid="12"/>
                                        </p:tgtEl>
                                        <p:attrNameLst>
                                          <p:attrName>style.visibility</p:attrName>
                                        </p:attrNameLst>
                                      </p:cBhvr>
                                      <p:to>
                                        <p:strVal val="hidden"/>
                                      </p:to>
                                    </p:set>
                                  </p:childTnLst>
                                </p:cTn>
                              </p:par>
                              <p:par>
                                <p:cTn id="74" presetID="17" presetClass="entr" presetSubtype="10" fill="hold" nodeType="withEffect">
                                  <p:stCondLst>
                                    <p:cond delay="45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10" presetClass="entr" presetSubtype="0" fill="hold"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mph" presetSubtype="0" fill="hold" nodeType="clickEffect">
                                  <p:stCondLst>
                                    <p:cond delay="0"/>
                                  </p:stCondLst>
                                  <p:childTnLst>
                                    <p:animScale>
                                      <p:cBhvr>
                                        <p:cTn id="102" dur="500" fill="hold"/>
                                        <p:tgtEl>
                                          <p:spTgt spid="16"/>
                                        </p:tgtEl>
                                      </p:cBhvr>
                                      <p:by x="25000" y="100000"/>
                                    </p:animScale>
                                  </p:childTnLst>
                                </p:cTn>
                              </p:par>
                              <p:par>
                                <p:cTn id="103" presetID="10" presetClass="exit" presetSubtype="0" fill="hold" nodeType="withEffect">
                                  <p:stCondLst>
                                    <p:cond delay="500"/>
                                  </p:stCondLst>
                                  <p:childTnLst>
                                    <p:animEffect transition="out" filter="fade">
                                      <p:cBhvr>
                                        <p:cTn id="104" dur="250"/>
                                        <p:tgtEl>
                                          <p:spTgt spid="16"/>
                                        </p:tgtEl>
                                      </p:cBhvr>
                                    </p:animEffect>
                                    <p:set>
                                      <p:cBhvr>
                                        <p:cTn id="105" dur="1" fill="hold">
                                          <p:stCondLst>
                                            <p:cond delay="249"/>
                                          </p:stCondLst>
                                        </p:cTn>
                                        <p:tgtEl>
                                          <p:spTgt spid="16"/>
                                        </p:tgtEl>
                                        <p:attrNameLst>
                                          <p:attrName>style.visibility</p:attrName>
                                        </p:attrNameLst>
                                      </p:cBhvr>
                                      <p:to>
                                        <p:strVal val="hidden"/>
                                      </p:to>
                                    </p:set>
                                  </p:childTnLst>
                                </p:cTn>
                              </p:par>
                              <p:par>
                                <p:cTn id="106" presetID="17" presetClass="entr" presetSubtype="10" fill="hold" nodeType="withEffect">
                                  <p:stCondLst>
                                    <p:cond delay="45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18"/>
                                        </p:tgtEl>
                                      </p:cBhvr>
                                    </p:animEffect>
                                    <p:set>
                                      <p:cBhvr>
                                        <p:cTn id="114" dur="1" fill="hold">
                                          <p:stCondLst>
                                            <p:cond delay="499"/>
                                          </p:stCondLst>
                                        </p:cTn>
                                        <p:tgtEl>
                                          <p:spTgt spid="1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9"/>
                                        </p:tgtEl>
                                      </p:cBhvr>
                                    </p:animEffect>
                                    <p:set>
                                      <p:cBhvr>
                                        <p:cTn id="117" dur="1" fill="hold">
                                          <p:stCondLst>
                                            <p:cond delay="499"/>
                                          </p:stCondLst>
                                        </p:cTn>
                                        <p:tgtEl>
                                          <p:spTgt spid="2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8"/>
                                        </p:tgtEl>
                                      </p:cBhvr>
                                    </p:animEffect>
                                    <p:set>
                                      <p:cBhvr>
                                        <p:cTn id="120" dur="1" fill="hold">
                                          <p:stCondLst>
                                            <p:cond delay="499"/>
                                          </p:stCondLst>
                                        </p:cTn>
                                        <p:tgtEl>
                                          <p:spTgt spid="28"/>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fade">
                                      <p:cBhvr>
                                        <p:cTn id="1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5" grpId="0"/>
      <p:bldP spid="25" grpId="1"/>
      <p:bldP spid="27" grpId="1"/>
      <p:bldP spid="27" grpId="2"/>
      <p:bldP spid="29" grpId="0"/>
      <p:bldP spid="29"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29D0592F-A016-412A-9106-DFD4AAC3E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761" y="4500643"/>
            <a:ext cx="4260478" cy="163145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4:4</a:t>
            </a:r>
          </a:p>
        </p:txBody>
      </p:sp>
      <p:pic>
        <p:nvPicPr>
          <p:cNvPr id="7" name="Picture 6" descr="A drawing of a face&#10;&#10;Description automatically generated">
            <a:extLst>
              <a:ext uri="{FF2B5EF4-FFF2-40B4-BE49-F238E27FC236}">
                <a16:creationId xmlns:a16="http://schemas.microsoft.com/office/drawing/2014/main" id="{4A79A7BD-E24A-4187-86D9-03CAE006C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761" y="963874"/>
            <a:ext cx="4260478" cy="1340493"/>
          </a:xfrm>
          <a:prstGeom prst="rect">
            <a:avLst/>
          </a:prstGeom>
        </p:spPr>
      </p:pic>
      <p:sp>
        <p:nvSpPr>
          <p:cNvPr id="8" name="TextBox 7">
            <a:extLst>
              <a:ext uri="{FF2B5EF4-FFF2-40B4-BE49-F238E27FC236}">
                <a16:creationId xmlns:a16="http://schemas.microsoft.com/office/drawing/2014/main" id="{1125CEDA-48F4-4648-BFFC-F6E01828FC33}"/>
              </a:ext>
            </a:extLst>
          </p:cNvPr>
          <p:cNvSpPr txBox="1"/>
          <p:nvPr/>
        </p:nvSpPr>
        <p:spPr bwMode="auto">
          <a:xfrm>
            <a:off x="2826240" y="2937084"/>
            <a:ext cx="349153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Can Amy buy an eraser?</a:t>
            </a:r>
          </a:p>
          <a:p>
            <a:pPr algn="ctr">
              <a:buClr>
                <a:srgbClr val="82CBDD"/>
              </a:buClr>
              <a:buNone/>
            </a:pPr>
            <a:r>
              <a:rPr lang="en-GB" sz="2400" dirty="0">
                <a:latin typeface="Myriad Pro Semibold" charset="0"/>
                <a:ea typeface="Myriad Pro Semibold" charset="0"/>
                <a:cs typeface="Myriad Pro Semibold" charset="0"/>
              </a:rPr>
              <a:t>Can Ben buy an eraser?</a:t>
            </a:r>
          </a:p>
        </p:txBody>
      </p:sp>
      <p:pic>
        <p:nvPicPr>
          <p:cNvPr id="16" name="Picture 15" descr="A close up of a coin&#10;&#10;Description automatically generated">
            <a:extLst>
              <a:ext uri="{FF2B5EF4-FFF2-40B4-BE49-F238E27FC236}">
                <a16:creationId xmlns:a16="http://schemas.microsoft.com/office/drawing/2014/main" id="{DF9009EE-8BF2-4168-A527-5D84D8E90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887" y="5175145"/>
            <a:ext cx="558000" cy="558000"/>
          </a:xfrm>
          <a:prstGeom prst="rect">
            <a:avLst/>
          </a:prstGeom>
        </p:spPr>
      </p:pic>
      <p:pic>
        <p:nvPicPr>
          <p:cNvPr id="17" name="Picture 16">
            <a:extLst>
              <a:ext uri="{FF2B5EF4-FFF2-40B4-BE49-F238E27FC236}">
                <a16:creationId xmlns:a16="http://schemas.microsoft.com/office/drawing/2014/main" id="{5DFE8C1C-01C5-40B2-9C5F-1EA1BC70A2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5493" y="4870118"/>
            <a:ext cx="452026" cy="452026"/>
          </a:xfrm>
          <a:prstGeom prst="rect">
            <a:avLst/>
          </a:prstGeom>
        </p:spPr>
      </p:pic>
      <p:pic>
        <p:nvPicPr>
          <p:cNvPr id="28" name="Picture 27" descr="A close up of a sign&#10;&#10;Description automatically generated">
            <a:extLst>
              <a:ext uri="{FF2B5EF4-FFF2-40B4-BE49-F238E27FC236}">
                <a16:creationId xmlns:a16="http://schemas.microsoft.com/office/drawing/2014/main" id="{97707016-80AF-47B3-977E-414E0175FC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2603" y="5249638"/>
            <a:ext cx="462418" cy="462418"/>
          </a:xfrm>
          <a:prstGeom prst="rect">
            <a:avLst/>
          </a:prstGeom>
        </p:spPr>
      </p:pic>
      <p:pic>
        <p:nvPicPr>
          <p:cNvPr id="26" name="Picture 25" descr="A close up of a sign&#10;&#10;Description automatically generated">
            <a:extLst>
              <a:ext uri="{FF2B5EF4-FFF2-40B4-BE49-F238E27FC236}">
                <a16:creationId xmlns:a16="http://schemas.microsoft.com/office/drawing/2014/main" id="{F87A3E91-DD84-4C0B-9CF4-DFA1E733C4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2839" y="5382820"/>
            <a:ext cx="462418" cy="462418"/>
          </a:xfrm>
          <a:prstGeom prst="rect">
            <a:avLst/>
          </a:prstGeom>
        </p:spPr>
      </p:pic>
      <p:pic>
        <p:nvPicPr>
          <p:cNvPr id="18" name="Picture 17">
            <a:extLst>
              <a:ext uri="{FF2B5EF4-FFF2-40B4-BE49-F238E27FC236}">
                <a16:creationId xmlns:a16="http://schemas.microsoft.com/office/drawing/2014/main" id="{8E6C12F5-5CB8-477C-9098-9E6D8CADB6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189" y="5251982"/>
            <a:ext cx="452026" cy="452026"/>
          </a:xfrm>
          <a:prstGeom prst="rect">
            <a:avLst/>
          </a:prstGeom>
        </p:spPr>
      </p:pic>
      <p:pic>
        <p:nvPicPr>
          <p:cNvPr id="19" name="Picture 18">
            <a:extLst>
              <a:ext uri="{FF2B5EF4-FFF2-40B4-BE49-F238E27FC236}">
                <a16:creationId xmlns:a16="http://schemas.microsoft.com/office/drawing/2014/main" id="{2EDB6339-1EAC-43E4-AFDF-7B40002EB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7587" y="4825226"/>
            <a:ext cx="452026" cy="452026"/>
          </a:xfrm>
          <a:prstGeom prst="rect">
            <a:avLst/>
          </a:prstGeom>
        </p:spPr>
      </p:pic>
      <p:pic>
        <p:nvPicPr>
          <p:cNvPr id="27" name="Picture 26" descr="A close up of a sign&#10;&#10;Description automatically generated">
            <a:extLst>
              <a:ext uri="{FF2B5EF4-FFF2-40B4-BE49-F238E27FC236}">
                <a16:creationId xmlns:a16="http://schemas.microsoft.com/office/drawing/2014/main" id="{9B70085E-4F40-4FD8-977A-BF5D98A5E6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6216" y="5589143"/>
            <a:ext cx="462418" cy="462418"/>
          </a:xfrm>
          <a:prstGeom prst="rect">
            <a:avLst/>
          </a:prstGeom>
        </p:spPr>
      </p:pic>
      <p:pic>
        <p:nvPicPr>
          <p:cNvPr id="29" name="Picture 28" descr="A close up of a sign&#10;&#10;Description automatically generated">
            <a:extLst>
              <a:ext uri="{FF2B5EF4-FFF2-40B4-BE49-F238E27FC236}">
                <a16:creationId xmlns:a16="http://schemas.microsoft.com/office/drawing/2014/main" id="{40070F0A-060E-4A03-BE03-ABFE43921D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0802" y="5266720"/>
            <a:ext cx="462418" cy="462418"/>
          </a:xfrm>
          <a:prstGeom prst="rect">
            <a:avLst/>
          </a:prstGeom>
        </p:spPr>
      </p:pic>
      <p:pic>
        <p:nvPicPr>
          <p:cNvPr id="20" name="Picture 19">
            <a:extLst>
              <a:ext uri="{FF2B5EF4-FFF2-40B4-BE49-F238E27FC236}">
                <a16:creationId xmlns:a16="http://schemas.microsoft.com/office/drawing/2014/main" id="{5EAC80BB-A0A3-463A-8AF8-F2DC646A48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7498" y="4988226"/>
            <a:ext cx="452026" cy="452026"/>
          </a:xfrm>
          <a:prstGeom prst="rect">
            <a:avLst/>
          </a:prstGeom>
        </p:spPr>
      </p:pic>
      <p:pic>
        <p:nvPicPr>
          <p:cNvPr id="23" name="Picture 22" descr="A close up of a sign&#10;&#10;Description automatically generated">
            <a:extLst>
              <a:ext uri="{FF2B5EF4-FFF2-40B4-BE49-F238E27FC236}">
                <a16:creationId xmlns:a16="http://schemas.microsoft.com/office/drawing/2014/main" id="{A4C13A66-A63D-4567-A5EA-74078D9FD6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5286" y="4823896"/>
            <a:ext cx="462418" cy="462418"/>
          </a:xfrm>
          <a:prstGeom prst="rect">
            <a:avLst/>
          </a:prstGeom>
        </p:spPr>
      </p:pic>
      <p:pic>
        <p:nvPicPr>
          <p:cNvPr id="12" name="Picture 11">
            <a:extLst>
              <a:ext uri="{FF2B5EF4-FFF2-40B4-BE49-F238E27FC236}">
                <a16:creationId xmlns:a16="http://schemas.microsoft.com/office/drawing/2014/main" id="{113FBE84-CDCB-4A25-ADC4-DC861B3FD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8634" y="5589143"/>
            <a:ext cx="452026" cy="452026"/>
          </a:xfrm>
          <a:prstGeom prst="rect">
            <a:avLst/>
          </a:prstGeom>
        </p:spPr>
      </p:pic>
      <p:sp>
        <p:nvSpPr>
          <p:cNvPr id="21" name="TextBox 20">
            <a:extLst>
              <a:ext uri="{FF2B5EF4-FFF2-40B4-BE49-F238E27FC236}">
                <a16:creationId xmlns:a16="http://schemas.microsoft.com/office/drawing/2014/main" id="{0AF5B11D-E818-4461-B30D-525E10698FB8}"/>
              </a:ext>
            </a:extLst>
          </p:cNvPr>
          <p:cNvSpPr txBox="1"/>
          <p:nvPr/>
        </p:nvSpPr>
        <p:spPr bwMode="auto">
          <a:xfrm>
            <a:off x="1506151" y="5237716"/>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2" name="TextBox 21">
            <a:extLst>
              <a:ext uri="{FF2B5EF4-FFF2-40B4-BE49-F238E27FC236}">
                <a16:creationId xmlns:a16="http://schemas.microsoft.com/office/drawing/2014/main" id="{94B307DA-8408-4FF9-B4AE-B4CBDA0379B7}"/>
              </a:ext>
            </a:extLst>
          </p:cNvPr>
          <p:cNvSpPr txBox="1"/>
          <p:nvPr/>
        </p:nvSpPr>
        <p:spPr bwMode="auto">
          <a:xfrm>
            <a:off x="6794203" y="5228065"/>
            <a:ext cx="7409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4" name="TextBox 23">
            <a:extLst>
              <a:ext uri="{FF2B5EF4-FFF2-40B4-BE49-F238E27FC236}">
                <a16:creationId xmlns:a16="http://schemas.microsoft.com/office/drawing/2014/main" id="{C36EC96B-E872-427E-8A7C-24A5D85F1133}"/>
              </a:ext>
            </a:extLst>
          </p:cNvPr>
          <p:cNvSpPr txBox="1"/>
          <p:nvPr/>
        </p:nvSpPr>
        <p:spPr bwMode="auto">
          <a:xfrm>
            <a:off x="6417912" y="2940839"/>
            <a:ext cx="944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Yes </a:t>
            </a:r>
            <a:r>
              <a:rPr lang="en-GB" sz="24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2400" dirty="0">
              <a:solidFill>
                <a:srgbClr val="00B050"/>
              </a:solidFill>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4EAD53EB-D97C-4908-ACF0-66E78C5B3A9B}"/>
              </a:ext>
            </a:extLst>
          </p:cNvPr>
          <p:cNvSpPr txBox="1"/>
          <p:nvPr/>
        </p:nvSpPr>
        <p:spPr bwMode="auto">
          <a:xfrm>
            <a:off x="6417912" y="3380282"/>
            <a:ext cx="944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Yes </a:t>
            </a:r>
            <a:r>
              <a:rPr lang="en-GB" sz="2400" dirty="0">
                <a:solidFill>
                  <a:srgbClr val="00B050"/>
                </a:solidFill>
                <a:latin typeface="Myriad Pro Semibold" charset="0"/>
                <a:ea typeface="Myriad Pro Semibold" charset="0"/>
                <a:cs typeface="Myriad Pro Semibold" charset="0"/>
                <a:sym typeface="Wingdings" panose="05000000000000000000" pitchFamily="2" charset="2"/>
              </a:rPr>
              <a:t></a:t>
            </a:r>
            <a:endParaRPr lang="en-GB" sz="2400" dirty="0">
              <a:solidFill>
                <a:srgbClr val="00B050"/>
              </a:solidFill>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9575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20"/>
                                        </p:tgtEl>
                                      </p:cBhvr>
                                    </p:animEffect>
                                    <p:animScale>
                                      <p:cBhvr>
                                        <p:cTn id="7" dur="375" autoRev="1" fill="hold"/>
                                        <p:tgtEl>
                                          <p:spTgt spid="20"/>
                                        </p:tgtEl>
                                      </p:cBhvr>
                                      <p:by x="105000" y="105000"/>
                                    </p:animScale>
                                  </p:childTnLst>
                                </p:cTn>
                              </p:par>
                            </p:childTnLst>
                          </p:cTn>
                        </p:par>
                        <p:par>
                          <p:cTn id="8" fill="hold">
                            <p:stCondLst>
                              <p:cond delay="750"/>
                            </p:stCondLst>
                            <p:childTnLst>
                              <p:par>
                                <p:cTn id="9" presetID="26" presetClass="emph" presetSubtype="0" fill="hold" nodeType="afterEffect">
                                  <p:stCondLst>
                                    <p:cond delay="0"/>
                                  </p:stCondLst>
                                  <p:childTnLst>
                                    <p:animEffect transition="out" filter="fade">
                                      <p:cBhvr>
                                        <p:cTn id="10" dur="750" tmFilter="0, 0; .2, .5; .8, .5; 1, 0"/>
                                        <p:tgtEl>
                                          <p:spTgt spid="26"/>
                                        </p:tgtEl>
                                      </p:cBhvr>
                                    </p:animEffect>
                                    <p:animScale>
                                      <p:cBhvr>
                                        <p:cTn id="11" dur="375" autoRev="1" fill="hold"/>
                                        <p:tgtEl>
                                          <p:spTgt spid="26"/>
                                        </p:tgtEl>
                                      </p:cBhvr>
                                      <p:by x="105000" y="105000"/>
                                    </p:animScale>
                                  </p:childTnLst>
                                </p:cTn>
                              </p:par>
                            </p:childTnLst>
                          </p:cTn>
                        </p:par>
                        <p:par>
                          <p:cTn id="12" fill="hold">
                            <p:stCondLst>
                              <p:cond delay="1500"/>
                            </p:stCondLst>
                            <p:childTnLst>
                              <p:par>
                                <p:cTn id="13" presetID="26" presetClass="emph" presetSubtype="0" fill="hold" nodeType="afterEffect">
                                  <p:stCondLst>
                                    <p:cond delay="0"/>
                                  </p:stCondLst>
                                  <p:childTnLst>
                                    <p:animEffect transition="out" filter="fade">
                                      <p:cBhvr>
                                        <p:cTn id="14" dur="750" tmFilter="0, 0; .2, .5; .8, .5; 1, 0"/>
                                        <p:tgtEl>
                                          <p:spTgt spid="19"/>
                                        </p:tgtEl>
                                      </p:cBhvr>
                                    </p:animEffect>
                                    <p:animScale>
                                      <p:cBhvr>
                                        <p:cTn id="15" dur="375" autoRev="1" fill="hold"/>
                                        <p:tgtEl>
                                          <p:spTgt spid="19"/>
                                        </p:tgtEl>
                                      </p:cBhvr>
                                      <p:by x="105000" y="105000"/>
                                    </p:animScale>
                                  </p:childTnLst>
                                </p:cTn>
                              </p:par>
                            </p:childTnLst>
                          </p:cTn>
                        </p:par>
                        <p:par>
                          <p:cTn id="16" fill="hold">
                            <p:stCondLst>
                              <p:cond delay="2250"/>
                            </p:stCondLst>
                            <p:childTnLst>
                              <p:par>
                                <p:cTn id="17" presetID="26" presetClass="emph" presetSubtype="0" fill="hold" nodeType="afterEffect">
                                  <p:stCondLst>
                                    <p:cond delay="0"/>
                                  </p:stCondLst>
                                  <p:childTnLst>
                                    <p:animEffect transition="out" filter="fade">
                                      <p:cBhvr>
                                        <p:cTn id="18" dur="750" tmFilter="0, 0; .2, .5; .8, .5; 1, 0"/>
                                        <p:tgtEl>
                                          <p:spTgt spid="18"/>
                                        </p:tgtEl>
                                      </p:cBhvr>
                                    </p:animEffect>
                                    <p:animScale>
                                      <p:cBhvr>
                                        <p:cTn id="19" dur="375" autoRev="1" fill="hold"/>
                                        <p:tgtEl>
                                          <p:spTgt spid="18"/>
                                        </p:tgtEl>
                                      </p:cBhvr>
                                      <p:by x="105000" y="105000"/>
                                    </p:animScale>
                                  </p:childTnLst>
                                </p:cTn>
                              </p:par>
                            </p:childTnLst>
                          </p:cTn>
                        </p:par>
                        <p:par>
                          <p:cTn id="20" fill="hold">
                            <p:stCondLst>
                              <p:cond delay="3000"/>
                            </p:stCondLst>
                            <p:childTnLst>
                              <p:par>
                                <p:cTn id="21" presetID="26" presetClass="emph" presetSubtype="0" fill="hold" nodeType="afterEffect">
                                  <p:stCondLst>
                                    <p:cond delay="0"/>
                                  </p:stCondLst>
                                  <p:childTnLst>
                                    <p:animEffect transition="out" filter="fade">
                                      <p:cBhvr>
                                        <p:cTn id="22" dur="750" tmFilter="0, 0; .2, .5; .8, .5; 1, 0"/>
                                        <p:tgtEl>
                                          <p:spTgt spid="27"/>
                                        </p:tgtEl>
                                      </p:cBhvr>
                                    </p:animEffect>
                                    <p:animScale>
                                      <p:cBhvr>
                                        <p:cTn id="23" dur="375" autoRev="1" fill="hold"/>
                                        <p:tgtEl>
                                          <p:spTgt spid="27"/>
                                        </p:tgtEl>
                                      </p:cBhvr>
                                      <p:by x="105000" y="105000"/>
                                    </p:animScale>
                                  </p:childTnLst>
                                </p:cTn>
                              </p:par>
                            </p:childTnLst>
                          </p:cTn>
                        </p:par>
                        <p:par>
                          <p:cTn id="24" fill="hold">
                            <p:stCondLst>
                              <p:cond delay="3750"/>
                            </p:stCondLst>
                            <p:childTnLst>
                              <p:par>
                                <p:cTn id="25" presetID="26" presetClass="emph" presetSubtype="0" fill="hold" nodeType="afterEffect">
                                  <p:stCondLst>
                                    <p:cond delay="0"/>
                                  </p:stCondLst>
                                  <p:childTnLst>
                                    <p:animEffect transition="out" filter="fade">
                                      <p:cBhvr>
                                        <p:cTn id="26" dur="750" tmFilter="0, 0; .2, .5; .8, .5; 1, 0"/>
                                        <p:tgtEl>
                                          <p:spTgt spid="23"/>
                                        </p:tgtEl>
                                      </p:cBhvr>
                                    </p:animEffect>
                                    <p:animScale>
                                      <p:cBhvr>
                                        <p:cTn id="27" dur="375" autoRev="1" fill="hold"/>
                                        <p:tgtEl>
                                          <p:spTgt spid="23"/>
                                        </p:tgtEl>
                                      </p:cBhvr>
                                      <p:by x="105000" y="105000"/>
                                    </p:animScale>
                                  </p:childTnLst>
                                </p:cTn>
                              </p:par>
                            </p:childTnLst>
                          </p:cTn>
                        </p:par>
                        <p:par>
                          <p:cTn id="28" fill="hold">
                            <p:stCondLst>
                              <p:cond delay="4500"/>
                            </p:stCondLst>
                            <p:childTnLst>
                              <p:par>
                                <p:cTn id="29" presetID="26" presetClass="emph" presetSubtype="0" fill="hold" nodeType="afterEffect">
                                  <p:stCondLst>
                                    <p:cond delay="0"/>
                                  </p:stCondLst>
                                  <p:childTnLst>
                                    <p:animEffect transition="out" filter="fade">
                                      <p:cBhvr>
                                        <p:cTn id="30" dur="750" tmFilter="0, 0; .2, .5; .8, .5; 1, 0"/>
                                        <p:tgtEl>
                                          <p:spTgt spid="28"/>
                                        </p:tgtEl>
                                      </p:cBhvr>
                                    </p:animEffect>
                                    <p:animScale>
                                      <p:cBhvr>
                                        <p:cTn id="31" dur="375" autoRev="1" fill="hold"/>
                                        <p:tgtEl>
                                          <p:spTgt spid="28"/>
                                        </p:tgtEl>
                                      </p:cBhvr>
                                      <p:by x="105000" y="105000"/>
                                    </p:animScale>
                                  </p:childTnLst>
                                </p:cTn>
                              </p:par>
                            </p:childTnLst>
                          </p:cTn>
                        </p:par>
                        <p:par>
                          <p:cTn id="32" fill="hold">
                            <p:stCondLst>
                              <p:cond delay="5250"/>
                            </p:stCondLst>
                            <p:childTnLst>
                              <p:par>
                                <p:cTn id="33" presetID="26" presetClass="emph" presetSubtype="0" fill="hold" nodeType="afterEffect">
                                  <p:stCondLst>
                                    <p:cond delay="0"/>
                                  </p:stCondLst>
                                  <p:childTnLst>
                                    <p:animEffect transition="out" filter="fade">
                                      <p:cBhvr>
                                        <p:cTn id="34" dur="750" tmFilter="0, 0; .2, .5; .8, .5; 1, 0"/>
                                        <p:tgtEl>
                                          <p:spTgt spid="12"/>
                                        </p:tgtEl>
                                      </p:cBhvr>
                                    </p:animEffect>
                                    <p:animScale>
                                      <p:cBhvr>
                                        <p:cTn id="35" dur="375" autoRev="1" fill="hold"/>
                                        <p:tgtEl>
                                          <p:spTgt spid="12"/>
                                        </p:tgtEl>
                                      </p:cBhvr>
                                      <p:by x="105000" y="105000"/>
                                    </p:animScale>
                                  </p:childTnLst>
                                </p:cTn>
                              </p:par>
                            </p:childTnLst>
                          </p:cTn>
                        </p:par>
                        <p:par>
                          <p:cTn id="36" fill="hold">
                            <p:stCondLst>
                              <p:cond delay="6000"/>
                            </p:stCondLst>
                            <p:childTnLst>
                              <p:par>
                                <p:cTn id="37" presetID="26" presetClass="emph" presetSubtype="0" fill="hold" nodeType="afterEffect">
                                  <p:stCondLst>
                                    <p:cond delay="0"/>
                                  </p:stCondLst>
                                  <p:childTnLst>
                                    <p:animEffect transition="out" filter="fade">
                                      <p:cBhvr>
                                        <p:cTn id="38" dur="750" tmFilter="0, 0; .2, .5; .8, .5; 1, 0"/>
                                        <p:tgtEl>
                                          <p:spTgt spid="17"/>
                                        </p:tgtEl>
                                      </p:cBhvr>
                                    </p:animEffect>
                                    <p:animScale>
                                      <p:cBhvr>
                                        <p:cTn id="39" dur="375" autoRev="1" fill="hold"/>
                                        <p:tgtEl>
                                          <p:spTgt spid="17"/>
                                        </p:tgtEl>
                                      </p:cBhvr>
                                      <p:by x="105000" y="105000"/>
                                    </p:animScale>
                                  </p:childTnLst>
                                </p:cTn>
                              </p:par>
                            </p:childTnLst>
                          </p:cTn>
                        </p:par>
                        <p:par>
                          <p:cTn id="40" fill="hold">
                            <p:stCondLst>
                              <p:cond delay="6750"/>
                            </p:stCondLst>
                            <p:childTnLst>
                              <p:par>
                                <p:cTn id="41" presetID="26" presetClass="emph" presetSubtype="0" fill="hold" nodeType="afterEffect">
                                  <p:stCondLst>
                                    <p:cond delay="0"/>
                                  </p:stCondLst>
                                  <p:childTnLst>
                                    <p:animEffect transition="out" filter="fade">
                                      <p:cBhvr>
                                        <p:cTn id="42" dur="750" tmFilter="0, 0; .2, .5; .8, .5; 1, 0"/>
                                        <p:tgtEl>
                                          <p:spTgt spid="29"/>
                                        </p:tgtEl>
                                      </p:cBhvr>
                                    </p:animEffect>
                                    <p:animScale>
                                      <p:cBhvr>
                                        <p:cTn id="43" dur="375" autoRev="1" fill="hold"/>
                                        <p:tgtEl>
                                          <p:spTgt spid="29"/>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750" tmFilter="0, 0; .2, .5; .8, .5; 1, 0"/>
                                        <p:tgtEl>
                                          <p:spTgt spid="16"/>
                                        </p:tgtEl>
                                      </p:cBhvr>
                                    </p:animEffect>
                                    <p:animScale>
                                      <p:cBhvr>
                                        <p:cTn id="58" dur="375" autoRev="1" fill="hold"/>
                                        <p:tgtEl>
                                          <p:spTgt spid="16"/>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5:1</a:t>
            </a:r>
          </a:p>
        </p:txBody>
      </p:sp>
      <p:pic>
        <p:nvPicPr>
          <p:cNvPr id="6" name="Picture 5">
            <a:extLst>
              <a:ext uri="{FF2B5EF4-FFF2-40B4-BE49-F238E27FC236}">
                <a16:creationId xmlns:a16="http://schemas.microsoft.com/office/drawing/2014/main" id="{621E34B6-AB73-4F0B-B455-312602D2E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830" y="2568590"/>
            <a:ext cx="720000" cy="720000"/>
          </a:xfrm>
          <a:prstGeom prst="rect">
            <a:avLst/>
          </a:prstGeom>
        </p:spPr>
      </p:pic>
      <p:pic>
        <p:nvPicPr>
          <p:cNvPr id="9" name="Picture 8">
            <a:extLst>
              <a:ext uri="{FF2B5EF4-FFF2-40B4-BE49-F238E27FC236}">
                <a16:creationId xmlns:a16="http://schemas.microsoft.com/office/drawing/2014/main" id="{6C470D65-4626-41E2-A99D-4CB31AD68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463" y="2568590"/>
            <a:ext cx="720000" cy="720000"/>
          </a:xfrm>
          <a:prstGeom prst="rect">
            <a:avLst/>
          </a:prstGeom>
        </p:spPr>
      </p:pic>
      <p:pic>
        <p:nvPicPr>
          <p:cNvPr id="10" name="Picture 9">
            <a:extLst>
              <a:ext uri="{FF2B5EF4-FFF2-40B4-BE49-F238E27FC236}">
                <a16:creationId xmlns:a16="http://schemas.microsoft.com/office/drawing/2014/main" id="{E8B5E975-D0A5-4ABC-AE34-3B3A92BE7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096" y="2568590"/>
            <a:ext cx="720000" cy="720000"/>
          </a:xfrm>
          <a:prstGeom prst="rect">
            <a:avLst/>
          </a:prstGeom>
        </p:spPr>
      </p:pic>
      <p:pic>
        <p:nvPicPr>
          <p:cNvPr id="11" name="Picture 10">
            <a:extLst>
              <a:ext uri="{FF2B5EF4-FFF2-40B4-BE49-F238E27FC236}">
                <a16:creationId xmlns:a16="http://schemas.microsoft.com/office/drawing/2014/main" id="{ADC6D3A5-4AC6-490F-93CF-1377A8649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729" y="2568590"/>
            <a:ext cx="720000" cy="720000"/>
          </a:xfrm>
          <a:prstGeom prst="rect">
            <a:avLst/>
          </a:prstGeom>
        </p:spPr>
      </p:pic>
      <p:pic>
        <p:nvPicPr>
          <p:cNvPr id="12" name="Picture 11">
            <a:extLst>
              <a:ext uri="{FF2B5EF4-FFF2-40B4-BE49-F238E27FC236}">
                <a16:creationId xmlns:a16="http://schemas.microsoft.com/office/drawing/2014/main" id="{47D28EFE-9CE4-4B28-8857-F797B2B91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362" y="2568590"/>
            <a:ext cx="720000" cy="720000"/>
          </a:xfrm>
          <a:prstGeom prst="rect">
            <a:avLst/>
          </a:prstGeom>
        </p:spPr>
      </p:pic>
      <p:pic>
        <p:nvPicPr>
          <p:cNvPr id="13" name="Picture 12">
            <a:extLst>
              <a:ext uri="{FF2B5EF4-FFF2-40B4-BE49-F238E27FC236}">
                <a16:creationId xmlns:a16="http://schemas.microsoft.com/office/drawing/2014/main" id="{2602AAB2-BCB3-49AF-8686-78DA998BC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995" y="2568590"/>
            <a:ext cx="720000" cy="720000"/>
          </a:xfrm>
          <a:prstGeom prst="rect">
            <a:avLst/>
          </a:prstGeom>
        </p:spPr>
      </p:pic>
      <p:pic>
        <p:nvPicPr>
          <p:cNvPr id="14" name="Picture 13">
            <a:extLst>
              <a:ext uri="{FF2B5EF4-FFF2-40B4-BE49-F238E27FC236}">
                <a16:creationId xmlns:a16="http://schemas.microsoft.com/office/drawing/2014/main" id="{4802BAED-76C8-4AA1-89F9-17E8E0A3E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628" y="2568590"/>
            <a:ext cx="720000" cy="720000"/>
          </a:xfrm>
          <a:prstGeom prst="rect">
            <a:avLst/>
          </a:prstGeom>
        </p:spPr>
      </p:pic>
      <p:pic>
        <p:nvPicPr>
          <p:cNvPr id="15" name="Picture 14">
            <a:extLst>
              <a:ext uri="{FF2B5EF4-FFF2-40B4-BE49-F238E27FC236}">
                <a16:creationId xmlns:a16="http://schemas.microsoft.com/office/drawing/2014/main" id="{7156757B-24E1-44BC-9788-6DBDE2296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264" y="2568590"/>
            <a:ext cx="720000" cy="720000"/>
          </a:xfrm>
          <a:prstGeom prst="rect">
            <a:avLst/>
          </a:prstGeom>
        </p:spPr>
      </p:pic>
      <p:sp>
        <p:nvSpPr>
          <p:cNvPr id="32" name="TextBox 31">
            <a:extLst>
              <a:ext uri="{FF2B5EF4-FFF2-40B4-BE49-F238E27FC236}">
                <a16:creationId xmlns:a16="http://schemas.microsoft.com/office/drawing/2014/main" id="{F2F3E40C-348E-480B-91E2-C6ED782113D6}"/>
              </a:ext>
            </a:extLst>
          </p:cNvPr>
          <p:cNvSpPr txBox="1"/>
          <p:nvPr/>
        </p:nvSpPr>
        <p:spPr bwMode="auto">
          <a:xfrm>
            <a:off x="3241349" y="3792680"/>
            <a:ext cx="26613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 one-pennies</a:t>
            </a:r>
          </a:p>
        </p:txBody>
      </p:sp>
      <p:sp>
        <p:nvSpPr>
          <p:cNvPr id="33" name="TextBox 32">
            <a:extLst>
              <a:ext uri="{FF2B5EF4-FFF2-40B4-BE49-F238E27FC236}">
                <a16:creationId xmlns:a16="http://schemas.microsoft.com/office/drawing/2014/main" id="{06979762-740C-40C0-89A3-6DA017E3AB98}"/>
              </a:ext>
            </a:extLst>
          </p:cNvPr>
          <p:cNvSpPr txBox="1"/>
          <p:nvPr/>
        </p:nvSpPr>
        <p:spPr bwMode="auto">
          <a:xfrm>
            <a:off x="4318984" y="4481349"/>
            <a:ext cx="574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pic>
        <p:nvPicPr>
          <p:cNvPr id="21" name="Picture 20" descr="A close up of a logo&#10;&#10;Description automatically generated">
            <a:extLst>
              <a:ext uri="{FF2B5EF4-FFF2-40B4-BE49-F238E27FC236}">
                <a16:creationId xmlns:a16="http://schemas.microsoft.com/office/drawing/2014/main" id="{6AE69492-E234-4BAF-9EDF-AD9FBBB30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830" y="2568590"/>
            <a:ext cx="720000" cy="720000"/>
          </a:xfrm>
          <a:prstGeom prst="rect">
            <a:avLst/>
          </a:prstGeom>
        </p:spPr>
      </p:pic>
      <p:pic>
        <p:nvPicPr>
          <p:cNvPr id="30" name="Picture 29" descr="A close up of a logo&#10;&#10;Description automatically generated">
            <a:extLst>
              <a:ext uri="{FF2B5EF4-FFF2-40B4-BE49-F238E27FC236}">
                <a16:creationId xmlns:a16="http://schemas.microsoft.com/office/drawing/2014/main" id="{0D993E2B-5079-4FCB-BF18-29788E398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463" y="2568590"/>
            <a:ext cx="720000" cy="720000"/>
          </a:xfrm>
          <a:prstGeom prst="rect">
            <a:avLst/>
          </a:prstGeom>
        </p:spPr>
      </p:pic>
      <p:pic>
        <p:nvPicPr>
          <p:cNvPr id="34" name="Picture 33" descr="A close up of a logo&#10;&#10;Description automatically generated">
            <a:extLst>
              <a:ext uri="{FF2B5EF4-FFF2-40B4-BE49-F238E27FC236}">
                <a16:creationId xmlns:a16="http://schemas.microsoft.com/office/drawing/2014/main" id="{16815F0F-E533-4D24-9122-0817837FE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096" y="2568590"/>
            <a:ext cx="720000" cy="720000"/>
          </a:xfrm>
          <a:prstGeom prst="rect">
            <a:avLst/>
          </a:prstGeom>
        </p:spPr>
      </p:pic>
      <p:pic>
        <p:nvPicPr>
          <p:cNvPr id="35" name="Picture 34" descr="A close up of a logo&#10;&#10;Description automatically generated">
            <a:extLst>
              <a:ext uri="{FF2B5EF4-FFF2-40B4-BE49-F238E27FC236}">
                <a16:creationId xmlns:a16="http://schemas.microsoft.com/office/drawing/2014/main" id="{6944F254-D070-431F-82D4-F033FD963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729" y="2568590"/>
            <a:ext cx="720000" cy="720000"/>
          </a:xfrm>
          <a:prstGeom prst="rect">
            <a:avLst/>
          </a:prstGeom>
        </p:spPr>
      </p:pic>
      <p:pic>
        <p:nvPicPr>
          <p:cNvPr id="36" name="Picture 35" descr="A close up of a logo&#10;&#10;Description automatically generated">
            <a:extLst>
              <a:ext uri="{FF2B5EF4-FFF2-40B4-BE49-F238E27FC236}">
                <a16:creationId xmlns:a16="http://schemas.microsoft.com/office/drawing/2014/main" id="{AFA9EF0E-9512-405C-B244-3599FD2826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362" y="2568590"/>
            <a:ext cx="720000" cy="720000"/>
          </a:xfrm>
          <a:prstGeom prst="rect">
            <a:avLst/>
          </a:prstGeom>
        </p:spPr>
      </p:pic>
      <p:pic>
        <p:nvPicPr>
          <p:cNvPr id="37" name="Picture 36" descr="A close up of a logo&#10;&#10;Description automatically generated">
            <a:extLst>
              <a:ext uri="{FF2B5EF4-FFF2-40B4-BE49-F238E27FC236}">
                <a16:creationId xmlns:a16="http://schemas.microsoft.com/office/drawing/2014/main" id="{1472F3AD-9BC7-405A-A099-11D0EFA8A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995" y="2568590"/>
            <a:ext cx="720000" cy="720000"/>
          </a:xfrm>
          <a:prstGeom prst="rect">
            <a:avLst/>
          </a:prstGeom>
        </p:spPr>
      </p:pic>
      <p:pic>
        <p:nvPicPr>
          <p:cNvPr id="38" name="Picture 37" descr="A close up of a logo&#10;&#10;Description automatically generated">
            <a:extLst>
              <a:ext uri="{FF2B5EF4-FFF2-40B4-BE49-F238E27FC236}">
                <a16:creationId xmlns:a16="http://schemas.microsoft.com/office/drawing/2014/main" id="{8E50391B-0DE5-4A5B-961F-422EEB8D1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628" y="2568590"/>
            <a:ext cx="720000" cy="720000"/>
          </a:xfrm>
          <a:prstGeom prst="rect">
            <a:avLst/>
          </a:prstGeom>
        </p:spPr>
      </p:pic>
      <p:pic>
        <p:nvPicPr>
          <p:cNvPr id="39" name="Picture 38" descr="A close up of a logo&#10;&#10;Description automatically generated">
            <a:extLst>
              <a:ext uri="{FF2B5EF4-FFF2-40B4-BE49-F238E27FC236}">
                <a16:creationId xmlns:a16="http://schemas.microsoft.com/office/drawing/2014/main" id="{ABE859E9-BABE-4385-9484-BB88921C3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264" y="2568590"/>
            <a:ext cx="720000" cy="720000"/>
          </a:xfrm>
          <a:prstGeom prst="rect">
            <a:avLst/>
          </a:prstGeom>
        </p:spPr>
      </p:pic>
    </p:spTree>
    <p:extLst>
      <p:ext uri="{BB962C8B-B14F-4D97-AF65-F5344CB8AC3E}">
        <p14:creationId xmlns:p14="http://schemas.microsoft.com/office/powerpoint/2010/main" val="367800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00"/>
                            </p:stCondLst>
                            <p:childTnLst>
                              <p:par>
                                <p:cTn id="54" presetID="10" presetClass="exit" presetSubtype="0" fill="hold" nodeType="after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500"/>
                            </p:stCondLst>
                            <p:childTnLst>
                              <p:par>
                                <p:cTn id="63" presetID="10" presetClass="exit" presetSubtype="0" fill="hold" nodeType="afterEffect">
                                  <p:stCondLst>
                                    <p:cond delay="0"/>
                                  </p:stCondLst>
                                  <p:childTnLst>
                                    <p:animEffect transition="out" filter="fade">
                                      <p:cBhvr>
                                        <p:cTn id="64" dur="500"/>
                                        <p:tgtEl>
                                          <p:spTgt spid="38"/>
                                        </p:tgtEl>
                                      </p:cBhvr>
                                    </p:animEffect>
                                    <p:set>
                                      <p:cBhvr>
                                        <p:cTn id="65" dur="1" fill="hold">
                                          <p:stCondLst>
                                            <p:cond delay="499"/>
                                          </p:stCondLst>
                                        </p:cTn>
                                        <p:tgtEl>
                                          <p:spTgt spid="3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par>
                          <p:cTn id="71" fill="hold">
                            <p:stCondLst>
                              <p:cond delay="500"/>
                            </p:stCondLst>
                            <p:childTnLst>
                              <p:par>
                                <p:cTn id="72" presetID="10" presetClass="exit" presetSubtype="0" fill="hold" nodeType="afterEffect">
                                  <p:stCondLst>
                                    <p:cond delay="0"/>
                                  </p:stCondLst>
                                  <p:childTnLst>
                                    <p:animEffect transition="out" filter="fade">
                                      <p:cBhvr>
                                        <p:cTn id="73" dur="500"/>
                                        <p:tgtEl>
                                          <p:spTgt spid="39"/>
                                        </p:tgtEl>
                                      </p:cBhvr>
                                    </p:animEffect>
                                    <p:set>
                                      <p:cBhvr>
                                        <p:cTn id="74" dur="1" fill="hold">
                                          <p:stCondLst>
                                            <p:cond delay="499"/>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7FABCD97-D063-42A6-BCA4-4E5E40566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6" name="Star: 12 Points 5">
            <a:extLst>
              <a:ext uri="{FF2B5EF4-FFF2-40B4-BE49-F238E27FC236}">
                <a16:creationId xmlns:a16="http://schemas.microsoft.com/office/drawing/2014/main" id="{5E907225-3F34-4839-89CE-FC01B143D26C}"/>
              </a:ext>
            </a:extLst>
          </p:cNvPr>
          <p:cNvSpPr>
            <a:spLocks noChangeAspect="1"/>
          </p:cNvSpPr>
          <p:nvPr/>
        </p:nvSpPr>
        <p:spPr bwMode="auto">
          <a:xfrm>
            <a:off x="1060989"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31FC7805-4F8E-4946-BB0A-44E5308B83C3}"/>
              </a:ext>
            </a:extLst>
          </p:cNvPr>
          <p:cNvSpPr>
            <a:spLocks noChangeAspect="1"/>
          </p:cNvSpPr>
          <p:nvPr/>
        </p:nvSpPr>
        <p:spPr bwMode="auto">
          <a:xfrm>
            <a:off x="1905952" y="342223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F87985FB-2A24-4F82-AE10-64C834704432}"/>
              </a:ext>
            </a:extLst>
          </p:cNvPr>
          <p:cNvSpPr>
            <a:spLocks noChangeAspect="1"/>
          </p:cNvSpPr>
          <p:nvPr/>
        </p:nvSpPr>
        <p:spPr bwMode="auto">
          <a:xfrm>
            <a:off x="7182134"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5979616A-174F-4A7B-9C71-8F68E809C1C5}"/>
              </a:ext>
            </a:extLst>
          </p:cNvPr>
          <p:cNvSpPr>
            <a:spLocks noChangeAspect="1"/>
          </p:cNvSpPr>
          <p:nvPr/>
        </p:nvSpPr>
        <p:spPr bwMode="auto">
          <a:xfrm>
            <a:off x="5475921"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D85F12E6-2A8A-40F8-9B29-9F3B724F488B}"/>
              </a:ext>
            </a:extLst>
          </p:cNvPr>
          <p:cNvSpPr>
            <a:spLocks noChangeAspect="1"/>
          </p:cNvSpPr>
          <p:nvPr/>
        </p:nvSpPr>
        <p:spPr bwMode="auto">
          <a:xfrm>
            <a:off x="3768852"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AD50A87A-97A0-4B1C-9A1A-BCA9FF207F8F}"/>
              </a:ext>
            </a:extLst>
          </p:cNvPr>
          <p:cNvSpPr>
            <a:spLocks noChangeAspect="1"/>
          </p:cNvSpPr>
          <p:nvPr/>
        </p:nvSpPr>
        <p:spPr bwMode="auto">
          <a:xfrm>
            <a:off x="2046736" y="408454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283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2"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1000"/>
                            </p:stCondLst>
                            <p:childTnLst>
                              <p:par>
                                <p:cTn id="54" presetID="10" presetClass="entr" presetSubtype="0" fill="hold" grpId="2"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3" nodeType="click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grpId="3"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grpId="4"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par>
                          <p:cTn id="69" fill="hold">
                            <p:stCondLst>
                              <p:cond delay="1000"/>
                            </p:stCondLst>
                            <p:childTnLst>
                              <p:par>
                                <p:cTn id="70" presetID="10" presetClass="entr" presetSubtype="0" fill="hold" grpId="2"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5" nodeType="clickEffect">
                                  <p:stCondLst>
                                    <p:cond delay="0"/>
                                  </p:stCondLst>
                                  <p:childTnLst>
                                    <p:animEffect transition="out" filter="fade">
                                      <p:cBhvr>
                                        <p:cTn id="76" dur="500"/>
                                        <p:tgtEl>
                                          <p:spTgt spid="6"/>
                                        </p:tgtEl>
                                      </p:cBhvr>
                                    </p:animEffect>
                                    <p:set>
                                      <p:cBhvr>
                                        <p:cTn id="77" dur="1" fill="hold">
                                          <p:stCondLst>
                                            <p:cond delay="499"/>
                                          </p:stCondLst>
                                        </p:cTn>
                                        <p:tgtEl>
                                          <p:spTgt spid="6"/>
                                        </p:tgtEl>
                                        <p:attrNameLst>
                                          <p:attrName>style.visibility</p:attrName>
                                        </p:attrNameLst>
                                      </p:cBhvr>
                                      <p:to>
                                        <p:strVal val="hidden"/>
                                      </p:to>
                                    </p:set>
                                  </p:childTnLst>
                                </p:cTn>
                              </p:par>
                              <p:par>
                                <p:cTn id="78" presetID="10" presetClass="exit" presetSubtype="0" fill="hold" grpId="3"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6"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par>
                          <p:cTn id="85" fill="hold">
                            <p:stCondLst>
                              <p:cond delay="1000"/>
                            </p:stCondLst>
                            <p:childTnLst>
                              <p:par>
                                <p:cTn id="86" presetID="10" presetClass="entr" presetSubtype="0" fill="hold" grpId="2"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3" nodeType="click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par>
                                <p:cTn id="94" presetID="10" presetClass="exit" presetSubtype="0" fill="hold" grpId="7" nodeType="withEffect">
                                  <p:stCondLst>
                                    <p:cond delay="0"/>
                                  </p:stCondLst>
                                  <p:childTnLst>
                                    <p:animEffect transition="out" filter="fade">
                                      <p:cBhvr>
                                        <p:cTn id="95" dur="500"/>
                                        <p:tgtEl>
                                          <p:spTgt spid="6"/>
                                        </p:tgtEl>
                                      </p:cBhvr>
                                    </p:animEffect>
                                    <p:set>
                                      <p:cBhvr>
                                        <p:cTn id="96" dur="1" fill="hold">
                                          <p:stCondLst>
                                            <p:cond delay="499"/>
                                          </p:stCondLst>
                                        </p:cTn>
                                        <p:tgtEl>
                                          <p:spTgt spid="6"/>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8" nodeType="after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childTnLst>
                          </p:cTn>
                        </p:par>
                        <p:par>
                          <p:cTn id="101" fill="hold">
                            <p:stCondLst>
                              <p:cond delay="1000"/>
                            </p:stCondLst>
                            <p:childTnLst>
                              <p:par>
                                <p:cTn id="102" presetID="10" presetClass="entr" presetSubtype="0" fill="hold" grpId="2" nodeType="after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fade">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3" nodeType="click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par>
                                <p:cTn id="110" presetID="10" presetClass="exit" presetSubtype="0" fill="hold" grpId="9" nodeType="withEffect">
                                  <p:stCondLst>
                                    <p:cond delay="0"/>
                                  </p:stCondLst>
                                  <p:childTnLst>
                                    <p:animEffect transition="out" filter="fade">
                                      <p:cBhvr>
                                        <p:cTn id="111" dur="500"/>
                                        <p:tgtEl>
                                          <p:spTgt spid="6"/>
                                        </p:tgtEl>
                                      </p:cBhvr>
                                    </p:animEffect>
                                    <p:set>
                                      <p:cBhvr>
                                        <p:cTn id="112" dur="1" fill="hold">
                                          <p:stCondLst>
                                            <p:cond delay="499"/>
                                          </p:stCondLst>
                                        </p:cTn>
                                        <p:tgtEl>
                                          <p:spTgt spid="6"/>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fade">
                                      <p:cBhvr>
                                        <p:cTn id="1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7" grpId="0" animBg="1"/>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5:2</a:t>
            </a:r>
          </a:p>
        </p:txBody>
      </p:sp>
      <p:pic>
        <p:nvPicPr>
          <p:cNvPr id="9" name="Picture 8">
            <a:extLst>
              <a:ext uri="{FF2B5EF4-FFF2-40B4-BE49-F238E27FC236}">
                <a16:creationId xmlns:a16="http://schemas.microsoft.com/office/drawing/2014/main" id="{190AA017-3429-45CC-84F7-B94634813A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296" y="1895491"/>
            <a:ext cx="936000" cy="936000"/>
          </a:xfrm>
          <a:prstGeom prst="rect">
            <a:avLst/>
          </a:prstGeom>
        </p:spPr>
      </p:pic>
      <p:pic>
        <p:nvPicPr>
          <p:cNvPr id="11" name="Picture 10">
            <a:extLst>
              <a:ext uri="{FF2B5EF4-FFF2-40B4-BE49-F238E27FC236}">
                <a16:creationId xmlns:a16="http://schemas.microsoft.com/office/drawing/2014/main" id="{1039974E-85DF-4747-B246-0B13568E15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68" y="1895491"/>
            <a:ext cx="936000" cy="936000"/>
          </a:xfrm>
          <a:prstGeom prst="rect">
            <a:avLst/>
          </a:prstGeom>
        </p:spPr>
      </p:pic>
      <p:pic>
        <p:nvPicPr>
          <p:cNvPr id="12" name="Picture 11">
            <a:extLst>
              <a:ext uri="{FF2B5EF4-FFF2-40B4-BE49-F238E27FC236}">
                <a16:creationId xmlns:a16="http://schemas.microsoft.com/office/drawing/2014/main" id="{BDC966D8-4FEE-45F7-A0E7-E3D53ACC26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440" y="1895491"/>
            <a:ext cx="936000" cy="936000"/>
          </a:xfrm>
          <a:prstGeom prst="rect">
            <a:avLst/>
          </a:prstGeom>
        </p:spPr>
      </p:pic>
      <p:pic>
        <p:nvPicPr>
          <p:cNvPr id="13" name="Picture 12">
            <a:extLst>
              <a:ext uri="{FF2B5EF4-FFF2-40B4-BE49-F238E27FC236}">
                <a16:creationId xmlns:a16="http://schemas.microsoft.com/office/drawing/2014/main" id="{447B4C18-A867-4194-A3D0-E64240281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512" y="1895491"/>
            <a:ext cx="936000" cy="936000"/>
          </a:xfrm>
          <a:prstGeom prst="rect">
            <a:avLst/>
          </a:prstGeom>
        </p:spPr>
      </p:pic>
      <p:pic>
        <p:nvPicPr>
          <p:cNvPr id="14" name="Picture 13">
            <a:extLst>
              <a:ext uri="{FF2B5EF4-FFF2-40B4-BE49-F238E27FC236}">
                <a16:creationId xmlns:a16="http://schemas.microsoft.com/office/drawing/2014/main" id="{A08043A5-E656-44F8-BE72-FD14413A00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0585" y="1895491"/>
            <a:ext cx="936000" cy="936000"/>
          </a:xfrm>
          <a:prstGeom prst="rect">
            <a:avLst/>
          </a:prstGeom>
        </p:spPr>
      </p:pic>
      <p:pic>
        <p:nvPicPr>
          <p:cNvPr id="15" name="Picture 14">
            <a:extLst>
              <a:ext uri="{FF2B5EF4-FFF2-40B4-BE49-F238E27FC236}">
                <a16:creationId xmlns:a16="http://schemas.microsoft.com/office/drawing/2014/main" id="{5914A7A8-67F6-484E-BD27-2531562369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6296" y="3211178"/>
            <a:ext cx="936000" cy="936000"/>
          </a:xfrm>
          <a:prstGeom prst="rect">
            <a:avLst/>
          </a:prstGeom>
        </p:spPr>
      </p:pic>
      <p:pic>
        <p:nvPicPr>
          <p:cNvPr id="16" name="Picture 15">
            <a:extLst>
              <a:ext uri="{FF2B5EF4-FFF2-40B4-BE49-F238E27FC236}">
                <a16:creationId xmlns:a16="http://schemas.microsoft.com/office/drawing/2014/main" id="{ADD7E94D-FEED-4489-ADFE-1B7381D43C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68" y="3211178"/>
            <a:ext cx="936000" cy="936000"/>
          </a:xfrm>
          <a:prstGeom prst="rect">
            <a:avLst/>
          </a:prstGeom>
        </p:spPr>
      </p:pic>
      <p:pic>
        <p:nvPicPr>
          <p:cNvPr id="17" name="Picture 16">
            <a:extLst>
              <a:ext uri="{FF2B5EF4-FFF2-40B4-BE49-F238E27FC236}">
                <a16:creationId xmlns:a16="http://schemas.microsoft.com/office/drawing/2014/main" id="{D86ADFF3-D983-4068-B4D5-36FE8E9A7E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440" y="3211178"/>
            <a:ext cx="936000" cy="936000"/>
          </a:xfrm>
          <a:prstGeom prst="rect">
            <a:avLst/>
          </a:prstGeom>
        </p:spPr>
      </p:pic>
      <p:sp>
        <p:nvSpPr>
          <p:cNvPr id="25" name="TextBox 24">
            <a:extLst>
              <a:ext uri="{FF2B5EF4-FFF2-40B4-BE49-F238E27FC236}">
                <a16:creationId xmlns:a16="http://schemas.microsoft.com/office/drawing/2014/main" id="{35C912B8-A4FA-4CEF-8796-1D039708A194}"/>
              </a:ext>
            </a:extLst>
          </p:cNvPr>
          <p:cNvSpPr txBox="1"/>
          <p:nvPr/>
        </p:nvSpPr>
        <p:spPr bwMode="auto">
          <a:xfrm>
            <a:off x="3314287" y="4526865"/>
            <a:ext cx="2515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 two-pennies</a:t>
            </a:r>
          </a:p>
        </p:txBody>
      </p:sp>
      <p:sp>
        <p:nvSpPr>
          <p:cNvPr id="26" name="TextBox 25">
            <a:extLst>
              <a:ext uri="{FF2B5EF4-FFF2-40B4-BE49-F238E27FC236}">
                <a16:creationId xmlns:a16="http://schemas.microsoft.com/office/drawing/2014/main" id="{23D2C07C-C0EB-413A-810B-230FAE7B70FA}"/>
              </a:ext>
            </a:extLst>
          </p:cNvPr>
          <p:cNvSpPr txBox="1"/>
          <p:nvPr/>
        </p:nvSpPr>
        <p:spPr bwMode="auto">
          <a:xfrm>
            <a:off x="4235628" y="5215534"/>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pic>
        <p:nvPicPr>
          <p:cNvPr id="29" name="Picture 28">
            <a:extLst>
              <a:ext uri="{FF2B5EF4-FFF2-40B4-BE49-F238E27FC236}">
                <a16:creationId xmlns:a16="http://schemas.microsoft.com/office/drawing/2014/main" id="{554673E6-709F-4932-AFEE-10E487E82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512" y="3211178"/>
            <a:ext cx="936000" cy="936000"/>
          </a:xfrm>
          <a:prstGeom prst="rect">
            <a:avLst/>
          </a:prstGeom>
        </p:spPr>
      </p:pic>
      <p:pic>
        <p:nvPicPr>
          <p:cNvPr id="23" name="Picture 22">
            <a:extLst>
              <a:ext uri="{FF2B5EF4-FFF2-40B4-BE49-F238E27FC236}">
                <a16:creationId xmlns:a16="http://schemas.microsoft.com/office/drawing/2014/main" id="{A9D7C12D-B9F9-4197-B3E4-D0AE1B122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939" y="1895491"/>
            <a:ext cx="936000" cy="936000"/>
          </a:xfrm>
          <a:prstGeom prst="rect">
            <a:avLst/>
          </a:prstGeom>
        </p:spPr>
      </p:pic>
      <p:pic>
        <p:nvPicPr>
          <p:cNvPr id="32" name="Picture 31">
            <a:extLst>
              <a:ext uri="{FF2B5EF4-FFF2-40B4-BE49-F238E27FC236}">
                <a16:creationId xmlns:a16="http://schemas.microsoft.com/office/drawing/2014/main" id="{C975E495-D9A3-4775-911D-413FDD15F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690" y="1895491"/>
            <a:ext cx="936000" cy="936000"/>
          </a:xfrm>
          <a:prstGeom prst="rect">
            <a:avLst/>
          </a:prstGeom>
        </p:spPr>
      </p:pic>
      <p:pic>
        <p:nvPicPr>
          <p:cNvPr id="33" name="Picture 32">
            <a:extLst>
              <a:ext uri="{FF2B5EF4-FFF2-40B4-BE49-F238E27FC236}">
                <a16:creationId xmlns:a16="http://schemas.microsoft.com/office/drawing/2014/main" id="{55229BE9-DC5D-4654-B5F2-F1C992168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441" y="1895491"/>
            <a:ext cx="936000" cy="936000"/>
          </a:xfrm>
          <a:prstGeom prst="rect">
            <a:avLst/>
          </a:prstGeom>
        </p:spPr>
      </p:pic>
      <p:pic>
        <p:nvPicPr>
          <p:cNvPr id="34" name="Picture 33">
            <a:extLst>
              <a:ext uri="{FF2B5EF4-FFF2-40B4-BE49-F238E27FC236}">
                <a16:creationId xmlns:a16="http://schemas.microsoft.com/office/drawing/2014/main" id="{46AF753D-39A2-4DDB-8125-8771719DC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92" y="1895491"/>
            <a:ext cx="936000" cy="936000"/>
          </a:xfrm>
          <a:prstGeom prst="rect">
            <a:avLst/>
          </a:prstGeom>
        </p:spPr>
      </p:pic>
      <p:pic>
        <p:nvPicPr>
          <p:cNvPr id="35" name="Picture 34">
            <a:extLst>
              <a:ext uri="{FF2B5EF4-FFF2-40B4-BE49-F238E27FC236}">
                <a16:creationId xmlns:a16="http://schemas.microsoft.com/office/drawing/2014/main" id="{827EAD3B-BFE6-4FC8-91F3-CA0310320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41" y="1895491"/>
            <a:ext cx="936000" cy="936000"/>
          </a:xfrm>
          <a:prstGeom prst="rect">
            <a:avLst/>
          </a:prstGeom>
        </p:spPr>
      </p:pic>
      <p:pic>
        <p:nvPicPr>
          <p:cNvPr id="36" name="Picture 35">
            <a:extLst>
              <a:ext uri="{FF2B5EF4-FFF2-40B4-BE49-F238E27FC236}">
                <a16:creationId xmlns:a16="http://schemas.microsoft.com/office/drawing/2014/main" id="{81F90E10-A2A0-431D-A813-48BA08CE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296" y="3211178"/>
            <a:ext cx="936000" cy="936000"/>
          </a:xfrm>
          <a:prstGeom prst="rect">
            <a:avLst/>
          </a:prstGeom>
        </p:spPr>
      </p:pic>
      <p:pic>
        <p:nvPicPr>
          <p:cNvPr id="46" name="Picture 45">
            <a:extLst>
              <a:ext uri="{FF2B5EF4-FFF2-40B4-BE49-F238E27FC236}">
                <a16:creationId xmlns:a16="http://schemas.microsoft.com/office/drawing/2014/main" id="{5C8D3A7D-76C3-40BF-B55D-9841FD97D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690" y="3211178"/>
            <a:ext cx="936000" cy="936000"/>
          </a:xfrm>
          <a:prstGeom prst="rect">
            <a:avLst/>
          </a:prstGeom>
        </p:spPr>
      </p:pic>
      <p:pic>
        <p:nvPicPr>
          <p:cNvPr id="47" name="Picture 46">
            <a:extLst>
              <a:ext uri="{FF2B5EF4-FFF2-40B4-BE49-F238E27FC236}">
                <a16:creationId xmlns:a16="http://schemas.microsoft.com/office/drawing/2014/main" id="{56F9CA44-E4E0-4B15-A18E-8322E62A4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441" y="3211178"/>
            <a:ext cx="936000" cy="936000"/>
          </a:xfrm>
          <a:prstGeom prst="rect">
            <a:avLst/>
          </a:prstGeom>
        </p:spPr>
      </p:pic>
      <p:pic>
        <p:nvPicPr>
          <p:cNvPr id="48" name="Picture 47">
            <a:extLst>
              <a:ext uri="{FF2B5EF4-FFF2-40B4-BE49-F238E27FC236}">
                <a16:creationId xmlns:a16="http://schemas.microsoft.com/office/drawing/2014/main" id="{71FBB1A2-B69E-4ABB-85A6-5AA34A007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92" y="3211178"/>
            <a:ext cx="936000" cy="936000"/>
          </a:xfrm>
          <a:prstGeom prst="rect">
            <a:avLst/>
          </a:prstGeom>
        </p:spPr>
      </p:pic>
    </p:spTree>
    <p:extLst>
      <p:ext uri="{BB962C8B-B14F-4D97-AF65-F5344CB8AC3E}">
        <p14:creationId xmlns:p14="http://schemas.microsoft.com/office/powerpoint/2010/main" val="94725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xit" presetSubtype="0" fill="hold" nodeType="afterEffect">
                                  <p:stCondLst>
                                    <p:cond delay="1000"/>
                                  </p:stCondLst>
                                  <p:childTnLst>
                                    <p:animEffect transition="out" filter="fade">
                                      <p:cBhvr>
                                        <p:cTn id="10" dur="500"/>
                                        <p:tgtEl>
                                          <p:spTgt spid="23"/>
                                        </p:tgtEl>
                                      </p:cBhvr>
                                    </p:animEffect>
                                    <p:set>
                                      <p:cBhvr>
                                        <p:cTn id="11" dur="1" fill="hold">
                                          <p:stCondLst>
                                            <p:cond delay="499"/>
                                          </p:stCondLst>
                                        </p:cTn>
                                        <p:tgtEl>
                                          <p:spTgt spid="2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p:stCondLst>
                              <p:cond delay="500"/>
                            </p:stCondLst>
                            <p:childTnLst>
                              <p:par>
                                <p:cTn id="27" presetID="10" presetClass="exit" presetSubtype="0" fill="hold" nodeType="afterEffect">
                                  <p:stCondLst>
                                    <p:cond delay="100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xit" presetSubtype="0" fill="hold" nodeType="afterEffect">
                                  <p:stCondLst>
                                    <p:cond delay="100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10" presetClass="exit" presetSubtype="0" fill="hold" nodeType="afterEffect">
                                  <p:stCondLst>
                                    <p:cond delay="100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00"/>
                            </p:stCondLst>
                            <p:childTnLst>
                              <p:par>
                                <p:cTn id="54" presetID="10" presetClass="exit" presetSubtype="0" fill="hold" nodeType="afterEffect">
                                  <p:stCondLst>
                                    <p:cond delay="1000"/>
                                  </p:stCondLst>
                                  <p:childTnLst>
                                    <p:animEffect transition="out" filter="fade">
                                      <p:cBhvr>
                                        <p:cTn id="55" dur="500"/>
                                        <p:tgtEl>
                                          <p:spTgt spid="36"/>
                                        </p:tgtEl>
                                      </p:cBhvr>
                                    </p:animEffect>
                                    <p:set>
                                      <p:cBhvr>
                                        <p:cTn id="56" dur="1" fill="hold">
                                          <p:stCondLst>
                                            <p:cond delay="499"/>
                                          </p:stCondLst>
                                        </p:cTn>
                                        <p:tgtEl>
                                          <p:spTgt spid="3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500"/>
                            </p:stCondLst>
                            <p:childTnLst>
                              <p:par>
                                <p:cTn id="63" presetID="10" presetClass="exit" presetSubtype="0" fill="hold" nodeType="afterEffect">
                                  <p:stCondLst>
                                    <p:cond delay="1000"/>
                                  </p:stCondLst>
                                  <p:childTnLst>
                                    <p:animEffect transition="out" filter="fade">
                                      <p:cBhvr>
                                        <p:cTn id="64" dur="500"/>
                                        <p:tgtEl>
                                          <p:spTgt spid="46"/>
                                        </p:tgtEl>
                                      </p:cBhvr>
                                    </p:animEffect>
                                    <p:set>
                                      <p:cBhvr>
                                        <p:cTn id="65" dur="1" fill="hold">
                                          <p:stCondLst>
                                            <p:cond delay="499"/>
                                          </p:stCondLst>
                                        </p:cTn>
                                        <p:tgtEl>
                                          <p:spTgt spid="4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par>
                          <p:cTn id="71" fill="hold">
                            <p:stCondLst>
                              <p:cond delay="500"/>
                            </p:stCondLst>
                            <p:childTnLst>
                              <p:par>
                                <p:cTn id="72" presetID="10" presetClass="exit" presetSubtype="0" fill="hold" nodeType="afterEffect">
                                  <p:stCondLst>
                                    <p:cond delay="1000"/>
                                  </p:stCondLst>
                                  <p:childTnLst>
                                    <p:animEffect transition="out" filter="fade">
                                      <p:cBhvr>
                                        <p:cTn id="73" dur="500"/>
                                        <p:tgtEl>
                                          <p:spTgt spid="47"/>
                                        </p:tgtEl>
                                      </p:cBhvr>
                                    </p:animEffect>
                                    <p:set>
                                      <p:cBhvr>
                                        <p:cTn id="74" dur="1" fill="hold">
                                          <p:stCondLst>
                                            <p:cond delay="499"/>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childTnLst>
                          </p:cTn>
                        </p:par>
                        <p:par>
                          <p:cTn id="80" fill="hold">
                            <p:stCondLst>
                              <p:cond delay="500"/>
                            </p:stCondLst>
                            <p:childTnLst>
                              <p:par>
                                <p:cTn id="81" presetID="10" presetClass="exit" presetSubtype="0" fill="hold" nodeType="afterEffect">
                                  <p:stCondLst>
                                    <p:cond delay="100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5:4</a:t>
            </a:r>
          </a:p>
        </p:txBody>
      </p:sp>
      <p:sp>
        <p:nvSpPr>
          <p:cNvPr id="5" name="TextBox 4">
            <a:extLst>
              <a:ext uri="{FF2B5EF4-FFF2-40B4-BE49-F238E27FC236}">
                <a16:creationId xmlns:a16="http://schemas.microsoft.com/office/drawing/2014/main" id="{2080AB7C-89AD-430A-A4F9-D95C085BAF38}"/>
              </a:ext>
            </a:extLst>
          </p:cNvPr>
          <p:cNvSpPr txBox="1"/>
          <p:nvPr/>
        </p:nvSpPr>
        <p:spPr bwMode="auto">
          <a:xfrm>
            <a:off x="3194865" y="3797955"/>
            <a:ext cx="27542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 five-pennies</a:t>
            </a:r>
          </a:p>
        </p:txBody>
      </p:sp>
      <p:sp>
        <p:nvSpPr>
          <p:cNvPr id="6" name="TextBox 5">
            <a:extLst>
              <a:ext uri="{FF2B5EF4-FFF2-40B4-BE49-F238E27FC236}">
                <a16:creationId xmlns:a16="http://schemas.microsoft.com/office/drawing/2014/main" id="{B9978653-CAFE-404F-AF3F-AC547577B721}"/>
              </a:ext>
            </a:extLst>
          </p:cNvPr>
          <p:cNvSpPr txBox="1"/>
          <p:nvPr/>
        </p:nvSpPr>
        <p:spPr bwMode="auto">
          <a:xfrm>
            <a:off x="4235628" y="4486624"/>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pic>
        <p:nvPicPr>
          <p:cNvPr id="7" name="Picture 6">
            <a:extLst>
              <a:ext uri="{FF2B5EF4-FFF2-40B4-BE49-F238E27FC236}">
                <a16:creationId xmlns:a16="http://schemas.microsoft.com/office/drawing/2014/main" id="{27459018-EC30-43AC-B339-B49E27748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210" y="2570756"/>
            <a:ext cx="652101" cy="648000"/>
          </a:xfrm>
          <a:prstGeom prst="rect">
            <a:avLst/>
          </a:prstGeom>
        </p:spPr>
      </p:pic>
      <p:pic>
        <p:nvPicPr>
          <p:cNvPr id="9" name="Picture 8">
            <a:extLst>
              <a:ext uri="{FF2B5EF4-FFF2-40B4-BE49-F238E27FC236}">
                <a16:creationId xmlns:a16="http://schemas.microsoft.com/office/drawing/2014/main" id="{719D8747-FC52-4524-B4CC-016A9F75D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351" y="2571269"/>
            <a:ext cx="652102" cy="648000"/>
          </a:xfrm>
          <a:prstGeom prst="rect">
            <a:avLst/>
          </a:prstGeom>
        </p:spPr>
      </p:pic>
      <p:pic>
        <p:nvPicPr>
          <p:cNvPr id="10" name="Picture 9">
            <a:extLst>
              <a:ext uri="{FF2B5EF4-FFF2-40B4-BE49-F238E27FC236}">
                <a16:creationId xmlns:a16="http://schemas.microsoft.com/office/drawing/2014/main" id="{215CB539-606C-4225-82B0-3783D53ED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978" y="2571269"/>
            <a:ext cx="652102" cy="648000"/>
          </a:xfrm>
          <a:prstGeom prst="rect">
            <a:avLst/>
          </a:prstGeom>
        </p:spPr>
      </p:pic>
      <p:pic>
        <p:nvPicPr>
          <p:cNvPr id="11" name="Picture 10">
            <a:extLst>
              <a:ext uri="{FF2B5EF4-FFF2-40B4-BE49-F238E27FC236}">
                <a16:creationId xmlns:a16="http://schemas.microsoft.com/office/drawing/2014/main" id="{23D212DC-915F-474A-9ECF-9BE34E375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605" y="2571269"/>
            <a:ext cx="652102" cy="648000"/>
          </a:xfrm>
          <a:prstGeom prst="rect">
            <a:avLst/>
          </a:prstGeom>
        </p:spPr>
      </p:pic>
      <p:pic>
        <p:nvPicPr>
          <p:cNvPr id="12" name="Picture 11">
            <a:extLst>
              <a:ext uri="{FF2B5EF4-FFF2-40B4-BE49-F238E27FC236}">
                <a16:creationId xmlns:a16="http://schemas.microsoft.com/office/drawing/2014/main" id="{59EA1AA3-B27B-4A50-8199-251183243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1232" y="2571269"/>
            <a:ext cx="652102" cy="648000"/>
          </a:xfrm>
          <a:prstGeom prst="rect">
            <a:avLst/>
          </a:prstGeom>
        </p:spPr>
      </p:pic>
      <p:pic>
        <p:nvPicPr>
          <p:cNvPr id="13" name="Picture 12">
            <a:extLst>
              <a:ext uri="{FF2B5EF4-FFF2-40B4-BE49-F238E27FC236}">
                <a16:creationId xmlns:a16="http://schemas.microsoft.com/office/drawing/2014/main" id="{851617FF-11D3-4812-B83B-264A7F78F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59" y="2571269"/>
            <a:ext cx="652102" cy="648000"/>
          </a:xfrm>
          <a:prstGeom prst="rect">
            <a:avLst/>
          </a:prstGeom>
        </p:spPr>
      </p:pic>
      <p:pic>
        <p:nvPicPr>
          <p:cNvPr id="14" name="Picture 13">
            <a:extLst>
              <a:ext uri="{FF2B5EF4-FFF2-40B4-BE49-F238E27FC236}">
                <a16:creationId xmlns:a16="http://schemas.microsoft.com/office/drawing/2014/main" id="{78F79D4F-77AE-4A9C-AF11-FF15CE39C9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489" y="2571269"/>
            <a:ext cx="652102" cy="648000"/>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91877422-4625-4A6B-AC20-832A1450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210" y="2570756"/>
            <a:ext cx="648000" cy="648000"/>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C9BA6C96-20D5-4533-A80F-1415A9B3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923" y="2570756"/>
            <a:ext cx="648000" cy="648000"/>
          </a:xfrm>
          <a:prstGeom prst="rect">
            <a:avLst/>
          </a:prstGeom>
        </p:spPr>
      </p:pic>
      <p:pic>
        <p:nvPicPr>
          <p:cNvPr id="25" name="Picture 24" descr="A picture containing clipart&#10;&#10;Description automatically generated">
            <a:extLst>
              <a:ext uri="{FF2B5EF4-FFF2-40B4-BE49-F238E27FC236}">
                <a16:creationId xmlns:a16="http://schemas.microsoft.com/office/drawing/2014/main" id="{E5381B82-F0D1-4C6E-82CE-F14A53AA3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36" y="2570756"/>
            <a:ext cx="648000" cy="6480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E77AB9CD-8B4D-47E9-BDF6-FA7A9976EB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349" y="2570756"/>
            <a:ext cx="648000" cy="648000"/>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0BA985B8-101E-4EEB-B8A3-1A3ECD567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062" y="2570756"/>
            <a:ext cx="648000" cy="648000"/>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6F3612B2-0811-45CB-9C38-722ED07E8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775" y="2570756"/>
            <a:ext cx="648000" cy="648000"/>
          </a:xfrm>
          <a:prstGeom prst="rect">
            <a:avLst/>
          </a:prstGeom>
        </p:spPr>
      </p:pic>
      <p:pic>
        <p:nvPicPr>
          <p:cNvPr id="29" name="Picture 28" descr="A picture containing clipart&#10;&#10;Description automatically generated">
            <a:extLst>
              <a:ext uri="{FF2B5EF4-FFF2-40B4-BE49-F238E27FC236}">
                <a16:creationId xmlns:a16="http://schemas.microsoft.com/office/drawing/2014/main" id="{F449A824-2F29-4652-B4F1-9E716B24F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489" y="2570756"/>
            <a:ext cx="648000" cy="648000"/>
          </a:xfrm>
          <a:prstGeom prst="rect">
            <a:avLst/>
          </a:prstGeom>
        </p:spPr>
      </p:pic>
    </p:spTree>
    <p:extLst>
      <p:ext uri="{BB962C8B-B14F-4D97-AF65-F5344CB8AC3E}">
        <p14:creationId xmlns:p14="http://schemas.microsoft.com/office/powerpoint/2010/main" val="28077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xit" presetSubtype="0" fill="hold" nodeType="afterEffect">
                                  <p:stCondLst>
                                    <p:cond delay="100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10" presetClass="exit" presetSubtype="0" fill="hold" nodeType="afterEffect">
                                  <p:stCondLst>
                                    <p:cond delay="100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500"/>
                            </p:stCondLst>
                            <p:childTnLst>
                              <p:par>
                                <p:cTn id="36" presetID="10" presetClass="exit" presetSubtype="0" fill="hold" nodeType="afterEffect">
                                  <p:stCondLst>
                                    <p:cond delay="1000"/>
                                  </p:stCondLst>
                                  <p:childTnLst>
                                    <p:animEffect transition="out" filter="fade">
                                      <p:cBhvr>
                                        <p:cTn id="37" dur="500"/>
                                        <p:tgtEl>
                                          <p:spTgt spid="26"/>
                                        </p:tgtEl>
                                      </p:cBhvr>
                                    </p:animEffect>
                                    <p:set>
                                      <p:cBhvr>
                                        <p:cTn id="38" dur="1" fill="hold">
                                          <p:stCondLst>
                                            <p:cond delay="499"/>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10" presetClass="exit" presetSubtype="0" fill="hold" nodeType="afterEffect">
                                  <p:stCondLst>
                                    <p:cond delay="100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500"/>
                            </p:stCondLst>
                            <p:childTnLst>
                              <p:par>
                                <p:cTn id="54" presetID="10" presetClass="exit" presetSubtype="0" fill="hold" nodeType="afterEffect">
                                  <p:stCondLst>
                                    <p:cond delay="100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xit" presetSubtype="0" fill="hold" nodeType="afterEffect">
                                  <p:stCondLst>
                                    <p:cond delay="100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011FE8-BEC1-4725-A5F4-D24AE07DB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296" y="1922491"/>
            <a:ext cx="882000" cy="882000"/>
          </a:xfrm>
          <a:prstGeom prst="rect">
            <a:avLst/>
          </a:prstGeom>
        </p:spPr>
      </p:pic>
      <p:pic>
        <p:nvPicPr>
          <p:cNvPr id="8" name="Picture 7">
            <a:extLst>
              <a:ext uri="{FF2B5EF4-FFF2-40B4-BE49-F238E27FC236}">
                <a16:creationId xmlns:a16="http://schemas.microsoft.com/office/drawing/2014/main" id="{544AF901-5DBC-442E-958F-8070818D0E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368" y="1922491"/>
            <a:ext cx="882000" cy="882000"/>
          </a:xfrm>
          <a:prstGeom prst="rect">
            <a:avLst/>
          </a:prstGeom>
        </p:spPr>
      </p:pic>
      <p:pic>
        <p:nvPicPr>
          <p:cNvPr id="9" name="Picture 8">
            <a:extLst>
              <a:ext uri="{FF2B5EF4-FFF2-40B4-BE49-F238E27FC236}">
                <a16:creationId xmlns:a16="http://schemas.microsoft.com/office/drawing/2014/main" id="{472E0802-6267-491B-A825-8E6F5E61B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440" y="1922491"/>
            <a:ext cx="882000" cy="882000"/>
          </a:xfrm>
          <a:prstGeom prst="rect">
            <a:avLst/>
          </a:prstGeom>
        </p:spPr>
      </p:pic>
      <p:pic>
        <p:nvPicPr>
          <p:cNvPr id="10" name="Picture 9">
            <a:extLst>
              <a:ext uri="{FF2B5EF4-FFF2-40B4-BE49-F238E27FC236}">
                <a16:creationId xmlns:a16="http://schemas.microsoft.com/office/drawing/2014/main" id="{F303BF9F-7AF0-49A5-AEF4-C2D8F61D88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6512" y="1922491"/>
            <a:ext cx="882000" cy="882000"/>
          </a:xfrm>
          <a:prstGeom prst="rect">
            <a:avLst/>
          </a:prstGeom>
        </p:spPr>
      </p:pic>
      <p:pic>
        <p:nvPicPr>
          <p:cNvPr id="11" name="Picture 10">
            <a:extLst>
              <a:ext uri="{FF2B5EF4-FFF2-40B4-BE49-F238E27FC236}">
                <a16:creationId xmlns:a16="http://schemas.microsoft.com/office/drawing/2014/main" id="{8D12B416-BDE0-43B7-B8A7-D2C2BDCFD5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7585" y="1922491"/>
            <a:ext cx="882000" cy="882000"/>
          </a:xfrm>
          <a:prstGeom prst="rect">
            <a:avLst/>
          </a:prstGeom>
        </p:spPr>
      </p:pic>
      <p:pic>
        <p:nvPicPr>
          <p:cNvPr id="12" name="Picture 11">
            <a:extLst>
              <a:ext uri="{FF2B5EF4-FFF2-40B4-BE49-F238E27FC236}">
                <a16:creationId xmlns:a16="http://schemas.microsoft.com/office/drawing/2014/main" id="{BA09E197-AB09-491A-97AC-556CC3D854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3296" y="3238178"/>
            <a:ext cx="882000" cy="882000"/>
          </a:xfrm>
          <a:prstGeom prst="rect">
            <a:avLst/>
          </a:prstGeom>
        </p:spPr>
      </p:pic>
      <p:pic>
        <p:nvPicPr>
          <p:cNvPr id="13" name="Picture 12">
            <a:extLst>
              <a:ext uri="{FF2B5EF4-FFF2-40B4-BE49-F238E27FC236}">
                <a16:creationId xmlns:a16="http://schemas.microsoft.com/office/drawing/2014/main" id="{5FF69BED-6365-4BE1-93FE-59F58D282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368" y="3238178"/>
            <a:ext cx="882000" cy="882000"/>
          </a:xfrm>
          <a:prstGeom prst="rect">
            <a:avLst/>
          </a:prstGeom>
        </p:spPr>
      </p:pic>
      <p:pic>
        <p:nvPicPr>
          <p:cNvPr id="14" name="Picture 13">
            <a:extLst>
              <a:ext uri="{FF2B5EF4-FFF2-40B4-BE49-F238E27FC236}">
                <a16:creationId xmlns:a16="http://schemas.microsoft.com/office/drawing/2014/main" id="{AD8B665B-6E73-4653-A596-9093002CD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440" y="3238178"/>
            <a:ext cx="882000" cy="882000"/>
          </a:xfrm>
          <a:prstGeom prst="rect">
            <a:avLst/>
          </a:prstGeom>
        </p:spPr>
      </p:pic>
      <p:pic>
        <p:nvPicPr>
          <p:cNvPr id="22" name="Picture 21">
            <a:extLst>
              <a:ext uri="{FF2B5EF4-FFF2-40B4-BE49-F238E27FC236}">
                <a16:creationId xmlns:a16="http://schemas.microsoft.com/office/drawing/2014/main" id="{7062CC5D-335A-4071-B5E1-220443525B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6512" y="3238178"/>
            <a:ext cx="882000" cy="882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5:5</a:t>
            </a:r>
          </a:p>
        </p:txBody>
      </p:sp>
      <p:sp>
        <p:nvSpPr>
          <p:cNvPr id="4" name="TextBox 3">
            <a:extLst>
              <a:ext uri="{FF2B5EF4-FFF2-40B4-BE49-F238E27FC236}">
                <a16:creationId xmlns:a16="http://schemas.microsoft.com/office/drawing/2014/main" id="{A6A2AD0E-38A4-4791-8C7C-A59A581728D4}"/>
              </a:ext>
            </a:extLst>
          </p:cNvPr>
          <p:cNvSpPr txBox="1"/>
          <p:nvPr/>
        </p:nvSpPr>
        <p:spPr bwMode="auto">
          <a:xfrm>
            <a:off x="3339935" y="4526865"/>
            <a:ext cx="24641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nine ten-pennies</a:t>
            </a:r>
          </a:p>
        </p:txBody>
      </p:sp>
      <p:sp>
        <p:nvSpPr>
          <p:cNvPr id="5" name="TextBox 4">
            <a:extLst>
              <a:ext uri="{FF2B5EF4-FFF2-40B4-BE49-F238E27FC236}">
                <a16:creationId xmlns:a16="http://schemas.microsoft.com/office/drawing/2014/main" id="{0BA108E1-919E-4146-BA84-8029418CC8BD}"/>
              </a:ext>
            </a:extLst>
          </p:cNvPr>
          <p:cNvSpPr txBox="1"/>
          <p:nvPr/>
        </p:nvSpPr>
        <p:spPr bwMode="auto">
          <a:xfrm>
            <a:off x="4235628" y="5215534"/>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pic>
        <p:nvPicPr>
          <p:cNvPr id="52" name="Picture 51" descr="A picture containing kitchenware&#10;&#10;Description automatically generated">
            <a:extLst>
              <a:ext uri="{FF2B5EF4-FFF2-40B4-BE49-F238E27FC236}">
                <a16:creationId xmlns:a16="http://schemas.microsoft.com/office/drawing/2014/main" id="{87CDA2FD-B7D5-4523-AC0A-89EC94E48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296" y="1922491"/>
            <a:ext cx="882000" cy="882000"/>
          </a:xfrm>
          <a:prstGeom prst="rect">
            <a:avLst/>
          </a:prstGeom>
        </p:spPr>
      </p:pic>
      <p:pic>
        <p:nvPicPr>
          <p:cNvPr id="53" name="Picture 52" descr="A picture containing kitchenware&#10;&#10;Description automatically generated">
            <a:extLst>
              <a:ext uri="{FF2B5EF4-FFF2-40B4-BE49-F238E27FC236}">
                <a16:creationId xmlns:a16="http://schemas.microsoft.com/office/drawing/2014/main" id="{7F7C62BE-1685-4DDA-882E-00BC4B5FA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68" y="1922491"/>
            <a:ext cx="882000" cy="882000"/>
          </a:xfrm>
          <a:prstGeom prst="rect">
            <a:avLst/>
          </a:prstGeom>
        </p:spPr>
      </p:pic>
      <p:pic>
        <p:nvPicPr>
          <p:cNvPr id="54" name="Picture 53" descr="A picture containing kitchenware&#10;&#10;Description automatically generated">
            <a:extLst>
              <a:ext uri="{FF2B5EF4-FFF2-40B4-BE49-F238E27FC236}">
                <a16:creationId xmlns:a16="http://schemas.microsoft.com/office/drawing/2014/main" id="{3D26DC3E-3D6A-4F09-B5FA-0D845E4B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440" y="1922491"/>
            <a:ext cx="882000" cy="882000"/>
          </a:xfrm>
          <a:prstGeom prst="rect">
            <a:avLst/>
          </a:prstGeom>
        </p:spPr>
      </p:pic>
      <p:pic>
        <p:nvPicPr>
          <p:cNvPr id="55" name="Picture 54" descr="A picture containing kitchenware&#10;&#10;Description automatically generated">
            <a:extLst>
              <a:ext uri="{FF2B5EF4-FFF2-40B4-BE49-F238E27FC236}">
                <a16:creationId xmlns:a16="http://schemas.microsoft.com/office/drawing/2014/main" id="{406E5F2F-0F48-411B-AE5A-CEA4EA485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12" y="1922491"/>
            <a:ext cx="882000" cy="882000"/>
          </a:xfrm>
          <a:prstGeom prst="rect">
            <a:avLst/>
          </a:prstGeom>
        </p:spPr>
      </p:pic>
      <p:pic>
        <p:nvPicPr>
          <p:cNvPr id="56" name="Picture 55" descr="A picture containing kitchenware&#10;&#10;Description automatically generated">
            <a:extLst>
              <a:ext uri="{FF2B5EF4-FFF2-40B4-BE49-F238E27FC236}">
                <a16:creationId xmlns:a16="http://schemas.microsoft.com/office/drawing/2014/main" id="{683EFD8B-E6F8-40E1-A377-2B8319BBB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585" y="1922491"/>
            <a:ext cx="882000" cy="882000"/>
          </a:xfrm>
          <a:prstGeom prst="rect">
            <a:avLst/>
          </a:prstGeom>
        </p:spPr>
      </p:pic>
      <p:pic>
        <p:nvPicPr>
          <p:cNvPr id="57" name="Picture 56" descr="A picture containing kitchenware&#10;&#10;Description automatically generated">
            <a:extLst>
              <a:ext uri="{FF2B5EF4-FFF2-40B4-BE49-F238E27FC236}">
                <a16:creationId xmlns:a16="http://schemas.microsoft.com/office/drawing/2014/main" id="{81768D55-70CD-47E8-8ED2-CDE318D63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296" y="3238178"/>
            <a:ext cx="882000" cy="882000"/>
          </a:xfrm>
          <a:prstGeom prst="rect">
            <a:avLst/>
          </a:prstGeom>
        </p:spPr>
      </p:pic>
      <p:pic>
        <p:nvPicPr>
          <p:cNvPr id="58" name="Picture 57" descr="A picture containing kitchenware&#10;&#10;Description automatically generated">
            <a:extLst>
              <a:ext uri="{FF2B5EF4-FFF2-40B4-BE49-F238E27FC236}">
                <a16:creationId xmlns:a16="http://schemas.microsoft.com/office/drawing/2014/main" id="{517BC320-BA24-4D5F-8AE1-29D4CF346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68" y="3238178"/>
            <a:ext cx="882000" cy="882000"/>
          </a:xfrm>
          <a:prstGeom prst="rect">
            <a:avLst/>
          </a:prstGeom>
        </p:spPr>
      </p:pic>
      <p:pic>
        <p:nvPicPr>
          <p:cNvPr id="59" name="Picture 58" descr="A picture containing kitchenware&#10;&#10;Description automatically generated">
            <a:extLst>
              <a:ext uri="{FF2B5EF4-FFF2-40B4-BE49-F238E27FC236}">
                <a16:creationId xmlns:a16="http://schemas.microsoft.com/office/drawing/2014/main" id="{9BEFA14E-E042-442D-B70F-A1B77C39A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440" y="3238178"/>
            <a:ext cx="882000" cy="882000"/>
          </a:xfrm>
          <a:prstGeom prst="rect">
            <a:avLst/>
          </a:prstGeom>
        </p:spPr>
      </p:pic>
      <p:pic>
        <p:nvPicPr>
          <p:cNvPr id="60" name="Picture 59" descr="A picture containing kitchenware&#10;&#10;Description automatically generated">
            <a:extLst>
              <a:ext uri="{FF2B5EF4-FFF2-40B4-BE49-F238E27FC236}">
                <a16:creationId xmlns:a16="http://schemas.microsoft.com/office/drawing/2014/main" id="{20196946-7B39-44B8-8FC7-A6C7E016B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512" y="3238178"/>
            <a:ext cx="882000" cy="882000"/>
          </a:xfrm>
          <a:prstGeom prst="rect">
            <a:avLst/>
          </a:prstGeom>
        </p:spPr>
      </p:pic>
    </p:spTree>
    <p:extLst>
      <p:ext uri="{BB962C8B-B14F-4D97-AF65-F5344CB8AC3E}">
        <p14:creationId xmlns:p14="http://schemas.microsoft.com/office/powerpoint/2010/main" val="1714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xit" presetSubtype="0" fill="hold" nodeType="afterEffect">
                                  <p:stCondLst>
                                    <p:cond delay="1000"/>
                                  </p:stCondLst>
                                  <p:childTnLst>
                                    <p:animEffect transition="out" filter="fade">
                                      <p:cBhvr>
                                        <p:cTn id="10" dur="500"/>
                                        <p:tgtEl>
                                          <p:spTgt spid="52"/>
                                        </p:tgtEl>
                                      </p:cBhvr>
                                    </p:animEffect>
                                    <p:set>
                                      <p:cBhvr>
                                        <p:cTn id="11" dur="1" fill="hold">
                                          <p:stCondLst>
                                            <p:cond delay="499"/>
                                          </p:stCondLst>
                                        </p:cTn>
                                        <p:tgtEl>
                                          <p:spTgt spid="5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par>
                          <p:cTn id="17" fill="hold">
                            <p:stCondLst>
                              <p:cond delay="500"/>
                            </p:stCondLst>
                            <p:childTnLst>
                              <p:par>
                                <p:cTn id="18" presetID="10" presetClass="exit" presetSubtype="0" fill="hold" nodeType="afterEffect">
                                  <p:stCondLst>
                                    <p:cond delay="1000"/>
                                  </p:stCondLst>
                                  <p:childTnLst>
                                    <p:animEffect transition="out" filter="fade">
                                      <p:cBhvr>
                                        <p:cTn id="19" dur="500"/>
                                        <p:tgtEl>
                                          <p:spTgt spid="53"/>
                                        </p:tgtEl>
                                      </p:cBhvr>
                                    </p:animEffect>
                                    <p:set>
                                      <p:cBhvr>
                                        <p:cTn id="20" dur="1" fill="hold">
                                          <p:stCondLst>
                                            <p:cond delay="499"/>
                                          </p:stCondLst>
                                        </p:cTn>
                                        <p:tgtEl>
                                          <p:spTgt spid="5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par>
                          <p:cTn id="26" fill="hold">
                            <p:stCondLst>
                              <p:cond delay="500"/>
                            </p:stCondLst>
                            <p:childTnLst>
                              <p:par>
                                <p:cTn id="27" presetID="10" presetClass="exit" presetSubtype="0" fill="hold" nodeType="afterEffect">
                                  <p:stCondLst>
                                    <p:cond delay="100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500"/>
                            </p:stCondLst>
                            <p:childTnLst>
                              <p:par>
                                <p:cTn id="36" presetID="10" presetClass="exit" presetSubtype="0" fill="hold" nodeType="afterEffect">
                                  <p:stCondLst>
                                    <p:cond delay="1000"/>
                                  </p:stCondLst>
                                  <p:childTnLst>
                                    <p:animEffect transition="out" filter="fade">
                                      <p:cBhvr>
                                        <p:cTn id="37" dur="500"/>
                                        <p:tgtEl>
                                          <p:spTgt spid="55"/>
                                        </p:tgtEl>
                                      </p:cBhvr>
                                    </p:animEffect>
                                    <p:set>
                                      <p:cBhvr>
                                        <p:cTn id="38" dur="1" fill="hold">
                                          <p:stCondLst>
                                            <p:cond delay="499"/>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par>
                          <p:cTn id="44" fill="hold">
                            <p:stCondLst>
                              <p:cond delay="500"/>
                            </p:stCondLst>
                            <p:childTnLst>
                              <p:par>
                                <p:cTn id="45" presetID="10" presetClass="exit" presetSubtype="0" fill="hold" nodeType="afterEffect">
                                  <p:stCondLst>
                                    <p:cond delay="1000"/>
                                  </p:stCondLst>
                                  <p:childTnLst>
                                    <p:animEffect transition="out" filter="fade">
                                      <p:cBhvr>
                                        <p:cTn id="46" dur="500"/>
                                        <p:tgtEl>
                                          <p:spTgt spid="56"/>
                                        </p:tgtEl>
                                      </p:cBhvr>
                                    </p:animEffect>
                                    <p:set>
                                      <p:cBhvr>
                                        <p:cTn id="47" dur="1" fill="hold">
                                          <p:stCondLst>
                                            <p:cond delay="499"/>
                                          </p:stCondLst>
                                        </p:cTn>
                                        <p:tgtEl>
                                          <p:spTgt spid="5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500"/>
                            </p:stCondLst>
                            <p:childTnLst>
                              <p:par>
                                <p:cTn id="54" presetID="10" presetClass="exit" presetSubtype="0" fill="hold" nodeType="afterEffect">
                                  <p:stCondLst>
                                    <p:cond delay="1000"/>
                                  </p:stCondLst>
                                  <p:childTnLst>
                                    <p:animEffect transition="out" filter="fade">
                                      <p:cBhvr>
                                        <p:cTn id="55" dur="500"/>
                                        <p:tgtEl>
                                          <p:spTgt spid="57"/>
                                        </p:tgtEl>
                                      </p:cBhvr>
                                    </p:animEffect>
                                    <p:set>
                                      <p:cBhvr>
                                        <p:cTn id="56" dur="1" fill="hold">
                                          <p:stCondLst>
                                            <p:cond delay="499"/>
                                          </p:stCondLst>
                                        </p:cTn>
                                        <p:tgtEl>
                                          <p:spTgt spid="5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par>
                          <p:cTn id="62" fill="hold">
                            <p:stCondLst>
                              <p:cond delay="500"/>
                            </p:stCondLst>
                            <p:childTnLst>
                              <p:par>
                                <p:cTn id="63" presetID="10" presetClass="exit" presetSubtype="0" fill="hold" nodeType="afterEffect">
                                  <p:stCondLst>
                                    <p:cond delay="1000"/>
                                  </p:stCondLst>
                                  <p:childTnLst>
                                    <p:animEffect transition="out" filter="fade">
                                      <p:cBhvr>
                                        <p:cTn id="64" dur="500"/>
                                        <p:tgtEl>
                                          <p:spTgt spid="58"/>
                                        </p:tgtEl>
                                      </p:cBhvr>
                                    </p:animEffect>
                                    <p:set>
                                      <p:cBhvr>
                                        <p:cTn id="65" dur="1" fill="hold">
                                          <p:stCondLst>
                                            <p:cond delay="499"/>
                                          </p:stCondLst>
                                        </p:cTn>
                                        <p:tgtEl>
                                          <p:spTgt spid="5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childTnLst>
                          </p:cTn>
                        </p:par>
                        <p:par>
                          <p:cTn id="71" fill="hold">
                            <p:stCondLst>
                              <p:cond delay="500"/>
                            </p:stCondLst>
                            <p:childTnLst>
                              <p:par>
                                <p:cTn id="72" presetID="10" presetClass="exit" presetSubtype="0" fill="hold" nodeType="afterEffect">
                                  <p:stCondLst>
                                    <p:cond delay="1000"/>
                                  </p:stCondLst>
                                  <p:childTnLst>
                                    <p:animEffect transition="out" filter="fade">
                                      <p:cBhvr>
                                        <p:cTn id="73" dur="500"/>
                                        <p:tgtEl>
                                          <p:spTgt spid="59"/>
                                        </p:tgtEl>
                                      </p:cBhvr>
                                    </p:animEffect>
                                    <p:set>
                                      <p:cBhvr>
                                        <p:cTn id="74" dur="1" fill="hold">
                                          <p:stCondLst>
                                            <p:cond delay="499"/>
                                          </p:stCondLst>
                                        </p:cTn>
                                        <p:tgtEl>
                                          <p:spTgt spid="5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childTnLst>
                          </p:cTn>
                        </p:par>
                        <p:par>
                          <p:cTn id="80" fill="hold">
                            <p:stCondLst>
                              <p:cond delay="500"/>
                            </p:stCondLst>
                            <p:childTnLst>
                              <p:par>
                                <p:cTn id="81" presetID="10" presetClass="exit" presetSubtype="0" fill="hold" nodeType="afterEffect">
                                  <p:stCondLst>
                                    <p:cond delay="100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500"/>
                                        <p:tgtEl>
                                          <p:spTgt spid="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CDBD30-B452-4F16-93E9-45D03B0AEE9D}"/>
              </a:ext>
            </a:extLst>
          </p:cNvPr>
          <p:cNvGrpSpPr/>
          <p:nvPr/>
        </p:nvGrpSpPr>
        <p:grpSpPr>
          <a:xfrm>
            <a:off x="1504456" y="2477859"/>
            <a:ext cx="6135088" cy="2483962"/>
            <a:chOff x="1504456" y="2477859"/>
            <a:chExt cx="6135088" cy="2483962"/>
          </a:xfrm>
        </p:grpSpPr>
        <p:pic>
          <p:nvPicPr>
            <p:cNvPr id="4" name="Picture 3" descr="A picture containing indoor&#10;&#10;Description automatically generated">
              <a:extLst>
                <a:ext uri="{FF2B5EF4-FFF2-40B4-BE49-F238E27FC236}">
                  <a16:creationId xmlns:a16="http://schemas.microsoft.com/office/drawing/2014/main" id="{9F089ED7-B06B-4D02-A014-9939D23D2FD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04456" y="2477859"/>
              <a:ext cx="6135088" cy="2483962"/>
            </a:xfrm>
            <a:prstGeom prst="rect">
              <a:avLst/>
            </a:prstGeom>
          </p:spPr>
        </p:pic>
        <p:sp>
          <p:nvSpPr>
            <p:cNvPr id="29" name="Rectangle: Rounded Corners 28">
              <a:extLst>
                <a:ext uri="{FF2B5EF4-FFF2-40B4-BE49-F238E27FC236}">
                  <a16:creationId xmlns:a16="http://schemas.microsoft.com/office/drawing/2014/main" id="{D92DFF9E-4872-414B-BDBA-5AA17E80A672}"/>
                </a:ext>
              </a:extLst>
            </p:cNvPr>
            <p:cNvSpPr/>
            <p:nvPr/>
          </p:nvSpPr>
          <p:spPr bwMode="auto">
            <a:xfrm>
              <a:off x="1972896" y="2802731"/>
              <a:ext cx="1959024" cy="1380649"/>
            </a:xfrm>
            <a:prstGeom prst="roundRect">
              <a:avLst/>
            </a:prstGeom>
            <a:solidFill>
              <a:srgbClr val="65A0A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EA75579B-F775-4F05-BA7D-EFD4603E3A2E}"/>
                </a:ext>
              </a:extLst>
            </p:cNvPr>
            <p:cNvSpPr/>
            <p:nvPr/>
          </p:nvSpPr>
          <p:spPr bwMode="auto">
            <a:xfrm>
              <a:off x="4915266" y="2657003"/>
              <a:ext cx="2533284" cy="1714972"/>
            </a:xfrm>
            <a:prstGeom prst="roundRect">
              <a:avLst/>
            </a:prstGeom>
            <a:solidFill>
              <a:srgbClr val="98F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5:6</a:t>
            </a:r>
          </a:p>
        </p:txBody>
      </p:sp>
      <p:sp>
        <p:nvSpPr>
          <p:cNvPr id="5" name="TextBox 4">
            <a:extLst>
              <a:ext uri="{FF2B5EF4-FFF2-40B4-BE49-F238E27FC236}">
                <a16:creationId xmlns:a16="http://schemas.microsoft.com/office/drawing/2014/main" id="{19CF40E3-A58D-4BCE-9E9C-CC7EB02F549C}"/>
              </a:ext>
            </a:extLst>
          </p:cNvPr>
          <p:cNvSpPr txBox="1"/>
          <p:nvPr/>
        </p:nvSpPr>
        <p:spPr bwMode="auto">
          <a:xfrm>
            <a:off x="1929523" y="1079947"/>
            <a:ext cx="5284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Which purse would you rather have?</a:t>
            </a:r>
          </a:p>
        </p:txBody>
      </p:sp>
      <p:pic>
        <p:nvPicPr>
          <p:cNvPr id="7" name="Picture 6" descr="A close up of a coin&#10;&#10;Description automatically generated">
            <a:extLst>
              <a:ext uri="{FF2B5EF4-FFF2-40B4-BE49-F238E27FC236}">
                <a16:creationId xmlns:a16="http://schemas.microsoft.com/office/drawing/2014/main" id="{A27D5731-9A1E-4E5F-A94E-E528D3575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341" y="2663668"/>
            <a:ext cx="640800" cy="640800"/>
          </a:xfrm>
          <a:prstGeom prst="rect">
            <a:avLst/>
          </a:prstGeom>
        </p:spPr>
      </p:pic>
      <p:pic>
        <p:nvPicPr>
          <p:cNvPr id="10" name="Picture 9" descr="A close up of a coin&#10;&#10;Description automatically generated">
            <a:extLst>
              <a:ext uri="{FF2B5EF4-FFF2-40B4-BE49-F238E27FC236}">
                <a16:creationId xmlns:a16="http://schemas.microsoft.com/office/drawing/2014/main" id="{3DFEDF9A-5108-4305-A636-F8D4639C0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006" y="2949457"/>
            <a:ext cx="449408" cy="446581"/>
          </a:xfrm>
          <a:prstGeom prst="rect">
            <a:avLst/>
          </a:prstGeom>
        </p:spPr>
      </p:pic>
      <p:pic>
        <p:nvPicPr>
          <p:cNvPr id="11" name="Picture 10" descr="A close up of a coin&#10;&#10;Description automatically generated">
            <a:extLst>
              <a:ext uri="{FF2B5EF4-FFF2-40B4-BE49-F238E27FC236}">
                <a16:creationId xmlns:a16="http://schemas.microsoft.com/office/drawing/2014/main" id="{9AEF857B-4E16-4CD7-AFD1-01DDFE874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203" y="3456833"/>
            <a:ext cx="449408" cy="446581"/>
          </a:xfrm>
          <a:prstGeom prst="rect">
            <a:avLst/>
          </a:prstGeom>
        </p:spPr>
      </p:pic>
      <p:pic>
        <p:nvPicPr>
          <p:cNvPr id="12" name="Picture 11" descr="A close up of a coin&#10;&#10;Description automatically generated">
            <a:extLst>
              <a:ext uri="{FF2B5EF4-FFF2-40B4-BE49-F238E27FC236}">
                <a16:creationId xmlns:a16="http://schemas.microsoft.com/office/drawing/2014/main" id="{DF06A46E-1009-4E67-A58C-FFFAC6EB3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5614" y="3120602"/>
            <a:ext cx="449408" cy="446581"/>
          </a:xfrm>
          <a:prstGeom prst="rect">
            <a:avLst/>
          </a:prstGeom>
        </p:spPr>
      </p:pic>
      <p:pic>
        <p:nvPicPr>
          <p:cNvPr id="13" name="Picture 12" descr="A close up of a coin&#10;&#10;Description automatically generated">
            <a:extLst>
              <a:ext uri="{FF2B5EF4-FFF2-40B4-BE49-F238E27FC236}">
                <a16:creationId xmlns:a16="http://schemas.microsoft.com/office/drawing/2014/main" id="{30800F86-6519-4996-BF2C-918FA3781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914" y="3701665"/>
            <a:ext cx="449408" cy="446581"/>
          </a:xfrm>
          <a:prstGeom prst="rect">
            <a:avLst/>
          </a:prstGeom>
        </p:spPr>
      </p:pic>
      <p:pic>
        <p:nvPicPr>
          <p:cNvPr id="14" name="Picture 13" descr="A close up of a coin&#10;&#10;Description automatically generated">
            <a:extLst>
              <a:ext uri="{FF2B5EF4-FFF2-40B4-BE49-F238E27FC236}">
                <a16:creationId xmlns:a16="http://schemas.microsoft.com/office/drawing/2014/main" id="{2BF4A255-9C66-4A08-A1EF-570AF5F4B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9784" y="2823202"/>
            <a:ext cx="449408" cy="446581"/>
          </a:xfrm>
          <a:prstGeom prst="rect">
            <a:avLst/>
          </a:prstGeom>
        </p:spPr>
      </p:pic>
      <p:pic>
        <p:nvPicPr>
          <p:cNvPr id="15" name="Picture 14" descr="A close up of a coin&#10;&#10;Description automatically generated">
            <a:extLst>
              <a:ext uri="{FF2B5EF4-FFF2-40B4-BE49-F238E27FC236}">
                <a16:creationId xmlns:a16="http://schemas.microsoft.com/office/drawing/2014/main" id="{3AC0848C-B96B-467C-BA6D-B3612F6FE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2482" y="3360641"/>
            <a:ext cx="449408" cy="446581"/>
          </a:xfrm>
          <a:prstGeom prst="rect">
            <a:avLst/>
          </a:prstGeom>
        </p:spPr>
      </p:pic>
      <p:pic>
        <p:nvPicPr>
          <p:cNvPr id="16" name="Picture 15" descr="A close up of a coin&#10;&#10;Description automatically generated">
            <a:extLst>
              <a:ext uri="{FF2B5EF4-FFF2-40B4-BE49-F238E27FC236}">
                <a16:creationId xmlns:a16="http://schemas.microsoft.com/office/drawing/2014/main" id="{808691BF-D407-43DA-80B0-90FFC5D7C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177" y="3129381"/>
            <a:ext cx="640800" cy="640800"/>
          </a:xfrm>
          <a:prstGeom prst="rect">
            <a:avLst/>
          </a:prstGeom>
        </p:spPr>
      </p:pic>
      <p:pic>
        <p:nvPicPr>
          <p:cNvPr id="17" name="Picture 16" descr="A close up of a coin&#10;&#10;Description automatically generated">
            <a:extLst>
              <a:ext uri="{FF2B5EF4-FFF2-40B4-BE49-F238E27FC236}">
                <a16:creationId xmlns:a16="http://schemas.microsoft.com/office/drawing/2014/main" id="{CF3BB358-1093-4CE8-BC3B-2573A67FD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14" y="3522628"/>
            <a:ext cx="640800" cy="640800"/>
          </a:xfrm>
          <a:prstGeom prst="rect">
            <a:avLst/>
          </a:prstGeom>
        </p:spPr>
      </p:pic>
      <p:pic>
        <p:nvPicPr>
          <p:cNvPr id="18" name="Picture 17" descr="A close up of a coin&#10;&#10;Description automatically generated">
            <a:extLst>
              <a:ext uri="{FF2B5EF4-FFF2-40B4-BE49-F238E27FC236}">
                <a16:creationId xmlns:a16="http://schemas.microsoft.com/office/drawing/2014/main" id="{E92BC42B-67A6-4EFC-8096-BF493C4B2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218" y="2671777"/>
            <a:ext cx="640800" cy="640800"/>
          </a:xfrm>
          <a:prstGeom prst="rect">
            <a:avLst/>
          </a:prstGeom>
        </p:spPr>
      </p:pic>
      <p:pic>
        <p:nvPicPr>
          <p:cNvPr id="19" name="Picture 18" descr="A close up of a coin&#10;&#10;Description automatically generated">
            <a:extLst>
              <a:ext uri="{FF2B5EF4-FFF2-40B4-BE49-F238E27FC236}">
                <a16:creationId xmlns:a16="http://schemas.microsoft.com/office/drawing/2014/main" id="{43A88054-E980-488E-BD48-93CF0405F0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170" y="3201795"/>
            <a:ext cx="640800" cy="640800"/>
          </a:xfrm>
          <a:prstGeom prst="rect">
            <a:avLst/>
          </a:prstGeom>
        </p:spPr>
      </p:pic>
      <p:pic>
        <p:nvPicPr>
          <p:cNvPr id="20" name="Picture 19" descr="A close up of a coin&#10;&#10;Description automatically generated">
            <a:extLst>
              <a:ext uri="{FF2B5EF4-FFF2-40B4-BE49-F238E27FC236}">
                <a16:creationId xmlns:a16="http://schemas.microsoft.com/office/drawing/2014/main" id="{02485A6E-ACA2-4CE5-A6D6-52E51B997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969" y="3738956"/>
            <a:ext cx="640800" cy="640800"/>
          </a:xfrm>
          <a:prstGeom prst="rect">
            <a:avLst/>
          </a:prstGeom>
        </p:spPr>
      </p:pic>
      <p:pic>
        <p:nvPicPr>
          <p:cNvPr id="21" name="Picture 20" descr="A close up of a coin&#10;&#10;Description automatically generated">
            <a:extLst>
              <a:ext uri="{FF2B5EF4-FFF2-40B4-BE49-F238E27FC236}">
                <a16:creationId xmlns:a16="http://schemas.microsoft.com/office/drawing/2014/main" id="{68EF7BF8-3C63-4A08-A6A6-7BBDFB38D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973" y="3038962"/>
            <a:ext cx="640800" cy="640800"/>
          </a:xfrm>
          <a:prstGeom prst="rect">
            <a:avLst/>
          </a:prstGeom>
        </p:spPr>
      </p:pic>
      <p:pic>
        <p:nvPicPr>
          <p:cNvPr id="22" name="Picture 21" descr="A close up of a coin&#10;&#10;Description automatically generated">
            <a:extLst>
              <a:ext uri="{FF2B5EF4-FFF2-40B4-BE49-F238E27FC236}">
                <a16:creationId xmlns:a16="http://schemas.microsoft.com/office/drawing/2014/main" id="{1E3122FC-EAA9-4F87-ADDF-26BE9640AE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552" y="3625347"/>
            <a:ext cx="640800" cy="640800"/>
          </a:xfrm>
          <a:prstGeom prst="rect">
            <a:avLst/>
          </a:prstGeom>
        </p:spPr>
      </p:pic>
      <p:pic>
        <p:nvPicPr>
          <p:cNvPr id="23" name="Picture 22" descr="A close up of a coin&#10;&#10;Description automatically generated">
            <a:extLst>
              <a:ext uri="{FF2B5EF4-FFF2-40B4-BE49-F238E27FC236}">
                <a16:creationId xmlns:a16="http://schemas.microsoft.com/office/drawing/2014/main" id="{80394100-AE10-4C70-AC2F-2779F1B28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858" y="2687541"/>
            <a:ext cx="640800" cy="640800"/>
          </a:xfrm>
          <a:prstGeom prst="rect">
            <a:avLst/>
          </a:prstGeom>
        </p:spPr>
      </p:pic>
      <p:pic>
        <p:nvPicPr>
          <p:cNvPr id="24" name="Picture 23" descr="A close up of a coin&#10;&#10;Description automatically generated">
            <a:extLst>
              <a:ext uri="{FF2B5EF4-FFF2-40B4-BE49-F238E27FC236}">
                <a16:creationId xmlns:a16="http://schemas.microsoft.com/office/drawing/2014/main" id="{B9EC5CC2-2A7B-4BBE-8EA6-7DACBA72F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0223" y="3340607"/>
            <a:ext cx="640800" cy="640800"/>
          </a:xfrm>
          <a:prstGeom prst="rect">
            <a:avLst/>
          </a:prstGeom>
        </p:spPr>
      </p:pic>
      <p:sp>
        <p:nvSpPr>
          <p:cNvPr id="25" name="TextBox 24">
            <a:extLst>
              <a:ext uri="{FF2B5EF4-FFF2-40B4-BE49-F238E27FC236}">
                <a16:creationId xmlns:a16="http://schemas.microsoft.com/office/drawing/2014/main" id="{BB17F7F6-3C32-4A9A-BD4A-E8B1F3E86851}"/>
              </a:ext>
            </a:extLst>
          </p:cNvPr>
          <p:cNvSpPr txBox="1"/>
          <p:nvPr/>
        </p:nvSpPr>
        <p:spPr bwMode="auto">
          <a:xfrm>
            <a:off x="2551768" y="531638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6" name="TextBox 25">
            <a:extLst>
              <a:ext uri="{FF2B5EF4-FFF2-40B4-BE49-F238E27FC236}">
                <a16:creationId xmlns:a16="http://schemas.microsoft.com/office/drawing/2014/main" id="{F77019D2-DBE7-4C2C-83F0-B5798A844451}"/>
              </a:ext>
            </a:extLst>
          </p:cNvPr>
          <p:cNvSpPr txBox="1"/>
          <p:nvPr/>
        </p:nvSpPr>
        <p:spPr bwMode="auto">
          <a:xfrm>
            <a:off x="5756508" y="531638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366555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10"/>
                                        </p:tgtEl>
                                      </p:cBhvr>
                                    </p:animEffect>
                                    <p:animScale>
                                      <p:cBhvr>
                                        <p:cTn id="7" dur="375"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1"/>
                                        </p:tgtEl>
                                      </p:cBhvr>
                                    </p:animEffect>
                                    <p:animScale>
                                      <p:cBhvr>
                                        <p:cTn id="12" dur="375"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750" tmFilter="0, 0; .2, .5; .8, .5; 1, 0"/>
                                        <p:tgtEl>
                                          <p:spTgt spid="12"/>
                                        </p:tgtEl>
                                      </p:cBhvr>
                                    </p:animEffect>
                                    <p:animScale>
                                      <p:cBhvr>
                                        <p:cTn id="17" dur="375"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13"/>
                                        </p:tgtEl>
                                      </p:cBhvr>
                                    </p:animEffect>
                                    <p:animScale>
                                      <p:cBhvr>
                                        <p:cTn id="22" dur="375" autoRev="1" fill="hold"/>
                                        <p:tgtEl>
                                          <p:spTgt spid="1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4"/>
                                        </p:tgtEl>
                                      </p:cBhvr>
                                    </p:animEffect>
                                    <p:animScale>
                                      <p:cBhvr>
                                        <p:cTn id="27" dur="375" autoRev="1" fill="hold"/>
                                        <p:tgtEl>
                                          <p:spTgt spid="1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5"/>
                                        </p:tgtEl>
                                      </p:cBhvr>
                                    </p:animEffect>
                                    <p:animScale>
                                      <p:cBhvr>
                                        <p:cTn id="32" dur="375" autoRev="1" fill="hold"/>
                                        <p:tgtEl>
                                          <p:spTgt spid="1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7"/>
                                        </p:tgtEl>
                                      </p:cBhvr>
                                    </p:animEffect>
                                    <p:animScale>
                                      <p:cBhvr>
                                        <p:cTn id="42" dur="375" autoRev="1" fill="hold"/>
                                        <p:tgtEl>
                                          <p:spTgt spid="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750" tmFilter="0, 0; .2, .5; .8, .5; 1, 0"/>
                                        <p:tgtEl>
                                          <p:spTgt spid="16"/>
                                        </p:tgtEl>
                                      </p:cBhvr>
                                    </p:animEffect>
                                    <p:animScale>
                                      <p:cBhvr>
                                        <p:cTn id="47" dur="375" autoRev="1" fill="hold"/>
                                        <p:tgtEl>
                                          <p:spTgt spid="16"/>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750" tmFilter="0, 0; .2, .5; .8, .5; 1, 0"/>
                                        <p:tgtEl>
                                          <p:spTgt spid="17"/>
                                        </p:tgtEl>
                                      </p:cBhvr>
                                    </p:animEffect>
                                    <p:animScale>
                                      <p:cBhvr>
                                        <p:cTn id="52" dur="375" autoRev="1" fill="hold"/>
                                        <p:tgtEl>
                                          <p:spTgt spid="17"/>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8"/>
                                        </p:tgtEl>
                                      </p:cBhvr>
                                    </p:animEffect>
                                    <p:animScale>
                                      <p:cBhvr>
                                        <p:cTn id="57" dur="375" autoRev="1" fill="hold"/>
                                        <p:tgtEl>
                                          <p:spTgt spid="18"/>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750" tmFilter="0, 0; .2, .5; .8, .5; 1, 0"/>
                                        <p:tgtEl>
                                          <p:spTgt spid="19"/>
                                        </p:tgtEl>
                                      </p:cBhvr>
                                    </p:animEffect>
                                    <p:animScale>
                                      <p:cBhvr>
                                        <p:cTn id="62" dur="375" autoRev="1" fill="hold"/>
                                        <p:tgtEl>
                                          <p:spTgt spid="1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750" tmFilter="0, 0; .2, .5; .8, .5; 1, 0"/>
                                        <p:tgtEl>
                                          <p:spTgt spid="20"/>
                                        </p:tgtEl>
                                      </p:cBhvr>
                                    </p:animEffect>
                                    <p:animScale>
                                      <p:cBhvr>
                                        <p:cTn id="67" dur="375" autoRev="1" fill="hold"/>
                                        <p:tgtEl>
                                          <p:spTgt spid="20"/>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nodeType="clickEffect">
                                  <p:stCondLst>
                                    <p:cond delay="0"/>
                                  </p:stCondLst>
                                  <p:childTnLst>
                                    <p:animEffect transition="out" filter="fade">
                                      <p:cBhvr>
                                        <p:cTn id="71" dur="750" tmFilter="0, 0; .2, .5; .8, .5; 1, 0"/>
                                        <p:tgtEl>
                                          <p:spTgt spid="21"/>
                                        </p:tgtEl>
                                      </p:cBhvr>
                                    </p:animEffect>
                                    <p:animScale>
                                      <p:cBhvr>
                                        <p:cTn id="72" dur="375" autoRev="1" fill="hold"/>
                                        <p:tgtEl>
                                          <p:spTgt spid="2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750" tmFilter="0, 0; .2, .5; .8, .5; 1, 0"/>
                                        <p:tgtEl>
                                          <p:spTgt spid="22"/>
                                        </p:tgtEl>
                                      </p:cBhvr>
                                    </p:animEffect>
                                    <p:animScale>
                                      <p:cBhvr>
                                        <p:cTn id="77" dur="375" autoRev="1" fill="hold"/>
                                        <p:tgtEl>
                                          <p:spTgt spid="22"/>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750" tmFilter="0, 0; .2, .5; .8, .5; 1, 0"/>
                                        <p:tgtEl>
                                          <p:spTgt spid="23"/>
                                        </p:tgtEl>
                                      </p:cBhvr>
                                    </p:animEffect>
                                    <p:animScale>
                                      <p:cBhvr>
                                        <p:cTn id="82" dur="375" autoRev="1" fill="hold"/>
                                        <p:tgtEl>
                                          <p:spTgt spid="23"/>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750" tmFilter="0, 0; .2, .5; .8, .5; 1, 0"/>
                                        <p:tgtEl>
                                          <p:spTgt spid="24"/>
                                        </p:tgtEl>
                                      </p:cBhvr>
                                    </p:animEffect>
                                    <p:animScale>
                                      <p:cBhvr>
                                        <p:cTn id="87" dur="375" autoRev="1" fill="hold"/>
                                        <p:tgtEl>
                                          <p:spTgt spid="24"/>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1E798EA-3918-4C14-8D3D-19A5C6618D5E}"/>
              </a:ext>
            </a:extLst>
          </p:cNvPr>
          <p:cNvGrpSpPr/>
          <p:nvPr/>
        </p:nvGrpSpPr>
        <p:grpSpPr>
          <a:xfrm>
            <a:off x="1504457" y="2477859"/>
            <a:ext cx="6135087" cy="2483962"/>
            <a:chOff x="1504457" y="2477859"/>
            <a:chExt cx="6135087" cy="2483962"/>
          </a:xfrm>
        </p:grpSpPr>
        <p:pic>
          <p:nvPicPr>
            <p:cNvPr id="3" name="Picture 2">
              <a:extLst>
                <a:ext uri="{FF2B5EF4-FFF2-40B4-BE49-F238E27FC236}">
                  <a16:creationId xmlns:a16="http://schemas.microsoft.com/office/drawing/2014/main" id="{C57B09AF-989B-4454-B6B0-60030BDF3D90}"/>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504457" y="2477859"/>
              <a:ext cx="6135087" cy="2483962"/>
            </a:xfrm>
            <a:prstGeom prst="rect">
              <a:avLst/>
            </a:prstGeom>
          </p:spPr>
        </p:pic>
        <p:sp>
          <p:nvSpPr>
            <p:cNvPr id="9" name="Rectangle: Rounded Corners 8">
              <a:extLst>
                <a:ext uri="{FF2B5EF4-FFF2-40B4-BE49-F238E27FC236}">
                  <a16:creationId xmlns:a16="http://schemas.microsoft.com/office/drawing/2014/main" id="{DDDF0B43-07F7-4820-8590-E535A2F52102}"/>
                </a:ext>
              </a:extLst>
            </p:cNvPr>
            <p:cNvSpPr/>
            <p:nvPr/>
          </p:nvSpPr>
          <p:spPr bwMode="auto">
            <a:xfrm>
              <a:off x="2529980" y="3048000"/>
              <a:ext cx="949326" cy="936625"/>
            </a:xfrm>
            <a:prstGeom prst="roundRect">
              <a:avLst/>
            </a:prstGeom>
            <a:solidFill>
              <a:srgbClr val="65A0A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Rounded Corners 17">
              <a:extLst>
                <a:ext uri="{FF2B5EF4-FFF2-40B4-BE49-F238E27FC236}">
                  <a16:creationId xmlns:a16="http://schemas.microsoft.com/office/drawing/2014/main" id="{382326C1-4C10-40BB-99AB-5FE8793A1D8D}"/>
                </a:ext>
              </a:extLst>
            </p:cNvPr>
            <p:cNvSpPr/>
            <p:nvPr/>
          </p:nvSpPr>
          <p:spPr bwMode="auto">
            <a:xfrm>
              <a:off x="5084762" y="2783215"/>
              <a:ext cx="2255838" cy="1464935"/>
            </a:xfrm>
            <a:prstGeom prst="roundRect">
              <a:avLst/>
            </a:prstGeom>
            <a:solidFill>
              <a:srgbClr val="98F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5:6</a:t>
            </a:r>
          </a:p>
        </p:txBody>
      </p:sp>
      <p:sp>
        <p:nvSpPr>
          <p:cNvPr id="4" name="TextBox 3">
            <a:extLst>
              <a:ext uri="{FF2B5EF4-FFF2-40B4-BE49-F238E27FC236}">
                <a16:creationId xmlns:a16="http://schemas.microsoft.com/office/drawing/2014/main" id="{4B29BCA6-D3D1-4BC8-B11C-A21416CC7456}"/>
              </a:ext>
            </a:extLst>
          </p:cNvPr>
          <p:cNvSpPr txBox="1"/>
          <p:nvPr/>
        </p:nvSpPr>
        <p:spPr bwMode="auto">
          <a:xfrm>
            <a:off x="1929523" y="1079947"/>
            <a:ext cx="5284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Which purse would you rather have?</a:t>
            </a:r>
          </a:p>
        </p:txBody>
      </p:sp>
      <p:pic>
        <p:nvPicPr>
          <p:cNvPr id="6" name="Picture 5" descr="A close up of a coin&#10;&#10;Description automatically generated">
            <a:extLst>
              <a:ext uri="{FF2B5EF4-FFF2-40B4-BE49-F238E27FC236}">
                <a16:creationId xmlns:a16="http://schemas.microsoft.com/office/drawing/2014/main" id="{1D4FFB57-6AEF-4D99-90BD-F73E9973E5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872" y="2799744"/>
            <a:ext cx="640800" cy="640800"/>
          </a:xfrm>
          <a:prstGeom prst="rect">
            <a:avLst/>
          </a:prstGeom>
        </p:spPr>
      </p:pic>
      <p:pic>
        <p:nvPicPr>
          <p:cNvPr id="7" name="Picture 6" descr="A close up of a coin&#10;&#10;Description automatically generated">
            <a:extLst>
              <a:ext uri="{FF2B5EF4-FFF2-40B4-BE49-F238E27FC236}">
                <a16:creationId xmlns:a16="http://schemas.microsoft.com/office/drawing/2014/main" id="{AFCB2DC2-D5B8-4807-83EF-78AC6D912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8470" y="3069632"/>
            <a:ext cx="449408" cy="446581"/>
          </a:xfrm>
          <a:prstGeom prst="rect">
            <a:avLst/>
          </a:prstGeom>
        </p:spPr>
      </p:pic>
      <p:pic>
        <p:nvPicPr>
          <p:cNvPr id="8" name="Picture 7" descr="A close up of a coin&#10;&#10;Description automatically generated">
            <a:extLst>
              <a:ext uri="{FF2B5EF4-FFF2-40B4-BE49-F238E27FC236}">
                <a16:creationId xmlns:a16="http://schemas.microsoft.com/office/drawing/2014/main" id="{BE537E06-819F-4735-8398-433944E41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182" y="3489376"/>
            <a:ext cx="449408" cy="446581"/>
          </a:xfrm>
          <a:prstGeom prst="rect">
            <a:avLst/>
          </a:prstGeom>
        </p:spPr>
      </p:pic>
      <p:pic>
        <p:nvPicPr>
          <p:cNvPr id="13" name="Picture 12" descr="A close up of a coin&#10;&#10;Description automatically generated">
            <a:extLst>
              <a:ext uri="{FF2B5EF4-FFF2-40B4-BE49-F238E27FC236}">
                <a16:creationId xmlns:a16="http://schemas.microsoft.com/office/drawing/2014/main" id="{3758C95D-B6EE-4CC4-BCA7-6090726DE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471" y="3481449"/>
            <a:ext cx="640800" cy="640800"/>
          </a:xfrm>
          <a:prstGeom prst="rect">
            <a:avLst/>
          </a:prstGeom>
        </p:spPr>
      </p:pic>
      <p:pic>
        <p:nvPicPr>
          <p:cNvPr id="14" name="Picture 13" descr="A close up of a coin&#10;&#10;Description automatically generated">
            <a:extLst>
              <a:ext uri="{FF2B5EF4-FFF2-40B4-BE49-F238E27FC236}">
                <a16:creationId xmlns:a16="http://schemas.microsoft.com/office/drawing/2014/main" id="{2A040367-CEDD-4FEF-A091-AC0686668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963" y="2809469"/>
            <a:ext cx="640800" cy="640800"/>
          </a:xfrm>
          <a:prstGeom prst="rect">
            <a:avLst/>
          </a:prstGeom>
        </p:spPr>
      </p:pic>
      <p:pic>
        <p:nvPicPr>
          <p:cNvPr id="15" name="Picture 14" descr="A close up of a coin&#10;&#10;Description automatically generated">
            <a:extLst>
              <a:ext uri="{FF2B5EF4-FFF2-40B4-BE49-F238E27FC236}">
                <a16:creationId xmlns:a16="http://schemas.microsoft.com/office/drawing/2014/main" id="{5072450B-5F0C-4C8C-82CE-7D069A2F0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232" y="3549892"/>
            <a:ext cx="640800" cy="640800"/>
          </a:xfrm>
          <a:prstGeom prst="rect">
            <a:avLst/>
          </a:prstGeom>
        </p:spPr>
      </p:pic>
      <p:pic>
        <p:nvPicPr>
          <p:cNvPr id="16" name="Picture 15" descr="A close up of a coin&#10;&#10;Description automatically generated">
            <a:extLst>
              <a:ext uri="{FF2B5EF4-FFF2-40B4-BE49-F238E27FC236}">
                <a16:creationId xmlns:a16="http://schemas.microsoft.com/office/drawing/2014/main" id="{E50E7D1F-9175-458B-95FB-F4F3C3C54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3017" y="3048201"/>
            <a:ext cx="640800" cy="640800"/>
          </a:xfrm>
          <a:prstGeom prst="rect">
            <a:avLst/>
          </a:prstGeom>
        </p:spPr>
      </p:pic>
      <p:sp>
        <p:nvSpPr>
          <p:cNvPr id="22" name="TextBox 21">
            <a:extLst>
              <a:ext uri="{FF2B5EF4-FFF2-40B4-BE49-F238E27FC236}">
                <a16:creationId xmlns:a16="http://schemas.microsoft.com/office/drawing/2014/main" id="{4F8F6877-5581-4719-8334-5F425C3B2EF3}"/>
              </a:ext>
            </a:extLst>
          </p:cNvPr>
          <p:cNvSpPr txBox="1"/>
          <p:nvPr/>
        </p:nvSpPr>
        <p:spPr bwMode="auto">
          <a:xfrm>
            <a:off x="2551768" y="531638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23" name="TextBox 22">
            <a:extLst>
              <a:ext uri="{FF2B5EF4-FFF2-40B4-BE49-F238E27FC236}">
                <a16:creationId xmlns:a16="http://schemas.microsoft.com/office/drawing/2014/main" id="{A50F81B2-3026-493A-B278-F65829951854}"/>
              </a:ext>
            </a:extLst>
          </p:cNvPr>
          <p:cNvSpPr txBox="1"/>
          <p:nvPr/>
        </p:nvSpPr>
        <p:spPr bwMode="auto">
          <a:xfrm>
            <a:off x="5756508" y="5316388"/>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167375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750" tmFilter="0, 0; .2, .5; .8, .5; 1, 0"/>
                                        <p:tgtEl>
                                          <p:spTgt spid="7"/>
                                        </p:tgtEl>
                                      </p:cBhvr>
                                    </p:animEffect>
                                    <p:animScale>
                                      <p:cBhvr>
                                        <p:cTn id="7" dur="375"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8"/>
                                        </p:tgtEl>
                                      </p:cBhvr>
                                    </p:animEffect>
                                    <p:animScale>
                                      <p:cBhvr>
                                        <p:cTn id="12" dur="375"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6"/>
                                        </p:tgtEl>
                                      </p:cBhvr>
                                    </p:animEffect>
                                    <p:animScale>
                                      <p:cBhvr>
                                        <p:cTn id="22" dur="375"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750" tmFilter="0, 0; .2, .5; .8, .5; 1, 0"/>
                                        <p:tgtEl>
                                          <p:spTgt spid="13"/>
                                        </p:tgtEl>
                                      </p:cBhvr>
                                    </p:animEffect>
                                    <p:animScale>
                                      <p:cBhvr>
                                        <p:cTn id="27" dur="375" autoRev="1" fill="hold"/>
                                        <p:tgtEl>
                                          <p:spTgt spid="1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750" tmFilter="0, 0; .2, .5; .8, .5; 1, 0"/>
                                        <p:tgtEl>
                                          <p:spTgt spid="14"/>
                                        </p:tgtEl>
                                      </p:cBhvr>
                                    </p:animEffect>
                                    <p:animScale>
                                      <p:cBhvr>
                                        <p:cTn id="32" dur="375" autoRev="1" fill="hold"/>
                                        <p:tgtEl>
                                          <p:spTgt spid="1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750" tmFilter="0, 0; .2, .5; .8, .5; 1, 0"/>
                                        <p:tgtEl>
                                          <p:spTgt spid="15"/>
                                        </p:tgtEl>
                                      </p:cBhvr>
                                    </p:animEffect>
                                    <p:animScale>
                                      <p:cBhvr>
                                        <p:cTn id="37" dur="375" autoRev="1" fill="hold"/>
                                        <p:tgtEl>
                                          <p:spTgt spid="15"/>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750" tmFilter="0, 0; .2, .5; .8, .5; 1, 0"/>
                                        <p:tgtEl>
                                          <p:spTgt spid="16"/>
                                        </p:tgtEl>
                                      </p:cBhvr>
                                    </p:animEffect>
                                    <p:animScale>
                                      <p:cBhvr>
                                        <p:cTn id="42" dur="375" autoRev="1" fill="hold"/>
                                        <p:tgtEl>
                                          <p:spTgt spid="16"/>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5:7</a:t>
            </a:r>
          </a:p>
        </p:txBody>
      </p:sp>
      <p:sp>
        <p:nvSpPr>
          <p:cNvPr id="9" name="TextBox 8">
            <a:extLst>
              <a:ext uri="{FF2B5EF4-FFF2-40B4-BE49-F238E27FC236}">
                <a16:creationId xmlns:a16="http://schemas.microsoft.com/office/drawing/2014/main" id="{5FF8A78A-FF8B-40AE-97B0-B37B86962C01}"/>
              </a:ext>
            </a:extLst>
          </p:cNvPr>
          <p:cNvSpPr txBox="1"/>
          <p:nvPr/>
        </p:nvSpPr>
        <p:spPr bwMode="auto">
          <a:xfrm>
            <a:off x="1203962" y="3672607"/>
            <a:ext cx="6736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What could you buy with the coins in this purse?</a:t>
            </a:r>
          </a:p>
        </p:txBody>
      </p:sp>
      <p:sp>
        <p:nvSpPr>
          <p:cNvPr id="12" name="TextBox 11">
            <a:extLst>
              <a:ext uri="{FF2B5EF4-FFF2-40B4-BE49-F238E27FC236}">
                <a16:creationId xmlns:a16="http://schemas.microsoft.com/office/drawing/2014/main" id="{BCC9D459-815F-4B20-A214-B4B883E328F6}"/>
              </a:ext>
            </a:extLst>
          </p:cNvPr>
          <p:cNvSpPr txBox="1"/>
          <p:nvPr/>
        </p:nvSpPr>
        <p:spPr bwMode="auto">
          <a:xfrm>
            <a:off x="5654516" y="4922117"/>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4" name="TextBox 13">
            <a:extLst>
              <a:ext uri="{FF2B5EF4-FFF2-40B4-BE49-F238E27FC236}">
                <a16:creationId xmlns:a16="http://schemas.microsoft.com/office/drawing/2014/main" id="{A29B144F-520A-4C3E-8F86-A906ACEE2DA5}"/>
              </a:ext>
            </a:extLst>
          </p:cNvPr>
          <p:cNvSpPr txBox="1"/>
          <p:nvPr/>
        </p:nvSpPr>
        <p:spPr bwMode="auto">
          <a:xfrm>
            <a:off x="5654516" y="4922117"/>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18</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5" name="TextBox 14">
            <a:extLst>
              <a:ext uri="{FF2B5EF4-FFF2-40B4-BE49-F238E27FC236}">
                <a16:creationId xmlns:a16="http://schemas.microsoft.com/office/drawing/2014/main" id="{5767DA90-5503-4241-BCD5-1B02CA1F64F4}"/>
              </a:ext>
            </a:extLst>
          </p:cNvPr>
          <p:cNvSpPr txBox="1"/>
          <p:nvPr/>
        </p:nvSpPr>
        <p:spPr bwMode="auto">
          <a:xfrm>
            <a:off x="5654516" y="4922117"/>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sp>
        <p:nvSpPr>
          <p:cNvPr id="16" name="TextBox 15">
            <a:extLst>
              <a:ext uri="{FF2B5EF4-FFF2-40B4-BE49-F238E27FC236}">
                <a16:creationId xmlns:a16="http://schemas.microsoft.com/office/drawing/2014/main" id="{34805439-5D5B-4220-976F-2D34456964C2}"/>
              </a:ext>
            </a:extLst>
          </p:cNvPr>
          <p:cNvSpPr txBox="1"/>
          <p:nvPr/>
        </p:nvSpPr>
        <p:spPr bwMode="auto">
          <a:xfrm>
            <a:off x="5654516" y="4922117"/>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p>
        </p:txBody>
      </p:sp>
      <p:pic>
        <p:nvPicPr>
          <p:cNvPr id="18" name="Picture 17">
            <a:extLst>
              <a:ext uri="{FF2B5EF4-FFF2-40B4-BE49-F238E27FC236}">
                <a16:creationId xmlns:a16="http://schemas.microsoft.com/office/drawing/2014/main" id="{12F4C51C-B86A-4FF7-8E84-1E03FCE5A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809" y="901809"/>
            <a:ext cx="1076550" cy="1217873"/>
          </a:xfrm>
          <a:prstGeom prst="rect">
            <a:avLst/>
          </a:prstGeom>
        </p:spPr>
      </p:pic>
      <p:pic>
        <p:nvPicPr>
          <p:cNvPr id="20" name="Picture 19" descr="A drawing of a face&#10;&#10;Description automatically generated">
            <a:extLst>
              <a:ext uri="{FF2B5EF4-FFF2-40B4-BE49-F238E27FC236}">
                <a16:creationId xmlns:a16="http://schemas.microsoft.com/office/drawing/2014/main" id="{03C499D5-FC46-489F-99DA-DA8F6BFC8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725" y="909110"/>
            <a:ext cx="1076550" cy="1217873"/>
          </a:xfrm>
          <a:prstGeom prst="rect">
            <a:avLst/>
          </a:prstGeom>
        </p:spPr>
      </p:pic>
      <p:pic>
        <p:nvPicPr>
          <p:cNvPr id="22" name="Picture 21" descr="A drawing of a face&#10;&#10;Description automatically generated">
            <a:extLst>
              <a:ext uri="{FF2B5EF4-FFF2-40B4-BE49-F238E27FC236}">
                <a16:creationId xmlns:a16="http://schemas.microsoft.com/office/drawing/2014/main" id="{90F8397F-F728-45E6-85C4-19FB7EECC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641" y="901808"/>
            <a:ext cx="1076550" cy="1217873"/>
          </a:xfrm>
          <a:prstGeom prst="rect">
            <a:avLst/>
          </a:prstGeom>
        </p:spPr>
      </p:pic>
      <p:pic>
        <p:nvPicPr>
          <p:cNvPr id="24" name="Picture 23" descr="A drawing of a face&#10;&#10;Description automatically generated">
            <a:extLst>
              <a:ext uri="{FF2B5EF4-FFF2-40B4-BE49-F238E27FC236}">
                <a16:creationId xmlns:a16="http://schemas.microsoft.com/office/drawing/2014/main" id="{41643F10-D3A5-4ED4-9307-070E4FBA5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7809" y="2211127"/>
            <a:ext cx="1076550" cy="1217873"/>
          </a:xfrm>
          <a:prstGeom prst="rect">
            <a:avLst/>
          </a:prstGeom>
        </p:spPr>
      </p:pic>
      <p:pic>
        <p:nvPicPr>
          <p:cNvPr id="26" name="Picture 25">
            <a:extLst>
              <a:ext uri="{FF2B5EF4-FFF2-40B4-BE49-F238E27FC236}">
                <a16:creationId xmlns:a16="http://schemas.microsoft.com/office/drawing/2014/main" id="{B2CD865F-C9D8-418E-BB78-5BE8A14E4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3725" y="2211126"/>
            <a:ext cx="1076550" cy="1217873"/>
          </a:xfrm>
          <a:prstGeom prst="rect">
            <a:avLst/>
          </a:prstGeom>
        </p:spPr>
      </p:pic>
      <p:grpSp>
        <p:nvGrpSpPr>
          <p:cNvPr id="59" name="Group 58">
            <a:extLst>
              <a:ext uri="{FF2B5EF4-FFF2-40B4-BE49-F238E27FC236}">
                <a16:creationId xmlns:a16="http://schemas.microsoft.com/office/drawing/2014/main" id="{6438D62D-B04E-4E36-9437-BEA46F60C9DC}"/>
              </a:ext>
            </a:extLst>
          </p:cNvPr>
          <p:cNvGrpSpPr/>
          <p:nvPr/>
        </p:nvGrpSpPr>
        <p:grpSpPr>
          <a:xfrm>
            <a:off x="2757199" y="4358324"/>
            <a:ext cx="2486603" cy="1658747"/>
            <a:chOff x="5406059" y="4358324"/>
            <a:chExt cx="2486603" cy="1658747"/>
          </a:xfrm>
        </p:grpSpPr>
        <p:pic>
          <p:nvPicPr>
            <p:cNvPr id="10" name="Picture 9" descr="A close up of a device&#10;&#10;Description automatically generated">
              <a:extLst>
                <a:ext uri="{FF2B5EF4-FFF2-40B4-BE49-F238E27FC236}">
                  <a16:creationId xmlns:a16="http://schemas.microsoft.com/office/drawing/2014/main" id="{76372EE5-025E-40E6-A987-66AB7E75D1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06059" y="4358324"/>
              <a:ext cx="2486603" cy="1658747"/>
            </a:xfrm>
            <a:prstGeom prst="rect">
              <a:avLst/>
            </a:prstGeom>
          </p:spPr>
        </p:pic>
        <p:pic>
          <p:nvPicPr>
            <p:cNvPr id="19" name="Picture 18" descr="A close up of a coin&#10;&#10;Description automatically generated">
              <a:extLst>
                <a:ext uri="{FF2B5EF4-FFF2-40B4-BE49-F238E27FC236}">
                  <a16:creationId xmlns:a16="http://schemas.microsoft.com/office/drawing/2014/main" id="{D496E671-4E77-4F24-9AD6-93FCD57D79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6147" y="4593665"/>
              <a:ext cx="405752" cy="403200"/>
            </a:xfrm>
            <a:prstGeom prst="rect">
              <a:avLst/>
            </a:prstGeom>
          </p:spPr>
        </p:pic>
        <p:pic>
          <p:nvPicPr>
            <p:cNvPr id="21" name="Picture 20" descr="A close up of a coin&#10;&#10;Description automatically generated">
              <a:extLst>
                <a:ext uri="{FF2B5EF4-FFF2-40B4-BE49-F238E27FC236}">
                  <a16:creationId xmlns:a16="http://schemas.microsoft.com/office/drawing/2014/main" id="{65A39231-8F34-4197-8676-02DE030D45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9097" y="4563723"/>
              <a:ext cx="405752" cy="403200"/>
            </a:xfrm>
            <a:prstGeom prst="rect">
              <a:avLst/>
            </a:prstGeom>
          </p:spPr>
        </p:pic>
        <p:pic>
          <p:nvPicPr>
            <p:cNvPr id="23" name="Picture 22" descr="A close up of a coin&#10;&#10;Description automatically generated">
              <a:extLst>
                <a:ext uri="{FF2B5EF4-FFF2-40B4-BE49-F238E27FC236}">
                  <a16:creationId xmlns:a16="http://schemas.microsoft.com/office/drawing/2014/main" id="{ACAF02A2-CDC3-4997-A6E8-2AD651190C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1198" y="4532915"/>
              <a:ext cx="405752" cy="403200"/>
            </a:xfrm>
            <a:prstGeom prst="rect">
              <a:avLst/>
            </a:prstGeom>
          </p:spPr>
        </p:pic>
        <p:pic>
          <p:nvPicPr>
            <p:cNvPr id="25" name="Picture 24" descr="A close up of a coin&#10;&#10;Description automatically generated">
              <a:extLst>
                <a:ext uri="{FF2B5EF4-FFF2-40B4-BE49-F238E27FC236}">
                  <a16:creationId xmlns:a16="http://schemas.microsoft.com/office/drawing/2014/main" id="{0A0998B0-67FF-4131-8A88-E6896722D2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2053" y="4963023"/>
              <a:ext cx="405752" cy="403200"/>
            </a:xfrm>
            <a:prstGeom prst="rect">
              <a:avLst/>
            </a:prstGeom>
          </p:spPr>
        </p:pic>
        <p:pic>
          <p:nvPicPr>
            <p:cNvPr id="27" name="Picture 26" descr="A close up of a coin&#10;&#10;Description automatically generated">
              <a:extLst>
                <a:ext uri="{FF2B5EF4-FFF2-40B4-BE49-F238E27FC236}">
                  <a16:creationId xmlns:a16="http://schemas.microsoft.com/office/drawing/2014/main" id="{CCF1597E-0974-4CF9-83DF-FAA1CA263B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0643" y="5359674"/>
              <a:ext cx="405752" cy="403200"/>
            </a:xfrm>
            <a:prstGeom prst="rect">
              <a:avLst/>
            </a:prstGeom>
          </p:spPr>
        </p:pic>
        <p:pic>
          <p:nvPicPr>
            <p:cNvPr id="28" name="Picture 27" descr="A close up of a coin&#10;&#10;Description automatically generated">
              <a:extLst>
                <a:ext uri="{FF2B5EF4-FFF2-40B4-BE49-F238E27FC236}">
                  <a16:creationId xmlns:a16="http://schemas.microsoft.com/office/drawing/2014/main" id="{D3DD56EF-3342-423C-BC30-7BA7A0CF13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3414" y="4957595"/>
              <a:ext cx="405752" cy="403200"/>
            </a:xfrm>
            <a:prstGeom prst="rect">
              <a:avLst/>
            </a:prstGeom>
          </p:spPr>
        </p:pic>
        <p:pic>
          <p:nvPicPr>
            <p:cNvPr id="29" name="Picture 28" descr="A close up of a coin&#10;&#10;Description automatically generated">
              <a:extLst>
                <a:ext uri="{FF2B5EF4-FFF2-40B4-BE49-F238E27FC236}">
                  <a16:creationId xmlns:a16="http://schemas.microsoft.com/office/drawing/2014/main" id="{A89183AD-5C93-44F3-95D2-543824D87E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8664" y="5357089"/>
              <a:ext cx="405752" cy="403200"/>
            </a:xfrm>
            <a:prstGeom prst="rect">
              <a:avLst/>
            </a:prstGeom>
          </p:spPr>
        </p:pic>
        <p:pic>
          <p:nvPicPr>
            <p:cNvPr id="30" name="Picture 29" descr="A close up of a coin&#10;&#10;Description automatically generated">
              <a:extLst>
                <a:ext uri="{FF2B5EF4-FFF2-40B4-BE49-F238E27FC236}">
                  <a16:creationId xmlns:a16="http://schemas.microsoft.com/office/drawing/2014/main" id="{FF564FE2-9182-4586-B3CB-C48848AAD4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4527" y="4963188"/>
              <a:ext cx="405752" cy="403200"/>
            </a:xfrm>
            <a:prstGeom prst="rect">
              <a:avLst/>
            </a:prstGeom>
          </p:spPr>
        </p:pic>
        <p:pic>
          <p:nvPicPr>
            <p:cNvPr id="31" name="Picture 30" descr="A close up of a coin&#10;&#10;Description automatically generated">
              <a:extLst>
                <a:ext uri="{FF2B5EF4-FFF2-40B4-BE49-F238E27FC236}">
                  <a16:creationId xmlns:a16="http://schemas.microsoft.com/office/drawing/2014/main" id="{6473716B-A1BA-4D9C-93B4-EC60266E22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0183" y="5377662"/>
              <a:ext cx="405752" cy="403200"/>
            </a:xfrm>
            <a:prstGeom prst="rect">
              <a:avLst/>
            </a:prstGeom>
          </p:spPr>
        </p:pic>
      </p:grpSp>
      <p:grpSp>
        <p:nvGrpSpPr>
          <p:cNvPr id="5" name="Group 4">
            <a:extLst>
              <a:ext uri="{FF2B5EF4-FFF2-40B4-BE49-F238E27FC236}">
                <a16:creationId xmlns:a16="http://schemas.microsoft.com/office/drawing/2014/main" id="{C87C4963-B93C-4C28-A639-A9B01BFF5157}"/>
              </a:ext>
            </a:extLst>
          </p:cNvPr>
          <p:cNvGrpSpPr/>
          <p:nvPr/>
        </p:nvGrpSpPr>
        <p:grpSpPr>
          <a:xfrm>
            <a:off x="2739638" y="4318906"/>
            <a:ext cx="2521725" cy="1698165"/>
            <a:chOff x="12495" y="4318906"/>
            <a:chExt cx="2521725" cy="1698165"/>
          </a:xfrm>
        </p:grpSpPr>
        <p:pic>
          <p:nvPicPr>
            <p:cNvPr id="11" name="Picture 10" descr="A close up of a device&#10;&#10;Description automatically generated">
              <a:extLst>
                <a:ext uri="{FF2B5EF4-FFF2-40B4-BE49-F238E27FC236}">
                  <a16:creationId xmlns:a16="http://schemas.microsoft.com/office/drawing/2014/main" id="{15EADF47-BE0A-473A-B425-BC115671556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2495" y="4318906"/>
              <a:ext cx="2521725" cy="1698165"/>
            </a:xfrm>
            <a:prstGeom prst="rect">
              <a:avLst/>
            </a:prstGeom>
          </p:spPr>
        </p:pic>
        <p:pic>
          <p:nvPicPr>
            <p:cNvPr id="17" name="Picture 16" descr="A close up of a coin&#10;&#10;Description automatically generated">
              <a:extLst>
                <a:ext uri="{FF2B5EF4-FFF2-40B4-BE49-F238E27FC236}">
                  <a16:creationId xmlns:a16="http://schemas.microsoft.com/office/drawing/2014/main" id="{02C01F67-0B5E-4AF5-8AAD-DE384FB515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707" y="4905074"/>
              <a:ext cx="554400" cy="554400"/>
            </a:xfrm>
            <a:prstGeom prst="rect">
              <a:avLst/>
            </a:prstGeom>
          </p:spPr>
        </p:pic>
        <p:pic>
          <p:nvPicPr>
            <p:cNvPr id="32" name="Picture 31" descr="A close up of a coin&#10;&#10;Description automatically generated">
              <a:extLst>
                <a:ext uri="{FF2B5EF4-FFF2-40B4-BE49-F238E27FC236}">
                  <a16:creationId xmlns:a16="http://schemas.microsoft.com/office/drawing/2014/main" id="{48DBA8F1-E000-4BFE-87F0-6291C3DA5F2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046" y="4470482"/>
              <a:ext cx="554400" cy="554400"/>
            </a:xfrm>
            <a:prstGeom prst="rect">
              <a:avLst/>
            </a:prstGeom>
          </p:spPr>
        </p:pic>
        <p:pic>
          <p:nvPicPr>
            <p:cNvPr id="34" name="Picture 33" descr="A close up of a coin&#10;&#10;Description automatically generated">
              <a:extLst>
                <a:ext uri="{FF2B5EF4-FFF2-40B4-BE49-F238E27FC236}">
                  <a16:creationId xmlns:a16="http://schemas.microsoft.com/office/drawing/2014/main" id="{C9702FA5-46BA-4D4A-BBE4-91F26D0317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763" y="4456196"/>
              <a:ext cx="554400" cy="554400"/>
            </a:xfrm>
            <a:prstGeom prst="rect">
              <a:avLst/>
            </a:prstGeom>
          </p:spPr>
        </p:pic>
        <p:pic>
          <p:nvPicPr>
            <p:cNvPr id="35" name="Picture 34" descr="A close up of a coin&#10;&#10;Description automatically generated">
              <a:extLst>
                <a:ext uri="{FF2B5EF4-FFF2-40B4-BE49-F238E27FC236}">
                  <a16:creationId xmlns:a16="http://schemas.microsoft.com/office/drawing/2014/main" id="{76550458-A9C6-4288-B70F-A402FBDCE9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67281" y="5383782"/>
              <a:ext cx="554400" cy="554400"/>
            </a:xfrm>
            <a:prstGeom prst="rect">
              <a:avLst/>
            </a:prstGeom>
          </p:spPr>
        </p:pic>
        <p:pic>
          <p:nvPicPr>
            <p:cNvPr id="36" name="Picture 35" descr="A close up of a coin&#10;&#10;Description automatically generated">
              <a:extLst>
                <a:ext uri="{FF2B5EF4-FFF2-40B4-BE49-F238E27FC236}">
                  <a16:creationId xmlns:a16="http://schemas.microsoft.com/office/drawing/2014/main" id="{F4037A62-1ED5-4A23-A91D-F9019BFF55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5583" y="5373366"/>
              <a:ext cx="554400" cy="554400"/>
            </a:xfrm>
            <a:prstGeom prst="rect">
              <a:avLst/>
            </a:prstGeom>
          </p:spPr>
        </p:pic>
        <p:pic>
          <p:nvPicPr>
            <p:cNvPr id="37" name="Picture 36" descr="A close up of a coin&#10;&#10;Description automatically generated">
              <a:extLst>
                <a:ext uri="{FF2B5EF4-FFF2-40B4-BE49-F238E27FC236}">
                  <a16:creationId xmlns:a16="http://schemas.microsoft.com/office/drawing/2014/main" id="{1EF7DA8D-6FE6-4D5B-BE09-F524BF4EE75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6012" y="4875749"/>
              <a:ext cx="554400" cy="554400"/>
            </a:xfrm>
            <a:prstGeom prst="rect">
              <a:avLst/>
            </a:prstGeom>
          </p:spPr>
        </p:pic>
        <p:pic>
          <p:nvPicPr>
            <p:cNvPr id="38" name="Picture 37" descr="A close up of a coin&#10;&#10;Description automatically generated">
              <a:extLst>
                <a:ext uri="{FF2B5EF4-FFF2-40B4-BE49-F238E27FC236}">
                  <a16:creationId xmlns:a16="http://schemas.microsoft.com/office/drawing/2014/main" id="{010A810E-5B65-4705-9A98-3E98EA7470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3698" y="4976447"/>
              <a:ext cx="554400" cy="554400"/>
            </a:xfrm>
            <a:prstGeom prst="rect">
              <a:avLst/>
            </a:prstGeom>
          </p:spPr>
        </p:pic>
        <p:pic>
          <p:nvPicPr>
            <p:cNvPr id="39" name="Picture 38" descr="A close up of a coin&#10;&#10;Description automatically generated">
              <a:extLst>
                <a:ext uri="{FF2B5EF4-FFF2-40B4-BE49-F238E27FC236}">
                  <a16:creationId xmlns:a16="http://schemas.microsoft.com/office/drawing/2014/main" id="{97ABE420-70C6-49D1-9E6B-3228BB5C78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405" y="5382424"/>
              <a:ext cx="554400" cy="554400"/>
            </a:xfrm>
            <a:prstGeom prst="rect">
              <a:avLst/>
            </a:prstGeom>
          </p:spPr>
        </p:pic>
        <p:pic>
          <p:nvPicPr>
            <p:cNvPr id="33" name="Picture 32" descr="A close up of a coin&#10;&#10;Description automatically generated">
              <a:extLst>
                <a:ext uri="{FF2B5EF4-FFF2-40B4-BE49-F238E27FC236}">
                  <a16:creationId xmlns:a16="http://schemas.microsoft.com/office/drawing/2014/main" id="{8BF24642-A8EB-4FF6-9356-B013827AB8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000" y="4460958"/>
              <a:ext cx="554400" cy="554400"/>
            </a:xfrm>
            <a:prstGeom prst="rect">
              <a:avLst/>
            </a:prstGeom>
          </p:spPr>
        </p:pic>
      </p:grpSp>
      <p:grpSp>
        <p:nvGrpSpPr>
          <p:cNvPr id="7" name="Group 6">
            <a:extLst>
              <a:ext uri="{FF2B5EF4-FFF2-40B4-BE49-F238E27FC236}">
                <a16:creationId xmlns:a16="http://schemas.microsoft.com/office/drawing/2014/main" id="{50051659-7012-4E38-A012-6937FE8A6FF2}"/>
              </a:ext>
            </a:extLst>
          </p:cNvPr>
          <p:cNvGrpSpPr/>
          <p:nvPr/>
        </p:nvGrpSpPr>
        <p:grpSpPr>
          <a:xfrm>
            <a:off x="2733776" y="4358324"/>
            <a:ext cx="2486603" cy="1658747"/>
            <a:chOff x="2733776" y="4358324"/>
            <a:chExt cx="2486603" cy="1658747"/>
          </a:xfrm>
        </p:grpSpPr>
        <p:pic>
          <p:nvPicPr>
            <p:cNvPr id="8" name="Picture 7" descr="A picture containing object&#10;&#10;Description automatically generated">
              <a:extLst>
                <a:ext uri="{FF2B5EF4-FFF2-40B4-BE49-F238E27FC236}">
                  <a16:creationId xmlns:a16="http://schemas.microsoft.com/office/drawing/2014/main" id="{52EDFA7D-DD57-4E9A-9765-D97B0808F8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3776" y="4358324"/>
              <a:ext cx="2486603" cy="1658747"/>
            </a:xfrm>
            <a:prstGeom prst="rect">
              <a:avLst/>
            </a:prstGeom>
          </p:spPr>
        </p:pic>
        <p:pic>
          <p:nvPicPr>
            <p:cNvPr id="40" name="Picture 39" descr="A close up of a coin&#10;&#10;Description automatically generated">
              <a:extLst>
                <a:ext uri="{FF2B5EF4-FFF2-40B4-BE49-F238E27FC236}">
                  <a16:creationId xmlns:a16="http://schemas.microsoft.com/office/drawing/2014/main" id="{551601F2-15C3-4207-9C05-E45C71CE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772" y="4626444"/>
              <a:ext cx="405752" cy="403200"/>
            </a:xfrm>
            <a:prstGeom prst="rect">
              <a:avLst/>
            </a:prstGeom>
          </p:spPr>
        </p:pic>
        <p:pic>
          <p:nvPicPr>
            <p:cNvPr id="41" name="Picture 40" descr="A close up of a coin&#10;&#10;Description automatically generated">
              <a:extLst>
                <a:ext uri="{FF2B5EF4-FFF2-40B4-BE49-F238E27FC236}">
                  <a16:creationId xmlns:a16="http://schemas.microsoft.com/office/drawing/2014/main" id="{5D361579-410C-4337-8449-57232D0E43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7979" y="4483415"/>
              <a:ext cx="405752" cy="403200"/>
            </a:xfrm>
            <a:prstGeom prst="rect">
              <a:avLst/>
            </a:prstGeom>
          </p:spPr>
        </p:pic>
        <p:pic>
          <p:nvPicPr>
            <p:cNvPr id="42" name="Picture 41" descr="A close up of a coin&#10;&#10;Description automatically generated">
              <a:extLst>
                <a:ext uri="{FF2B5EF4-FFF2-40B4-BE49-F238E27FC236}">
                  <a16:creationId xmlns:a16="http://schemas.microsoft.com/office/drawing/2014/main" id="{310D2675-5994-46D8-A7C9-16665263B3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1713" y="5336431"/>
              <a:ext cx="405752" cy="403200"/>
            </a:xfrm>
            <a:prstGeom prst="rect">
              <a:avLst/>
            </a:prstGeom>
          </p:spPr>
        </p:pic>
        <p:pic>
          <p:nvPicPr>
            <p:cNvPr id="43" name="Picture 42" descr="A close up of a coin&#10;&#10;Description automatically generated">
              <a:extLst>
                <a:ext uri="{FF2B5EF4-FFF2-40B4-BE49-F238E27FC236}">
                  <a16:creationId xmlns:a16="http://schemas.microsoft.com/office/drawing/2014/main" id="{96EBA137-5C74-4CDB-B063-946ECFE402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1954" y="5190348"/>
              <a:ext cx="405752" cy="403200"/>
            </a:xfrm>
            <a:prstGeom prst="rect">
              <a:avLst/>
            </a:prstGeom>
          </p:spPr>
        </p:pic>
        <p:pic>
          <p:nvPicPr>
            <p:cNvPr id="44" name="Picture 43">
              <a:extLst>
                <a:ext uri="{FF2B5EF4-FFF2-40B4-BE49-F238E27FC236}">
                  <a16:creationId xmlns:a16="http://schemas.microsoft.com/office/drawing/2014/main" id="{E4323AE2-48E1-4F20-A1C9-916A7F1CAC3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0147" y="4747030"/>
              <a:ext cx="532800" cy="532800"/>
            </a:xfrm>
            <a:prstGeom prst="rect">
              <a:avLst/>
            </a:prstGeom>
          </p:spPr>
        </p:pic>
      </p:grpSp>
      <p:grpSp>
        <p:nvGrpSpPr>
          <p:cNvPr id="13" name="Group 12">
            <a:extLst>
              <a:ext uri="{FF2B5EF4-FFF2-40B4-BE49-F238E27FC236}">
                <a16:creationId xmlns:a16="http://schemas.microsoft.com/office/drawing/2014/main" id="{846C665E-10E7-4C82-B4CE-71D6AA996D6F}"/>
              </a:ext>
            </a:extLst>
          </p:cNvPr>
          <p:cNvGrpSpPr/>
          <p:nvPr/>
        </p:nvGrpSpPr>
        <p:grpSpPr>
          <a:xfrm>
            <a:off x="2705100" y="4320507"/>
            <a:ext cx="2530079" cy="1698165"/>
            <a:chOff x="2705100" y="2499676"/>
            <a:chExt cx="2530079" cy="1698165"/>
          </a:xfrm>
        </p:grpSpPr>
        <p:pic>
          <p:nvPicPr>
            <p:cNvPr id="6" name="Picture 5" descr="A close up of a device&#10;&#10;Description automatically generated">
              <a:extLst>
                <a:ext uri="{FF2B5EF4-FFF2-40B4-BE49-F238E27FC236}">
                  <a16:creationId xmlns:a16="http://schemas.microsoft.com/office/drawing/2014/main" id="{88CDA36E-C354-44A1-B818-A5155E9EAC8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167" t="-3061"/>
            <a:stretch/>
          </p:blipFill>
          <p:spPr>
            <a:xfrm>
              <a:off x="2705100" y="2499676"/>
              <a:ext cx="2530079" cy="1698165"/>
            </a:xfrm>
            <a:prstGeom prst="rect">
              <a:avLst/>
            </a:prstGeom>
          </p:spPr>
        </p:pic>
        <p:pic>
          <p:nvPicPr>
            <p:cNvPr id="45" name="Picture 44">
              <a:extLst>
                <a:ext uri="{FF2B5EF4-FFF2-40B4-BE49-F238E27FC236}">
                  <a16:creationId xmlns:a16="http://schemas.microsoft.com/office/drawing/2014/main" id="{9F20E2C3-EF57-42E1-A1CF-DCB7FCCDE10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79039" y="3135045"/>
              <a:ext cx="532800" cy="532800"/>
            </a:xfrm>
            <a:prstGeom prst="rect">
              <a:avLst/>
            </a:prstGeom>
          </p:spPr>
        </p:pic>
        <p:pic>
          <p:nvPicPr>
            <p:cNvPr id="51" name="Picture 50">
              <a:extLst>
                <a:ext uri="{FF2B5EF4-FFF2-40B4-BE49-F238E27FC236}">
                  <a16:creationId xmlns:a16="http://schemas.microsoft.com/office/drawing/2014/main" id="{A49B1653-77C1-482C-82B0-A9CD02FCF80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7045" y="2652482"/>
              <a:ext cx="532800" cy="532800"/>
            </a:xfrm>
            <a:prstGeom prst="rect">
              <a:avLst/>
            </a:prstGeom>
          </p:spPr>
        </p:pic>
        <p:pic>
          <p:nvPicPr>
            <p:cNvPr id="52" name="Picture 51">
              <a:extLst>
                <a:ext uri="{FF2B5EF4-FFF2-40B4-BE49-F238E27FC236}">
                  <a16:creationId xmlns:a16="http://schemas.microsoft.com/office/drawing/2014/main" id="{205E41FA-38C8-47D9-8A81-85AA003C693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20689" y="3100461"/>
              <a:ext cx="532800" cy="532800"/>
            </a:xfrm>
            <a:prstGeom prst="rect">
              <a:avLst/>
            </a:prstGeom>
          </p:spPr>
        </p:pic>
        <p:pic>
          <p:nvPicPr>
            <p:cNvPr id="53" name="Picture 52">
              <a:extLst>
                <a:ext uri="{FF2B5EF4-FFF2-40B4-BE49-F238E27FC236}">
                  <a16:creationId xmlns:a16="http://schemas.microsoft.com/office/drawing/2014/main" id="{F7CA1618-F97A-4EDB-9213-A80F96AAB0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35215" y="3451682"/>
              <a:ext cx="532800" cy="532800"/>
            </a:xfrm>
            <a:prstGeom prst="rect">
              <a:avLst/>
            </a:prstGeom>
          </p:spPr>
        </p:pic>
        <p:pic>
          <p:nvPicPr>
            <p:cNvPr id="54" name="Picture 53">
              <a:extLst>
                <a:ext uri="{FF2B5EF4-FFF2-40B4-BE49-F238E27FC236}">
                  <a16:creationId xmlns:a16="http://schemas.microsoft.com/office/drawing/2014/main" id="{72EB56F0-4485-45EA-A81F-A664559A439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2133" y="3528575"/>
              <a:ext cx="532800" cy="532800"/>
            </a:xfrm>
            <a:prstGeom prst="rect">
              <a:avLst/>
            </a:prstGeom>
          </p:spPr>
        </p:pic>
        <p:pic>
          <p:nvPicPr>
            <p:cNvPr id="55" name="Picture 54">
              <a:extLst>
                <a:ext uri="{FF2B5EF4-FFF2-40B4-BE49-F238E27FC236}">
                  <a16:creationId xmlns:a16="http://schemas.microsoft.com/office/drawing/2014/main" id="{14272361-099E-45B2-A384-59F8CDB3501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1332" y="2713855"/>
              <a:ext cx="532800" cy="532800"/>
            </a:xfrm>
            <a:prstGeom prst="rect">
              <a:avLst/>
            </a:prstGeom>
          </p:spPr>
        </p:pic>
        <p:pic>
          <p:nvPicPr>
            <p:cNvPr id="56" name="Picture 55">
              <a:extLst>
                <a:ext uri="{FF2B5EF4-FFF2-40B4-BE49-F238E27FC236}">
                  <a16:creationId xmlns:a16="http://schemas.microsoft.com/office/drawing/2014/main" id="{D5CAE117-1E37-4FAA-BBD4-FA34593477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78396" y="3126574"/>
              <a:ext cx="532800" cy="532800"/>
            </a:xfrm>
            <a:prstGeom prst="rect">
              <a:avLst/>
            </a:prstGeom>
          </p:spPr>
        </p:pic>
        <p:pic>
          <p:nvPicPr>
            <p:cNvPr id="57" name="Picture 56">
              <a:extLst>
                <a:ext uri="{FF2B5EF4-FFF2-40B4-BE49-F238E27FC236}">
                  <a16:creationId xmlns:a16="http://schemas.microsoft.com/office/drawing/2014/main" id="{F77B68BE-8705-4237-B63A-997FA9149DB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88913" y="3469093"/>
              <a:ext cx="532800" cy="532800"/>
            </a:xfrm>
            <a:prstGeom prst="rect">
              <a:avLst/>
            </a:prstGeom>
          </p:spPr>
        </p:pic>
        <p:pic>
          <p:nvPicPr>
            <p:cNvPr id="58" name="Picture 57">
              <a:extLst>
                <a:ext uri="{FF2B5EF4-FFF2-40B4-BE49-F238E27FC236}">
                  <a16:creationId xmlns:a16="http://schemas.microsoft.com/office/drawing/2014/main" id="{47A83522-8BB0-4F19-8672-F8C48298C6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4534" y="2631063"/>
              <a:ext cx="532800" cy="532800"/>
            </a:xfrm>
            <a:prstGeom prst="rect">
              <a:avLst/>
            </a:prstGeom>
          </p:spPr>
        </p:pic>
      </p:grpSp>
    </p:spTree>
    <p:extLst>
      <p:ext uri="{BB962C8B-B14F-4D97-AF65-F5344CB8AC3E}">
        <p14:creationId xmlns:p14="http://schemas.microsoft.com/office/powerpoint/2010/main" val="13530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750" tmFilter="0, 0; .2, .5; .8, .5; 1, 0"/>
                                        <p:tgtEl>
                                          <p:spTgt spid="18"/>
                                        </p:tgtEl>
                                      </p:cBhvr>
                                    </p:animEffect>
                                    <p:animScale>
                                      <p:cBhvr>
                                        <p:cTn id="22" dur="375"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2"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750" tmFilter="0, 0; .2, .5; .8, .5; 1, 0"/>
                                        <p:tgtEl>
                                          <p:spTgt spid="22"/>
                                        </p:tgtEl>
                                      </p:cBhvr>
                                    </p:animEffect>
                                    <p:animScale>
                                      <p:cBhvr>
                                        <p:cTn id="50" dur="375" autoRev="1" fill="hold"/>
                                        <p:tgtEl>
                                          <p:spTgt spid="2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3"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4"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750" tmFilter="0, 0; .2, .5; .8, .5; 1, 0"/>
                                        <p:tgtEl>
                                          <p:spTgt spid="24"/>
                                        </p:tgtEl>
                                      </p:cBhvr>
                                    </p:animEffect>
                                    <p:animScale>
                                      <p:cBhvr>
                                        <p:cTn id="79" dur="375" autoRev="1" fill="hold"/>
                                        <p:tgtEl>
                                          <p:spTgt spid="24"/>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10" presetClass="exit" presetSubtype="0" fill="hold" grpId="7"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6"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par>
                                <p:cTn id="96" presetID="10"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26"/>
                                        </p:tgtEl>
                                      </p:cBhvr>
                                    </p:animEffect>
                                    <p:animScale>
                                      <p:cBhvr>
                                        <p:cTn id="108" dur="375"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9" grpId="3"/>
      <p:bldP spid="9" grpId="4"/>
      <p:bldP spid="9" grpId="6"/>
      <p:bldP spid="9" grpId="7"/>
      <p:bldP spid="12" grpId="0"/>
      <p:bldP spid="12" grpId="1"/>
      <p:bldP spid="14" grpId="0"/>
      <p:bldP spid="14" grpId="1"/>
      <p:bldP spid="15" grpId="0"/>
      <p:bldP spid="15" grpId="1"/>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ell phone&#10;&#10;Description automatically generated">
            <a:extLst>
              <a:ext uri="{FF2B5EF4-FFF2-40B4-BE49-F238E27FC236}">
                <a16:creationId xmlns:a16="http://schemas.microsoft.com/office/drawing/2014/main" id="{A0D800CB-B464-4685-83EB-35FA01135F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0260" y="3984625"/>
            <a:ext cx="3462700" cy="2389829"/>
          </a:xfrm>
          <a:prstGeom prst="rect">
            <a:avLst/>
          </a:prstGeom>
        </p:spPr>
      </p:pic>
      <p:pic>
        <p:nvPicPr>
          <p:cNvPr id="43" name="Picture 42" descr="A picture containing racket, tennis, outdoor&#10;&#10;Description automatically generated">
            <a:extLst>
              <a:ext uri="{FF2B5EF4-FFF2-40B4-BE49-F238E27FC236}">
                <a16:creationId xmlns:a16="http://schemas.microsoft.com/office/drawing/2014/main" id="{A64D2EDE-FABC-43FA-B98D-41EA1708B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624" y="4559175"/>
            <a:ext cx="720000" cy="720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6:1</a:t>
            </a:r>
          </a:p>
        </p:txBody>
      </p:sp>
      <p:pic>
        <p:nvPicPr>
          <p:cNvPr id="6" name="Picture 5">
            <a:extLst>
              <a:ext uri="{FF2B5EF4-FFF2-40B4-BE49-F238E27FC236}">
                <a16:creationId xmlns:a16="http://schemas.microsoft.com/office/drawing/2014/main" id="{64960E8D-47F3-42FA-B4B1-6837E4690C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04313" y="944636"/>
            <a:ext cx="1935374" cy="2169727"/>
          </a:xfrm>
          <a:prstGeom prst="rect">
            <a:avLst/>
          </a:prstGeom>
        </p:spPr>
      </p:pic>
      <p:pic>
        <p:nvPicPr>
          <p:cNvPr id="8" name="Picture 7" descr="A picture containing racket, tennis, outdoor&#10;&#10;Description automatically generated">
            <a:extLst>
              <a:ext uri="{FF2B5EF4-FFF2-40B4-BE49-F238E27FC236}">
                <a16:creationId xmlns:a16="http://schemas.microsoft.com/office/drawing/2014/main" id="{E17C5517-FC9C-4DA1-8A64-2CBB36CF1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64" y="4482019"/>
            <a:ext cx="720000" cy="720000"/>
          </a:xfrm>
          <a:prstGeom prst="rect">
            <a:avLst/>
          </a:prstGeom>
        </p:spPr>
      </p:pic>
      <p:pic>
        <p:nvPicPr>
          <p:cNvPr id="9" name="Picture 8" descr="A picture containing racket, tennis, outdoor&#10;&#10;Description automatically generated">
            <a:extLst>
              <a:ext uri="{FF2B5EF4-FFF2-40B4-BE49-F238E27FC236}">
                <a16:creationId xmlns:a16="http://schemas.microsoft.com/office/drawing/2014/main" id="{62DDFB9A-48A0-408A-8DAE-945D58B3B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19" y="4482019"/>
            <a:ext cx="720000" cy="720000"/>
          </a:xfrm>
          <a:prstGeom prst="rect">
            <a:avLst/>
          </a:prstGeom>
        </p:spPr>
      </p:pic>
      <p:pic>
        <p:nvPicPr>
          <p:cNvPr id="10" name="Picture 9" descr="A picture containing racket, tennis, outdoor&#10;&#10;Description automatically generated">
            <a:extLst>
              <a:ext uri="{FF2B5EF4-FFF2-40B4-BE49-F238E27FC236}">
                <a16:creationId xmlns:a16="http://schemas.microsoft.com/office/drawing/2014/main" id="{3147B834-CF6B-4B27-8117-CA1C551A3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974" y="4482019"/>
            <a:ext cx="720000" cy="720000"/>
          </a:xfrm>
          <a:prstGeom prst="rect">
            <a:avLst/>
          </a:prstGeom>
        </p:spPr>
      </p:pic>
      <p:pic>
        <p:nvPicPr>
          <p:cNvPr id="11" name="Picture 10" descr="A picture containing racket, tennis, outdoor&#10;&#10;Description automatically generated">
            <a:extLst>
              <a:ext uri="{FF2B5EF4-FFF2-40B4-BE49-F238E27FC236}">
                <a16:creationId xmlns:a16="http://schemas.microsoft.com/office/drawing/2014/main" id="{B1527F28-3629-4318-A489-323B8C42E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829" y="4482019"/>
            <a:ext cx="720000" cy="720000"/>
          </a:xfrm>
          <a:prstGeom prst="rect">
            <a:avLst/>
          </a:prstGeom>
        </p:spPr>
      </p:pic>
      <p:pic>
        <p:nvPicPr>
          <p:cNvPr id="12" name="Picture 11" descr="A picture containing racket, tennis, outdoor&#10;&#10;Description automatically generated">
            <a:extLst>
              <a:ext uri="{FF2B5EF4-FFF2-40B4-BE49-F238E27FC236}">
                <a16:creationId xmlns:a16="http://schemas.microsoft.com/office/drawing/2014/main" id="{649AE07B-A9C3-4651-B6B0-74290BFAF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85" y="4482019"/>
            <a:ext cx="720000" cy="720000"/>
          </a:xfrm>
          <a:prstGeom prst="rect">
            <a:avLst/>
          </a:prstGeom>
        </p:spPr>
      </p:pic>
      <p:pic>
        <p:nvPicPr>
          <p:cNvPr id="13" name="Picture 12" descr="A picture containing racket, tennis, outdoor&#10;&#10;Description automatically generated">
            <a:extLst>
              <a:ext uri="{FF2B5EF4-FFF2-40B4-BE49-F238E27FC236}">
                <a16:creationId xmlns:a16="http://schemas.microsoft.com/office/drawing/2014/main" id="{6C0EF27F-6974-4A43-826E-F941CDF85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64" y="5427001"/>
            <a:ext cx="720000" cy="720000"/>
          </a:xfrm>
          <a:prstGeom prst="rect">
            <a:avLst/>
          </a:prstGeom>
        </p:spPr>
      </p:pic>
      <p:pic>
        <p:nvPicPr>
          <p:cNvPr id="14" name="Picture 13" descr="A picture containing racket, tennis, outdoor&#10;&#10;Description automatically generated">
            <a:extLst>
              <a:ext uri="{FF2B5EF4-FFF2-40B4-BE49-F238E27FC236}">
                <a16:creationId xmlns:a16="http://schemas.microsoft.com/office/drawing/2014/main" id="{0BE08716-BC2F-47A9-8DBF-67116E907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19" y="5427001"/>
            <a:ext cx="720000" cy="720000"/>
          </a:xfrm>
          <a:prstGeom prst="rect">
            <a:avLst/>
          </a:prstGeom>
        </p:spPr>
      </p:pic>
      <p:pic>
        <p:nvPicPr>
          <p:cNvPr id="15" name="Picture 14" descr="A picture containing racket, tennis, outdoor&#10;&#10;Description automatically generated">
            <a:extLst>
              <a:ext uri="{FF2B5EF4-FFF2-40B4-BE49-F238E27FC236}">
                <a16:creationId xmlns:a16="http://schemas.microsoft.com/office/drawing/2014/main" id="{0554D87C-CB89-43BB-AC21-88CE5D357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974" y="5427001"/>
            <a:ext cx="720000" cy="720000"/>
          </a:xfrm>
          <a:prstGeom prst="rect">
            <a:avLst/>
          </a:prstGeom>
        </p:spPr>
      </p:pic>
      <p:pic>
        <p:nvPicPr>
          <p:cNvPr id="16" name="Picture 15" descr="A picture containing racket, tennis, outdoor&#10;&#10;Description automatically generated">
            <a:extLst>
              <a:ext uri="{FF2B5EF4-FFF2-40B4-BE49-F238E27FC236}">
                <a16:creationId xmlns:a16="http://schemas.microsoft.com/office/drawing/2014/main" id="{E87211C8-0AA5-4E96-9702-8A886346B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829" y="5427001"/>
            <a:ext cx="720000" cy="720000"/>
          </a:xfrm>
          <a:prstGeom prst="rect">
            <a:avLst/>
          </a:prstGeom>
        </p:spPr>
      </p:pic>
      <p:pic>
        <p:nvPicPr>
          <p:cNvPr id="17" name="Picture 16" descr="A picture containing racket, tennis, outdoor&#10;&#10;Description automatically generated">
            <a:extLst>
              <a:ext uri="{FF2B5EF4-FFF2-40B4-BE49-F238E27FC236}">
                <a16:creationId xmlns:a16="http://schemas.microsoft.com/office/drawing/2014/main" id="{D081CF77-CF81-4186-BAE1-CAEB100B0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85" y="5427001"/>
            <a:ext cx="720000" cy="720000"/>
          </a:xfrm>
          <a:prstGeom prst="rect">
            <a:avLst/>
          </a:prstGeom>
        </p:spPr>
      </p:pic>
      <p:pic>
        <p:nvPicPr>
          <p:cNvPr id="44" name="Picture 43" descr="A picture containing racket, tennis, outdoor&#10;&#10;Description automatically generated">
            <a:extLst>
              <a:ext uri="{FF2B5EF4-FFF2-40B4-BE49-F238E27FC236}">
                <a16:creationId xmlns:a16="http://schemas.microsoft.com/office/drawing/2014/main" id="{328CB30F-418B-44EE-A5A2-AF71EF326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310" y="4561226"/>
            <a:ext cx="720000" cy="720000"/>
          </a:xfrm>
          <a:prstGeom prst="rect">
            <a:avLst/>
          </a:prstGeom>
        </p:spPr>
      </p:pic>
      <p:pic>
        <p:nvPicPr>
          <p:cNvPr id="45" name="Picture 44" descr="A picture containing racket, tennis, outdoor&#10;&#10;Description automatically generated">
            <a:extLst>
              <a:ext uri="{FF2B5EF4-FFF2-40B4-BE49-F238E27FC236}">
                <a16:creationId xmlns:a16="http://schemas.microsoft.com/office/drawing/2014/main" id="{0AC57110-C711-4F0D-B39E-B816172D7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310" y="4580288"/>
            <a:ext cx="720000" cy="720000"/>
          </a:xfrm>
          <a:prstGeom prst="rect">
            <a:avLst/>
          </a:prstGeom>
        </p:spPr>
      </p:pic>
      <p:pic>
        <p:nvPicPr>
          <p:cNvPr id="46" name="Picture 45" descr="A picture containing racket, tennis, outdoor&#10;&#10;Description automatically generated">
            <a:extLst>
              <a:ext uri="{FF2B5EF4-FFF2-40B4-BE49-F238E27FC236}">
                <a16:creationId xmlns:a16="http://schemas.microsoft.com/office/drawing/2014/main" id="{A726B4D1-9AF2-4488-BE51-0922FDF78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22" y="4484289"/>
            <a:ext cx="720000" cy="720000"/>
          </a:xfrm>
          <a:prstGeom prst="rect">
            <a:avLst/>
          </a:prstGeom>
        </p:spPr>
      </p:pic>
      <p:pic>
        <p:nvPicPr>
          <p:cNvPr id="47" name="Picture 46" descr="A picture containing racket, tennis, outdoor&#10;&#10;Description automatically generated">
            <a:extLst>
              <a:ext uri="{FF2B5EF4-FFF2-40B4-BE49-F238E27FC236}">
                <a16:creationId xmlns:a16="http://schemas.microsoft.com/office/drawing/2014/main" id="{8E88020E-2F96-4688-A3BB-2C46FD84C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448" y="4448539"/>
            <a:ext cx="720000" cy="720000"/>
          </a:xfrm>
          <a:prstGeom prst="rect">
            <a:avLst/>
          </a:prstGeom>
        </p:spPr>
      </p:pic>
      <p:pic>
        <p:nvPicPr>
          <p:cNvPr id="48" name="Picture 47" descr="A picture containing racket, tennis, outdoor&#10;&#10;Description automatically generated">
            <a:extLst>
              <a:ext uri="{FF2B5EF4-FFF2-40B4-BE49-F238E27FC236}">
                <a16:creationId xmlns:a16="http://schemas.microsoft.com/office/drawing/2014/main" id="{862AB15A-618F-4DD2-BFBE-3C51443F1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840" y="5415302"/>
            <a:ext cx="720000" cy="720000"/>
          </a:xfrm>
          <a:prstGeom prst="rect">
            <a:avLst/>
          </a:prstGeom>
        </p:spPr>
      </p:pic>
      <p:pic>
        <p:nvPicPr>
          <p:cNvPr id="49" name="Picture 48" descr="A picture containing racket, tennis, outdoor&#10;&#10;Description automatically generated">
            <a:extLst>
              <a:ext uri="{FF2B5EF4-FFF2-40B4-BE49-F238E27FC236}">
                <a16:creationId xmlns:a16="http://schemas.microsoft.com/office/drawing/2014/main" id="{1B06C157-5C29-4804-9992-274F6E1A3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089" y="5187233"/>
            <a:ext cx="720000" cy="720000"/>
          </a:xfrm>
          <a:prstGeom prst="rect">
            <a:avLst/>
          </a:prstGeom>
        </p:spPr>
      </p:pic>
      <p:pic>
        <p:nvPicPr>
          <p:cNvPr id="50" name="Picture 49" descr="A picture containing racket, tennis, outdoor&#10;&#10;Description automatically generated">
            <a:extLst>
              <a:ext uri="{FF2B5EF4-FFF2-40B4-BE49-F238E27FC236}">
                <a16:creationId xmlns:a16="http://schemas.microsoft.com/office/drawing/2014/main" id="{A0B69AE6-5D2A-478B-B412-5FD70221F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325" y="5294087"/>
            <a:ext cx="720000" cy="720000"/>
          </a:xfrm>
          <a:prstGeom prst="rect">
            <a:avLst/>
          </a:prstGeom>
        </p:spPr>
      </p:pic>
      <p:pic>
        <p:nvPicPr>
          <p:cNvPr id="51" name="Picture 50" descr="A picture containing racket, tennis, outdoor&#10;&#10;Description automatically generated">
            <a:extLst>
              <a:ext uri="{FF2B5EF4-FFF2-40B4-BE49-F238E27FC236}">
                <a16:creationId xmlns:a16="http://schemas.microsoft.com/office/drawing/2014/main" id="{5AA24760-1727-46D4-A280-C1A7DA401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622" y="5274162"/>
            <a:ext cx="720000" cy="720000"/>
          </a:xfrm>
          <a:prstGeom prst="rect">
            <a:avLst/>
          </a:prstGeom>
        </p:spPr>
      </p:pic>
      <p:pic>
        <p:nvPicPr>
          <p:cNvPr id="52" name="Picture 51" descr="A picture containing racket, tennis, outdoor&#10;&#10;Description automatically generated">
            <a:extLst>
              <a:ext uri="{FF2B5EF4-FFF2-40B4-BE49-F238E27FC236}">
                <a16:creationId xmlns:a16="http://schemas.microsoft.com/office/drawing/2014/main" id="{A860E5C3-BA16-464F-9915-711304444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058" y="5116635"/>
            <a:ext cx="720000" cy="720000"/>
          </a:xfrm>
          <a:prstGeom prst="rect">
            <a:avLst/>
          </a:prstGeom>
        </p:spPr>
      </p:pic>
      <p:sp>
        <p:nvSpPr>
          <p:cNvPr id="53" name="TextBox 52">
            <a:extLst>
              <a:ext uri="{FF2B5EF4-FFF2-40B4-BE49-F238E27FC236}">
                <a16:creationId xmlns:a16="http://schemas.microsoft.com/office/drawing/2014/main" id="{427C3A58-B25C-4C30-A94C-AC399B1FA116}"/>
              </a:ext>
            </a:extLst>
          </p:cNvPr>
          <p:cNvSpPr txBox="1"/>
          <p:nvPr/>
        </p:nvSpPr>
        <p:spPr bwMode="auto">
          <a:xfrm>
            <a:off x="725600" y="3339690"/>
            <a:ext cx="7692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pennies would you need to buy this eraser?</a:t>
            </a:r>
          </a:p>
        </p:txBody>
      </p:sp>
      <p:pic>
        <p:nvPicPr>
          <p:cNvPr id="29" name="Picture 28" descr="A picture containing racket, tennis, outdoor&#10;&#10;Description automatically generated">
            <a:extLst>
              <a:ext uri="{FF2B5EF4-FFF2-40B4-BE49-F238E27FC236}">
                <a16:creationId xmlns:a16="http://schemas.microsoft.com/office/drawing/2014/main" id="{82D3E2AE-013B-4DC8-AD0C-0ED4372D7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082" y="4484289"/>
            <a:ext cx="720000" cy="720000"/>
          </a:xfrm>
          <a:prstGeom prst="rect">
            <a:avLst/>
          </a:prstGeom>
        </p:spPr>
      </p:pic>
      <p:pic>
        <p:nvPicPr>
          <p:cNvPr id="30" name="Picture 29" descr="A picture containing racket, tennis, outdoor&#10;&#10;Description automatically generated">
            <a:extLst>
              <a:ext uri="{FF2B5EF4-FFF2-40B4-BE49-F238E27FC236}">
                <a16:creationId xmlns:a16="http://schemas.microsoft.com/office/drawing/2014/main" id="{1380E0E0-94A6-4A0C-9311-04A0CF830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56" y="4379348"/>
            <a:ext cx="720000" cy="720000"/>
          </a:xfrm>
          <a:prstGeom prst="rect">
            <a:avLst/>
          </a:prstGeom>
        </p:spPr>
      </p:pic>
      <p:pic>
        <p:nvPicPr>
          <p:cNvPr id="31" name="Picture 30" descr="A picture containing racket, tennis, outdoor&#10;&#10;Description automatically generated">
            <a:extLst>
              <a:ext uri="{FF2B5EF4-FFF2-40B4-BE49-F238E27FC236}">
                <a16:creationId xmlns:a16="http://schemas.microsoft.com/office/drawing/2014/main" id="{DAD9BC02-5B60-472D-B67F-C24C81C7F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284" y="4476857"/>
            <a:ext cx="720000" cy="720000"/>
          </a:xfrm>
          <a:prstGeom prst="rect">
            <a:avLst/>
          </a:prstGeom>
        </p:spPr>
      </p:pic>
      <p:pic>
        <p:nvPicPr>
          <p:cNvPr id="32" name="Picture 31" descr="A picture containing racket, tennis, outdoor&#10;&#10;Description automatically generated">
            <a:extLst>
              <a:ext uri="{FF2B5EF4-FFF2-40B4-BE49-F238E27FC236}">
                <a16:creationId xmlns:a16="http://schemas.microsoft.com/office/drawing/2014/main" id="{5DC68B41-0E73-4BCF-BC05-601E8F66C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479" y="4634309"/>
            <a:ext cx="720000" cy="720000"/>
          </a:xfrm>
          <a:prstGeom prst="rect">
            <a:avLst/>
          </a:prstGeom>
        </p:spPr>
      </p:pic>
      <p:pic>
        <p:nvPicPr>
          <p:cNvPr id="33" name="Picture 32" descr="A picture containing racket, tennis, outdoor&#10;&#10;Description automatically generated">
            <a:extLst>
              <a:ext uri="{FF2B5EF4-FFF2-40B4-BE49-F238E27FC236}">
                <a16:creationId xmlns:a16="http://schemas.microsoft.com/office/drawing/2014/main" id="{9CB33F1F-9CA8-43DD-9DA1-175F2F123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256" y="5074411"/>
            <a:ext cx="720000" cy="720000"/>
          </a:xfrm>
          <a:prstGeom prst="rect">
            <a:avLst/>
          </a:prstGeom>
        </p:spPr>
      </p:pic>
      <p:pic>
        <p:nvPicPr>
          <p:cNvPr id="34" name="Picture 33" descr="A picture containing racket, tennis, outdoor&#10;&#10;Description automatically generated">
            <a:extLst>
              <a:ext uri="{FF2B5EF4-FFF2-40B4-BE49-F238E27FC236}">
                <a16:creationId xmlns:a16="http://schemas.microsoft.com/office/drawing/2014/main" id="{76518877-801E-4BBF-93F6-E8DF9ACED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456" y="5302480"/>
            <a:ext cx="720000" cy="720000"/>
          </a:xfrm>
          <a:prstGeom prst="rect">
            <a:avLst/>
          </a:prstGeom>
        </p:spPr>
      </p:pic>
      <p:pic>
        <p:nvPicPr>
          <p:cNvPr id="35" name="Picture 34" descr="A picture containing racket, tennis, outdoor&#10;&#10;Description automatically generated">
            <a:extLst>
              <a:ext uri="{FF2B5EF4-FFF2-40B4-BE49-F238E27FC236}">
                <a16:creationId xmlns:a16="http://schemas.microsoft.com/office/drawing/2014/main" id="{EA4F670C-D911-449E-90BC-6BD025FAE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756" y="5373173"/>
            <a:ext cx="720000" cy="720000"/>
          </a:xfrm>
          <a:prstGeom prst="rect">
            <a:avLst/>
          </a:prstGeom>
        </p:spPr>
      </p:pic>
      <p:pic>
        <p:nvPicPr>
          <p:cNvPr id="36" name="Picture 35" descr="A picture containing racket, tennis, outdoor&#10;&#10;Description automatically generated">
            <a:extLst>
              <a:ext uri="{FF2B5EF4-FFF2-40B4-BE49-F238E27FC236}">
                <a16:creationId xmlns:a16="http://schemas.microsoft.com/office/drawing/2014/main" id="{807951E2-49CC-4535-A0F1-6B015C66F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288" y="4891586"/>
            <a:ext cx="720000" cy="720000"/>
          </a:xfrm>
          <a:prstGeom prst="rect">
            <a:avLst/>
          </a:prstGeom>
        </p:spPr>
      </p:pic>
      <p:pic>
        <p:nvPicPr>
          <p:cNvPr id="37" name="Picture 36" descr="A picture containing racket, tennis, outdoor&#10;&#10;Description automatically generated">
            <a:extLst>
              <a:ext uri="{FF2B5EF4-FFF2-40B4-BE49-F238E27FC236}">
                <a16:creationId xmlns:a16="http://schemas.microsoft.com/office/drawing/2014/main" id="{B51147EA-A184-45F7-9E54-55F068D9E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661" y="4648112"/>
            <a:ext cx="720000" cy="720000"/>
          </a:xfrm>
          <a:prstGeom prst="rect">
            <a:avLst/>
          </a:prstGeom>
        </p:spPr>
      </p:pic>
      <p:pic>
        <p:nvPicPr>
          <p:cNvPr id="38" name="Picture 37" descr="A picture containing racket, tennis, outdoor&#10;&#10;Description automatically generated">
            <a:extLst>
              <a:ext uri="{FF2B5EF4-FFF2-40B4-BE49-F238E27FC236}">
                <a16:creationId xmlns:a16="http://schemas.microsoft.com/office/drawing/2014/main" id="{8D46E1F5-CC67-43BA-86D4-AD5C729A6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825" y="4367271"/>
            <a:ext cx="720000" cy="720000"/>
          </a:xfrm>
          <a:prstGeom prst="rect">
            <a:avLst/>
          </a:prstGeom>
        </p:spPr>
      </p:pic>
      <p:pic>
        <p:nvPicPr>
          <p:cNvPr id="39" name="Picture 38" descr="A picture containing racket, tennis, outdoor&#10;&#10;Description automatically generated">
            <a:extLst>
              <a:ext uri="{FF2B5EF4-FFF2-40B4-BE49-F238E27FC236}">
                <a16:creationId xmlns:a16="http://schemas.microsoft.com/office/drawing/2014/main" id="{AEA386E7-DE19-4F10-9C17-ADCF8F9E8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698" y="5203705"/>
            <a:ext cx="720000" cy="720000"/>
          </a:xfrm>
          <a:prstGeom prst="rect">
            <a:avLst/>
          </a:prstGeom>
        </p:spPr>
      </p:pic>
      <p:pic>
        <p:nvPicPr>
          <p:cNvPr id="40" name="Picture 39" descr="A picture containing racket, tennis, outdoor&#10;&#10;Description automatically generated">
            <a:extLst>
              <a:ext uri="{FF2B5EF4-FFF2-40B4-BE49-F238E27FC236}">
                <a16:creationId xmlns:a16="http://schemas.microsoft.com/office/drawing/2014/main" id="{9188200A-FDFC-4753-9894-AE7D70061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840" y="5427001"/>
            <a:ext cx="720000" cy="720000"/>
          </a:xfrm>
          <a:prstGeom prst="rect">
            <a:avLst/>
          </a:prstGeom>
        </p:spPr>
      </p:pic>
      <p:pic>
        <p:nvPicPr>
          <p:cNvPr id="41" name="Picture 40" descr="A picture containing racket, tennis, outdoor&#10;&#10;Description automatically generated">
            <a:extLst>
              <a:ext uri="{FF2B5EF4-FFF2-40B4-BE49-F238E27FC236}">
                <a16:creationId xmlns:a16="http://schemas.microsoft.com/office/drawing/2014/main" id="{3EC4CD33-738E-4596-8247-C54665CE3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011" y="5110482"/>
            <a:ext cx="720000" cy="720000"/>
          </a:xfrm>
          <a:prstGeom prst="rect">
            <a:avLst/>
          </a:prstGeom>
        </p:spPr>
      </p:pic>
    </p:spTree>
    <p:extLst>
      <p:ext uri="{BB962C8B-B14F-4D97-AF65-F5344CB8AC3E}">
        <p14:creationId xmlns:p14="http://schemas.microsoft.com/office/powerpoint/2010/main" val="40356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0.00035 -0.00255 L -0.61545 -0.01042 " pathEditMode="relative" rAng="0" ptsTypes="AA">
                                      <p:cBhvr>
                                        <p:cTn id="11" dur="1250" fill="hold"/>
                                        <p:tgtEl>
                                          <p:spTgt spid="43"/>
                                        </p:tgtEl>
                                        <p:attrNameLst>
                                          <p:attrName>ppt_x</p:attrName>
                                          <p:attrName>ppt_y</p:attrName>
                                        </p:attrNameLst>
                                      </p:cBhvr>
                                      <p:rCtr x="-30799" y="-394"/>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nodeType="clickEffect">
                                  <p:stCondLst>
                                    <p:cond delay="0"/>
                                  </p:stCondLst>
                                  <p:childTnLst>
                                    <p:animMotion origin="layout" path="M 0.00035 -0.00254 L -0.52274 -0.01134 " pathEditMode="relative" rAng="0" ptsTypes="AA">
                                      <p:cBhvr>
                                        <p:cTn id="20" dur="1250" fill="hold"/>
                                        <p:tgtEl>
                                          <p:spTgt spid="44"/>
                                        </p:tgtEl>
                                        <p:attrNameLst>
                                          <p:attrName>ppt_x</p:attrName>
                                          <p:attrName>ppt_y</p:attrName>
                                        </p:attrNameLst>
                                      </p:cBhvr>
                                      <p:rCtr x="-26163" y="-440"/>
                                    </p:animMotion>
                                  </p:childTnLst>
                                </p:cTn>
                              </p:par>
                            </p:childTnLst>
                          </p:cTn>
                        </p:par>
                        <p:par>
                          <p:cTn id="21" fill="hold">
                            <p:stCondLst>
                              <p:cond delay="1250"/>
                            </p:stCondLst>
                            <p:childTnLst>
                              <p:par>
                                <p:cTn id="22" presetID="1" presetClass="exit" presetSubtype="0" fill="hold" nodeType="after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fill="hold" nodeType="clickEffect">
                                  <p:stCondLst>
                                    <p:cond delay="0"/>
                                  </p:stCondLst>
                                  <p:childTnLst>
                                    <p:animMotion origin="layout" path="M 0.00035 -0.00255 L -0.42847 -0.01481 " pathEditMode="relative" rAng="0" ptsTypes="AA">
                                      <p:cBhvr>
                                        <p:cTn id="29" dur="1250" fill="hold"/>
                                        <p:tgtEl>
                                          <p:spTgt spid="45"/>
                                        </p:tgtEl>
                                        <p:attrNameLst>
                                          <p:attrName>ppt_x</p:attrName>
                                          <p:attrName>ppt_y</p:attrName>
                                        </p:attrNameLst>
                                      </p:cBhvr>
                                      <p:rCtr x="-21441" y="-625"/>
                                    </p:animMotion>
                                  </p:childTnLst>
                                </p:cTn>
                              </p:par>
                            </p:childTnLst>
                          </p:cTn>
                        </p:par>
                        <p:par>
                          <p:cTn id="30" fill="hold">
                            <p:stCondLst>
                              <p:cond delay="1250"/>
                            </p:stCondLst>
                            <p:childTnLst>
                              <p:par>
                                <p:cTn id="31" presetID="1" presetClass="exit" presetSubtype="0" fill="hold" nodeType="afterEffect">
                                  <p:stCondLst>
                                    <p:cond delay="0"/>
                                  </p:stCondLst>
                                  <p:childTnLst>
                                    <p:set>
                                      <p:cBhvr>
                                        <p:cTn id="32" dur="1" fill="hold">
                                          <p:stCondLst>
                                            <p:cond delay="0"/>
                                          </p:stCondLst>
                                        </p:cTn>
                                        <p:tgtEl>
                                          <p:spTgt spid="4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fill="hold" nodeType="clickEffect">
                                  <p:stCondLst>
                                    <p:cond delay="0"/>
                                  </p:stCondLst>
                                  <p:childTnLst>
                                    <p:animMotion origin="layout" path="M 0.00035 -0.00255 L -0.3401 -0.00069 " pathEditMode="relative" rAng="0" ptsTypes="AA">
                                      <p:cBhvr>
                                        <p:cTn id="38" dur="1250" fill="hold"/>
                                        <p:tgtEl>
                                          <p:spTgt spid="46"/>
                                        </p:tgtEl>
                                        <p:attrNameLst>
                                          <p:attrName>ppt_x</p:attrName>
                                          <p:attrName>ppt_y</p:attrName>
                                        </p:attrNameLst>
                                      </p:cBhvr>
                                      <p:rCtr x="-17031" y="93"/>
                                    </p:animMotion>
                                  </p:childTnLst>
                                </p:cTn>
                              </p:par>
                            </p:childTnLst>
                          </p:cTn>
                        </p:par>
                        <p:par>
                          <p:cTn id="39" fill="hold">
                            <p:stCondLst>
                              <p:cond delay="1250"/>
                            </p:stCondLst>
                            <p:childTnLst>
                              <p:par>
                                <p:cTn id="40" presetID="1" presetClass="exit" presetSubtype="0" fill="hold" nodeType="afterEffect">
                                  <p:stCondLst>
                                    <p:cond delay="0"/>
                                  </p:stCondLst>
                                  <p:childTnLst>
                                    <p:set>
                                      <p:cBhvr>
                                        <p:cTn id="41" dur="1" fill="hold">
                                          <p:stCondLst>
                                            <p:cond delay="0"/>
                                          </p:stCondLst>
                                        </p:cTn>
                                        <p:tgtEl>
                                          <p:spTgt spid="46"/>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fill="hold" nodeType="clickEffect">
                                  <p:stCondLst>
                                    <p:cond delay="0"/>
                                  </p:stCondLst>
                                  <p:childTnLst>
                                    <p:animMotion origin="layout" path="M 0.00035 -0.00255 L -0.24635 0.00509 " pathEditMode="relative" rAng="0" ptsTypes="AA">
                                      <p:cBhvr>
                                        <p:cTn id="47" dur="1250" fill="hold"/>
                                        <p:tgtEl>
                                          <p:spTgt spid="47"/>
                                        </p:tgtEl>
                                        <p:attrNameLst>
                                          <p:attrName>ppt_x</p:attrName>
                                          <p:attrName>ppt_y</p:attrName>
                                        </p:attrNameLst>
                                      </p:cBhvr>
                                      <p:rCtr x="-12344" y="370"/>
                                    </p:animMotion>
                                  </p:childTnLst>
                                </p:cTn>
                              </p:par>
                            </p:childTnLst>
                          </p:cTn>
                        </p:par>
                        <p:par>
                          <p:cTn id="48" fill="hold">
                            <p:stCondLst>
                              <p:cond delay="1250"/>
                            </p:stCondLst>
                            <p:childTnLst>
                              <p:par>
                                <p:cTn id="49" presetID="1" presetClass="exit" presetSubtype="0" fill="hold" nodeType="afterEffect">
                                  <p:stCondLst>
                                    <p:cond delay="0"/>
                                  </p:stCondLst>
                                  <p:childTnLst>
                                    <p:set>
                                      <p:cBhvr>
                                        <p:cTn id="50" dur="1" fill="hold">
                                          <p:stCondLst>
                                            <p:cond delay="0"/>
                                          </p:stCondLst>
                                        </p:cTn>
                                        <p:tgtEl>
                                          <p:spTgt spid="4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fill="hold" nodeType="clickEffect">
                                  <p:stCondLst>
                                    <p:cond delay="0"/>
                                  </p:stCondLst>
                                  <p:childTnLst>
                                    <p:animMotion origin="layout" path="M 0.00035 -0.00255 L -0.65295 0.00162 " pathEditMode="relative" rAng="0" ptsTypes="AA">
                                      <p:cBhvr>
                                        <p:cTn id="56" dur="1250" fill="hold"/>
                                        <p:tgtEl>
                                          <p:spTgt spid="48"/>
                                        </p:tgtEl>
                                        <p:attrNameLst>
                                          <p:attrName>ppt_x</p:attrName>
                                          <p:attrName>ppt_y</p:attrName>
                                        </p:attrNameLst>
                                      </p:cBhvr>
                                      <p:rCtr x="-32674" y="208"/>
                                    </p:animMotion>
                                  </p:childTnLst>
                                </p:cTn>
                              </p:par>
                            </p:childTnLst>
                          </p:cTn>
                        </p:par>
                        <p:par>
                          <p:cTn id="57" fill="hold">
                            <p:stCondLst>
                              <p:cond delay="1250"/>
                            </p:stCondLst>
                            <p:childTnLst>
                              <p:par>
                                <p:cTn id="58" presetID="1" presetClass="exit" presetSubtype="0" fill="hold" nodeType="afterEffect">
                                  <p:stCondLst>
                                    <p:cond delay="0"/>
                                  </p:stCondLst>
                                  <p:childTnLst>
                                    <p:set>
                                      <p:cBhvr>
                                        <p:cTn id="59" dur="1" fill="hold">
                                          <p:stCondLst>
                                            <p:cond delay="0"/>
                                          </p:stCondLst>
                                        </p:cTn>
                                        <p:tgtEl>
                                          <p:spTgt spid="4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fill="hold" nodeType="clickEffect">
                                  <p:stCondLst>
                                    <p:cond delay="0"/>
                                  </p:stCondLst>
                                  <p:childTnLst>
                                    <p:animMotion origin="layout" path="M 0.00035 -0.00255 L -0.58576 0.03495 " pathEditMode="relative" rAng="0" ptsTypes="AA">
                                      <p:cBhvr>
                                        <p:cTn id="65" dur="1250" fill="hold"/>
                                        <p:tgtEl>
                                          <p:spTgt spid="49"/>
                                        </p:tgtEl>
                                        <p:attrNameLst>
                                          <p:attrName>ppt_x</p:attrName>
                                          <p:attrName>ppt_y</p:attrName>
                                        </p:attrNameLst>
                                      </p:cBhvr>
                                      <p:rCtr x="-29306" y="1875"/>
                                    </p:animMotion>
                                  </p:childTnLst>
                                </p:cTn>
                              </p:par>
                            </p:childTnLst>
                          </p:cTn>
                        </p:par>
                        <p:par>
                          <p:cTn id="66" fill="hold">
                            <p:stCondLst>
                              <p:cond delay="1250"/>
                            </p:stCondLst>
                            <p:childTnLst>
                              <p:par>
                                <p:cTn id="67" presetID="1" presetClass="exit" presetSubtype="0" fill="hold" nodeType="afterEffect">
                                  <p:stCondLst>
                                    <p:cond delay="0"/>
                                  </p:stCondLst>
                                  <p:childTnLst>
                                    <p:set>
                                      <p:cBhvr>
                                        <p:cTn id="68" dur="1" fill="hold">
                                          <p:stCondLst>
                                            <p:cond delay="0"/>
                                          </p:stCondLst>
                                        </p:cTn>
                                        <p:tgtEl>
                                          <p:spTgt spid="49"/>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fill="hold" nodeType="clickEffect">
                                  <p:stCondLst>
                                    <p:cond delay="0"/>
                                  </p:stCondLst>
                                  <p:childTnLst>
                                    <p:animMotion origin="layout" path="M 0.00035 -0.00255 L -0.4967 0.01875 " pathEditMode="relative" rAng="0" ptsTypes="AA">
                                      <p:cBhvr>
                                        <p:cTn id="74" dur="1250" fill="hold"/>
                                        <p:tgtEl>
                                          <p:spTgt spid="50"/>
                                        </p:tgtEl>
                                        <p:attrNameLst>
                                          <p:attrName>ppt_x</p:attrName>
                                          <p:attrName>ppt_y</p:attrName>
                                        </p:attrNameLst>
                                      </p:cBhvr>
                                      <p:rCtr x="-24861" y="1065"/>
                                    </p:animMotion>
                                  </p:childTnLst>
                                </p:cTn>
                              </p:par>
                            </p:childTnLst>
                          </p:cTn>
                        </p:par>
                        <p:par>
                          <p:cTn id="75" fill="hold">
                            <p:stCondLst>
                              <p:cond delay="1250"/>
                            </p:stCondLst>
                            <p:childTnLst>
                              <p:par>
                                <p:cTn id="76" presetID="1" presetClass="exit" presetSubtype="0" fill="hold" nodeType="afterEffect">
                                  <p:stCondLst>
                                    <p:cond delay="0"/>
                                  </p:stCondLst>
                                  <p:childTnLst>
                                    <p:set>
                                      <p:cBhvr>
                                        <p:cTn id="77" dur="1" fill="hold">
                                          <p:stCondLst>
                                            <p:cond delay="0"/>
                                          </p:stCondLst>
                                        </p:cTn>
                                        <p:tgtEl>
                                          <p:spTgt spid="50"/>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35" presetClass="path" presetSubtype="0" accel="50000" fill="hold" nodeType="clickEffect">
                                  <p:stCondLst>
                                    <p:cond delay="0"/>
                                  </p:stCondLst>
                                  <p:childTnLst>
                                    <p:animMotion origin="layout" path="M 0.00035 -0.00255 L -0.39462 0.02222 " pathEditMode="relative" rAng="0" ptsTypes="AA">
                                      <p:cBhvr>
                                        <p:cTn id="83" dur="1250" fill="hold"/>
                                        <p:tgtEl>
                                          <p:spTgt spid="51"/>
                                        </p:tgtEl>
                                        <p:attrNameLst>
                                          <p:attrName>ppt_x</p:attrName>
                                          <p:attrName>ppt_y</p:attrName>
                                        </p:attrNameLst>
                                      </p:cBhvr>
                                      <p:rCtr x="-19757" y="1227"/>
                                    </p:animMotion>
                                  </p:childTnLst>
                                </p:cTn>
                              </p:par>
                            </p:childTnLst>
                          </p:cTn>
                        </p:par>
                        <p:par>
                          <p:cTn id="84" fill="hold">
                            <p:stCondLst>
                              <p:cond delay="1250"/>
                            </p:stCondLst>
                            <p:childTnLst>
                              <p:par>
                                <p:cTn id="85" presetID="1" presetClass="exit" presetSubtype="0" fill="hold" nodeType="afterEffect">
                                  <p:stCondLst>
                                    <p:cond delay="0"/>
                                  </p:st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35" presetClass="path" presetSubtype="0" accel="50000" fill="hold" nodeType="clickEffect">
                                  <p:stCondLst>
                                    <p:cond delay="0"/>
                                  </p:stCondLst>
                                  <p:childTnLst>
                                    <p:animMotion origin="layout" path="M 0.00035 -0.00255 L -0.30833 0.04468 " pathEditMode="relative" rAng="0" ptsTypes="AA">
                                      <p:cBhvr>
                                        <p:cTn id="92" dur="1250" fill="hold"/>
                                        <p:tgtEl>
                                          <p:spTgt spid="52"/>
                                        </p:tgtEl>
                                        <p:attrNameLst>
                                          <p:attrName>ppt_x</p:attrName>
                                          <p:attrName>ppt_y</p:attrName>
                                        </p:attrNameLst>
                                      </p:cBhvr>
                                      <p:rCtr x="-15434" y="2361"/>
                                    </p:animMotion>
                                  </p:childTnLst>
                                </p:cTn>
                              </p:par>
                            </p:childTnLst>
                          </p:cTn>
                        </p:par>
                        <p:par>
                          <p:cTn id="93" fill="hold">
                            <p:stCondLst>
                              <p:cond delay="1250"/>
                            </p:stCondLst>
                            <p:childTnLst>
                              <p:par>
                                <p:cTn id="94" presetID="1" presetClass="exit" presetSubtype="0" fill="hold" nodeType="afterEffect">
                                  <p:stCondLst>
                                    <p:cond delay="0"/>
                                  </p:stCondLst>
                                  <p:childTnLst>
                                    <p:set>
                                      <p:cBhvr>
                                        <p:cTn id="95" dur="1" fill="hold">
                                          <p:stCondLst>
                                            <p:cond delay="0"/>
                                          </p:stCondLst>
                                        </p:cTn>
                                        <p:tgtEl>
                                          <p:spTgt spid="52"/>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screenshot of a cell phone&#10;&#10;Description automatically generated">
            <a:extLst>
              <a:ext uri="{FF2B5EF4-FFF2-40B4-BE49-F238E27FC236}">
                <a16:creationId xmlns:a16="http://schemas.microsoft.com/office/drawing/2014/main" id="{5966E6B2-ED75-4DCA-8511-24E719154CAA}"/>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160260" y="3984625"/>
            <a:ext cx="3462700" cy="2389829"/>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255E057-5B44-4CFD-9D69-0223DE67F1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0260" y="3981450"/>
            <a:ext cx="3462700" cy="2389829"/>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6:2</a:t>
            </a:r>
          </a:p>
        </p:txBody>
      </p:sp>
      <p:pic>
        <p:nvPicPr>
          <p:cNvPr id="6" name="Picture 5">
            <a:extLst>
              <a:ext uri="{FF2B5EF4-FFF2-40B4-BE49-F238E27FC236}">
                <a16:creationId xmlns:a16="http://schemas.microsoft.com/office/drawing/2014/main" id="{6F8AB2BB-B11C-4D2F-9AA9-88DC58FF2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527" y="4520022"/>
            <a:ext cx="936000" cy="936000"/>
          </a:xfrm>
          <a:prstGeom prst="rect">
            <a:avLst/>
          </a:prstGeom>
        </p:spPr>
      </p:pic>
      <p:pic>
        <p:nvPicPr>
          <p:cNvPr id="7" name="Picture 6">
            <a:extLst>
              <a:ext uri="{FF2B5EF4-FFF2-40B4-BE49-F238E27FC236}">
                <a16:creationId xmlns:a16="http://schemas.microsoft.com/office/drawing/2014/main" id="{94B4CDFA-DE8E-4902-B775-956465E16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04313" y="944636"/>
            <a:ext cx="1935374" cy="2169727"/>
          </a:xfrm>
          <a:prstGeom prst="rect">
            <a:avLst/>
          </a:prstGeom>
        </p:spPr>
      </p:pic>
      <p:pic>
        <p:nvPicPr>
          <p:cNvPr id="8" name="Picture 7">
            <a:extLst>
              <a:ext uri="{FF2B5EF4-FFF2-40B4-BE49-F238E27FC236}">
                <a16:creationId xmlns:a16="http://schemas.microsoft.com/office/drawing/2014/main" id="{35A8D8E2-E6A2-4EEE-A0F0-A0207F69C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6" y="4834014"/>
            <a:ext cx="936000" cy="936000"/>
          </a:xfrm>
          <a:prstGeom prst="rect">
            <a:avLst/>
          </a:prstGeom>
        </p:spPr>
      </p:pic>
      <p:pic>
        <p:nvPicPr>
          <p:cNvPr id="9" name="Picture 8">
            <a:extLst>
              <a:ext uri="{FF2B5EF4-FFF2-40B4-BE49-F238E27FC236}">
                <a16:creationId xmlns:a16="http://schemas.microsoft.com/office/drawing/2014/main" id="{A7FFF21D-0D6B-4070-BEAD-C0F2F7B34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6501" y="4834014"/>
            <a:ext cx="936000" cy="936000"/>
          </a:xfrm>
          <a:prstGeom prst="rect">
            <a:avLst/>
          </a:prstGeom>
        </p:spPr>
      </p:pic>
      <p:pic>
        <p:nvPicPr>
          <p:cNvPr id="10" name="Picture 9">
            <a:extLst>
              <a:ext uri="{FF2B5EF4-FFF2-40B4-BE49-F238E27FC236}">
                <a16:creationId xmlns:a16="http://schemas.microsoft.com/office/drawing/2014/main" id="{B9BEC229-C1D5-4B92-AD01-A4C55BA72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4556" y="4834014"/>
            <a:ext cx="936000" cy="936000"/>
          </a:xfrm>
          <a:prstGeom prst="rect">
            <a:avLst/>
          </a:prstGeom>
        </p:spPr>
      </p:pic>
      <p:pic>
        <p:nvPicPr>
          <p:cNvPr id="11" name="Picture 10">
            <a:extLst>
              <a:ext uri="{FF2B5EF4-FFF2-40B4-BE49-F238E27FC236}">
                <a16:creationId xmlns:a16="http://schemas.microsoft.com/office/drawing/2014/main" id="{05BC5472-6FB0-40D9-B83D-2C5CB3F3F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611" y="4834014"/>
            <a:ext cx="936000" cy="936000"/>
          </a:xfrm>
          <a:prstGeom prst="rect">
            <a:avLst/>
          </a:prstGeom>
        </p:spPr>
      </p:pic>
      <p:pic>
        <p:nvPicPr>
          <p:cNvPr id="12" name="Picture 11">
            <a:extLst>
              <a:ext uri="{FF2B5EF4-FFF2-40B4-BE49-F238E27FC236}">
                <a16:creationId xmlns:a16="http://schemas.microsoft.com/office/drawing/2014/main" id="{030BDE82-D1F4-41BB-8347-55B6EE508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666" y="4834014"/>
            <a:ext cx="936000" cy="936000"/>
          </a:xfrm>
          <a:prstGeom prst="rect">
            <a:avLst/>
          </a:prstGeom>
        </p:spPr>
      </p:pic>
      <p:pic>
        <p:nvPicPr>
          <p:cNvPr id="18" name="Picture 17">
            <a:extLst>
              <a:ext uri="{FF2B5EF4-FFF2-40B4-BE49-F238E27FC236}">
                <a16:creationId xmlns:a16="http://schemas.microsoft.com/office/drawing/2014/main" id="{E9BD2326-A3D1-46CA-AF7C-8EA5B25DA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206" y="4497001"/>
            <a:ext cx="936000" cy="936000"/>
          </a:xfrm>
          <a:prstGeom prst="rect">
            <a:avLst/>
          </a:prstGeom>
        </p:spPr>
      </p:pic>
      <p:pic>
        <p:nvPicPr>
          <p:cNvPr id="19" name="Picture 18">
            <a:extLst>
              <a:ext uri="{FF2B5EF4-FFF2-40B4-BE49-F238E27FC236}">
                <a16:creationId xmlns:a16="http://schemas.microsoft.com/office/drawing/2014/main" id="{0E59C86C-60E0-4DE5-B9F3-218F57C64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08" y="4399168"/>
            <a:ext cx="936000" cy="936000"/>
          </a:xfrm>
          <a:prstGeom prst="rect">
            <a:avLst/>
          </a:prstGeom>
        </p:spPr>
      </p:pic>
      <p:pic>
        <p:nvPicPr>
          <p:cNvPr id="20" name="Picture 19">
            <a:extLst>
              <a:ext uri="{FF2B5EF4-FFF2-40B4-BE49-F238E27FC236}">
                <a16:creationId xmlns:a16="http://schemas.microsoft.com/office/drawing/2014/main" id="{96859CAC-F0DE-4543-9222-62FF766EE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441" y="4411828"/>
            <a:ext cx="936000" cy="936000"/>
          </a:xfrm>
          <a:prstGeom prst="rect">
            <a:avLst/>
          </a:prstGeom>
        </p:spPr>
      </p:pic>
      <p:pic>
        <p:nvPicPr>
          <p:cNvPr id="21" name="Picture 20">
            <a:extLst>
              <a:ext uri="{FF2B5EF4-FFF2-40B4-BE49-F238E27FC236}">
                <a16:creationId xmlns:a16="http://schemas.microsoft.com/office/drawing/2014/main" id="{63338C67-3C7F-4F26-9BE7-033EE9081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381" y="4385017"/>
            <a:ext cx="936000" cy="936000"/>
          </a:xfrm>
          <a:prstGeom prst="rect">
            <a:avLst/>
          </a:prstGeom>
        </p:spPr>
      </p:pic>
      <p:pic>
        <p:nvPicPr>
          <p:cNvPr id="28" name="Picture 27">
            <a:extLst>
              <a:ext uri="{FF2B5EF4-FFF2-40B4-BE49-F238E27FC236}">
                <a16:creationId xmlns:a16="http://schemas.microsoft.com/office/drawing/2014/main" id="{AE8ADFEC-D87F-40AF-A34A-81A70F349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071" y="4425631"/>
            <a:ext cx="936000" cy="936000"/>
          </a:xfrm>
          <a:prstGeom prst="rect">
            <a:avLst/>
          </a:prstGeom>
        </p:spPr>
      </p:pic>
      <p:pic>
        <p:nvPicPr>
          <p:cNvPr id="29" name="Picture 28">
            <a:extLst>
              <a:ext uri="{FF2B5EF4-FFF2-40B4-BE49-F238E27FC236}">
                <a16:creationId xmlns:a16="http://schemas.microsoft.com/office/drawing/2014/main" id="{DE3F8E85-97CB-4571-A58F-A6554164B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362" y="4308400"/>
            <a:ext cx="936000" cy="936000"/>
          </a:xfrm>
          <a:prstGeom prst="rect">
            <a:avLst/>
          </a:prstGeom>
        </p:spPr>
      </p:pic>
      <p:pic>
        <p:nvPicPr>
          <p:cNvPr id="30" name="Picture 29">
            <a:extLst>
              <a:ext uri="{FF2B5EF4-FFF2-40B4-BE49-F238E27FC236}">
                <a16:creationId xmlns:a16="http://schemas.microsoft.com/office/drawing/2014/main" id="{88A3328F-CD59-4D23-AED6-58C5305FC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699" y="4367016"/>
            <a:ext cx="936000" cy="936000"/>
          </a:xfrm>
          <a:prstGeom prst="rect">
            <a:avLst/>
          </a:prstGeom>
        </p:spPr>
      </p:pic>
      <p:pic>
        <p:nvPicPr>
          <p:cNvPr id="31" name="Picture 30">
            <a:extLst>
              <a:ext uri="{FF2B5EF4-FFF2-40B4-BE49-F238E27FC236}">
                <a16:creationId xmlns:a16="http://schemas.microsoft.com/office/drawing/2014/main" id="{9E89AA9D-4388-4A7C-A238-0917DCAB4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385" y="4563361"/>
            <a:ext cx="936000" cy="936000"/>
          </a:xfrm>
          <a:prstGeom prst="rect">
            <a:avLst/>
          </a:prstGeom>
        </p:spPr>
      </p:pic>
      <p:pic>
        <p:nvPicPr>
          <p:cNvPr id="32" name="Picture 31">
            <a:extLst>
              <a:ext uri="{FF2B5EF4-FFF2-40B4-BE49-F238E27FC236}">
                <a16:creationId xmlns:a16="http://schemas.microsoft.com/office/drawing/2014/main" id="{71A9F290-15B2-4385-AA84-A6A69F1BE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8162" y="5003463"/>
            <a:ext cx="936000" cy="936000"/>
          </a:xfrm>
          <a:prstGeom prst="rect">
            <a:avLst/>
          </a:prstGeom>
        </p:spPr>
      </p:pic>
      <p:pic>
        <p:nvPicPr>
          <p:cNvPr id="33" name="Picture 32">
            <a:extLst>
              <a:ext uri="{FF2B5EF4-FFF2-40B4-BE49-F238E27FC236}">
                <a16:creationId xmlns:a16="http://schemas.microsoft.com/office/drawing/2014/main" id="{7082EA71-DC0F-440F-A2BF-9E49F9181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6362" y="5231532"/>
            <a:ext cx="936000" cy="936000"/>
          </a:xfrm>
          <a:prstGeom prst="rect">
            <a:avLst/>
          </a:prstGeom>
        </p:spPr>
      </p:pic>
      <p:pic>
        <p:nvPicPr>
          <p:cNvPr id="34" name="Picture 33">
            <a:extLst>
              <a:ext uri="{FF2B5EF4-FFF2-40B4-BE49-F238E27FC236}">
                <a16:creationId xmlns:a16="http://schemas.microsoft.com/office/drawing/2014/main" id="{6310B19C-12C4-406F-A477-BC7108382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662" y="5302225"/>
            <a:ext cx="936000" cy="936000"/>
          </a:xfrm>
          <a:prstGeom prst="rect">
            <a:avLst/>
          </a:prstGeom>
        </p:spPr>
      </p:pic>
      <p:pic>
        <p:nvPicPr>
          <p:cNvPr id="35" name="Picture 34">
            <a:extLst>
              <a:ext uri="{FF2B5EF4-FFF2-40B4-BE49-F238E27FC236}">
                <a16:creationId xmlns:a16="http://schemas.microsoft.com/office/drawing/2014/main" id="{FA4A44D0-BB53-442A-8894-93901FB0C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8194" y="4820638"/>
            <a:ext cx="936000" cy="936000"/>
          </a:xfrm>
          <a:prstGeom prst="rect">
            <a:avLst/>
          </a:prstGeom>
        </p:spPr>
      </p:pic>
      <p:pic>
        <p:nvPicPr>
          <p:cNvPr id="36" name="Picture 35">
            <a:extLst>
              <a:ext uri="{FF2B5EF4-FFF2-40B4-BE49-F238E27FC236}">
                <a16:creationId xmlns:a16="http://schemas.microsoft.com/office/drawing/2014/main" id="{DB52D829-05F2-44FE-973F-65C6BF2D4C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567" y="4577164"/>
            <a:ext cx="936000" cy="936000"/>
          </a:xfrm>
          <a:prstGeom prst="rect">
            <a:avLst/>
          </a:prstGeom>
        </p:spPr>
      </p:pic>
      <p:pic>
        <p:nvPicPr>
          <p:cNvPr id="37" name="Picture 36">
            <a:extLst>
              <a:ext uri="{FF2B5EF4-FFF2-40B4-BE49-F238E27FC236}">
                <a16:creationId xmlns:a16="http://schemas.microsoft.com/office/drawing/2014/main" id="{623BE3E4-1FBF-4867-B31E-91D9FE1E4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731" y="4296323"/>
            <a:ext cx="936000" cy="936000"/>
          </a:xfrm>
          <a:prstGeom prst="rect">
            <a:avLst/>
          </a:prstGeom>
        </p:spPr>
      </p:pic>
      <p:pic>
        <p:nvPicPr>
          <p:cNvPr id="38" name="Picture 37">
            <a:extLst>
              <a:ext uri="{FF2B5EF4-FFF2-40B4-BE49-F238E27FC236}">
                <a16:creationId xmlns:a16="http://schemas.microsoft.com/office/drawing/2014/main" id="{AF4EBFCD-0943-4143-BF20-65A62BBB72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0604" y="5132757"/>
            <a:ext cx="936000" cy="936000"/>
          </a:xfrm>
          <a:prstGeom prst="rect">
            <a:avLst/>
          </a:prstGeom>
        </p:spPr>
      </p:pic>
      <p:pic>
        <p:nvPicPr>
          <p:cNvPr id="39" name="Picture 38">
            <a:extLst>
              <a:ext uri="{FF2B5EF4-FFF2-40B4-BE49-F238E27FC236}">
                <a16:creationId xmlns:a16="http://schemas.microsoft.com/office/drawing/2014/main" id="{9CA05794-FE1E-4F7A-BAE3-2CFDE79488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5746" y="5356053"/>
            <a:ext cx="936000" cy="936000"/>
          </a:xfrm>
          <a:prstGeom prst="rect">
            <a:avLst/>
          </a:prstGeom>
        </p:spPr>
      </p:pic>
      <p:pic>
        <p:nvPicPr>
          <p:cNvPr id="40" name="Picture 39">
            <a:extLst>
              <a:ext uri="{FF2B5EF4-FFF2-40B4-BE49-F238E27FC236}">
                <a16:creationId xmlns:a16="http://schemas.microsoft.com/office/drawing/2014/main" id="{4E00748B-9A9D-49FF-B89F-564CB3AC0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6917" y="5039534"/>
            <a:ext cx="936000" cy="936000"/>
          </a:xfrm>
          <a:prstGeom prst="rect">
            <a:avLst/>
          </a:prstGeom>
        </p:spPr>
      </p:pic>
      <p:sp>
        <p:nvSpPr>
          <p:cNvPr id="42" name="TextBox 41">
            <a:extLst>
              <a:ext uri="{FF2B5EF4-FFF2-40B4-BE49-F238E27FC236}">
                <a16:creationId xmlns:a16="http://schemas.microsoft.com/office/drawing/2014/main" id="{2F44041F-D542-423E-AE9F-A503C2AA72C1}"/>
              </a:ext>
            </a:extLst>
          </p:cNvPr>
          <p:cNvSpPr txBox="1"/>
          <p:nvPr/>
        </p:nvSpPr>
        <p:spPr bwMode="auto">
          <a:xfrm>
            <a:off x="171245" y="3339690"/>
            <a:ext cx="8801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two-pence coins would you need to buy this eraser?</a:t>
            </a:r>
          </a:p>
        </p:txBody>
      </p:sp>
    </p:spTree>
    <p:extLst>
      <p:ext uri="{BB962C8B-B14F-4D97-AF65-F5344CB8AC3E}">
        <p14:creationId xmlns:p14="http://schemas.microsoft.com/office/powerpoint/2010/main" val="12303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0.00035 -0.00254 L -0.62031 0.04584 " pathEditMode="relative" rAng="0" ptsTypes="AA">
                                      <p:cBhvr>
                                        <p:cTn id="11" dur="1250" fill="hold"/>
                                        <p:tgtEl>
                                          <p:spTgt spid="6"/>
                                        </p:tgtEl>
                                        <p:attrNameLst>
                                          <p:attrName>ppt_x</p:attrName>
                                          <p:attrName>ppt_y</p:attrName>
                                        </p:attrNameLst>
                                      </p:cBhvr>
                                      <p:rCtr x="-31042" y="2407"/>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nodeType="clickEffect">
                                  <p:stCondLst>
                                    <p:cond delay="0"/>
                                  </p:stCondLst>
                                  <p:childTnLst>
                                    <p:animMotion origin="layout" path="M 0.00034 -0.00254 L -0.5198 0.04861 " pathEditMode="relative" rAng="0" ptsTypes="AA">
                                      <p:cBhvr>
                                        <p:cTn id="20" dur="1250" fill="hold"/>
                                        <p:tgtEl>
                                          <p:spTgt spid="18"/>
                                        </p:tgtEl>
                                        <p:attrNameLst>
                                          <p:attrName>ppt_x</p:attrName>
                                          <p:attrName>ppt_y</p:attrName>
                                        </p:attrNameLst>
                                      </p:cBhvr>
                                      <p:rCtr x="-26007" y="2546"/>
                                    </p:animMotion>
                                  </p:childTnLst>
                                </p:cTn>
                              </p:par>
                            </p:childTnLst>
                          </p:cTn>
                        </p:par>
                        <p:par>
                          <p:cTn id="21" fill="hold">
                            <p:stCondLst>
                              <p:cond delay="125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fill="hold" nodeType="clickEffect">
                                  <p:stCondLst>
                                    <p:cond delay="0"/>
                                  </p:stCondLst>
                                  <p:childTnLst>
                                    <p:animMotion origin="layout" path="M 0.00034 -0.00254 L -0.42448 0.06389 " pathEditMode="relative" rAng="0" ptsTypes="AA">
                                      <p:cBhvr>
                                        <p:cTn id="29" dur="1250" fill="hold"/>
                                        <p:tgtEl>
                                          <p:spTgt spid="19"/>
                                        </p:tgtEl>
                                        <p:attrNameLst>
                                          <p:attrName>ppt_x</p:attrName>
                                          <p:attrName>ppt_y</p:attrName>
                                        </p:attrNameLst>
                                      </p:cBhvr>
                                      <p:rCtr x="-21250" y="3310"/>
                                    </p:animMotion>
                                  </p:childTnLst>
                                </p:cTn>
                              </p:par>
                            </p:childTnLst>
                          </p:cTn>
                        </p:par>
                        <p:par>
                          <p:cTn id="30" fill="hold">
                            <p:stCondLst>
                              <p:cond delay="1250"/>
                            </p:stCondLst>
                            <p:childTnLst>
                              <p:par>
                                <p:cTn id="31" presetID="1" presetClass="exit" presetSubtype="0" fill="hold" nodeType="after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fill="hold" nodeType="clickEffect">
                                  <p:stCondLst>
                                    <p:cond delay="0"/>
                                  </p:stCondLst>
                                  <p:childTnLst>
                                    <p:animMotion origin="layout" path="M 0.00035 -0.00254 L -0.31042 0.06204 " pathEditMode="relative" rAng="0" ptsTypes="AA">
                                      <p:cBhvr>
                                        <p:cTn id="38" dur="1250" fill="hold"/>
                                        <p:tgtEl>
                                          <p:spTgt spid="20"/>
                                        </p:tgtEl>
                                        <p:attrNameLst>
                                          <p:attrName>ppt_x</p:attrName>
                                          <p:attrName>ppt_y</p:attrName>
                                        </p:attrNameLst>
                                      </p:cBhvr>
                                      <p:rCtr x="-15538" y="3218"/>
                                    </p:animMotion>
                                  </p:childTnLst>
                                </p:cTn>
                              </p:par>
                            </p:childTnLst>
                          </p:cTn>
                        </p:par>
                        <p:par>
                          <p:cTn id="39" fill="hold">
                            <p:stCondLst>
                              <p:cond delay="1250"/>
                            </p:stCondLst>
                            <p:childTnLst>
                              <p:par>
                                <p:cTn id="40" presetID="1" presetClass="exit" presetSubtype="0" fill="hold" nodeType="afterEffect">
                                  <p:stCondLst>
                                    <p:cond delay="0"/>
                                  </p:stCondLst>
                                  <p:childTnLst>
                                    <p:set>
                                      <p:cBhvr>
                                        <p:cTn id="41" dur="1" fill="hold">
                                          <p:stCondLst>
                                            <p:cond delay="0"/>
                                          </p:stCondLst>
                                        </p:cTn>
                                        <p:tgtEl>
                                          <p:spTgt spid="20"/>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5" presetClass="path" presetSubtype="0" accel="50000" fill="hold" nodeType="clickEffect">
                                  <p:stCondLst>
                                    <p:cond delay="0"/>
                                  </p:stCondLst>
                                  <p:childTnLst>
                                    <p:animMotion origin="layout" path="M 0.00035 -0.00255 L -0.21302 0.06481 " pathEditMode="relative" rAng="0" ptsTypes="AA">
                                      <p:cBhvr>
                                        <p:cTn id="47" dur="1250" fill="hold"/>
                                        <p:tgtEl>
                                          <p:spTgt spid="21"/>
                                        </p:tgtEl>
                                        <p:attrNameLst>
                                          <p:attrName>ppt_x</p:attrName>
                                          <p:attrName>ppt_y</p:attrName>
                                        </p:attrNameLst>
                                      </p:cBhvr>
                                      <p:rCtr x="-10677" y="3356"/>
                                    </p:animMotion>
                                  </p:childTnLst>
                                </p:cTn>
                              </p:par>
                            </p:childTnLst>
                          </p:cTn>
                        </p:par>
                        <p:par>
                          <p:cTn id="48" fill="hold">
                            <p:stCondLst>
                              <p:cond delay="1250"/>
                            </p:stCondLst>
                            <p:childTnLst>
                              <p:par>
                                <p:cTn id="49" presetID="1" presetClass="exit" presetSubtype="0" fill="hold" nodeType="after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49FD8C3-2ADE-4A21-B473-DC4CC1E83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0260" y="3982250"/>
            <a:ext cx="3462700" cy="2389829"/>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6:3</a:t>
            </a:r>
          </a:p>
        </p:txBody>
      </p:sp>
      <p:pic>
        <p:nvPicPr>
          <p:cNvPr id="5" name="Picture 4">
            <a:extLst>
              <a:ext uri="{FF2B5EF4-FFF2-40B4-BE49-F238E27FC236}">
                <a16:creationId xmlns:a16="http://schemas.microsoft.com/office/drawing/2014/main" id="{8B8B8201-D6A5-42E6-A4F3-4519FCE442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04313" y="944636"/>
            <a:ext cx="1935374" cy="2169727"/>
          </a:xfrm>
          <a:prstGeom prst="rect">
            <a:avLst/>
          </a:prstGeom>
        </p:spPr>
      </p:pic>
      <p:pic>
        <p:nvPicPr>
          <p:cNvPr id="8" name="Picture 7">
            <a:extLst>
              <a:ext uri="{FF2B5EF4-FFF2-40B4-BE49-F238E27FC236}">
                <a16:creationId xmlns:a16="http://schemas.microsoft.com/office/drawing/2014/main" id="{D16F6DC1-34AC-4264-A3DC-6A3F87F61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5730" y="4836872"/>
            <a:ext cx="652101" cy="648000"/>
          </a:xfrm>
          <a:prstGeom prst="rect">
            <a:avLst/>
          </a:prstGeom>
        </p:spPr>
      </p:pic>
      <p:pic>
        <p:nvPicPr>
          <p:cNvPr id="9" name="Picture 8">
            <a:extLst>
              <a:ext uri="{FF2B5EF4-FFF2-40B4-BE49-F238E27FC236}">
                <a16:creationId xmlns:a16="http://schemas.microsoft.com/office/drawing/2014/main" id="{9F12E677-68B7-41B1-A542-E2C6846E16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0302" y="4836872"/>
            <a:ext cx="652101" cy="648000"/>
          </a:xfrm>
          <a:prstGeom prst="rect">
            <a:avLst/>
          </a:prstGeom>
        </p:spPr>
      </p:pic>
      <p:pic>
        <p:nvPicPr>
          <p:cNvPr id="12" name="Picture 11">
            <a:extLst>
              <a:ext uri="{FF2B5EF4-FFF2-40B4-BE49-F238E27FC236}">
                <a16:creationId xmlns:a16="http://schemas.microsoft.com/office/drawing/2014/main" id="{01164685-1F88-48E0-B0F1-37B35C5F8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5248" y="4463118"/>
            <a:ext cx="652101" cy="648000"/>
          </a:xfrm>
          <a:prstGeom prst="rect">
            <a:avLst/>
          </a:prstGeom>
        </p:spPr>
      </p:pic>
      <p:pic>
        <p:nvPicPr>
          <p:cNvPr id="13" name="Picture 12">
            <a:extLst>
              <a:ext uri="{FF2B5EF4-FFF2-40B4-BE49-F238E27FC236}">
                <a16:creationId xmlns:a16="http://schemas.microsoft.com/office/drawing/2014/main" id="{8C63450D-F6F6-4CAD-9FA6-54C1F23BE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1781" y="4475778"/>
            <a:ext cx="652101" cy="648000"/>
          </a:xfrm>
          <a:prstGeom prst="rect">
            <a:avLst/>
          </a:prstGeom>
        </p:spPr>
      </p:pic>
      <p:pic>
        <p:nvPicPr>
          <p:cNvPr id="16" name="Picture 15">
            <a:extLst>
              <a:ext uri="{FF2B5EF4-FFF2-40B4-BE49-F238E27FC236}">
                <a16:creationId xmlns:a16="http://schemas.microsoft.com/office/drawing/2014/main" id="{5C106D7F-425D-43C1-A80A-7731962C3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3621" y="4470764"/>
            <a:ext cx="652101" cy="648000"/>
          </a:xfrm>
          <a:prstGeom prst="rect">
            <a:avLst/>
          </a:prstGeom>
        </p:spPr>
      </p:pic>
      <p:pic>
        <p:nvPicPr>
          <p:cNvPr id="17" name="Picture 16">
            <a:extLst>
              <a:ext uri="{FF2B5EF4-FFF2-40B4-BE49-F238E27FC236}">
                <a16:creationId xmlns:a16="http://schemas.microsoft.com/office/drawing/2014/main" id="{6BB11D91-464E-4448-8ADF-A55EF892F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702" y="4372350"/>
            <a:ext cx="652101" cy="648000"/>
          </a:xfrm>
          <a:prstGeom prst="rect">
            <a:avLst/>
          </a:prstGeom>
        </p:spPr>
      </p:pic>
      <p:pic>
        <p:nvPicPr>
          <p:cNvPr id="18" name="Picture 17">
            <a:extLst>
              <a:ext uri="{FF2B5EF4-FFF2-40B4-BE49-F238E27FC236}">
                <a16:creationId xmlns:a16="http://schemas.microsoft.com/office/drawing/2014/main" id="{D398A9C8-D7B0-4830-88C3-0DA7B64FD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0007" y="4535540"/>
            <a:ext cx="652101" cy="648000"/>
          </a:xfrm>
          <a:prstGeom prst="rect">
            <a:avLst/>
          </a:prstGeom>
        </p:spPr>
      </p:pic>
      <p:pic>
        <p:nvPicPr>
          <p:cNvPr id="19" name="Picture 18">
            <a:extLst>
              <a:ext uri="{FF2B5EF4-FFF2-40B4-BE49-F238E27FC236}">
                <a16:creationId xmlns:a16="http://schemas.microsoft.com/office/drawing/2014/main" id="{E8DECAA4-922D-4F28-AF20-22CDAFDD0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725" y="4627311"/>
            <a:ext cx="652101" cy="648000"/>
          </a:xfrm>
          <a:prstGeom prst="rect">
            <a:avLst/>
          </a:prstGeom>
        </p:spPr>
      </p:pic>
      <p:pic>
        <p:nvPicPr>
          <p:cNvPr id="20" name="Picture 19">
            <a:extLst>
              <a:ext uri="{FF2B5EF4-FFF2-40B4-BE49-F238E27FC236}">
                <a16:creationId xmlns:a16="http://schemas.microsoft.com/office/drawing/2014/main" id="{8934FBA5-5B97-4796-9B53-F06568755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502" y="5067413"/>
            <a:ext cx="652101" cy="648000"/>
          </a:xfrm>
          <a:prstGeom prst="rect">
            <a:avLst/>
          </a:prstGeom>
        </p:spPr>
      </p:pic>
      <p:pic>
        <p:nvPicPr>
          <p:cNvPr id="21" name="Picture 20">
            <a:extLst>
              <a:ext uri="{FF2B5EF4-FFF2-40B4-BE49-F238E27FC236}">
                <a16:creationId xmlns:a16="http://schemas.microsoft.com/office/drawing/2014/main" id="{FDB24328-366A-47A6-B74B-9E1BF2121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702" y="5295482"/>
            <a:ext cx="652101" cy="648000"/>
          </a:xfrm>
          <a:prstGeom prst="rect">
            <a:avLst/>
          </a:prstGeom>
        </p:spPr>
      </p:pic>
      <p:pic>
        <p:nvPicPr>
          <p:cNvPr id="22" name="Picture 21">
            <a:extLst>
              <a:ext uri="{FF2B5EF4-FFF2-40B4-BE49-F238E27FC236}">
                <a16:creationId xmlns:a16="http://schemas.microsoft.com/office/drawing/2014/main" id="{5C3164EA-2020-4891-950D-AB677F1C62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002" y="5366175"/>
            <a:ext cx="652101" cy="648000"/>
          </a:xfrm>
          <a:prstGeom prst="rect">
            <a:avLst/>
          </a:prstGeom>
        </p:spPr>
      </p:pic>
      <p:pic>
        <p:nvPicPr>
          <p:cNvPr id="23" name="Picture 22">
            <a:extLst>
              <a:ext uri="{FF2B5EF4-FFF2-40B4-BE49-F238E27FC236}">
                <a16:creationId xmlns:a16="http://schemas.microsoft.com/office/drawing/2014/main" id="{D48132BE-8CC6-4A31-8A37-F1F08C644E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9534" y="4884588"/>
            <a:ext cx="652101" cy="648000"/>
          </a:xfrm>
          <a:prstGeom prst="rect">
            <a:avLst/>
          </a:prstGeom>
        </p:spPr>
      </p:pic>
      <p:pic>
        <p:nvPicPr>
          <p:cNvPr id="24" name="Picture 23">
            <a:extLst>
              <a:ext uri="{FF2B5EF4-FFF2-40B4-BE49-F238E27FC236}">
                <a16:creationId xmlns:a16="http://schemas.microsoft.com/office/drawing/2014/main" id="{56E0F8F7-503C-4A8C-AC3D-2E328B410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907" y="4641114"/>
            <a:ext cx="652101" cy="648000"/>
          </a:xfrm>
          <a:prstGeom prst="rect">
            <a:avLst/>
          </a:prstGeom>
        </p:spPr>
      </p:pic>
      <p:pic>
        <p:nvPicPr>
          <p:cNvPr id="25" name="Picture 24">
            <a:extLst>
              <a:ext uri="{FF2B5EF4-FFF2-40B4-BE49-F238E27FC236}">
                <a16:creationId xmlns:a16="http://schemas.microsoft.com/office/drawing/2014/main" id="{D3B9F243-244C-41A4-836D-28B074882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071" y="4360273"/>
            <a:ext cx="652101" cy="648000"/>
          </a:xfrm>
          <a:prstGeom prst="rect">
            <a:avLst/>
          </a:prstGeom>
        </p:spPr>
      </p:pic>
      <p:pic>
        <p:nvPicPr>
          <p:cNvPr id="26" name="Picture 25">
            <a:extLst>
              <a:ext uri="{FF2B5EF4-FFF2-40B4-BE49-F238E27FC236}">
                <a16:creationId xmlns:a16="http://schemas.microsoft.com/office/drawing/2014/main" id="{BD200FD0-5EBD-410D-AA52-EF1D84E361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944" y="5196707"/>
            <a:ext cx="652101" cy="648000"/>
          </a:xfrm>
          <a:prstGeom prst="rect">
            <a:avLst/>
          </a:prstGeom>
        </p:spPr>
      </p:pic>
      <p:pic>
        <p:nvPicPr>
          <p:cNvPr id="27" name="Picture 26">
            <a:extLst>
              <a:ext uri="{FF2B5EF4-FFF2-40B4-BE49-F238E27FC236}">
                <a16:creationId xmlns:a16="http://schemas.microsoft.com/office/drawing/2014/main" id="{006BA676-2F35-4EFF-92B0-935A36DC5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7086" y="5420003"/>
            <a:ext cx="652101" cy="648000"/>
          </a:xfrm>
          <a:prstGeom prst="rect">
            <a:avLst/>
          </a:prstGeom>
        </p:spPr>
      </p:pic>
      <p:pic>
        <p:nvPicPr>
          <p:cNvPr id="28" name="Picture 27">
            <a:extLst>
              <a:ext uri="{FF2B5EF4-FFF2-40B4-BE49-F238E27FC236}">
                <a16:creationId xmlns:a16="http://schemas.microsoft.com/office/drawing/2014/main" id="{469472AF-69F0-4B7D-BBE0-DB182D5E9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8257" y="5103484"/>
            <a:ext cx="652101" cy="648000"/>
          </a:xfrm>
          <a:prstGeom prst="rect">
            <a:avLst/>
          </a:prstGeom>
        </p:spPr>
      </p:pic>
      <p:sp>
        <p:nvSpPr>
          <p:cNvPr id="31" name="TextBox 30">
            <a:extLst>
              <a:ext uri="{FF2B5EF4-FFF2-40B4-BE49-F238E27FC236}">
                <a16:creationId xmlns:a16="http://schemas.microsoft.com/office/drawing/2014/main" id="{74CD9369-64A4-45D8-8C3A-F518AF353E91}"/>
              </a:ext>
            </a:extLst>
          </p:cNvPr>
          <p:cNvSpPr txBox="1"/>
          <p:nvPr/>
        </p:nvSpPr>
        <p:spPr bwMode="auto">
          <a:xfrm>
            <a:off x="186122" y="3339690"/>
            <a:ext cx="877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five-pence coins would you need to buy this eraser?</a:t>
            </a:r>
          </a:p>
        </p:txBody>
      </p:sp>
    </p:spTree>
    <p:extLst>
      <p:ext uri="{BB962C8B-B14F-4D97-AF65-F5344CB8AC3E}">
        <p14:creationId xmlns:p14="http://schemas.microsoft.com/office/powerpoint/2010/main" val="29097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0.00035 -0.00255 L -0.46076 0.05532 " pathEditMode="relative" rAng="0" ptsTypes="AA">
                                      <p:cBhvr>
                                        <p:cTn id="11" dur="1250" fill="hold"/>
                                        <p:tgtEl>
                                          <p:spTgt spid="12"/>
                                        </p:tgtEl>
                                        <p:attrNameLst>
                                          <p:attrName>ppt_x</p:attrName>
                                          <p:attrName>ppt_y</p:attrName>
                                        </p:attrNameLst>
                                      </p:cBhvr>
                                      <p:rCtr x="-23056" y="2894"/>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fill="hold" nodeType="clickEffect">
                                  <p:stCondLst>
                                    <p:cond delay="0"/>
                                  </p:stCondLst>
                                  <p:childTnLst>
                                    <p:animMotion origin="layout" path="M 0.00035 -0.00255 L -0.3592 0.05347 " pathEditMode="relative" rAng="0" ptsTypes="AA">
                                      <p:cBhvr>
                                        <p:cTn id="20" dur="1250" fill="hold"/>
                                        <p:tgtEl>
                                          <p:spTgt spid="13"/>
                                        </p:tgtEl>
                                        <p:attrNameLst>
                                          <p:attrName>ppt_x</p:attrName>
                                          <p:attrName>ppt_y</p:attrName>
                                        </p:attrNameLst>
                                      </p:cBhvr>
                                      <p:rCtr x="-17986" y="2801"/>
                                    </p:animMotion>
                                  </p:childTnLst>
                                </p:cTn>
                              </p:par>
                            </p:childTnLst>
                          </p:cTn>
                        </p:par>
                        <p:par>
                          <p:cTn id="21" fill="hold">
                            <p:stCondLst>
                              <p:cond delay="1250"/>
                            </p:stCondLst>
                            <p:childTnLst>
                              <p:par>
                                <p:cTn id="22" presetID="1" presetClass="exit" presetSubtype="0" fill="hold" nodeType="after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0277F70-9607-49FD-B7D5-717E7362D0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60260" y="3982249"/>
            <a:ext cx="3462700" cy="2389829"/>
          </a:xfrm>
          <a:prstGeom prst="rect">
            <a:avLst/>
          </a:prstGeom>
        </p:spPr>
      </p:pic>
      <p:pic>
        <p:nvPicPr>
          <p:cNvPr id="8" name="Picture 7">
            <a:extLst>
              <a:ext uri="{FF2B5EF4-FFF2-40B4-BE49-F238E27FC236}">
                <a16:creationId xmlns:a16="http://schemas.microsoft.com/office/drawing/2014/main" id="{58402214-4053-413A-A4B9-B89C6A5D8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5682" y="4380527"/>
            <a:ext cx="882000" cy="882000"/>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6:4</a:t>
            </a:r>
          </a:p>
        </p:txBody>
      </p:sp>
      <p:pic>
        <p:nvPicPr>
          <p:cNvPr id="4" name="Picture 3">
            <a:extLst>
              <a:ext uri="{FF2B5EF4-FFF2-40B4-BE49-F238E27FC236}">
                <a16:creationId xmlns:a16="http://schemas.microsoft.com/office/drawing/2014/main" id="{9568F938-D4DA-4D1E-B5BF-2B8A916DF8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04313" y="944636"/>
            <a:ext cx="1935374" cy="2169727"/>
          </a:xfrm>
          <a:prstGeom prst="rect">
            <a:avLst/>
          </a:prstGeom>
        </p:spPr>
      </p:pic>
      <p:pic>
        <p:nvPicPr>
          <p:cNvPr id="6" name="Picture 5">
            <a:extLst>
              <a:ext uri="{FF2B5EF4-FFF2-40B4-BE49-F238E27FC236}">
                <a16:creationId xmlns:a16="http://schemas.microsoft.com/office/drawing/2014/main" id="{E486BB13-33FD-40E2-A224-FDA62C091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172" y="4829924"/>
            <a:ext cx="882000" cy="882000"/>
          </a:xfrm>
          <a:prstGeom prst="rect">
            <a:avLst/>
          </a:prstGeom>
        </p:spPr>
      </p:pic>
      <p:pic>
        <p:nvPicPr>
          <p:cNvPr id="10" name="Picture 9">
            <a:extLst>
              <a:ext uri="{FF2B5EF4-FFF2-40B4-BE49-F238E27FC236}">
                <a16:creationId xmlns:a16="http://schemas.microsoft.com/office/drawing/2014/main" id="{2B4594B0-0638-4004-B41A-E36913830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312" y="4394330"/>
            <a:ext cx="882000" cy="882000"/>
          </a:xfrm>
          <a:prstGeom prst="rect">
            <a:avLst/>
          </a:prstGeom>
        </p:spPr>
      </p:pic>
      <p:pic>
        <p:nvPicPr>
          <p:cNvPr id="11" name="Picture 10">
            <a:extLst>
              <a:ext uri="{FF2B5EF4-FFF2-40B4-BE49-F238E27FC236}">
                <a16:creationId xmlns:a16="http://schemas.microsoft.com/office/drawing/2014/main" id="{45E9A092-BA55-44CB-8B6E-82633ECD0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603" y="4277099"/>
            <a:ext cx="882000" cy="882000"/>
          </a:xfrm>
          <a:prstGeom prst="rect">
            <a:avLst/>
          </a:prstGeom>
        </p:spPr>
      </p:pic>
      <p:pic>
        <p:nvPicPr>
          <p:cNvPr id="12" name="Picture 11">
            <a:extLst>
              <a:ext uri="{FF2B5EF4-FFF2-40B4-BE49-F238E27FC236}">
                <a16:creationId xmlns:a16="http://schemas.microsoft.com/office/drawing/2014/main" id="{A8F3DDD6-9F0D-4E81-88F5-1138168B7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940" y="4335715"/>
            <a:ext cx="882000" cy="882000"/>
          </a:xfrm>
          <a:prstGeom prst="rect">
            <a:avLst/>
          </a:prstGeom>
        </p:spPr>
      </p:pic>
      <p:pic>
        <p:nvPicPr>
          <p:cNvPr id="13" name="Picture 12">
            <a:extLst>
              <a:ext uri="{FF2B5EF4-FFF2-40B4-BE49-F238E27FC236}">
                <a16:creationId xmlns:a16="http://schemas.microsoft.com/office/drawing/2014/main" id="{EBB36CEE-37EA-4F73-A6B1-8805CAFDF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626" y="4532060"/>
            <a:ext cx="882000" cy="882000"/>
          </a:xfrm>
          <a:prstGeom prst="rect">
            <a:avLst/>
          </a:prstGeom>
        </p:spPr>
      </p:pic>
      <p:pic>
        <p:nvPicPr>
          <p:cNvPr id="14" name="Picture 13">
            <a:extLst>
              <a:ext uri="{FF2B5EF4-FFF2-40B4-BE49-F238E27FC236}">
                <a16:creationId xmlns:a16="http://schemas.microsoft.com/office/drawing/2014/main" id="{C6B026AB-7B90-4BBC-97C0-D53DEA5887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3403" y="4972162"/>
            <a:ext cx="882000" cy="882000"/>
          </a:xfrm>
          <a:prstGeom prst="rect">
            <a:avLst/>
          </a:prstGeom>
        </p:spPr>
      </p:pic>
      <p:pic>
        <p:nvPicPr>
          <p:cNvPr id="15" name="Picture 14">
            <a:extLst>
              <a:ext uri="{FF2B5EF4-FFF2-40B4-BE49-F238E27FC236}">
                <a16:creationId xmlns:a16="http://schemas.microsoft.com/office/drawing/2014/main" id="{5751E77E-B9DF-4FB8-8D29-FA873CA6E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603" y="5200231"/>
            <a:ext cx="882000" cy="882000"/>
          </a:xfrm>
          <a:prstGeom prst="rect">
            <a:avLst/>
          </a:prstGeom>
        </p:spPr>
      </p:pic>
      <p:pic>
        <p:nvPicPr>
          <p:cNvPr id="16" name="Picture 15">
            <a:extLst>
              <a:ext uri="{FF2B5EF4-FFF2-40B4-BE49-F238E27FC236}">
                <a16:creationId xmlns:a16="http://schemas.microsoft.com/office/drawing/2014/main" id="{18AE804D-3556-470C-BE63-F430C8D71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6903" y="5270924"/>
            <a:ext cx="882000" cy="882000"/>
          </a:xfrm>
          <a:prstGeom prst="rect">
            <a:avLst/>
          </a:prstGeom>
        </p:spPr>
      </p:pic>
      <p:pic>
        <p:nvPicPr>
          <p:cNvPr id="17" name="Picture 16">
            <a:extLst>
              <a:ext uri="{FF2B5EF4-FFF2-40B4-BE49-F238E27FC236}">
                <a16:creationId xmlns:a16="http://schemas.microsoft.com/office/drawing/2014/main" id="{37C48C4E-3666-4191-8E5C-08CD7E4DA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3435" y="4789337"/>
            <a:ext cx="882000" cy="882000"/>
          </a:xfrm>
          <a:prstGeom prst="rect">
            <a:avLst/>
          </a:prstGeom>
        </p:spPr>
      </p:pic>
      <p:pic>
        <p:nvPicPr>
          <p:cNvPr id="18" name="Picture 17">
            <a:extLst>
              <a:ext uri="{FF2B5EF4-FFF2-40B4-BE49-F238E27FC236}">
                <a16:creationId xmlns:a16="http://schemas.microsoft.com/office/drawing/2014/main" id="{B4EF68B9-B481-4B42-80A5-0C2125F56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808" y="4545863"/>
            <a:ext cx="882000" cy="882000"/>
          </a:xfrm>
          <a:prstGeom prst="rect">
            <a:avLst/>
          </a:prstGeom>
        </p:spPr>
      </p:pic>
      <p:pic>
        <p:nvPicPr>
          <p:cNvPr id="19" name="Picture 18">
            <a:extLst>
              <a:ext uri="{FF2B5EF4-FFF2-40B4-BE49-F238E27FC236}">
                <a16:creationId xmlns:a16="http://schemas.microsoft.com/office/drawing/2014/main" id="{3408D9E7-BDBA-4391-B59B-A9B8BF3BA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972" y="4265022"/>
            <a:ext cx="882000" cy="882000"/>
          </a:xfrm>
          <a:prstGeom prst="rect">
            <a:avLst/>
          </a:prstGeom>
        </p:spPr>
      </p:pic>
      <p:pic>
        <p:nvPicPr>
          <p:cNvPr id="20" name="Picture 19">
            <a:extLst>
              <a:ext uri="{FF2B5EF4-FFF2-40B4-BE49-F238E27FC236}">
                <a16:creationId xmlns:a16="http://schemas.microsoft.com/office/drawing/2014/main" id="{39E14DF2-ACBA-486E-B178-59EFA9BCD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845" y="5101456"/>
            <a:ext cx="882000" cy="882000"/>
          </a:xfrm>
          <a:prstGeom prst="rect">
            <a:avLst/>
          </a:prstGeom>
        </p:spPr>
      </p:pic>
      <p:pic>
        <p:nvPicPr>
          <p:cNvPr id="21" name="Picture 20">
            <a:extLst>
              <a:ext uri="{FF2B5EF4-FFF2-40B4-BE49-F238E27FC236}">
                <a16:creationId xmlns:a16="http://schemas.microsoft.com/office/drawing/2014/main" id="{79D3F454-B8CA-4D7C-BC83-5E695971E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987" y="5324752"/>
            <a:ext cx="882000" cy="882000"/>
          </a:xfrm>
          <a:prstGeom prst="rect">
            <a:avLst/>
          </a:prstGeom>
        </p:spPr>
      </p:pic>
      <p:pic>
        <p:nvPicPr>
          <p:cNvPr id="22" name="Picture 21">
            <a:extLst>
              <a:ext uri="{FF2B5EF4-FFF2-40B4-BE49-F238E27FC236}">
                <a16:creationId xmlns:a16="http://schemas.microsoft.com/office/drawing/2014/main" id="{90AB3C56-6557-48BA-B277-578CF72F3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158" y="5008233"/>
            <a:ext cx="882000" cy="882000"/>
          </a:xfrm>
          <a:prstGeom prst="rect">
            <a:avLst/>
          </a:prstGeom>
        </p:spPr>
      </p:pic>
      <p:sp>
        <p:nvSpPr>
          <p:cNvPr id="25" name="TextBox 24">
            <a:extLst>
              <a:ext uri="{FF2B5EF4-FFF2-40B4-BE49-F238E27FC236}">
                <a16:creationId xmlns:a16="http://schemas.microsoft.com/office/drawing/2014/main" id="{5861E7F6-ACCF-4E2D-AB82-C221495DFBBB}"/>
              </a:ext>
            </a:extLst>
          </p:cNvPr>
          <p:cNvSpPr txBox="1"/>
          <p:nvPr/>
        </p:nvSpPr>
        <p:spPr bwMode="auto">
          <a:xfrm>
            <a:off x="206479" y="3339690"/>
            <a:ext cx="8731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ten-pence coins would you need to buy this eraser?</a:t>
            </a:r>
          </a:p>
        </p:txBody>
      </p:sp>
    </p:spTree>
    <p:extLst>
      <p:ext uri="{BB962C8B-B14F-4D97-AF65-F5344CB8AC3E}">
        <p14:creationId xmlns:p14="http://schemas.microsoft.com/office/powerpoint/2010/main" val="17820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fill="hold" nodeType="clickEffect">
                                  <p:stCondLst>
                                    <p:cond delay="0"/>
                                  </p:stCondLst>
                                  <p:childTnLst>
                                    <p:animMotion origin="layout" path="M 0.00035 -0.00255 L -0.3934 0.06829 " pathEditMode="relative" rAng="0" ptsTypes="AA">
                                      <p:cBhvr>
                                        <p:cTn id="11" dur="1250" fill="hold"/>
                                        <p:tgtEl>
                                          <p:spTgt spid="8"/>
                                        </p:tgtEl>
                                        <p:attrNameLst>
                                          <p:attrName>ppt_x</p:attrName>
                                          <p:attrName>ppt_y</p:attrName>
                                        </p:attrNameLst>
                                      </p:cBhvr>
                                      <p:rCtr x="-19688" y="3542"/>
                                    </p:animMotion>
                                  </p:childTnLst>
                                </p:cTn>
                              </p:par>
                            </p:childTnLst>
                          </p:cTn>
                        </p:par>
                        <p:par>
                          <p:cTn id="12" fill="hold">
                            <p:stCondLst>
                              <p:cond delay="1250"/>
                            </p:stCondLst>
                            <p:childTnLst>
                              <p:par>
                                <p:cTn id="13" presetID="1" presetClass="exit" presetSubtype="0" fill="hold" nodeType="after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F5D1DD7A-7A40-4F3B-965E-F33CC1DA1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221884"/>
            <a:ext cx="7736495" cy="2475191"/>
          </a:xfrm>
          <a:prstGeom prst="rect">
            <a:avLst/>
          </a:prstGeom>
        </p:spPr>
      </p:pic>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1:1</a:t>
            </a:r>
          </a:p>
        </p:txBody>
      </p:sp>
      <p:sp>
        <p:nvSpPr>
          <p:cNvPr id="4" name="Star: 12 Points 3">
            <a:extLst>
              <a:ext uri="{FF2B5EF4-FFF2-40B4-BE49-F238E27FC236}">
                <a16:creationId xmlns:a16="http://schemas.microsoft.com/office/drawing/2014/main" id="{66C03BE7-B06B-41E0-A482-EE6189E3B7BF}"/>
              </a:ext>
            </a:extLst>
          </p:cNvPr>
          <p:cNvSpPr>
            <a:spLocks noChangeAspect="1"/>
          </p:cNvSpPr>
          <p:nvPr/>
        </p:nvSpPr>
        <p:spPr bwMode="auto">
          <a:xfrm>
            <a:off x="1060989" y="3422242"/>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52801F1E-4C8D-495A-91BC-7AFE0CE55EC0}"/>
              </a:ext>
            </a:extLst>
          </p:cNvPr>
          <p:cNvSpPr>
            <a:spLocks noChangeAspect="1"/>
          </p:cNvSpPr>
          <p:nvPr/>
        </p:nvSpPr>
        <p:spPr bwMode="auto">
          <a:xfrm>
            <a:off x="1905952" y="3422242"/>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A40128F3-C425-4226-8CF8-4ED739CFAB3D}"/>
              </a:ext>
            </a:extLst>
          </p:cNvPr>
          <p:cNvSpPr>
            <a:spLocks noChangeAspect="1"/>
          </p:cNvSpPr>
          <p:nvPr/>
        </p:nvSpPr>
        <p:spPr bwMode="auto">
          <a:xfrm>
            <a:off x="7182134"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A07B142C-42FE-4017-88F3-402062D2465D}"/>
              </a:ext>
            </a:extLst>
          </p:cNvPr>
          <p:cNvSpPr>
            <a:spLocks noChangeAspect="1"/>
          </p:cNvSpPr>
          <p:nvPr/>
        </p:nvSpPr>
        <p:spPr bwMode="auto">
          <a:xfrm>
            <a:off x="5475921"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EBA3A472-C7EB-485E-87DB-79ED70B3FD6A}"/>
              </a:ext>
            </a:extLst>
          </p:cNvPr>
          <p:cNvSpPr>
            <a:spLocks noChangeAspect="1"/>
          </p:cNvSpPr>
          <p:nvPr/>
        </p:nvSpPr>
        <p:spPr bwMode="auto">
          <a:xfrm>
            <a:off x="3768852"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6F87A58B-C83E-4E03-A4E8-3B6581981806}"/>
              </a:ext>
            </a:extLst>
          </p:cNvPr>
          <p:cNvSpPr>
            <a:spLocks noChangeAspect="1"/>
          </p:cNvSpPr>
          <p:nvPr/>
        </p:nvSpPr>
        <p:spPr bwMode="auto">
          <a:xfrm>
            <a:off x="2046736" y="408455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0466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8"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2"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3"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9"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6"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1000"/>
                            </p:stCondLst>
                            <p:childTnLst>
                              <p:par>
                                <p:cTn id="29" presetID="10" presetClass="entr" presetSubtype="0" fill="hold" grpId="2"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3"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7"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4"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1000"/>
                            </p:stCondLst>
                            <p:childTnLst>
                              <p:par>
                                <p:cTn id="45" presetID="10" presetClass="entr" presetSubtype="0" fill="hold" grpId="2"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5"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3"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2"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childTnLst>
                          </p:cTn>
                        </p:par>
                        <p:par>
                          <p:cTn id="60" fill="hold">
                            <p:stCondLst>
                              <p:cond delay="1000"/>
                            </p:stCondLst>
                            <p:childTnLst>
                              <p:par>
                                <p:cTn id="61" presetID="10" presetClass="entr" presetSubtype="0" fill="hold" grpId="2"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3" nodeType="click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xit" presetSubtype="0" fill="hold" grpId="3" nodeType="withEffect">
                                  <p:stCondLst>
                                    <p:cond delay="0"/>
                                  </p:stCondLst>
                                  <p:childTnLst>
                                    <p:animEffect transition="out" filter="fad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4"/>
                                        </p:tgtEl>
                                      </p:cBhvr>
                                    </p:animEffect>
                                    <p:set>
                                      <p:cBhvr>
                                        <p:cTn id="80" dur="1" fill="hold">
                                          <p:stCondLst>
                                            <p:cond delay="499"/>
                                          </p:stCondLst>
                                        </p:cTn>
                                        <p:tgtEl>
                                          <p:spTgt spid="4"/>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6"/>
                                        </p:tgtEl>
                                      </p:cBhvr>
                                    </p:animEffect>
                                    <p:set>
                                      <p:cBhvr>
                                        <p:cTn id="89" dur="1" fill="hold">
                                          <p:stCondLst>
                                            <p:cond delay="499"/>
                                          </p:stCondLst>
                                        </p:cTn>
                                        <p:tgtEl>
                                          <p:spTgt spid="6"/>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fade">
                                      <p:cBhvr>
                                        <p:cTn id="93" dur="500"/>
                                        <p:tgtEl>
                                          <p:spTgt spid="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fade">
                                      <p:cBhvr>
                                        <p:cTn id="102" dur="5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8"/>
                                        </p:tgtEl>
                                      </p:cBhvr>
                                    </p:animEffect>
                                    <p:set>
                                      <p:cBhvr>
                                        <p:cTn id="107" dur="1" fill="hold">
                                          <p:stCondLst>
                                            <p:cond delay="499"/>
                                          </p:stCondLst>
                                        </p:cTn>
                                        <p:tgtEl>
                                          <p:spTgt spid="8"/>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5" grpId="1"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2" animBg="1"/>
      <p:bldP spid="9" grpId="3"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6:6</a:t>
            </a:r>
          </a:p>
        </p:txBody>
      </p:sp>
      <p:pic>
        <p:nvPicPr>
          <p:cNvPr id="25" name="Picture 24" descr="A picture containing slot machine, object, queen&#10;&#10;Description automatically generated">
            <a:extLst>
              <a:ext uri="{FF2B5EF4-FFF2-40B4-BE49-F238E27FC236}">
                <a16:creationId xmlns:a16="http://schemas.microsoft.com/office/drawing/2014/main" id="{2EB0D492-EAB3-4034-AC60-02853FE09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1154528"/>
            <a:ext cx="6135088" cy="4548944"/>
          </a:xfrm>
          <a:prstGeom prst="rect">
            <a:avLst/>
          </a:prstGeom>
        </p:spPr>
      </p:pic>
    </p:spTree>
    <p:extLst>
      <p:ext uri="{BB962C8B-B14F-4D97-AF65-F5344CB8AC3E}">
        <p14:creationId xmlns:p14="http://schemas.microsoft.com/office/powerpoint/2010/main" val="346737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2.1 Counting and unitising</a:t>
            </a:r>
            <a:r>
              <a:rPr lang="en-GB" dirty="0"/>
              <a:t>	</a:t>
            </a:r>
            <a:r>
              <a:rPr lang="en-US" dirty="0">
                <a:solidFill>
                  <a:srgbClr val="00628C"/>
                </a:solidFill>
              </a:rPr>
              <a:t>Step 1:2</a:t>
            </a:r>
          </a:p>
        </p:txBody>
      </p:sp>
      <p:sp>
        <p:nvSpPr>
          <p:cNvPr id="5" name="TextBox 4">
            <a:extLst>
              <a:ext uri="{FF2B5EF4-FFF2-40B4-BE49-F238E27FC236}">
                <a16:creationId xmlns:a16="http://schemas.microsoft.com/office/drawing/2014/main" id="{8A01834F-190C-436E-A0D4-318532BB0C37}"/>
              </a:ext>
            </a:extLst>
          </p:cNvPr>
          <p:cNvSpPr txBox="1"/>
          <p:nvPr/>
        </p:nvSpPr>
        <p:spPr bwMode="auto">
          <a:xfrm>
            <a:off x="3896976" y="4881770"/>
            <a:ext cx="1350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fourteen</a:t>
            </a:r>
          </a:p>
        </p:txBody>
      </p:sp>
      <p:sp>
        <p:nvSpPr>
          <p:cNvPr id="6" name="TextBox 5">
            <a:extLst>
              <a:ext uri="{FF2B5EF4-FFF2-40B4-BE49-F238E27FC236}">
                <a16:creationId xmlns:a16="http://schemas.microsoft.com/office/drawing/2014/main" id="{188FFBE9-BC40-49A2-8059-D3244024EDE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14</a:t>
            </a:r>
          </a:p>
        </p:txBody>
      </p:sp>
      <p:sp>
        <p:nvSpPr>
          <p:cNvPr id="8" name="TextBox 7">
            <a:extLst>
              <a:ext uri="{FF2B5EF4-FFF2-40B4-BE49-F238E27FC236}">
                <a16:creationId xmlns:a16="http://schemas.microsoft.com/office/drawing/2014/main" id="{940BCD4F-08CD-445B-BF50-ADCCA7328D70}"/>
              </a:ext>
            </a:extLst>
          </p:cNvPr>
          <p:cNvSpPr txBox="1"/>
          <p:nvPr/>
        </p:nvSpPr>
        <p:spPr bwMode="auto">
          <a:xfrm>
            <a:off x="2498387" y="1079947"/>
            <a:ext cx="4147226"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wheels are there?</a:t>
            </a:r>
          </a:p>
          <a:p>
            <a:pPr algn="ctr">
              <a:buClr>
                <a:srgbClr val="82CBDD"/>
              </a:buClr>
              <a:buNone/>
            </a:pPr>
            <a:r>
              <a:rPr lang="en-GB" sz="2400" dirty="0">
                <a:latin typeface="Myriad Pro Semibold" charset="0"/>
                <a:ea typeface="Myriad Pro Semibold" charset="0"/>
                <a:cs typeface="Myriad Pro Semibold" charset="0"/>
              </a:rPr>
              <a:t>Count in groups of two.</a:t>
            </a:r>
          </a:p>
        </p:txBody>
      </p:sp>
      <p:pic>
        <p:nvPicPr>
          <p:cNvPr id="10" name="Picture 9">
            <a:extLst>
              <a:ext uri="{FF2B5EF4-FFF2-40B4-BE49-F238E27FC236}">
                <a16:creationId xmlns:a16="http://schemas.microsoft.com/office/drawing/2014/main" id="{6F56C2BF-D95C-4013-9272-46B521C90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2481190"/>
            <a:ext cx="1159681" cy="845446"/>
          </a:xfrm>
          <a:prstGeom prst="rect">
            <a:avLst/>
          </a:prstGeom>
        </p:spPr>
      </p:pic>
      <p:pic>
        <p:nvPicPr>
          <p:cNvPr id="11" name="Picture 10">
            <a:extLst>
              <a:ext uri="{FF2B5EF4-FFF2-40B4-BE49-F238E27FC236}">
                <a16:creationId xmlns:a16="http://schemas.microsoft.com/office/drawing/2014/main" id="{8219FFDC-23CB-461A-B874-C5B9F142D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90" y="2481190"/>
            <a:ext cx="1159681" cy="845446"/>
          </a:xfrm>
          <a:prstGeom prst="rect">
            <a:avLst/>
          </a:prstGeom>
        </p:spPr>
      </p:pic>
      <p:pic>
        <p:nvPicPr>
          <p:cNvPr id="12" name="Picture 11">
            <a:extLst>
              <a:ext uri="{FF2B5EF4-FFF2-40B4-BE49-F238E27FC236}">
                <a16:creationId xmlns:a16="http://schemas.microsoft.com/office/drawing/2014/main" id="{506F21F2-1359-4C3D-95D1-88101C010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725" y="2481190"/>
            <a:ext cx="1159681" cy="845446"/>
          </a:xfrm>
          <a:prstGeom prst="rect">
            <a:avLst/>
          </a:prstGeom>
        </p:spPr>
      </p:pic>
      <p:pic>
        <p:nvPicPr>
          <p:cNvPr id="13" name="Picture 12">
            <a:extLst>
              <a:ext uri="{FF2B5EF4-FFF2-40B4-BE49-F238E27FC236}">
                <a16:creationId xmlns:a16="http://schemas.microsoft.com/office/drawing/2014/main" id="{5EA2F054-DF09-4EBD-A24E-455C3EC4C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360" y="2481190"/>
            <a:ext cx="1159681" cy="845446"/>
          </a:xfrm>
          <a:prstGeom prst="rect">
            <a:avLst/>
          </a:prstGeom>
        </p:spPr>
      </p:pic>
      <p:pic>
        <p:nvPicPr>
          <p:cNvPr id="14" name="Picture 13">
            <a:extLst>
              <a:ext uri="{FF2B5EF4-FFF2-40B4-BE49-F238E27FC236}">
                <a16:creationId xmlns:a16="http://schemas.microsoft.com/office/drawing/2014/main" id="{CE645B8C-D46D-4ADB-A1D2-9FEC9F20F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994" y="2481190"/>
            <a:ext cx="1159681" cy="845446"/>
          </a:xfrm>
          <a:prstGeom prst="rect">
            <a:avLst/>
          </a:prstGeom>
        </p:spPr>
      </p:pic>
      <p:pic>
        <p:nvPicPr>
          <p:cNvPr id="15" name="Picture 14">
            <a:extLst>
              <a:ext uri="{FF2B5EF4-FFF2-40B4-BE49-F238E27FC236}">
                <a16:creationId xmlns:a16="http://schemas.microsoft.com/office/drawing/2014/main" id="{28A16682-D300-430C-AD4A-EEF9B883E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6" y="3531365"/>
            <a:ext cx="1159681" cy="845446"/>
          </a:xfrm>
          <a:prstGeom prst="rect">
            <a:avLst/>
          </a:prstGeom>
        </p:spPr>
      </p:pic>
      <p:pic>
        <p:nvPicPr>
          <p:cNvPr id="16" name="Picture 15">
            <a:extLst>
              <a:ext uri="{FF2B5EF4-FFF2-40B4-BE49-F238E27FC236}">
                <a16:creationId xmlns:a16="http://schemas.microsoft.com/office/drawing/2014/main" id="{DCF333BF-9015-47C5-B874-CE1CDB0D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090" y="3531365"/>
            <a:ext cx="1159681" cy="845446"/>
          </a:xfrm>
          <a:prstGeom prst="rect">
            <a:avLst/>
          </a:prstGeom>
        </p:spPr>
      </p:pic>
      <p:pic>
        <p:nvPicPr>
          <p:cNvPr id="17" name="Picture 16">
            <a:extLst>
              <a:ext uri="{FF2B5EF4-FFF2-40B4-BE49-F238E27FC236}">
                <a16:creationId xmlns:a16="http://schemas.microsoft.com/office/drawing/2014/main" id="{B3BA0FD3-1A1A-4A13-8AD7-BA6DDC538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725" y="3531365"/>
            <a:ext cx="1159681" cy="845446"/>
          </a:xfrm>
          <a:prstGeom prst="rect">
            <a:avLst/>
          </a:prstGeom>
        </p:spPr>
      </p:pic>
      <p:sp>
        <p:nvSpPr>
          <p:cNvPr id="18" name="TextBox 17">
            <a:extLst>
              <a:ext uri="{FF2B5EF4-FFF2-40B4-BE49-F238E27FC236}">
                <a16:creationId xmlns:a16="http://schemas.microsoft.com/office/drawing/2014/main" id="{CD839A13-16F4-4F99-9DB0-78F73344B60E}"/>
              </a:ext>
            </a:extLst>
          </p:cNvPr>
          <p:cNvSpPr txBox="1"/>
          <p:nvPr/>
        </p:nvSpPr>
        <p:spPr bwMode="auto">
          <a:xfrm>
            <a:off x="4046087" y="4881770"/>
            <a:ext cx="1051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twelve</a:t>
            </a:r>
          </a:p>
        </p:txBody>
      </p:sp>
      <p:sp>
        <p:nvSpPr>
          <p:cNvPr id="19" name="TextBox 18">
            <a:extLst>
              <a:ext uri="{FF2B5EF4-FFF2-40B4-BE49-F238E27FC236}">
                <a16:creationId xmlns:a16="http://schemas.microsoft.com/office/drawing/2014/main" id="{C427C1EF-3F5E-4BC8-B559-C214474539E6}"/>
              </a:ext>
            </a:extLst>
          </p:cNvPr>
          <p:cNvSpPr txBox="1"/>
          <p:nvPr/>
        </p:nvSpPr>
        <p:spPr bwMode="auto">
          <a:xfrm>
            <a:off x="4261274" y="4881770"/>
            <a:ext cx="621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ten</a:t>
            </a:r>
          </a:p>
        </p:txBody>
      </p:sp>
      <p:sp>
        <p:nvSpPr>
          <p:cNvPr id="20" name="TextBox 19">
            <a:extLst>
              <a:ext uri="{FF2B5EF4-FFF2-40B4-BE49-F238E27FC236}">
                <a16:creationId xmlns:a16="http://schemas.microsoft.com/office/drawing/2014/main" id="{66B4A182-B827-4AF4-9B1D-9CA7C1D2AF44}"/>
              </a:ext>
            </a:extLst>
          </p:cNvPr>
          <p:cNvSpPr txBox="1"/>
          <p:nvPr/>
        </p:nvSpPr>
        <p:spPr bwMode="auto">
          <a:xfrm>
            <a:off x="4131816" y="4881770"/>
            <a:ext cx="880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eight</a:t>
            </a:r>
          </a:p>
        </p:txBody>
      </p:sp>
      <p:sp>
        <p:nvSpPr>
          <p:cNvPr id="21" name="TextBox 20">
            <a:extLst>
              <a:ext uri="{FF2B5EF4-FFF2-40B4-BE49-F238E27FC236}">
                <a16:creationId xmlns:a16="http://schemas.microsoft.com/office/drawing/2014/main" id="{0A2FAB4E-B52A-4FAA-9594-DB2F3E2441E5}"/>
              </a:ext>
            </a:extLst>
          </p:cNvPr>
          <p:cNvSpPr txBox="1"/>
          <p:nvPr/>
        </p:nvSpPr>
        <p:spPr bwMode="auto">
          <a:xfrm>
            <a:off x="4306542" y="4881770"/>
            <a:ext cx="5309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a:t>
            </a:r>
          </a:p>
        </p:txBody>
      </p:sp>
      <p:sp>
        <p:nvSpPr>
          <p:cNvPr id="22" name="TextBox 21">
            <a:extLst>
              <a:ext uri="{FF2B5EF4-FFF2-40B4-BE49-F238E27FC236}">
                <a16:creationId xmlns:a16="http://schemas.microsoft.com/office/drawing/2014/main" id="{6AEF7F4C-16BA-426E-9915-3F9B34DBE9AB}"/>
              </a:ext>
            </a:extLst>
          </p:cNvPr>
          <p:cNvSpPr txBox="1"/>
          <p:nvPr/>
        </p:nvSpPr>
        <p:spPr bwMode="auto">
          <a:xfrm>
            <a:off x="4199944" y="4881770"/>
            <a:ext cx="744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a:t>
            </a:r>
          </a:p>
        </p:txBody>
      </p:sp>
      <p:sp>
        <p:nvSpPr>
          <p:cNvPr id="23" name="TextBox 22">
            <a:extLst>
              <a:ext uri="{FF2B5EF4-FFF2-40B4-BE49-F238E27FC236}">
                <a16:creationId xmlns:a16="http://schemas.microsoft.com/office/drawing/2014/main" id="{FD978218-0C7A-4564-89DC-E279E6A7FCC8}"/>
              </a:ext>
            </a:extLst>
          </p:cNvPr>
          <p:cNvSpPr txBox="1"/>
          <p:nvPr/>
        </p:nvSpPr>
        <p:spPr bwMode="auto">
          <a:xfrm>
            <a:off x="4226040" y="4881770"/>
            <a:ext cx="691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two</a:t>
            </a:r>
          </a:p>
        </p:txBody>
      </p:sp>
      <p:sp>
        <p:nvSpPr>
          <p:cNvPr id="24" name="TextBox 23">
            <a:extLst>
              <a:ext uri="{FF2B5EF4-FFF2-40B4-BE49-F238E27FC236}">
                <a16:creationId xmlns:a16="http://schemas.microsoft.com/office/drawing/2014/main" id="{B6D33A1D-3C32-4AB1-9653-F064135F9E72}"/>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25" name="TextBox 24">
            <a:extLst>
              <a:ext uri="{FF2B5EF4-FFF2-40B4-BE49-F238E27FC236}">
                <a16:creationId xmlns:a16="http://schemas.microsoft.com/office/drawing/2014/main" id="{3EBAEE6C-FD37-4406-9BBF-35E0FBC5369E}"/>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ACAE508D-6CC5-4350-B0C7-2E418A0A8469}"/>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7" name="TextBox 26">
            <a:extLst>
              <a:ext uri="{FF2B5EF4-FFF2-40B4-BE49-F238E27FC236}">
                <a16:creationId xmlns:a16="http://schemas.microsoft.com/office/drawing/2014/main" id="{9E4DDA87-B1A1-43FB-A279-7AF762B965C3}"/>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6</a:t>
            </a:r>
          </a:p>
        </p:txBody>
      </p:sp>
      <p:sp>
        <p:nvSpPr>
          <p:cNvPr id="28" name="TextBox 27">
            <a:extLst>
              <a:ext uri="{FF2B5EF4-FFF2-40B4-BE49-F238E27FC236}">
                <a16:creationId xmlns:a16="http://schemas.microsoft.com/office/drawing/2014/main" id="{6028AA86-9BBD-40D9-93F3-2DCCBC7CC6BB}"/>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9" name="TextBox 28">
            <a:extLst>
              <a:ext uri="{FF2B5EF4-FFF2-40B4-BE49-F238E27FC236}">
                <a16:creationId xmlns:a16="http://schemas.microsoft.com/office/drawing/2014/main" id="{004A47BA-FB51-4C29-8D30-D8331F2065C1}"/>
              </a:ext>
            </a:extLst>
          </p:cNvPr>
          <p:cNvSpPr txBox="1"/>
          <p:nvPr/>
        </p:nvSpPr>
        <p:spPr bwMode="auto">
          <a:xfrm>
            <a:off x="4396311" y="531070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30" name="TextBox 29">
            <a:extLst>
              <a:ext uri="{FF2B5EF4-FFF2-40B4-BE49-F238E27FC236}">
                <a16:creationId xmlns:a16="http://schemas.microsoft.com/office/drawing/2014/main" id="{6822209E-FDF8-457A-80B6-3B9F3C967093}"/>
              </a:ext>
            </a:extLst>
          </p:cNvPr>
          <p:cNvSpPr txBox="1"/>
          <p:nvPr/>
        </p:nvSpPr>
        <p:spPr bwMode="auto">
          <a:xfrm>
            <a:off x="4007999" y="4881770"/>
            <a:ext cx="112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sixteen</a:t>
            </a:r>
          </a:p>
        </p:txBody>
      </p:sp>
      <p:sp>
        <p:nvSpPr>
          <p:cNvPr id="31" name="TextBox 30">
            <a:extLst>
              <a:ext uri="{FF2B5EF4-FFF2-40B4-BE49-F238E27FC236}">
                <a16:creationId xmlns:a16="http://schemas.microsoft.com/office/drawing/2014/main" id="{6D8539AD-7D65-493F-8611-083C15667E07}"/>
              </a:ext>
            </a:extLst>
          </p:cNvPr>
          <p:cNvSpPr txBox="1"/>
          <p:nvPr/>
        </p:nvSpPr>
        <p:spPr bwMode="auto">
          <a:xfrm>
            <a:off x="4312954" y="531070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a:t>
            </a:r>
          </a:p>
        </p:txBody>
      </p:sp>
    </p:spTree>
    <p:extLst>
      <p:ext uri="{BB962C8B-B14F-4D97-AF65-F5344CB8AC3E}">
        <p14:creationId xmlns:p14="http://schemas.microsoft.com/office/powerpoint/2010/main" val="18286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750" tmFilter="0, 0; .2, .5; .8, .5; 1, 0"/>
                                        <p:tgtEl>
                                          <p:spTgt spid="10"/>
                                        </p:tgtEl>
                                      </p:cBhvr>
                                    </p:animEffect>
                                    <p:animScale>
                                      <p:cBhvr>
                                        <p:cTn id="12" dur="375" autoRev="1" fill="hold"/>
                                        <p:tgtEl>
                                          <p:spTgt spid="10"/>
                                        </p:tgtEl>
                                      </p:cBhvr>
                                      <p:by x="105000" y="105000"/>
                                    </p:animScale>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750" tmFilter="0, 0; .2, .5; .8, .5; 1, 0"/>
                                        <p:tgtEl>
                                          <p:spTgt spid="11"/>
                                        </p:tgtEl>
                                      </p:cBhvr>
                                    </p:animEffect>
                                    <p:animScale>
                                      <p:cBhvr>
                                        <p:cTn id="23" dur="375" autoRev="1" fill="hold"/>
                                        <p:tgtEl>
                                          <p:spTgt spid="11"/>
                                        </p:tgtEl>
                                      </p:cBhvr>
                                      <p:by x="105000" y="105000"/>
                                    </p:animScale>
                                  </p:childTnLst>
                                </p:cTn>
                              </p:par>
                              <p:par>
                                <p:cTn id="24" presetID="10" presetClass="exit" presetSubtype="0" fill="hold" grpId="1" nodeType="with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750" tmFilter="0, 0; .2, .5; .8, .5; 1, 0"/>
                                        <p:tgtEl>
                                          <p:spTgt spid="12"/>
                                        </p:tgtEl>
                                      </p:cBhvr>
                                    </p:animEffect>
                                    <p:animScale>
                                      <p:cBhvr>
                                        <p:cTn id="40" dur="375" autoRev="1" fill="hold"/>
                                        <p:tgtEl>
                                          <p:spTgt spid="12"/>
                                        </p:tgtEl>
                                      </p:cBhvr>
                                      <p:by x="105000" y="105000"/>
                                    </p:animScale>
                                  </p:childTnLst>
                                </p:cTn>
                              </p:par>
                              <p:par>
                                <p:cTn id="41" presetID="10" presetClass="exit" presetSubtype="0" fill="hold" grpId="1"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10" presetClass="entr" presetSubtype="0" fill="hold" grpId="0" nodeType="withEffect">
                                  <p:stCondLst>
                                    <p:cond delay="5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750" tmFilter="0, 0; .2, .5; .8, .5; 1, 0"/>
                                        <p:tgtEl>
                                          <p:spTgt spid="13"/>
                                        </p:tgtEl>
                                      </p:cBhvr>
                                    </p:animEffect>
                                    <p:animScale>
                                      <p:cBhvr>
                                        <p:cTn id="57" dur="375" autoRev="1" fill="hold"/>
                                        <p:tgtEl>
                                          <p:spTgt spid="13"/>
                                        </p:tgtEl>
                                      </p:cBhvr>
                                      <p:by x="105000" y="105000"/>
                                    </p:animScale>
                                  </p:childTnLst>
                                </p:cTn>
                              </p:par>
                              <p:par>
                                <p:cTn id="58" presetID="10" presetClass="exit" presetSubtype="0" fill="hold" grpId="1"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par>
                                <p:cTn id="64" presetID="10" presetClass="entr" presetSubtype="0" fill="hold" grpId="0" nodeType="with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750" tmFilter="0, 0; .2, .5; .8, .5; 1, 0"/>
                                        <p:tgtEl>
                                          <p:spTgt spid="14"/>
                                        </p:tgtEl>
                                      </p:cBhvr>
                                    </p:animEffect>
                                    <p:animScale>
                                      <p:cBhvr>
                                        <p:cTn id="74" dur="375" autoRev="1" fill="hold"/>
                                        <p:tgtEl>
                                          <p:spTgt spid="14"/>
                                        </p:tgtEl>
                                      </p:cBhvr>
                                      <p:by x="105000" y="105000"/>
                                    </p:animScale>
                                  </p:childTnLst>
                                </p:cTn>
                              </p:par>
                              <p:par>
                                <p:cTn id="75" presetID="10" presetClass="exit" presetSubtype="0" fill="hold" grpId="1"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ntr" presetSubtype="0" fill="hold" grpId="0" nodeType="withEffect">
                                  <p:stCondLst>
                                    <p:cond delay="50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nodeType="clickEffect">
                                  <p:stCondLst>
                                    <p:cond delay="0"/>
                                  </p:stCondLst>
                                  <p:childTnLst>
                                    <p:animEffect transition="out" filter="fade">
                                      <p:cBhvr>
                                        <p:cTn id="90" dur="750" tmFilter="0, 0; .2, .5; .8, .5; 1, 0"/>
                                        <p:tgtEl>
                                          <p:spTgt spid="15"/>
                                        </p:tgtEl>
                                      </p:cBhvr>
                                    </p:animEffect>
                                    <p:animScale>
                                      <p:cBhvr>
                                        <p:cTn id="91" dur="375" autoRev="1" fill="hold"/>
                                        <p:tgtEl>
                                          <p:spTgt spid="15"/>
                                        </p:tgtEl>
                                      </p:cBhvr>
                                      <p:by x="105000" y="105000"/>
                                    </p:animScale>
                                  </p:childTnLst>
                                </p:cTn>
                              </p:par>
                              <p:par>
                                <p:cTn id="92" presetID="10" presetClass="exit" presetSubtype="0" fill="hold" grpId="1" nodeType="withEffect">
                                  <p:stCondLst>
                                    <p:cond delay="0"/>
                                  </p:stCondLst>
                                  <p:childTnLst>
                                    <p:animEffect transition="out" filter="fade">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5"/>
                                        </p:tgtEl>
                                      </p:cBhvr>
                                    </p:animEffect>
                                    <p:set>
                                      <p:cBhvr>
                                        <p:cTn id="97" dur="1" fill="hold">
                                          <p:stCondLst>
                                            <p:cond delay="499"/>
                                          </p:stCondLst>
                                        </p:cTn>
                                        <p:tgtEl>
                                          <p:spTgt spid="25"/>
                                        </p:tgtEl>
                                        <p:attrNameLst>
                                          <p:attrName>style.visibility</p:attrName>
                                        </p:attrNameLst>
                                      </p:cBhvr>
                                      <p:to>
                                        <p:strVal val="hidden"/>
                                      </p:to>
                                    </p:set>
                                  </p:childTnLst>
                                </p:cTn>
                              </p:par>
                              <p:par>
                                <p:cTn id="98" presetID="10" presetClass="entr" presetSubtype="0" fill="hold" grpId="0" nodeType="withEffect">
                                  <p:stCondLst>
                                    <p:cond delay="50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500"/>
                                        <p:tgtEl>
                                          <p:spTgt spid="18"/>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nodeType="clickEffect">
                                  <p:stCondLst>
                                    <p:cond delay="0"/>
                                  </p:stCondLst>
                                  <p:childTnLst>
                                    <p:animEffect transition="out" filter="fade">
                                      <p:cBhvr>
                                        <p:cTn id="107" dur="750" tmFilter="0, 0; .2, .5; .8, .5; 1, 0"/>
                                        <p:tgtEl>
                                          <p:spTgt spid="16"/>
                                        </p:tgtEl>
                                      </p:cBhvr>
                                    </p:animEffect>
                                    <p:animScale>
                                      <p:cBhvr>
                                        <p:cTn id="108" dur="375" autoRev="1" fill="hold"/>
                                        <p:tgtEl>
                                          <p:spTgt spid="16"/>
                                        </p:tgtEl>
                                      </p:cBhvr>
                                      <p:by x="105000" y="105000"/>
                                    </p:animScale>
                                  </p:childTnLst>
                                </p:cTn>
                              </p:par>
                              <p:par>
                                <p:cTn id="109" presetID="10" presetClass="exit" presetSubtype="0" fill="hold" grpId="1" nodeType="with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4"/>
                                        </p:tgtEl>
                                      </p:cBhvr>
                                    </p:animEffect>
                                    <p:set>
                                      <p:cBhvr>
                                        <p:cTn id="114" dur="1" fill="hold">
                                          <p:stCondLst>
                                            <p:cond delay="499"/>
                                          </p:stCondLst>
                                        </p:cTn>
                                        <p:tgtEl>
                                          <p:spTgt spid="24"/>
                                        </p:tgtEl>
                                        <p:attrNameLst>
                                          <p:attrName>style.visibility</p:attrName>
                                        </p:attrNameLst>
                                      </p:cBhvr>
                                      <p:to>
                                        <p:strVal val="hidden"/>
                                      </p:to>
                                    </p:set>
                                  </p:childTnLst>
                                </p:cTn>
                              </p:par>
                              <p:par>
                                <p:cTn id="115" presetID="10" presetClass="entr" presetSubtype="0" fill="hold" grpId="0" nodeType="withEffect">
                                  <p:stCondLst>
                                    <p:cond delay="50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500"/>
                                        <p:tgtEl>
                                          <p:spTgt spid="5"/>
                                        </p:tgtEl>
                                      </p:cBhvr>
                                    </p:animEffect>
                                  </p:childTnLst>
                                </p:cTn>
                              </p:par>
                              <p:par>
                                <p:cTn id="118" presetID="10" presetClass="entr" presetSubtype="0" fill="hold" grpId="0" nodeType="withEffect">
                                  <p:stCondLst>
                                    <p:cond delay="500"/>
                                  </p:stCondLst>
                                  <p:childTnLst>
                                    <p:set>
                                      <p:cBhvr>
                                        <p:cTn id="119" dur="1" fill="hold">
                                          <p:stCondLst>
                                            <p:cond delay="0"/>
                                          </p:stCondLst>
                                        </p:cTn>
                                        <p:tgtEl>
                                          <p:spTgt spid="6"/>
                                        </p:tgtEl>
                                        <p:attrNameLst>
                                          <p:attrName>style.visibility</p:attrName>
                                        </p:attrNameLst>
                                      </p:cBhvr>
                                      <p:to>
                                        <p:strVal val="visible"/>
                                      </p:to>
                                    </p:set>
                                    <p:animEffect transition="in" filter="fade">
                                      <p:cBhvr>
                                        <p:cTn id="120" dur="500"/>
                                        <p:tgtEl>
                                          <p:spTgt spid="6"/>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nodeType="clickEffect">
                                  <p:stCondLst>
                                    <p:cond delay="0"/>
                                  </p:stCondLst>
                                  <p:childTnLst>
                                    <p:animEffect transition="out" filter="fade">
                                      <p:cBhvr>
                                        <p:cTn id="124" dur="750" tmFilter="0, 0; .2, .5; .8, .5; 1, 0"/>
                                        <p:tgtEl>
                                          <p:spTgt spid="17"/>
                                        </p:tgtEl>
                                      </p:cBhvr>
                                    </p:animEffect>
                                    <p:animScale>
                                      <p:cBhvr>
                                        <p:cTn id="125" dur="375" autoRev="1" fill="hold"/>
                                        <p:tgtEl>
                                          <p:spTgt spid="17"/>
                                        </p:tgtEl>
                                      </p:cBhvr>
                                      <p:by x="105000" y="105000"/>
                                    </p:animScale>
                                  </p:childTnLst>
                                </p:cTn>
                              </p:par>
                              <p:par>
                                <p:cTn id="126" presetID="10" presetClass="exit" presetSubtype="0" fill="hold" grpId="1" nodeType="withEffect">
                                  <p:stCondLst>
                                    <p:cond delay="0"/>
                                  </p:stCondLst>
                                  <p:childTnLst>
                                    <p:animEffect transition="out" filter="fad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6"/>
                                        </p:tgtEl>
                                      </p:cBhvr>
                                    </p:animEffect>
                                    <p:set>
                                      <p:cBhvr>
                                        <p:cTn id="131" dur="1" fill="hold">
                                          <p:stCondLst>
                                            <p:cond delay="499"/>
                                          </p:stCondLst>
                                        </p:cTn>
                                        <p:tgtEl>
                                          <p:spTgt spid="6"/>
                                        </p:tgtEl>
                                        <p:attrNameLst>
                                          <p:attrName>style.visibility</p:attrName>
                                        </p:attrNameLst>
                                      </p:cBhvr>
                                      <p:to>
                                        <p:strVal val="hidden"/>
                                      </p:to>
                                    </p:set>
                                  </p:childTnLst>
                                </p:cTn>
                              </p:par>
                              <p:par>
                                <p:cTn id="132" presetID="10" presetClass="entr" presetSubtype="0" fill="hold" grpId="0" nodeType="withEffect">
                                  <p:stCondLst>
                                    <p:cond delay="50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31"/>
                                        </p:tgtEl>
                                        <p:attrNameLst>
                                          <p:attrName>style.visibility</p:attrName>
                                        </p:attrNameLst>
                                      </p:cBhvr>
                                      <p:to>
                                        <p:strVal val="visible"/>
                                      </p:to>
                                    </p:set>
                                    <p:animEffect transition="in" filter="fade">
                                      <p:cBhvr>
                                        <p:cTn id="1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1" grpId="0"/>
    </p:bld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none" lIns="91440" tIns="45720" rIns="91440" bIns="45720" numCol="1" rtlCol="0" anchor="t" anchorCtr="0" compatLnSpc="1">
        <a:prstTxWarp prst="textNoShape">
          <a:avLst/>
        </a:prstTxWarp>
        <a:no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61BF2B4-7936-4B8B-AB05-0F5268B1CAB9}" vid="{81D77508-75B2-4DAF-93B2-58F6C7439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V4.5</Template>
  <TotalTime>0</TotalTime>
  <Words>1674</Words>
  <Application>Microsoft Office PowerPoint</Application>
  <PresentationFormat>On-screen Show (4:3)</PresentationFormat>
  <Paragraphs>514</Paragraphs>
  <Slides>80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Myriad Pro</vt:lpstr>
      <vt:lpstr>Myriad Pro Semibold</vt:lpstr>
      <vt:lpstr>nctem1</vt:lpstr>
      <vt:lpstr>2.1 Counting, unitising and coins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2019-01-24T13:45:11Z</dcterms:created>
  <dcterms:modified xsi:type="dcterms:W3CDTF">2019-01-25T09:51:15Z</dcterms:modified>
  <cp:contentStatus/>
</cp:coreProperties>
</file>