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2/11/14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57336" y="1196752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Algebra Key Stage 3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3.1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Expressing areas algebraically 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01625"/>
            <a:ext cx="6834336" cy="1143000"/>
          </a:xfrm>
        </p:spPr>
        <p:txBody>
          <a:bodyPr anchor="ctr"/>
          <a:lstStyle/>
          <a:p>
            <a:r>
              <a:rPr lang="en-GB" dirty="0" smtClean="0"/>
              <a:t>3.1 Expressing areas algebraically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27213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“</a:t>
            </a:r>
            <a:r>
              <a:rPr lang="en-GB" sz="2800" i="1" dirty="0" smtClean="0"/>
              <a:t>So, I’ve seen a lot of mistakes, perfect for a starting point for this lesson.</a:t>
            </a:r>
            <a:r>
              <a:rPr lang="en-GB" sz="2800" dirty="0" smtClean="0"/>
              <a:t>”</a:t>
            </a:r>
          </a:p>
          <a:p>
            <a:endParaRPr lang="en-GB" sz="2800" dirty="0" smtClean="0"/>
          </a:p>
          <a:p>
            <a:pPr marL="0" indent="0"/>
            <a:r>
              <a:rPr lang="en-GB" sz="2800" dirty="0" smtClean="0"/>
              <a:t>How does the teacher use the starter to expose misconceptions and develop the skills the pupils would need in the lesson?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60</Words>
  <Application>Microsoft Macintosh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Algebra Key Stage 3  Video 3.1 Expressing areas algebraically  </vt:lpstr>
      <vt:lpstr>3.1 Expressing areas algebraically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35</cp:revision>
  <dcterms:created xsi:type="dcterms:W3CDTF">2014-02-11T11:53:50Z</dcterms:created>
  <dcterms:modified xsi:type="dcterms:W3CDTF">2014-02-11T11:54:16Z</dcterms:modified>
</cp:coreProperties>
</file>