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60"/>
  </p:notesMasterIdLst>
  <p:handoutMasterIdLst>
    <p:handoutMasterId r:id="rId61"/>
  </p:handoutMasterIdLst>
  <p:sldIdLst>
    <p:sldId id="256"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318" r:id="rId23"/>
    <p:sldId id="283" r:id="rId24"/>
    <p:sldId id="284" r:id="rId25"/>
    <p:sldId id="285" r:id="rId26"/>
    <p:sldId id="286" r:id="rId27"/>
    <p:sldId id="287" r:id="rId28"/>
    <p:sldId id="288" r:id="rId29"/>
    <p:sldId id="289" r:id="rId30"/>
    <p:sldId id="290" r:id="rId31"/>
    <p:sldId id="291" r:id="rId32"/>
    <p:sldId id="292" r:id="rId33"/>
    <p:sldId id="319"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m Radford" initials="SR [6]" lastIdx="1" clrIdx="6">
    <p:extLst/>
  </p:cmAuthor>
  <p:cmAuthor id="1" name="Yvette" initials="YS" lastIdx="36" clrIdx="0">
    <p:extLst/>
  </p:cmAuthor>
  <p:cmAuthor id="8" name="Sam Radford" initials="SR [7]" lastIdx="1" clrIdx="7">
    <p:extLst/>
  </p:cmAuthor>
  <p:cmAuthor id="2" name="Sam Radford" initials="SR" lastIdx="3" clrIdx="1">
    <p:extLst/>
  </p:cmAuthor>
  <p:cmAuthor id="9" name="Debbie Morgan" initials="DM" lastIdx="13" clrIdx="8">
    <p:extLst/>
  </p:cmAuthor>
  <p:cmAuthor id="3" name="Sam Radford" initials="SR [2]" lastIdx="1" clrIdx="2">
    <p:extLst/>
  </p:cmAuthor>
  <p:cmAuthor id="4" name="Sam Radford" initials="SR [3]" lastIdx="0" clrIdx="3">
    <p:extLst/>
  </p:cmAuthor>
  <p:cmAuthor id="5" name="Sam Radford" initials="SR [4]" lastIdx="1" clrIdx="4">
    <p:extLst/>
  </p:cmAuthor>
  <p:cmAuthor id="6" name="Sam Radford" initials="SR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3300"/>
    <a:srgbClr val="02628C"/>
    <a:srgbClr val="82CBDD"/>
    <a:srgbClr val="B4C7E7"/>
    <a:srgbClr val="0062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91"/>
    <p:restoredTop sz="94280" autoAdjust="0"/>
  </p:normalViewPr>
  <p:slideViewPr>
    <p:cSldViewPr>
      <p:cViewPr varScale="1">
        <p:scale>
          <a:sx n="63" d="100"/>
          <a:sy n="63" d="100"/>
        </p:scale>
        <p:origin x="1660" y="48"/>
      </p:cViewPr>
      <p:guideLst>
        <p:guide orient="horz" pos="2160"/>
        <p:guide pos="2880"/>
      </p:guideLst>
    </p:cSldViewPr>
  </p:slideViewPr>
  <p:notesTextViewPr>
    <p:cViewPr>
      <p:scale>
        <a:sx n="100" d="100"/>
        <a:sy n="100" d="100"/>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pPr/>
              <a:t>10/19/2017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pPr/>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pPr/>
              <a:t>10/19/2017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pPr/>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a:t>
            </a:fld>
            <a:endParaRPr lang="en-US"/>
          </a:p>
        </p:txBody>
      </p:sp>
    </p:spTree>
    <p:extLst>
      <p:ext uri="{BB962C8B-B14F-4D97-AF65-F5344CB8AC3E}">
        <p14:creationId xmlns:p14="http://schemas.microsoft.com/office/powerpoint/2010/main" val="1038924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12</a:t>
            </a:fld>
            <a:endParaRPr lang="en-US"/>
          </a:p>
        </p:txBody>
      </p:sp>
    </p:spTree>
    <p:extLst>
      <p:ext uri="{BB962C8B-B14F-4D97-AF65-F5344CB8AC3E}">
        <p14:creationId xmlns:p14="http://schemas.microsoft.com/office/powerpoint/2010/main" val="412654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13</a:t>
            </a:fld>
            <a:endParaRPr lang="en-US"/>
          </a:p>
        </p:txBody>
      </p:sp>
    </p:spTree>
    <p:extLst>
      <p:ext uri="{BB962C8B-B14F-4D97-AF65-F5344CB8AC3E}">
        <p14:creationId xmlns:p14="http://schemas.microsoft.com/office/powerpoint/2010/main" val="28779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14</a:t>
            </a:fld>
            <a:endParaRPr lang="en-US"/>
          </a:p>
        </p:txBody>
      </p:sp>
    </p:spTree>
    <p:extLst>
      <p:ext uri="{BB962C8B-B14F-4D97-AF65-F5344CB8AC3E}">
        <p14:creationId xmlns:p14="http://schemas.microsoft.com/office/powerpoint/2010/main" val="3508422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15</a:t>
            </a:fld>
            <a:endParaRPr lang="en-US"/>
          </a:p>
        </p:txBody>
      </p:sp>
    </p:spTree>
    <p:extLst>
      <p:ext uri="{BB962C8B-B14F-4D97-AF65-F5344CB8AC3E}">
        <p14:creationId xmlns:p14="http://schemas.microsoft.com/office/powerpoint/2010/main" val="184988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16</a:t>
            </a:fld>
            <a:endParaRPr lang="en-US"/>
          </a:p>
        </p:txBody>
      </p:sp>
    </p:spTree>
    <p:extLst>
      <p:ext uri="{BB962C8B-B14F-4D97-AF65-F5344CB8AC3E}">
        <p14:creationId xmlns:p14="http://schemas.microsoft.com/office/powerpoint/2010/main" val="285617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17</a:t>
            </a:fld>
            <a:endParaRPr lang="en-US"/>
          </a:p>
        </p:txBody>
      </p:sp>
    </p:spTree>
    <p:extLst>
      <p:ext uri="{BB962C8B-B14F-4D97-AF65-F5344CB8AC3E}">
        <p14:creationId xmlns:p14="http://schemas.microsoft.com/office/powerpoint/2010/main" val="722289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18</a:t>
            </a:fld>
            <a:endParaRPr lang="en-US"/>
          </a:p>
        </p:txBody>
      </p:sp>
    </p:spTree>
    <p:extLst>
      <p:ext uri="{BB962C8B-B14F-4D97-AF65-F5344CB8AC3E}">
        <p14:creationId xmlns:p14="http://schemas.microsoft.com/office/powerpoint/2010/main" val="1789176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19</a:t>
            </a:fld>
            <a:endParaRPr lang="en-US"/>
          </a:p>
        </p:txBody>
      </p:sp>
    </p:spTree>
    <p:extLst>
      <p:ext uri="{BB962C8B-B14F-4D97-AF65-F5344CB8AC3E}">
        <p14:creationId xmlns:p14="http://schemas.microsoft.com/office/powerpoint/2010/main" val="1733325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20</a:t>
            </a:fld>
            <a:endParaRPr lang="en-US"/>
          </a:p>
        </p:txBody>
      </p:sp>
    </p:spTree>
    <p:extLst>
      <p:ext uri="{BB962C8B-B14F-4D97-AF65-F5344CB8AC3E}">
        <p14:creationId xmlns:p14="http://schemas.microsoft.com/office/powerpoint/2010/main" val="3441721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21</a:t>
            </a:fld>
            <a:endParaRPr lang="en-US"/>
          </a:p>
        </p:txBody>
      </p:sp>
    </p:spTree>
    <p:extLst>
      <p:ext uri="{BB962C8B-B14F-4D97-AF65-F5344CB8AC3E}">
        <p14:creationId xmlns:p14="http://schemas.microsoft.com/office/powerpoint/2010/main" val="355234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a:t>
            </a:fld>
            <a:endParaRPr lang="en-US"/>
          </a:p>
        </p:txBody>
      </p:sp>
    </p:spTree>
    <p:extLst>
      <p:ext uri="{BB962C8B-B14F-4D97-AF65-F5344CB8AC3E}">
        <p14:creationId xmlns:p14="http://schemas.microsoft.com/office/powerpoint/2010/main" val="3239753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22</a:t>
            </a:fld>
            <a:endParaRPr lang="en-US"/>
          </a:p>
        </p:txBody>
      </p:sp>
    </p:spTree>
    <p:extLst>
      <p:ext uri="{BB962C8B-B14F-4D97-AF65-F5344CB8AC3E}">
        <p14:creationId xmlns:p14="http://schemas.microsoft.com/office/powerpoint/2010/main" val="498005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23</a:t>
            </a:fld>
            <a:endParaRPr lang="en-US"/>
          </a:p>
        </p:txBody>
      </p:sp>
    </p:spTree>
    <p:extLst>
      <p:ext uri="{BB962C8B-B14F-4D97-AF65-F5344CB8AC3E}">
        <p14:creationId xmlns:p14="http://schemas.microsoft.com/office/powerpoint/2010/main" val="3829223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24</a:t>
            </a:fld>
            <a:endParaRPr lang="en-US"/>
          </a:p>
        </p:txBody>
      </p:sp>
    </p:spTree>
    <p:extLst>
      <p:ext uri="{BB962C8B-B14F-4D97-AF65-F5344CB8AC3E}">
        <p14:creationId xmlns:p14="http://schemas.microsoft.com/office/powerpoint/2010/main" val="282395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25</a:t>
            </a:fld>
            <a:endParaRPr lang="en-US"/>
          </a:p>
        </p:txBody>
      </p:sp>
    </p:spTree>
    <p:extLst>
      <p:ext uri="{BB962C8B-B14F-4D97-AF65-F5344CB8AC3E}">
        <p14:creationId xmlns:p14="http://schemas.microsoft.com/office/powerpoint/2010/main" val="2346375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26</a:t>
            </a:fld>
            <a:endParaRPr lang="en-US"/>
          </a:p>
        </p:txBody>
      </p:sp>
    </p:spTree>
    <p:extLst>
      <p:ext uri="{BB962C8B-B14F-4D97-AF65-F5344CB8AC3E}">
        <p14:creationId xmlns:p14="http://schemas.microsoft.com/office/powerpoint/2010/main" val="2288510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27</a:t>
            </a:fld>
            <a:endParaRPr lang="en-US"/>
          </a:p>
        </p:txBody>
      </p:sp>
    </p:spTree>
    <p:extLst>
      <p:ext uri="{BB962C8B-B14F-4D97-AF65-F5344CB8AC3E}">
        <p14:creationId xmlns:p14="http://schemas.microsoft.com/office/powerpoint/2010/main" val="2614681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28</a:t>
            </a:fld>
            <a:endParaRPr lang="en-US"/>
          </a:p>
        </p:txBody>
      </p:sp>
    </p:spTree>
    <p:extLst>
      <p:ext uri="{BB962C8B-B14F-4D97-AF65-F5344CB8AC3E}">
        <p14:creationId xmlns:p14="http://schemas.microsoft.com/office/powerpoint/2010/main" val="3151932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29</a:t>
            </a:fld>
            <a:endParaRPr lang="en-US"/>
          </a:p>
        </p:txBody>
      </p:sp>
    </p:spTree>
    <p:extLst>
      <p:ext uri="{BB962C8B-B14F-4D97-AF65-F5344CB8AC3E}">
        <p14:creationId xmlns:p14="http://schemas.microsoft.com/office/powerpoint/2010/main" val="1971886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30</a:t>
            </a:fld>
            <a:endParaRPr lang="en-US"/>
          </a:p>
        </p:txBody>
      </p:sp>
    </p:spTree>
    <p:extLst>
      <p:ext uri="{BB962C8B-B14F-4D97-AF65-F5344CB8AC3E}">
        <p14:creationId xmlns:p14="http://schemas.microsoft.com/office/powerpoint/2010/main" val="818986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31</a:t>
            </a:fld>
            <a:endParaRPr lang="en-US"/>
          </a:p>
        </p:txBody>
      </p:sp>
    </p:spTree>
    <p:extLst>
      <p:ext uri="{BB962C8B-B14F-4D97-AF65-F5344CB8AC3E}">
        <p14:creationId xmlns:p14="http://schemas.microsoft.com/office/powerpoint/2010/main" val="136484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a:t>
            </a:fld>
            <a:endParaRPr lang="en-US"/>
          </a:p>
        </p:txBody>
      </p:sp>
    </p:spTree>
    <p:extLst>
      <p:ext uri="{BB962C8B-B14F-4D97-AF65-F5344CB8AC3E}">
        <p14:creationId xmlns:p14="http://schemas.microsoft.com/office/powerpoint/2010/main" val="3730062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32</a:t>
            </a:fld>
            <a:endParaRPr lang="en-US"/>
          </a:p>
        </p:txBody>
      </p:sp>
    </p:spTree>
    <p:extLst>
      <p:ext uri="{BB962C8B-B14F-4D97-AF65-F5344CB8AC3E}">
        <p14:creationId xmlns:p14="http://schemas.microsoft.com/office/powerpoint/2010/main" val="2140329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33</a:t>
            </a:fld>
            <a:endParaRPr lang="en-US"/>
          </a:p>
        </p:txBody>
      </p:sp>
    </p:spTree>
    <p:extLst>
      <p:ext uri="{BB962C8B-B14F-4D97-AF65-F5344CB8AC3E}">
        <p14:creationId xmlns:p14="http://schemas.microsoft.com/office/powerpoint/2010/main" val="278642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34</a:t>
            </a:fld>
            <a:endParaRPr lang="en-US"/>
          </a:p>
        </p:txBody>
      </p:sp>
    </p:spTree>
    <p:extLst>
      <p:ext uri="{BB962C8B-B14F-4D97-AF65-F5344CB8AC3E}">
        <p14:creationId xmlns:p14="http://schemas.microsoft.com/office/powerpoint/2010/main" val="410859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35</a:t>
            </a:fld>
            <a:endParaRPr lang="en-US"/>
          </a:p>
        </p:txBody>
      </p:sp>
    </p:spTree>
    <p:extLst>
      <p:ext uri="{BB962C8B-B14F-4D97-AF65-F5344CB8AC3E}">
        <p14:creationId xmlns:p14="http://schemas.microsoft.com/office/powerpoint/2010/main" val="219713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36</a:t>
            </a:fld>
            <a:endParaRPr lang="en-US"/>
          </a:p>
        </p:txBody>
      </p:sp>
    </p:spTree>
    <p:extLst>
      <p:ext uri="{BB962C8B-B14F-4D97-AF65-F5344CB8AC3E}">
        <p14:creationId xmlns:p14="http://schemas.microsoft.com/office/powerpoint/2010/main" val="2111362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37</a:t>
            </a:fld>
            <a:endParaRPr lang="en-US"/>
          </a:p>
        </p:txBody>
      </p:sp>
    </p:spTree>
    <p:extLst>
      <p:ext uri="{BB962C8B-B14F-4D97-AF65-F5344CB8AC3E}">
        <p14:creationId xmlns:p14="http://schemas.microsoft.com/office/powerpoint/2010/main" val="3578115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38</a:t>
            </a:fld>
            <a:endParaRPr lang="en-US"/>
          </a:p>
        </p:txBody>
      </p:sp>
    </p:spTree>
    <p:extLst>
      <p:ext uri="{BB962C8B-B14F-4D97-AF65-F5344CB8AC3E}">
        <p14:creationId xmlns:p14="http://schemas.microsoft.com/office/powerpoint/2010/main" val="2095153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39</a:t>
            </a:fld>
            <a:endParaRPr lang="en-US"/>
          </a:p>
        </p:txBody>
      </p:sp>
    </p:spTree>
    <p:extLst>
      <p:ext uri="{BB962C8B-B14F-4D97-AF65-F5344CB8AC3E}">
        <p14:creationId xmlns:p14="http://schemas.microsoft.com/office/powerpoint/2010/main" val="4095613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40</a:t>
            </a:fld>
            <a:endParaRPr lang="en-US"/>
          </a:p>
        </p:txBody>
      </p:sp>
    </p:spTree>
    <p:extLst>
      <p:ext uri="{BB962C8B-B14F-4D97-AF65-F5344CB8AC3E}">
        <p14:creationId xmlns:p14="http://schemas.microsoft.com/office/powerpoint/2010/main" val="2802690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41</a:t>
            </a:fld>
            <a:endParaRPr lang="en-US"/>
          </a:p>
        </p:txBody>
      </p:sp>
    </p:spTree>
    <p:extLst>
      <p:ext uri="{BB962C8B-B14F-4D97-AF65-F5344CB8AC3E}">
        <p14:creationId xmlns:p14="http://schemas.microsoft.com/office/powerpoint/2010/main" val="308633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a:t>
            </a:fld>
            <a:endParaRPr lang="en-US"/>
          </a:p>
        </p:txBody>
      </p:sp>
    </p:spTree>
    <p:extLst>
      <p:ext uri="{BB962C8B-B14F-4D97-AF65-F5344CB8AC3E}">
        <p14:creationId xmlns:p14="http://schemas.microsoft.com/office/powerpoint/2010/main" val="2948011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42</a:t>
            </a:fld>
            <a:endParaRPr lang="en-US"/>
          </a:p>
        </p:txBody>
      </p:sp>
    </p:spTree>
    <p:extLst>
      <p:ext uri="{BB962C8B-B14F-4D97-AF65-F5344CB8AC3E}">
        <p14:creationId xmlns:p14="http://schemas.microsoft.com/office/powerpoint/2010/main" val="3648706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43</a:t>
            </a:fld>
            <a:endParaRPr lang="en-US"/>
          </a:p>
        </p:txBody>
      </p:sp>
    </p:spTree>
    <p:extLst>
      <p:ext uri="{BB962C8B-B14F-4D97-AF65-F5344CB8AC3E}">
        <p14:creationId xmlns:p14="http://schemas.microsoft.com/office/powerpoint/2010/main" val="3462495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44</a:t>
            </a:fld>
            <a:endParaRPr lang="en-US"/>
          </a:p>
        </p:txBody>
      </p:sp>
    </p:spTree>
    <p:extLst>
      <p:ext uri="{BB962C8B-B14F-4D97-AF65-F5344CB8AC3E}">
        <p14:creationId xmlns:p14="http://schemas.microsoft.com/office/powerpoint/2010/main" val="3101440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45</a:t>
            </a:fld>
            <a:endParaRPr lang="en-US"/>
          </a:p>
        </p:txBody>
      </p:sp>
    </p:spTree>
    <p:extLst>
      <p:ext uri="{BB962C8B-B14F-4D97-AF65-F5344CB8AC3E}">
        <p14:creationId xmlns:p14="http://schemas.microsoft.com/office/powerpoint/2010/main" val="3192278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46</a:t>
            </a:fld>
            <a:endParaRPr lang="en-US"/>
          </a:p>
        </p:txBody>
      </p:sp>
    </p:spTree>
    <p:extLst>
      <p:ext uri="{BB962C8B-B14F-4D97-AF65-F5344CB8AC3E}">
        <p14:creationId xmlns:p14="http://schemas.microsoft.com/office/powerpoint/2010/main" val="2287065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47</a:t>
            </a:fld>
            <a:endParaRPr lang="en-US"/>
          </a:p>
        </p:txBody>
      </p:sp>
    </p:spTree>
    <p:extLst>
      <p:ext uri="{BB962C8B-B14F-4D97-AF65-F5344CB8AC3E}">
        <p14:creationId xmlns:p14="http://schemas.microsoft.com/office/powerpoint/2010/main" val="1419721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48</a:t>
            </a:fld>
            <a:endParaRPr lang="en-US"/>
          </a:p>
        </p:txBody>
      </p:sp>
    </p:spTree>
    <p:extLst>
      <p:ext uri="{BB962C8B-B14F-4D97-AF65-F5344CB8AC3E}">
        <p14:creationId xmlns:p14="http://schemas.microsoft.com/office/powerpoint/2010/main" val="1429971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49</a:t>
            </a:fld>
            <a:endParaRPr lang="en-US"/>
          </a:p>
        </p:txBody>
      </p:sp>
    </p:spTree>
    <p:extLst>
      <p:ext uri="{BB962C8B-B14F-4D97-AF65-F5344CB8AC3E}">
        <p14:creationId xmlns:p14="http://schemas.microsoft.com/office/powerpoint/2010/main" val="2613123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50</a:t>
            </a:fld>
            <a:endParaRPr lang="en-US"/>
          </a:p>
        </p:txBody>
      </p:sp>
    </p:spTree>
    <p:extLst>
      <p:ext uri="{BB962C8B-B14F-4D97-AF65-F5344CB8AC3E}">
        <p14:creationId xmlns:p14="http://schemas.microsoft.com/office/powerpoint/2010/main" val="1063297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51</a:t>
            </a:fld>
            <a:endParaRPr lang="en-US"/>
          </a:p>
        </p:txBody>
      </p:sp>
    </p:spTree>
    <p:extLst>
      <p:ext uri="{BB962C8B-B14F-4D97-AF65-F5344CB8AC3E}">
        <p14:creationId xmlns:p14="http://schemas.microsoft.com/office/powerpoint/2010/main" val="412864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a:t>
            </a:fld>
            <a:endParaRPr lang="en-US"/>
          </a:p>
        </p:txBody>
      </p:sp>
    </p:spTree>
    <p:extLst>
      <p:ext uri="{BB962C8B-B14F-4D97-AF65-F5344CB8AC3E}">
        <p14:creationId xmlns:p14="http://schemas.microsoft.com/office/powerpoint/2010/main" val="17901220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52</a:t>
            </a:fld>
            <a:endParaRPr lang="en-US"/>
          </a:p>
        </p:txBody>
      </p:sp>
    </p:spTree>
    <p:extLst>
      <p:ext uri="{BB962C8B-B14F-4D97-AF65-F5344CB8AC3E}">
        <p14:creationId xmlns:p14="http://schemas.microsoft.com/office/powerpoint/2010/main" val="6428920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53</a:t>
            </a:fld>
            <a:endParaRPr lang="en-US"/>
          </a:p>
        </p:txBody>
      </p:sp>
    </p:spTree>
    <p:extLst>
      <p:ext uri="{BB962C8B-B14F-4D97-AF65-F5344CB8AC3E}">
        <p14:creationId xmlns:p14="http://schemas.microsoft.com/office/powerpoint/2010/main" val="41866798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54</a:t>
            </a:fld>
            <a:endParaRPr lang="en-US"/>
          </a:p>
        </p:txBody>
      </p:sp>
    </p:spTree>
    <p:extLst>
      <p:ext uri="{BB962C8B-B14F-4D97-AF65-F5344CB8AC3E}">
        <p14:creationId xmlns:p14="http://schemas.microsoft.com/office/powerpoint/2010/main" val="12869236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55</a:t>
            </a:fld>
            <a:endParaRPr lang="en-US"/>
          </a:p>
        </p:txBody>
      </p:sp>
    </p:spTree>
    <p:extLst>
      <p:ext uri="{BB962C8B-B14F-4D97-AF65-F5344CB8AC3E}">
        <p14:creationId xmlns:p14="http://schemas.microsoft.com/office/powerpoint/2010/main" val="18483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a:t>
            </a:fld>
            <a:endParaRPr lang="en-US"/>
          </a:p>
        </p:txBody>
      </p:sp>
    </p:spTree>
    <p:extLst>
      <p:ext uri="{BB962C8B-B14F-4D97-AF65-F5344CB8AC3E}">
        <p14:creationId xmlns:p14="http://schemas.microsoft.com/office/powerpoint/2010/main" val="248862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a:t>
            </a:fld>
            <a:endParaRPr lang="en-US"/>
          </a:p>
        </p:txBody>
      </p:sp>
    </p:spTree>
    <p:extLst>
      <p:ext uri="{BB962C8B-B14F-4D97-AF65-F5344CB8AC3E}">
        <p14:creationId xmlns:p14="http://schemas.microsoft.com/office/powerpoint/2010/main" val="2293425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10</a:t>
            </a:fld>
            <a:endParaRPr lang="en-US"/>
          </a:p>
        </p:txBody>
      </p:sp>
    </p:spTree>
    <p:extLst>
      <p:ext uri="{BB962C8B-B14F-4D97-AF65-F5344CB8AC3E}">
        <p14:creationId xmlns:p14="http://schemas.microsoft.com/office/powerpoint/2010/main" val="266647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11</a:t>
            </a:fld>
            <a:endParaRPr lang="en-US"/>
          </a:p>
        </p:txBody>
      </p:sp>
    </p:spTree>
    <p:extLst>
      <p:ext uri="{BB962C8B-B14F-4D97-AF65-F5344CB8AC3E}">
        <p14:creationId xmlns:p14="http://schemas.microsoft.com/office/powerpoint/2010/main" val="19693336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2017</a:t>
            </a:r>
            <a:br>
              <a:rPr lang="en-US" sz="1500" dirty="0" smtClean="0">
                <a:solidFill>
                  <a:srgbClr val="00628C"/>
                </a:solidFill>
                <a:effectLst/>
                <a:latin typeface="Myriad Pro" charset="0"/>
              </a:rPr>
            </a:br>
            <a:r>
              <a:rPr lang="en-US" sz="1500" dirty="0" smtClean="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5.xml"/><Relationship Id="rId16"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4.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2.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02.png"/><Relationship Id="rId4" Type="http://schemas.openxmlformats.org/officeDocument/2006/relationships/image" Target="../media/image105.png"/></Relationships>
</file>

<file path=ppt/slides/_rels/slide36.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3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3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18.png"/></Relationships>
</file>

<file path=ppt/slides/_rels/slide39.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3" Type="http://schemas.openxmlformats.org/officeDocument/2006/relationships/image" Target="../media/image119.png"/><Relationship Id="rId7" Type="http://schemas.openxmlformats.org/officeDocument/2006/relationships/image" Target="../media/image110.png"/><Relationship Id="rId12" Type="http://schemas.openxmlformats.org/officeDocument/2006/relationships/image" Target="../media/image115.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1.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1.png"/></Relationships>
</file>

<file path=ppt/slides/_rels/slide4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4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38.png"/></Relationships>
</file>

<file path=ppt/slides/_rels/slide4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38.png"/></Relationships>
</file>

<file path=ppt/slides/_rels/slide4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42.png"/></Relationships>
</file>

<file path=ppt/slides/_rels/slide4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5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5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154.png"/><Relationship Id="rId4" Type="http://schemas.openxmlformats.org/officeDocument/2006/relationships/image" Target="../media/image153.png"/></Relationships>
</file>

<file path=ppt/slides/_rels/slide5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56.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smtClean="0"/>
              <a:t>1.4 </a:t>
            </a:r>
            <a:r>
              <a:rPr lang="en-GB" dirty="0"/>
              <a:t>Composition of numbers: 6–10</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1</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81229B92-385C-4E0B-AE8B-890DB57F0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584" y="2998801"/>
            <a:ext cx="4090058" cy="1634168"/>
          </a:xfrm>
          <a:prstGeom prst="rect">
            <a:avLst/>
          </a:prstGeom>
        </p:spPr>
      </p:pic>
      <p:sp>
        <p:nvSpPr>
          <p:cNvPr id="25" name="Rectangle 24">
            <a:extLst>
              <a:ext uri="{FF2B5EF4-FFF2-40B4-BE49-F238E27FC236}">
                <a16:creationId xmlns:a16="http://schemas.microsoft.com/office/drawing/2014/main" xmlns="" id="{B91A04D2-83F0-41C4-B5D4-F715367D0659}"/>
              </a:ext>
            </a:extLst>
          </p:cNvPr>
          <p:cNvSpPr/>
          <p:nvPr/>
        </p:nvSpPr>
        <p:spPr bwMode="auto">
          <a:xfrm flipH="1">
            <a:off x="3548520" y="3868479"/>
            <a:ext cx="715837" cy="71264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xmlns="" id="{DA050D70-F967-4707-8EAF-1C2F13848394}"/>
              </a:ext>
            </a:extLst>
          </p:cNvPr>
          <p:cNvSpPr/>
          <p:nvPr/>
        </p:nvSpPr>
        <p:spPr bwMode="auto">
          <a:xfrm flipH="1">
            <a:off x="4340608" y="3868478"/>
            <a:ext cx="735447" cy="7126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xmlns="" id="{8146DFB7-3B2A-4271-98F0-93403393FB48}"/>
              </a:ext>
            </a:extLst>
          </p:cNvPr>
          <p:cNvSpPr/>
          <p:nvPr/>
        </p:nvSpPr>
        <p:spPr bwMode="auto">
          <a:xfrm flipH="1">
            <a:off x="5148063" y="3868478"/>
            <a:ext cx="735447" cy="7126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xmlns="" id="{441F6100-FF3E-426E-9788-C85D469E2841}"/>
              </a:ext>
            </a:extLst>
          </p:cNvPr>
          <p:cNvSpPr/>
          <p:nvPr/>
        </p:nvSpPr>
        <p:spPr bwMode="auto">
          <a:xfrm flipH="1">
            <a:off x="5940151" y="3868478"/>
            <a:ext cx="735447" cy="7126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1.4 Composition: 6–10 – step 1:3</a:t>
            </a:r>
          </a:p>
        </p:txBody>
      </p:sp>
      <p:sp>
        <p:nvSpPr>
          <p:cNvPr id="7" name="TextBox 6">
            <a:extLst>
              <a:ext uri="{FF2B5EF4-FFF2-40B4-BE49-F238E27FC236}">
                <a16:creationId xmlns:a16="http://schemas.microsoft.com/office/drawing/2014/main" xmlns="" id="{BCC59C2F-37FD-4EE6-9BFD-4FE36E0884E8}"/>
              </a:ext>
            </a:extLst>
          </p:cNvPr>
          <p:cNvSpPr txBox="1"/>
          <p:nvPr/>
        </p:nvSpPr>
        <p:spPr bwMode="auto">
          <a:xfrm>
            <a:off x="3923928" y="5445225"/>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2" name="Rectangle 31">
            <a:extLst>
              <a:ext uri="{FF2B5EF4-FFF2-40B4-BE49-F238E27FC236}">
                <a16:creationId xmlns:a16="http://schemas.microsoft.com/office/drawing/2014/main" xmlns="" id="{B665B8E0-3509-4569-869F-83546E4CFB73}"/>
              </a:ext>
            </a:extLst>
          </p:cNvPr>
          <p:cNvSpPr/>
          <p:nvPr/>
        </p:nvSpPr>
        <p:spPr bwMode="auto">
          <a:xfrm flipH="1">
            <a:off x="2704035" y="3869794"/>
            <a:ext cx="715837" cy="71264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xmlns="" id="{C5D8BC35-9825-483A-8321-10666137C022}"/>
              </a:ext>
            </a:extLst>
          </p:cNvPr>
          <p:cNvSpPr/>
          <p:nvPr/>
        </p:nvSpPr>
        <p:spPr bwMode="auto">
          <a:xfrm flipH="1">
            <a:off x="3540440" y="3070601"/>
            <a:ext cx="715837" cy="71264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xmlns="" id="{211B5492-1A67-4B6B-896B-7DCDD35E2E36}"/>
              </a:ext>
            </a:extLst>
          </p:cNvPr>
          <p:cNvSpPr/>
          <p:nvPr/>
        </p:nvSpPr>
        <p:spPr bwMode="auto">
          <a:xfrm flipH="1">
            <a:off x="4332528" y="3070600"/>
            <a:ext cx="735447" cy="7126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xmlns="" id="{357F412D-9ADC-4C1F-BC8A-8F322C47ED1A}"/>
              </a:ext>
            </a:extLst>
          </p:cNvPr>
          <p:cNvSpPr/>
          <p:nvPr/>
        </p:nvSpPr>
        <p:spPr bwMode="auto">
          <a:xfrm flipH="1">
            <a:off x="5139983" y="3070600"/>
            <a:ext cx="735447" cy="7126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xmlns="" id="{3EBEADC7-0ACE-44A4-AF3A-3142EDEF60CC}"/>
              </a:ext>
            </a:extLst>
          </p:cNvPr>
          <p:cNvSpPr/>
          <p:nvPr/>
        </p:nvSpPr>
        <p:spPr bwMode="auto">
          <a:xfrm flipH="1">
            <a:off x="5996793" y="3070600"/>
            <a:ext cx="735447" cy="7126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xmlns="" id="{6FB7AB20-11DF-4B61-8F90-643B860245EE}"/>
              </a:ext>
            </a:extLst>
          </p:cNvPr>
          <p:cNvSpPr/>
          <p:nvPr/>
        </p:nvSpPr>
        <p:spPr bwMode="auto">
          <a:xfrm flipH="1">
            <a:off x="2695955" y="3071916"/>
            <a:ext cx="715837" cy="71264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xmlns="" id="{8222E131-9920-4DB0-B0C2-2E61D4A289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66221" y="1964843"/>
            <a:ext cx="672078" cy="672068"/>
          </a:xfrm>
          <a:prstGeom prst="rect">
            <a:avLst/>
          </a:prstGeom>
        </p:spPr>
      </p:pic>
      <p:pic>
        <p:nvPicPr>
          <p:cNvPr id="10" name="Picture 9">
            <a:extLst>
              <a:ext uri="{FF2B5EF4-FFF2-40B4-BE49-F238E27FC236}">
                <a16:creationId xmlns:a16="http://schemas.microsoft.com/office/drawing/2014/main" xmlns="" id="{33535837-87C9-4CDC-B7FA-212CF354FF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10307" y="1964844"/>
            <a:ext cx="672078" cy="672068"/>
          </a:xfrm>
          <a:prstGeom prst="rect">
            <a:avLst/>
          </a:prstGeom>
        </p:spPr>
      </p:pic>
      <p:pic>
        <p:nvPicPr>
          <p:cNvPr id="11" name="Picture 10">
            <a:extLst>
              <a:ext uri="{FF2B5EF4-FFF2-40B4-BE49-F238E27FC236}">
                <a16:creationId xmlns:a16="http://schemas.microsoft.com/office/drawing/2014/main" xmlns="" id="{2B2C1309-9CE6-4F16-BC84-A079978C093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030387" y="1964844"/>
            <a:ext cx="672078" cy="672068"/>
          </a:xfrm>
          <a:prstGeom prst="rect">
            <a:avLst/>
          </a:prstGeom>
        </p:spPr>
      </p:pic>
      <p:pic>
        <p:nvPicPr>
          <p:cNvPr id="12" name="Picture 11">
            <a:extLst>
              <a:ext uri="{FF2B5EF4-FFF2-40B4-BE49-F238E27FC236}">
                <a16:creationId xmlns:a16="http://schemas.microsoft.com/office/drawing/2014/main" xmlns="" id="{F58F9005-A4A7-4446-A50C-2DBFEA3F8F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50467" y="1964844"/>
            <a:ext cx="672078" cy="672068"/>
          </a:xfrm>
          <a:prstGeom prst="rect">
            <a:avLst/>
          </a:prstGeom>
        </p:spPr>
      </p:pic>
      <p:pic>
        <p:nvPicPr>
          <p:cNvPr id="13" name="Picture 12">
            <a:extLst>
              <a:ext uri="{FF2B5EF4-FFF2-40B4-BE49-F238E27FC236}">
                <a16:creationId xmlns:a16="http://schemas.microsoft.com/office/drawing/2014/main" xmlns="" id="{1C6B7D9C-A447-4817-B088-DBD25CC70EE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46541" y="1964844"/>
            <a:ext cx="672078" cy="672068"/>
          </a:xfrm>
          <a:prstGeom prst="rect">
            <a:avLst/>
          </a:prstGeom>
        </p:spPr>
      </p:pic>
      <p:pic>
        <p:nvPicPr>
          <p:cNvPr id="14" name="Picture 13">
            <a:extLst>
              <a:ext uri="{FF2B5EF4-FFF2-40B4-BE49-F238E27FC236}">
                <a16:creationId xmlns:a16="http://schemas.microsoft.com/office/drawing/2014/main" xmlns="" id="{3163A2BF-17E9-4E49-8298-DA7FCF0766E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166621" y="1964844"/>
            <a:ext cx="672078" cy="672068"/>
          </a:xfrm>
          <a:prstGeom prst="rect">
            <a:avLst/>
          </a:prstGeom>
        </p:spPr>
      </p:pic>
      <p:sp>
        <p:nvSpPr>
          <p:cNvPr id="42" name="Rectangle 41">
            <a:extLst>
              <a:ext uri="{FF2B5EF4-FFF2-40B4-BE49-F238E27FC236}">
                <a16:creationId xmlns:a16="http://schemas.microsoft.com/office/drawing/2014/main" xmlns="" id="{398585ED-2F18-41E8-9D0A-6EAF511834CC}"/>
              </a:ext>
            </a:extLst>
          </p:cNvPr>
          <p:cNvSpPr/>
          <p:nvPr/>
        </p:nvSpPr>
        <p:spPr bwMode="auto">
          <a:xfrm>
            <a:off x="5151806" y="3034596"/>
            <a:ext cx="715837" cy="7126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xmlns="" id="{48A0B87E-08E9-4403-85FE-C76B069ABF71}"/>
              </a:ext>
            </a:extLst>
          </p:cNvPr>
          <p:cNvSpPr/>
          <p:nvPr/>
        </p:nvSpPr>
        <p:spPr bwMode="auto">
          <a:xfrm>
            <a:off x="5989006" y="3040143"/>
            <a:ext cx="715837" cy="7126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8" name="Picture 37">
            <a:extLst>
              <a:ext uri="{FF2B5EF4-FFF2-40B4-BE49-F238E27FC236}">
                <a16:creationId xmlns:a16="http://schemas.microsoft.com/office/drawing/2014/main" xmlns="" id="{3F3DDDE9-6B5A-485E-B67B-AE849F9D2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400" y="2995200"/>
            <a:ext cx="4090058" cy="1634168"/>
          </a:xfrm>
          <a:prstGeom prst="rect">
            <a:avLst/>
          </a:prstGeom>
        </p:spPr>
      </p:pic>
      <p:sp>
        <p:nvSpPr>
          <p:cNvPr id="3" name="Rectangle 2">
            <a:extLst>
              <a:ext uri="{FF2B5EF4-FFF2-40B4-BE49-F238E27FC236}">
                <a16:creationId xmlns:a16="http://schemas.microsoft.com/office/drawing/2014/main" xmlns="" id="{75B39235-E543-4D03-AE9E-B37B29C175BB}"/>
              </a:ext>
            </a:extLst>
          </p:cNvPr>
          <p:cNvSpPr/>
          <p:nvPr/>
        </p:nvSpPr>
        <p:spPr bwMode="auto">
          <a:xfrm>
            <a:off x="3540440" y="3868478"/>
            <a:ext cx="715837" cy="7126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xmlns="" id="{C9386AC1-0DDE-43D6-B5B8-B322702B609D}"/>
              </a:ext>
            </a:extLst>
          </p:cNvPr>
          <p:cNvSpPr/>
          <p:nvPr/>
        </p:nvSpPr>
        <p:spPr bwMode="auto">
          <a:xfrm>
            <a:off x="4336365" y="3840202"/>
            <a:ext cx="715837" cy="7126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xmlns="" id="{B04E19BC-D34C-4582-B359-ABB605415F31}"/>
              </a:ext>
            </a:extLst>
          </p:cNvPr>
          <p:cNvSpPr/>
          <p:nvPr/>
        </p:nvSpPr>
        <p:spPr bwMode="auto">
          <a:xfrm>
            <a:off x="5150686" y="3870618"/>
            <a:ext cx="715837" cy="7126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40">
            <a:extLst>
              <a:ext uri="{FF2B5EF4-FFF2-40B4-BE49-F238E27FC236}">
                <a16:creationId xmlns:a16="http://schemas.microsoft.com/office/drawing/2014/main" xmlns="" id="{C885C1EB-26B3-4F52-A73A-5A92761FD1BF}"/>
              </a:ext>
            </a:extLst>
          </p:cNvPr>
          <p:cNvSpPr/>
          <p:nvPr/>
        </p:nvSpPr>
        <p:spPr bwMode="auto">
          <a:xfrm>
            <a:off x="5955518" y="3865648"/>
            <a:ext cx="715837" cy="7126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1052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3.33333E-6 L 0.01719 0.16458 " pathEditMode="relative" rAng="0" ptsTypes="AA">
                                      <p:cBhvr>
                                        <p:cTn id="6" dur="1000" fill="hold"/>
                                        <p:tgtEl>
                                          <p:spTgt spid="4"/>
                                        </p:tgtEl>
                                        <p:attrNameLst>
                                          <p:attrName>ppt_x</p:attrName>
                                          <p:attrName>ppt_y</p:attrName>
                                        </p:attrNameLst>
                                      </p:cBhvr>
                                      <p:rCtr x="851" y="8218"/>
                                    </p:animMotion>
                                  </p:childTnLst>
                                </p:cTn>
                              </p:par>
                              <p:par>
                                <p:cTn id="7" presetID="42" presetClass="path" presetSubtype="0" accel="50000" decel="50000" fill="hold" nodeType="withEffect">
                                  <p:stCondLst>
                                    <p:cond delay="0"/>
                                  </p:stCondLst>
                                  <p:childTnLst>
                                    <p:animMotion origin="layout" path="M 5.55556E-7 -4.44444E-6 L 0.02917 0.16759 " pathEditMode="relative" rAng="0" ptsTypes="AA">
                                      <p:cBhvr>
                                        <p:cTn id="8" dur="1000" fill="hold"/>
                                        <p:tgtEl>
                                          <p:spTgt spid="10"/>
                                        </p:tgtEl>
                                        <p:attrNameLst>
                                          <p:attrName>ppt_x</p:attrName>
                                          <p:attrName>ppt_y</p:attrName>
                                        </p:attrNameLst>
                                      </p:cBhvr>
                                      <p:rCtr x="1510" y="8542"/>
                                    </p:animMotion>
                                  </p:childTnLst>
                                </p:cTn>
                              </p:par>
                              <p:par>
                                <p:cTn id="9" presetID="42" presetClass="path" presetSubtype="0" accel="50000" decel="50000" fill="hold" nodeType="withEffect">
                                  <p:stCondLst>
                                    <p:cond delay="0"/>
                                  </p:stCondLst>
                                  <p:childTnLst>
                                    <p:animMotion origin="layout" path="M -5.55556E-7 3.33333E-6 L 0.03681 0.16759 " pathEditMode="relative" rAng="0" ptsTypes="AA">
                                      <p:cBhvr>
                                        <p:cTn id="10" dur="1000" fill="hold"/>
                                        <p:tgtEl>
                                          <p:spTgt spid="11"/>
                                        </p:tgtEl>
                                        <p:attrNameLst>
                                          <p:attrName>ppt_x</p:attrName>
                                          <p:attrName>ppt_y</p:attrName>
                                        </p:attrNameLst>
                                      </p:cBhvr>
                                      <p:rCtr x="1840" y="8380"/>
                                    </p:animMotion>
                                  </p:childTnLst>
                                </p:cTn>
                              </p:par>
                              <p:par>
                                <p:cTn id="11" presetID="42" presetClass="path" presetSubtype="0" accel="50000" decel="50000" fill="hold" nodeType="withEffect">
                                  <p:stCondLst>
                                    <p:cond delay="0"/>
                                  </p:stCondLst>
                                  <p:childTnLst>
                                    <p:animMotion origin="layout" path="M -2.77778E-6 -4.44444E-6 L 0.04878 0.16759 " pathEditMode="relative" rAng="0" ptsTypes="AA">
                                      <p:cBhvr>
                                        <p:cTn id="12" dur="1000" fill="hold"/>
                                        <p:tgtEl>
                                          <p:spTgt spid="12"/>
                                        </p:tgtEl>
                                        <p:attrNameLst>
                                          <p:attrName>ppt_x</p:attrName>
                                          <p:attrName>ppt_y</p:attrName>
                                        </p:attrNameLst>
                                      </p:cBhvr>
                                      <p:rCtr x="2448" y="8542"/>
                                    </p:animMotion>
                                  </p:childTnLst>
                                </p:cTn>
                              </p:par>
                              <p:par>
                                <p:cTn id="13" presetID="42" presetClass="path" presetSubtype="0" accel="50000" decel="50000" fill="hold" nodeType="withEffect">
                                  <p:stCondLst>
                                    <p:cond delay="0"/>
                                  </p:stCondLst>
                                  <p:childTnLst>
                                    <p:animMotion origin="layout" path="M -1.66667E-6 3.33333E-6 L 0.05834 0.16458 " pathEditMode="relative" rAng="0" ptsTypes="AA">
                                      <p:cBhvr>
                                        <p:cTn id="14" dur="1000" fill="hold"/>
                                        <p:tgtEl>
                                          <p:spTgt spid="13"/>
                                        </p:tgtEl>
                                        <p:attrNameLst>
                                          <p:attrName>ppt_x</p:attrName>
                                          <p:attrName>ppt_y</p:attrName>
                                        </p:attrNameLst>
                                      </p:cBhvr>
                                      <p:rCtr x="2917" y="821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11111E-6 3.33333E-6 L -0.37656 0.28009 " pathEditMode="relative" rAng="0" ptsTypes="AA">
                                      <p:cBhvr>
                                        <p:cTn id="18" dur="1000" fill="hold"/>
                                        <p:tgtEl>
                                          <p:spTgt spid="14"/>
                                        </p:tgtEl>
                                        <p:attrNameLst>
                                          <p:attrName>ppt_x</p:attrName>
                                          <p:attrName>ppt_y</p:attrName>
                                        </p:attrNameLst>
                                      </p:cBhvr>
                                      <p:rCtr x="-18837" y="14005"/>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43" grpId="0" animBg="1"/>
      <p:bldP spid="3" grpId="0" animBg="1"/>
      <p:bldP spid="39"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1:3</a:t>
            </a:r>
          </a:p>
        </p:txBody>
      </p:sp>
      <p:pic>
        <p:nvPicPr>
          <p:cNvPr id="23" name="Picture 22">
            <a:extLst>
              <a:ext uri="{FF2B5EF4-FFF2-40B4-BE49-F238E27FC236}">
                <a16:creationId xmlns:a16="http://schemas.microsoft.com/office/drawing/2014/main" xmlns="" id="{E98D274F-ECED-4875-8BF7-EB3666D7D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182" y="2988000"/>
            <a:ext cx="4090058" cy="1636024"/>
          </a:xfrm>
          <a:prstGeom prst="rect">
            <a:avLst/>
          </a:prstGeom>
        </p:spPr>
      </p:pic>
      <p:sp>
        <p:nvSpPr>
          <p:cNvPr id="24" name="Rectangle 23">
            <a:extLst>
              <a:ext uri="{FF2B5EF4-FFF2-40B4-BE49-F238E27FC236}">
                <a16:creationId xmlns:a16="http://schemas.microsoft.com/office/drawing/2014/main" xmlns="" id="{386FFDAD-9EA9-4262-B1D1-13A45F43EF92}"/>
              </a:ext>
            </a:extLst>
          </p:cNvPr>
          <p:cNvSpPr/>
          <p:nvPr/>
        </p:nvSpPr>
        <p:spPr bwMode="auto">
          <a:xfrm>
            <a:off x="2699791" y="3068960"/>
            <a:ext cx="719939"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xmlns="" id="{C6EE0EE9-7712-455C-BA15-85E756F3DCAE}"/>
              </a:ext>
            </a:extLst>
          </p:cNvPr>
          <p:cNvSpPr/>
          <p:nvPr/>
        </p:nvSpPr>
        <p:spPr bwMode="auto">
          <a:xfrm>
            <a:off x="3520538" y="3067154"/>
            <a:ext cx="719939" cy="721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xmlns="" id="{D80BC70A-C76B-4239-B2CA-0632CA1C7993}"/>
              </a:ext>
            </a:extLst>
          </p:cNvPr>
          <p:cNvSpPr/>
          <p:nvPr/>
        </p:nvSpPr>
        <p:spPr bwMode="auto">
          <a:xfrm>
            <a:off x="4312627" y="3067154"/>
            <a:ext cx="720080" cy="721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xmlns="" id="{0CF87954-269C-41E0-B376-C3EFD1B573AD}"/>
              </a:ext>
            </a:extLst>
          </p:cNvPr>
          <p:cNvSpPr/>
          <p:nvPr/>
        </p:nvSpPr>
        <p:spPr bwMode="auto">
          <a:xfrm>
            <a:off x="5133515" y="3067154"/>
            <a:ext cx="734629" cy="721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xmlns="" id="{8C10C8E0-F4FA-45CF-8D5E-34CB336EFB4D}"/>
              </a:ext>
            </a:extLst>
          </p:cNvPr>
          <p:cNvSpPr/>
          <p:nvPr/>
        </p:nvSpPr>
        <p:spPr bwMode="auto">
          <a:xfrm>
            <a:off x="5925603" y="3068960"/>
            <a:ext cx="734488"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xmlns="" id="{3FFFCFC3-AB42-49B0-AC2D-53857DB29831}"/>
              </a:ext>
            </a:extLst>
          </p:cNvPr>
          <p:cNvSpPr/>
          <p:nvPr/>
        </p:nvSpPr>
        <p:spPr bwMode="auto">
          <a:xfrm>
            <a:off x="5968952" y="3861047"/>
            <a:ext cx="734488" cy="720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Rectangle 46">
            <a:extLst>
              <a:ext uri="{FF2B5EF4-FFF2-40B4-BE49-F238E27FC236}">
                <a16:creationId xmlns:a16="http://schemas.microsoft.com/office/drawing/2014/main" xmlns="" id="{61FD1387-DB8C-4255-B6C7-B0946F1B1DC0}"/>
              </a:ext>
            </a:extLst>
          </p:cNvPr>
          <p:cNvSpPr/>
          <p:nvPr/>
        </p:nvSpPr>
        <p:spPr bwMode="auto">
          <a:xfrm>
            <a:off x="5133515" y="3861048"/>
            <a:ext cx="734629"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Rectangle 49">
            <a:extLst>
              <a:ext uri="{FF2B5EF4-FFF2-40B4-BE49-F238E27FC236}">
                <a16:creationId xmlns:a16="http://schemas.microsoft.com/office/drawing/2014/main" xmlns="" id="{B25FA1DB-6F78-4814-9F3A-B0EAA1327FD0}"/>
              </a:ext>
            </a:extLst>
          </p:cNvPr>
          <p:cNvSpPr/>
          <p:nvPr/>
        </p:nvSpPr>
        <p:spPr bwMode="auto">
          <a:xfrm>
            <a:off x="4312627" y="3861048"/>
            <a:ext cx="763429"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xmlns="" id="{FA09A3D9-B6E7-444E-9ACA-75476FA0B5BC}"/>
              </a:ext>
            </a:extLst>
          </p:cNvPr>
          <p:cNvSpPr/>
          <p:nvPr/>
        </p:nvSpPr>
        <p:spPr bwMode="auto">
          <a:xfrm>
            <a:off x="2699792" y="3861047"/>
            <a:ext cx="720080" cy="720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TextBox 51">
            <a:extLst>
              <a:ext uri="{FF2B5EF4-FFF2-40B4-BE49-F238E27FC236}">
                <a16:creationId xmlns:a16="http://schemas.microsoft.com/office/drawing/2014/main" xmlns="" id="{D6F78130-D4A4-4E35-882E-6FC6B4CC260D}"/>
              </a:ext>
            </a:extLst>
          </p:cNvPr>
          <p:cNvSpPr txBox="1"/>
          <p:nvPr/>
        </p:nvSpPr>
        <p:spPr bwMode="auto">
          <a:xfrm>
            <a:off x="3923928" y="5085184"/>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53" name="Rectangle 52">
            <a:extLst>
              <a:ext uri="{FF2B5EF4-FFF2-40B4-BE49-F238E27FC236}">
                <a16:creationId xmlns:a16="http://schemas.microsoft.com/office/drawing/2014/main" xmlns="" id="{3B7B59CD-89EA-4D15-A915-69680600CDFF}"/>
              </a:ext>
            </a:extLst>
          </p:cNvPr>
          <p:cNvSpPr/>
          <p:nvPr/>
        </p:nvSpPr>
        <p:spPr bwMode="auto">
          <a:xfrm>
            <a:off x="3520680" y="3861047"/>
            <a:ext cx="720080" cy="720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8" name="Picture 57">
            <a:extLst>
              <a:ext uri="{FF2B5EF4-FFF2-40B4-BE49-F238E27FC236}">
                <a16:creationId xmlns:a16="http://schemas.microsoft.com/office/drawing/2014/main" xmlns="" id="{46837DE4-C2D3-4DEA-9CC6-CE9FB2C9E3B9}"/>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1477736" y="1932994"/>
            <a:ext cx="673000" cy="673000"/>
          </a:xfrm>
          <a:prstGeom prst="rect">
            <a:avLst/>
          </a:prstGeom>
        </p:spPr>
      </p:pic>
      <p:pic>
        <p:nvPicPr>
          <p:cNvPr id="59" name="Picture 58">
            <a:extLst>
              <a:ext uri="{FF2B5EF4-FFF2-40B4-BE49-F238E27FC236}">
                <a16:creationId xmlns:a16="http://schemas.microsoft.com/office/drawing/2014/main" xmlns="" id="{FEACB44F-515A-438D-A0A2-E954CF01D5C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2277373" y="1932994"/>
            <a:ext cx="673000" cy="673000"/>
          </a:xfrm>
          <a:prstGeom prst="rect">
            <a:avLst/>
          </a:prstGeom>
        </p:spPr>
      </p:pic>
      <p:pic>
        <p:nvPicPr>
          <p:cNvPr id="60" name="Picture 59">
            <a:extLst>
              <a:ext uri="{FF2B5EF4-FFF2-40B4-BE49-F238E27FC236}">
                <a16:creationId xmlns:a16="http://schemas.microsoft.com/office/drawing/2014/main" xmlns="" id="{A4DF67A9-6B6E-468C-A517-CAFC0C4BB91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061912" y="1932994"/>
            <a:ext cx="673000" cy="673000"/>
          </a:xfrm>
          <a:prstGeom prst="rect">
            <a:avLst/>
          </a:prstGeom>
        </p:spPr>
      </p:pic>
      <p:pic>
        <p:nvPicPr>
          <p:cNvPr id="61" name="Picture 60">
            <a:extLst>
              <a:ext uri="{FF2B5EF4-FFF2-40B4-BE49-F238E27FC236}">
                <a16:creationId xmlns:a16="http://schemas.microsoft.com/office/drawing/2014/main" xmlns="" id="{4AAB7441-251C-4092-8569-8989D0BD2F6E}"/>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854000" y="1932994"/>
            <a:ext cx="673000" cy="673000"/>
          </a:xfrm>
          <a:prstGeom prst="rect">
            <a:avLst/>
          </a:prstGeom>
        </p:spPr>
      </p:pic>
      <p:pic>
        <p:nvPicPr>
          <p:cNvPr id="62" name="Picture 61">
            <a:extLst>
              <a:ext uri="{FF2B5EF4-FFF2-40B4-BE49-F238E27FC236}">
                <a16:creationId xmlns:a16="http://schemas.microsoft.com/office/drawing/2014/main" xmlns="" id="{6F207F7E-1B8F-4886-A9A1-45C298632695}"/>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83568" y="1932994"/>
            <a:ext cx="673000" cy="673000"/>
          </a:xfrm>
          <a:prstGeom prst="rect">
            <a:avLst/>
          </a:prstGeom>
        </p:spPr>
      </p:pic>
      <p:pic>
        <p:nvPicPr>
          <p:cNvPr id="56" name="Picture 55">
            <a:extLst>
              <a:ext uri="{FF2B5EF4-FFF2-40B4-BE49-F238E27FC236}">
                <a16:creationId xmlns:a16="http://schemas.microsoft.com/office/drawing/2014/main" xmlns="" id="{0A210FCE-445C-4A35-B3EF-FD863A27D03D}"/>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4646088" y="1932994"/>
            <a:ext cx="673000" cy="673000"/>
          </a:xfrm>
          <a:prstGeom prst="rect">
            <a:avLst/>
          </a:prstGeom>
        </p:spPr>
      </p:pic>
      <p:pic>
        <p:nvPicPr>
          <p:cNvPr id="57" name="Picture 56">
            <a:extLst>
              <a:ext uri="{FF2B5EF4-FFF2-40B4-BE49-F238E27FC236}">
                <a16:creationId xmlns:a16="http://schemas.microsoft.com/office/drawing/2014/main" xmlns="" id="{96B0DF86-8451-41BC-845D-7564081B0BF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5438176" y="1932994"/>
            <a:ext cx="673000" cy="673000"/>
          </a:xfrm>
          <a:prstGeom prst="rect">
            <a:avLst/>
          </a:prstGeom>
        </p:spPr>
      </p:pic>
    </p:spTree>
    <p:extLst>
      <p:ext uri="{BB962C8B-B14F-4D97-AF65-F5344CB8AC3E}">
        <p14:creationId xmlns:p14="http://schemas.microsoft.com/office/powerpoint/2010/main" val="251705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1.48148E-6 L 0.22188 0.16898 " pathEditMode="relative" rAng="0" ptsTypes="AA">
                                      <p:cBhvr>
                                        <p:cTn id="6" dur="1000" fill="hold"/>
                                        <p:tgtEl>
                                          <p:spTgt spid="62"/>
                                        </p:tgtEl>
                                        <p:attrNameLst>
                                          <p:attrName>ppt_x</p:attrName>
                                          <p:attrName>ppt_y</p:attrName>
                                        </p:attrNameLst>
                                      </p:cBhvr>
                                      <p:rCtr x="11094" y="8449"/>
                                    </p:animMotion>
                                  </p:childTnLst>
                                </p:cTn>
                              </p:par>
                              <p:par>
                                <p:cTn id="7" presetID="42" presetClass="path" presetSubtype="0" accel="50000" decel="50000" fill="hold" nodeType="withEffect">
                                  <p:stCondLst>
                                    <p:cond delay="0"/>
                                  </p:stCondLst>
                                  <p:childTnLst>
                                    <p:animMotion origin="layout" path="M 2.5E-6 1.48148E-6 L 0.22396 0.16898 " pathEditMode="relative" rAng="0" ptsTypes="AA">
                                      <p:cBhvr>
                                        <p:cTn id="8" dur="1000" fill="hold"/>
                                        <p:tgtEl>
                                          <p:spTgt spid="58"/>
                                        </p:tgtEl>
                                        <p:attrNameLst>
                                          <p:attrName>ppt_x</p:attrName>
                                          <p:attrName>ppt_y</p:attrName>
                                        </p:attrNameLst>
                                      </p:cBhvr>
                                      <p:rCtr x="11198" y="8449"/>
                                    </p:animMotion>
                                  </p:childTnLst>
                                </p:cTn>
                              </p:par>
                              <p:par>
                                <p:cTn id="9" presetID="42" presetClass="path" presetSubtype="0" accel="50000" decel="50000" fill="hold" nodeType="withEffect">
                                  <p:stCondLst>
                                    <p:cond delay="0"/>
                                  </p:stCondLst>
                                  <p:childTnLst>
                                    <p:animMotion origin="layout" path="M -3.33333E-6 1.48148E-6 L 0.23073 0.16898 " pathEditMode="relative" rAng="0" ptsTypes="AA">
                                      <p:cBhvr>
                                        <p:cTn id="10" dur="1000" fill="hold"/>
                                        <p:tgtEl>
                                          <p:spTgt spid="61"/>
                                        </p:tgtEl>
                                        <p:attrNameLst>
                                          <p:attrName>ppt_x</p:attrName>
                                          <p:attrName>ppt_y</p:attrName>
                                        </p:attrNameLst>
                                      </p:cBhvr>
                                      <p:rCtr x="11528" y="8449"/>
                                    </p:animMotion>
                                  </p:childTnLst>
                                </p:cTn>
                              </p:par>
                              <p:par>
                                <p:cTn id="11" presetID="42" presetClass="path" presetSubtype="0" accel="50000" decel="50000" fill="hold" nodeType="withEffect">
                                  <p:stCondLst>
                                    <p:cond delay="0"/>
                                  </p:stCondLst>
                                  <p:childTnLst>
                                    <p:animMotion origin="layout" path="M -3.33333E-6 1.48148E-6 L 0.23073 0.16898 " pathEditMode="relative" rAng="0" ptsTypes="AA">
                                      <p:cBhvr>
                                        <p:cTn id="12" dur="1000" fill="hold"/>
                                        <p:tgtEl>
                                          <p:spTgt spid="60"/>
                                        </p:tgtEl>
                                        <p:attrNameLst>
                                          <p:attrName>ppt_x</p:attrName>
                                          <p:attrName>ppt_y</p:attrName>
                                        </p:attrNameLst>
                                      </p:cBhvr>
                                      <p:rCtr x="11528" y="8449"/>
                                    </p:animMotion>
                                  </p:childTnLst>
                                </p:cTn>
                              </p:par>
                              <p:par>
                                <p:cTn id="13" presetID="42" presetClass="path" presetSubtype="0" accel="50000" decel="50000" fill="hold" nodeType="withEffect">
                                  <p:stCondLst>
                                    <p:cond delay="0"/>
                                  </p:stCondLst>
                                  <p:childTnLst>
                                    <p:animMotion origin="layout" path="M 2.5E-6 1.48148E-6 L 0.22396 0.16898 " pathEditMode="relative" rAng="0" ptsTypes="AA">
                                      <p:cBhvr>
                                        <p:cTn id="14" dur="1000" fill="hold"/>
                                        <p:tgtEl>
                                          <p:spTgt spid="59"/>
                                        </p:tgtEl>
                                        <p:attrNameLst>
                                          <p:attrName>ppt_x</p:attrName>
                                          <p:attrName>ppt_y</p:attrName>
                                        </p:attrNameLst>
                                      </p:cBhvr>
                                      <p:rCtr x="11198" y="844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72222E-6 1.48148E-6 L -0.21146 0.28449 " pathEditMode="relative" rAng="0" ptsTypes="AA">
                                      <p:cBhvr>
                                        <p:cTn id="18" dur="1000" fill="hold"/>
                                        <p:tgtEl>
                                          <p:spTgt spid="56"/>
                                        </p:tgtEl>
                                        <p:attrNameLst>
                                          <p:attrName>ppt_x</p:attrName>
                                          <p:attrName>ppt_y</p:attrName>
                                        </p:attrNameLst>
                                      </p:cBhvr>
                                      <p:rCtr x="-10573" y="14213"/>
                                    </p:animMotion>
                                  </p:childTnLst>
                                </p:cTn>
                              </p:par>
                              <p:par>
                                <p:cTn id="19" presetID="42" presetClass="path" presetSubtype="0" accel="50000" decel="50000" fill="hold" nodeType="withEffect">
                                  <p:stCondLst>
                                    <p:cond delay="0"/>
                                  </p:stCondLst>
                                  <p:childTnLst>
                                    <p:animMotion origin="layout" path="M 2.77778E-6 1.48148E-6 L -0.20747 0.28449 " pathEditMode="relative" rAng="0" ptsTypes="AA">
                                      <p:cBhvr>
                                        <p:cTn id="20" dur="1000" fill="hold"/>
                                        <p:tgtEl>
                                          <p:spTgt spid="57"/>
                                        </p:tgtEl>
                                        <p:attrNameLst>
                                          <p:attrName>ppt_x</p:attrName>
                                          <p:attrName>ppt_y</p:attrName>
                                        </p:attrNameLst>
                                      </p:cBhvr>
                                      <p:rCtr x="-10382" y="14213"/>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1:3</a:t>
            </a:r>
          </a:p>
        </p:txBody>
      </p:sp>
      <p:pic>
        <p:nvPicPr>
          <p:cNvPr id="108" name="Picture 107">
            <a:extLst>
              <a:ext uri="{FF2B5EF4-FFF2-40B4-BE49-F238E27FC236}">
                <a16:creationId xmlns:a16="http://schemas.microsoft.com/office/drawing/2014/main" xmlns="" id="{B177416F-FDE8-43A0-AF61-91F68572A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182" y="2988000"/>
            <a:ext cx="4090058" cy="1636024"/>
          </a:xfrm>
          <a:prstGeom prst="rect">
            <a:avLst/>
          </a:prstGeom>
        </p:spPr>
      </p:pic>
      <p:sp>
        <p:nvSpPr>
          <p:cNvPr id="109" name="Rectangle 108">
            <a:extLst>
              <a:ext uri="{FF2B5EF4-FFF2-40B4-BE49-F238E27FC236}">
                <a16:creationId xmlns:a16="http://schemas.microsoft.com/office/drawing/2014/main" xmlns="" id="{261D2533-9E28-4098-9345-C49795067C42}"/>
              </a:ext>
            </a:extLst>
          </p:cNvPr>
          <p:cNvSpPr/>
          <p:nvPr/>
        </p:nvSpPr>
        <p:spPr bwMode="auto">
          <a:xfrm>
            <a:off x="2699791" y="3068960"/>
            <a:ext cx="719939"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0" name="Rectangle 109">
            <a:extLst>
              <a:ext uri="{FF2B5EF4-FFF2-40B4-BE49-F238E27FC236}">
                <a16:creationId xmlns:a16="http://schemas.microsoft.com/office/drawing/2014/main" xmlns="" id="{F928A052-BC26-4C7A-8784-73FF5998D7C1}"/>
              </a:ext>
            </a:extLst>
          </p:cNvPr>
          <p:cNvSpPr/>
          <p:nvPr/>
        </p:nvSpPr>
        <p:spPr bwMode="auto">
          <a:xfrm>
            <a:off x="3520538" y="3067154"/>
            <a:ext cx="719939" cy="721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1" name="Rectangle 110">
            <a:extLst>
              <a:ext uri="{FF2B5EF4-FFF2-40B4-BE49-F238E27FC236}">
                <a16:creationId xmlns:a16="http://schemas.microsoft.com/office/drawing/2014/main" xmlns="" id="{09A4E684-B0FA-4C92-92F3-60A5B8720390}"/>
              </a:ext>
            </a:extLst>
          </p:cNvPr>
          <p:cNvSpPr/>
          <p:nvPr/>
        </p:nvSpPr>
        <p:spPr bwMode="auto">
          <a:xfrm>
            <a:off x="4312627" y="3067154"/>
            <a:ext cx="720080" cy="721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2" name="Rectangle 111">
            <a:extLst>
              <a:ext uri="{FF2B5EF4-FFF2-40B4-BE49-F238E27FC236}">
                <a16:creationId xmlns:a16="http://schemas.microsoft.com/office/drawing/2014/main" xmlns="" id="{DC3B28D0-7BF2-4EA1-BD5F-339DCBCD6570}"/>
              </a:ext>
            </a:extLst>
          </p:cNvPr>
          <p:cNvSpPr/>
          <p:nvPr/>
        </p:nvSpPr>
        <p:spPr bwMode="auto">
          <a:xfrm>
            <a:off x="5133515" y="3067154"/>
            <a:ext cx="734629" cy="721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3" name="Rectangle 112">
            <a:extLst>
              <a:ext uri="{FF2B5EF4-FFF2-40B4-BE49-F238E27FC236}">
                <a16:creationId xmlns:a16="http://schemas.microsoft.com/office/drawing/2014/main" xmlns="" id="{C1481099-DBA6-46CF-A3DA-66EDF33F2532}"/>
              </a:ext>
            </a:extLst>
          </p:cNvPr>
          <p:cNvSpPr/>
          <p:nvPr/>
        </p:nvSpPr>
        <p:spPr bwMode="auto">
          <a:xfrm>
            <a:off x="5925603" y="3068960"/>
            <a:ext cx="734488"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4" name="Rectangle 113">
            <a:extLst>
              <a:ext uri="{FF2B5EF4-FFF2-40B4-BE49-F238E27FC236}">
                <a16:creationId xmlns:a16="http://schemas.microsoft.com/office/drawing/2014/main" xmlns="" id="{DA9FC0F5-606D-4A16-8E29-A9E62DC141DE}"/>
              </a:ext>
            </a:extLst>
          </p:cNvPr>
          <p:cNvSpPr/>
          <p:nvPr/>
        </p:nvSpPr>
        <p:spPr bwMode="auto">
          <a:xfrm>
            <a:off x="5968952" y="3861047"/>
            <a:ext cx="734488" cy="720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5" name="Rectangle 114">
            <a:extLst>
              <a:ext uri="{FF2B5EF4-FFF2-40B4-BE49-F238E27FC236}">
                <a16:creationId xmlns:a16="http://schemas.microsoft.com/office/drawing/2014/main" xmlns="" id="{BC71D0B3-94D2-4E34-B073-355768B89C5C}"/>
              </a:ext>
            </a:extLst>
          </p:cNvPr>
          <p:cNvSpPr/>
          <p:nvPr/>
        </p:nvSpPr>
        <p:spPr bwMode="auto">
          <a:xfrm>
            <a:off x="5133515" y="3861048"/>
            <a:ext cx="734629"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6" name="Rectangle 115">
            <a:extLst>
              <a:ext uri="{FF2B5EF4-FFF2-40B4-BE49-F238E27FC236}">
                <a16:creationId xmlns:a16="http://schemas.microsoft.com/office/drawing/2014/main" xmlns="" id="{FDD32202-2C72-48FC-B691-5F58A3D5BBDF}"/>
              </a:ext>
            </a:extLst>
          </p:cNvPr>
          <p:cNvSpPr/>
          <p:nvPr/>
        </p:nvSpPr>
        <p:spPr bwMode="auto">
          <a:xfrm>
            <a:off x="4312627" y="3861048"/>
            <a:ext cx="763429"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7" name="Rectangle 116">
            <a:extLst>
              <a:ext uri="{FF2B5EF4-FFF2-40B4-BE49-F238E27FC236}">
                <a16:creationId xmlns:a16="http://schemas.microsoft.com/office/drawing/2014/main" xmlns="" id="{C2FEF3DB-149A-46F8-8B50-CFE92B5A0B6C}"/>
              </a:ext>
            </a:extLst>
          </p:cNvPr>
          <p:cNvSpPr/>
          <p:nvPr/>
        </p:nvSpPr>
        <p:spPr bwMode="auto">
          <a:xfrm>
            <a:off x="2699792" y="3861047"/>
            <a:ext cx="720080" cy="720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8" name="TextBox 117">
            <a:extLst>
              <a:ext uri="{FF2B5EF4-FFF2-40B4-BE49-F238E27FC236}">
                <a16:creationId xmlns:a16="http://schemas.microsoft.com/office/drawing/2014/main" xmlns="" id="{352F9929-4FF6-4DF5-ACDE-97E15F5B543F}"/>
              </a:ext>
            </a:extLst>
          </p:cNvPr>
          <p:cNvSpPr txBox="1"/>
          <p:nvPr/>
        </p:nvSpPr>
        <p:spPr bwMode="auto">
          <a:xfrm>
            <a:off x="3923928" y="5085184"/>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119" name="Rectangle 118">
            <a:extLst>
              <a:ext uri="{FF2B5EF4-FFF2-40B4-BE49-F238E27FC236}">
                <a16:creationId xmlns:a16="http://schemas.microsoft.com/office/drawing/2014/main" xmlns="" id="{946464D2-C2D5-48E1-883B-1C5784EA9EB1}"/>
              </a:ext>
            </a:extLst>
          </p:cNvPr>
          <p:cNvSpPr/>
          <p:nvPr/>
        </p:nvSpPr>
        <p:spPr bwMode="auto">
          <a:xfrm>
            <a:off x="3520680" y="3861047"/>
            <a:ext cx="720080" cy="720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2">
            <a:extLst>
              <a:ext uri="{FF2B5EF4-FFF2-40B4-BE49-F238E27FC236}">
                <a16:creationId xmlns:a16="http://schemas.microsoft.com/office/drawing/2014/main" xmlns="" id="{B6C1E395-CD91-471A-962E-61013E1A22A8}"/>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1477736" y="1932994"/>
            <a:ext cx="673000" cy="673000"/>
          </a:xfrm>
          <a:prstGeom prst="rect">
            <a:avLst/>
          </a:prstGeom>
        </p:spPr>
      </p:pic>
      <p:pic>
        <p:nvPicPr>
          <p:cNvPr id="24" name="Picture 23">
            <a:extLst>
              <a:ext uri="{FF2B5EF4-FFF2-40B4-BE49-F238E27FC236}">
                <a16:creationId xmlns:a16="http://schemas.microsoft.com/office/drawing/2014/main" xmlns="" id="{0339586E-FE58-4A3F-BAEC-90A7A77BEEC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2277373" y="1932994"/>
            <a:ext cx="673000" cy="673000"/>
          </a:xfrm>
          <a:prstGeom prst="rect">
            <a:avLst/>
          </a:prstGeom>
        </p:spPr>
      </p:pic>
      <p:pic>
        <p:nvPicPr>
          <p:cNvPr id="25" name="Picture 24">
            <a:extLst>
              <a:ext uri="{FF2B5EF4-FFF2-40B4-BE49-F238E27FC236}">
                <a16:creationId xmlns:a16="http://schemas.microsoft.com/office/drawing/2014/main" xmlns="" id="{6880ADDE-EAE1-4E70-BF24-D6AE9A2ED58E}"/>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061912" y="1932994"/>
            <a:ext cx="673000" cy="673000"/>
          </a:xfrm>
          <a:prstGeom prst="rect">
            <a:avLst/>
          </a:prstGeom>
        </p:spPr>
      </p:pic>
      <p:pic>
        <p:nvPicPr>
          <p:cNvPr id="26" name="Picture 25">
            <a:extLst>
              <a:ext uri="{FF2B5EF4-FFF2-40B4-BE49-F238E27FC236}">
                <a16:creationId xmlns:a16="http://schemas.microsoft.com/office/drawing/2014/main" xmlns="" id="{AC8F02D1-86CE-4155-AAAB-9C9103CC8EB6}"/>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854000" y="1932994"/>
            <a:ext cx="673000" cy="673000"/>
          </a:xfrm>
          <a:prstGeom prst="rect">
            <a:avLst/>
          </a:prstGeom>
        </p:spPr>
      </p:pic>
      <p:pic>
        <p:nvPicPr>
          <p:cNvPr id="27" name="Picture 26">
            <a:extLst>
              <a:ext uri="{FF2B5EF4-FFF2-40B4-BE49-F238E27FC236}">
                <a16:creationId xmlns:a16="http://schemas.microsoft.com/office/drawing/2014/main" xmlns="" id="{11DAFC83-982F-40CC-887B-B50D15AD67B5}"/>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83568" y="1932994"/>
            <a:ext cx="673000" cy="673000"/>
          </a:xfrm>
          <a:prstGeom prst="rect">
            <a:avLst/>
          </a:prstGeom>
        </p:spPr>
      </p:pic>
      <p:pic>
        <p:nvPicPr>
          <p:cNvPr id="28" name="Picture 27">
            <a:extLst>
              <a:ext uri="{FF2B5EF4-FFF2-40B4-BE49-F238E27FC236}">
                <a16:creationId xmlns:a16="http://schemas.microsoft.com/office/drawing/2014/main" xmlns="" id="{3B20355E-4D2B-4E84-BDC8-A9429A05850B}"/>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4646088" y="1932994"/>
            <a:ext cx="673000" cy="673000"/>
          </a:xfrm>
          <a:prstGeom prst="rect">
            <a:avLst/>
          </a:prstGeom>
        </p:spPr>
      </p:pic>
      <p:pic>
        <p:nvPicPr>
          <p:cNvPr id="29" name="Picture 28">
            <a:extLst>
              <a:ext uri="{FF2B5EF4-FFF2-40B4-BE49-F238E27FC236}">
                <a16:creationId xmlns:a16="http://schemas.microsoft.com/office/drawing/2014/main" xmlns="" id="{662564E1-475E-46A9-AE9C-1D4B948AD220}"/>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5438176" y="1932994"/>
            <a:ext cx="673000" cy="673000"/>
          </a:xfrm>
          <a:prstGeom prst="rect">
            <a:avLst/>
          </a:prstGeom>
        </p:spPr>
      </p:pic>
      <p:pic>
        <p:nvPicPr>
          <p:cNvPr id="30" name="Picture 29">
            <a:extLst>
              <a:ext uri="{FF2B5EF4-FFF2-40B4-BE49-F238E27FC236}">
                <a16:creationId xmlns:a16="http://schemas.microsoft.com/office/drawing/2014/main" xmlns="" id="{DF9382A6-A1E6-4979-96FE-E4C7E7B0B8C0}"/>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203256" y="1933200"/>
            <a:ext cx="673000" cy="673000"/>
          </a:xfrm>
          <a:prstGeom prst="rect">
            <a:avLst/>
          </a:prstGeom>
        </p:spPr>
      </p:pic>
    </p:spTree>
    <p:extLst>
      <p:ext uri="{BB962C8B-B14F-4D97-AF65-F5344CB8AC3E}">
        <p14:creationId xmlns:p14="http://schemas.microsoft.com/office/powerpoint/2010/main" val="198180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1.48148E-6 L 0.22188 0.16898 " pathEditMode="relative" rAng="0" ptsTypes="AA">
                                      <p:cBhvr>
                                        <p:cTn id="6" dur="1000" fill="hold"/>
                                        <p:tgtEl>
                                          <p:spTgt spid="27"/>
                                        </p:tgtEl>
                                        <p:attrNameLst>
                                          <p:attrName>ppt_x</p:attrName>
                                          <p:attrName>ppt_y</p:attrName>
                                        </p:attrNameLst>
                                      </p:cBhvr>
                                      <p:rCtr x="11094" y="8449"/>
                                    </p:animMotion>
                                  </p:childTnLst>
                                </p:cTn>
                              </p:par>
                              <p:par>
                                <p:cTn id="7" presetID="42" presetClass="path" presetSubtype="0" accel="50000" decel="50000" fill="hold" nodeType="withEffect">
                                  <p:stCondLst>
                                    <p:cond delay="0"/>
                                  </p:stCondLst>
                                  <p:childTnLst>
                                    <p:animMotion origin="layout" path="M 2.5E-6 1.48148E-6 L 0.22396 0.16898 " pathEditMode="relative" rAng="0" ptsTypes="AA">
                                      <p:cBhvr>
                                        <p:cTn id="8" dur="1000" fill="hold"/>
                                        <p:tgtEl>
                                          <p:spTgt spid="23"/>
                                        </p:tgtEl>
                                        <p:attrNameLst>
                                          <p:attrName>ppt_x</p:attrName>
                                          <p:attrName>ppt_y</p:attrName>
                                        </p:attrNameLst>
                                      </p:cBhvr>
                                      <p:rCtr x="11198" y="8449"/>
                                    </p:animMotion>
                                  </p:childTnLst>
                                </p:cTn>
                              </p:par>
                              <p:par>
                                <p:cTn id="9" presetID="42" presetClass="path" presetSubtype="0" accel="50000" decel="50000" fill="hold" nodeType="withEffect">
                                  <p:stCondLst>
                                    <p:cond delay="0"/>
                                  </p:stCondLst>
                                  <p:childTnLst>
                                    <p:animMotion origin="layout" path="M -3.33333E-6 1.48148E-6 L 0.23073 0.16898 " pathEditMode="relative" rAng="0" ptsTypes="AA">
                                      <p:cBhvr>
                                        <p:cTn id="10" dur="1000" fill="hold"/>
                                        <p:tgtEl>
                                          <p:spTgt spid="26"/>
                                        </p:tgtEl>
                                        <p:attrNameLst>
                                          <p:attrName>ppt_x</p:attrName>
                                          <p:attrName>ppt_y</p:attrName>
                                        </p:attrNameLst>
                                      </p:cBhvr>
                                      <p:rCtr x="11528" y="8449"/>
                                    </p:animMotion>
                                  </p:childTnLst>
                                </p:cTn>
                              </p:par>
                              <p:par>
                                <p:cTn id="11" presetID="42" presetClass="path" presetSubtype="0" accel="50000" decel="50000" fill="hold" nodeType="withEffect">
                                  <p:stCondLst>
                                    <p:cond delay="0"/>
                                  </p:stCondLst>
                                  <p:childTnLst>
                                    <p:animMotion origin="layout" path="M -3.33333E-6 1.48148E-6 L 0.23073 0.16898 " pathEditMode="relative" rAng="0" ptsTypes="AA">
                                      <p:cBhvr>
                                        <p:cTn id="12" dur="1000" fill="hold"/>
                                        <p:tgtEl>
                                          <p:spTgt spid="25"/>
                                        </p:tgtEl>
                                        <p:attrNameLst>
                                          <p:attrName>ppt_x</p:attrName>
                                          <p:attrName>ppt_y</p:attrName>
                                        </p:attrNameLst>
                                      </p:cBhvr>
                                      <p:rCtr x="11528" y="8449"/>
                                    </p:animMotion>
                                  </p:childTnLst>
                                </p:cTn>
                              </p:par>
                              <p:par>
                                <p:cTn id="13" presetID="42" presetClass="path" presetSubtype="0" accel="50000" decel="50000" fill="hold" nodeType="withEffect">
                                  <p:stCondLst>
                                    <p:cond delay="0"/>
                                  </p:stCondLst>
                                  <p:childTnLst>
                                    <p:animMotion origin="layout" path="M 2.5E-6 1.48148E-6 L 0.22396 0.16898 " pathEditMode="relative" rAng="0" ptsTypes="AA">
                                      <p:cBhvr>
                                        <p:cTn id="14" dur="1000" fill="hold"/>
                                        <p:tgtEl>
                                          <p:spTgt spid="24"/>
                                        </p:tgtEl>
                                        <p:attrNameLst>
                                          <p:attrName>ppt_x</p:attrName>
                                          <p:attrName>ppt_y</p:attrName>
                                        </p:attrNameLst>
                                      </p:cBhvr>
                                      <p:rCtr x="11198" y="844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72222E-6 1.48148E-6 L -0.21146 0.28449 " pathEditMode="relative" rAng="0" ptsTypes="AA">
                                      <p:cBhvr>
                                        <p:cTn id="18" dur="1000" fill="hold"/>
                                        <p:tgtEl>
                                          <p:spTgt spid="28"/>
                                        </p:tgtEl>
                                        <p:attrNameLst>
                                          <p:attrName>ppt_x</p:attrName>
                                          <p:attrName>ppt_y</p:attrName>
                                        </p:attrNameLst>
                                      </p:cBhvr>
                                      <p:rCtr x="-10573" y="14213"/>
                                    </p:animMotion>
                                  </p:childTnLst>
                                </p:cTn>
                              </p:par>
                              <p:par>
                                <p:cTn id="19" presetID="42" presetClass="path" presetSubtype="0" accel="50000" decel="50000" fill="hold" nodeType="withEffect">
                                  <p:stCondLst>
                                    <p:cond delay="0"/>
                                  </p:stCondLst>
                                  <p:childTnLst>
                                    <p:animMotion origin="layout" path="M 2.77778E-6 1.48148E-6 L -0.20747 0.28449 " pathEditMode="relative" rAng="0" ptsTypes="AA">
                                      <p:cBhvr>
                                        <p:cTn id="20" dur="1000" fill="hold"/>
                                        <p:tgtEl>
                                          <p:spTgt spid="29"/>
                                        </p:tgtEl>
                                        <p:attrNameLst>
                                          <p:attrName>ppt_x</p:attrName>
                                          <p:attrName>ppt_y</p:attrName>
                                        </p:attrNameLst>
                                      </p:cBhvr>
                                      <p:rCtr x="-10382" y="14213"/>
                                    </p:animMotion>
                                  </p:childTnLst>
                                </p:cTn>
                              </p:par>
                              <p:par>
                                <p:cTn id="21" presetID="42" presetClass="path" presetSubtype="0" accel="50000" decel="50000" fill="hold" nodeType="withEffect">
                                  <p:stCondLst>
                                    <p:cond delay="0"/>
                                  </p:stCondLst>
                                  <p:childTnLst>
                                    <p:animMotion origin="layout" path="M -4.16667E-6 1.48148E-6 L -0.20746 0.28449 " pathEditMode="relative" rAng="0" ptsTypes="AA">
                                      <p:cBhvr>
                                        <p:cTn id="22" dur="1000" fill="hold"/>
                                        <p:tgtEl>
                                          <p:spTgt spid="30"/>
                                        </p:tgtEl>
                                        <p:attrNameLst>
                                          <p:attrName>ppt_x</p:attrName>
                                          <p:attrName>ppt_y</p:attrName>
                                        </p:attrNameLst>
                                      </p:cBhvr>
                                      <p:rCtr x="-10382" y="14213"/>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1:3</a:t>
            </a:r>
          </a:p>
        </p:txBody>
      </p:sp>
      <p:pic>
        <p:nvPicPr>
          <p:cNvPr id="66" name="Picture 65">
            <a:extLst>
              <a:ext uri="{FF2B5EF4-FFF2-40B4-BE49-F238E27FC236}">
                <a16:creationId xmlns:a16="http://schemas.microsoft.com/office/drawing/2014/main" xmlns="" id="{1E1B1060-A931-44B5-94E4-911E9A84C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182" y="2988000"/>
            <a:ext cx="4090058" cy="1636024"/>
          </a:xfrm>
          <a:prstGeom prst="rect">
            <a:avLst/>
          </a:prstGeom>
        </p:spPr>
      </p:pic>
      <p:sp>
        <p:nvSpPr>
          <p:cNvPr id="67" name="Rectangle 66">
            <a:extLst>
              <a:ext uri="{FF2B5EF4-FFF2-40B4-BE49-F238E27FC236}">
                <a16:creationId xmlns:a16="http://schemas.microsoft.com/office/drawing/2014/main" xmlns="" id="{7A5D204E-378E-4B1D-ADC6-12BFC862FD05}"/>
              </a:ext>
            </a:extLst>
          </p:cNvPr>
          <p:cNvSpPr/>
          <p:nvPr/>
        </p:nvSpPr>
        <p:spPr bwMode="auto">
          <a:xfrm>
            <a:off x="2699791" y="3068960"/>
            <a:ext cx="719939"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Rectangle 67">
            <a:extLst>
              <a:ext uri="{FF2B5EF4-FFF2-40B4-BE49-F238E27FC236}">
                <a16:creationId xmlns:a16="http://schemas.microsoft.com/office/drawing/2014/main" xmlns="" id="{4A72BE8F-CD58-4B31-9034-E28FA0134B82}"/>
              </a:ext>
            </a:extLst>
          </p:cNvPr>
          <p:cNvSpPr/>
          <p:nvPr/>
        </p:nvSpPr>
        <p:spPr bwMode="auto">
          <a:xfrm>
            <a:off x="3520538" y="3067154"/>
            <a:ext cx="719939" cy="721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Rectangle 68">
            <a:extLst>
              <a:ext uri="{FF2B5EF4-FFF2-40B4-BE49-F238E27FC236}">
                <a16:creationId xmlns:a16="http://schemas.microsoft.com/office/drawing/2014/main" xmlns="" id="{43A69248-577A-4A05-81A1-0399DC3342E7}"/>
              </a:ext>
            </a:extLst>
          </p:cNvPr>
          <p:cNvSpPr/>
          <p:nvPr/>
        </p:nvSpPr>
        <p:spPr bwMode="auto">
          <a:xfrm>
            <a:off x="4312627" y="3067154"/>
            <a:ext cx="720080" cy="721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0" name="Rectangle 69">
            <a:extLst>
              <a:ext uri="{FF2B5EF4-FFF2-40B4-BE49-F238E27FC236}">
                <a16:creationId xmlns:a16="http://schemas.microsoft.com/office/drawing/2014/main" xmlns="" id="{53DBE520-6F52-4458-9F7D-5133EE34BA72}"/>
              </a:ext>
            </a:extLst>
          </p:cNvPr>
          <p:cNvSpPr/>
          <p:nvPr/>
        </p:nvSpPr>
        <p:spPr bwMode="auto">
          <a:xfrm>
            <a:off x="5133515" y="3067154"/>
            <a:ext cx="734629" cy="721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1" name="Rectangle 70">
            <a:extLst>
              <a:ext uri="{FF2B5EF4-FFF2-40B4-BE49-F238E27FC236}">
                <a16:creationId xmlns:a16="http://schemas.microsoft.com/office/drawing/2014/main" xmlns="" id="{66BA7632-D3EB-4EC6-A629-4A7291BEC2B1}"/>
              </a:ext>
            </a:extLst>
          </p:cNvPr>
          <p:cNvSpPr/>
          <p:nvPr/>
        </p:nvSpPr>
        <p:spPr bwMode="auto">
          <a:xfrm>
            <a:off x="5925603" y="3068960"/>
            <a:ext cx="734488"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2" name="Rectangle 71">
            <a:extLst>
              <a:ext uri="{FF2B5EF4-FFF2-40B4-BE49-F238E27FC236}">
                <a16:creationId xmlns:a16="http://schemas.microsoft.com/office/drawing/2014/main" xmlns="" id="{FC80AB02-C874-439A-87FC-081DA30D6680}"/>
              </a:ext>
            </a:extLst>
          </p:cNvPr>
          <p:cNvSpPr/>
          <p:nvPr/>
        </p:nvSpPr>
        <p:spPr bwMode="auto">
          <a:xfrm>
            <a:off x="5968952" y="3861047"/>
            <a:ext cx="734488" cy="720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3" name="Rectangle 72">
            <a:extLst>
              <a:ext uri="{FF2B5EF4-FFF2-40B4-BE49-F238E27FC236}">
                <a16:creationId xmlns:a16="http://schemas.microsoft.com/office/drawing/2014/main" xmlns="" id="{9B121E48-42F5-438A-95DC-2F52158E5C52}"/>
              </a:ext>
            </a:extLst>
          </p:cNvPr>
          <p:cNvSpPr/>
          <p:nvPr/>
        </p:nvSpPr>
        <p:spPr bwMode="auto">
          <a:xfrm>
            <a:off x="5133515" y="3861048"/>
            <a:ext cx="734629"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4" name="Rectangle 73">
            <a:extLst>
              <a:ext uri="{FF2B5EF4-FFF2-40B4-BE49-F238E27FC236}">
                <a16:creationId xmlns:a16="http://schemas.microsoft.com/office/drawing/2014/main" xmlns="" id="{228C203C-4568-475F-9EBF-855BE5EBBE4C}"/>
              </a:ext>
            </a:extLst>
          </p:cNvPr>
          <p:cNvSpPr/>
          <p:nvPr/>
        </p:nvSpPr>
        <p:spPr bwMode="auto">
          <a:xfrm>
            <a:off x="4312627" y="3861048"/>
            <a:ext cx="763429"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xmlns="" id="{3567C084-0858-469B-85D6-DC315FB4F815}"/>
              </a:ext>
            </a:extLst>
          </p:cNvPr>
          <p:cNvSpPr/>
          <p:nvPr/>
        </p:nvSpPr>
        <p:spPr bwMode="auto">
          <a:xfrm>
            <a:off x="2699792" y="3861047"/>
            <a:ext cx="720080" cy="720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6" name="TextBox 75">
            <a:extLst>
              <a:ext uri="{FF2B5EF4-FFF2-40B4-BE49-F238E27FC236}">
                <a16:creationId xmlns:a16="http://schemas.microsoft.com/office/drawing/2014/main" xmlns="" id="{20EDD1FB-1EF9-44D8-B8C8-F56B72A98452}"/>
              </a:ext>
            </a:extLst>
          </p:cNvPr>
          <p:cNvSpPr txBox="1"/>
          <p:nvPr/>
        </p:nvSpPr>
        <p:spPr bwMode="auto">
          <a:xfrm>
            <a:off x="3923928" y="5085184"/>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77" name="Rectangle 76">
            <a:extLst>
              <a:ext uri="{FF2B5EF4-FFF2-40B4-BE49-F238E27FC236}">
                <a16:creationId xmlns:a16="http://schemas.microsoft.com/office/drawing/2014/main" xmlns="" id="{F8A11845-DD38-42B5-BFA7-8D8D3430612F}"/>
              </a:ext>
            </a:extLst>
          </p:cNvPr>
          <p:cNvSpPr/>
          <p:nvPr/>
        </p:nvSpPr>
        <p:spPr bwMode="auto">
          <a:xfrm>
            <a:off x="3520680" y="3861047"/>
            <a:ext cx="720080" cy="720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4" name="Picture 23">
            <a:extLst>
              <a:ext uri="{FF2B5EF4-FFF2-40B4-BE49-F238E27FC236}">
                <a16:creationId xmlns:a16="http://schemas.microsoft.com/office/drawing/2014/main" xmlns="" id="{5CDB1073-9805-4357-8A56-8C5C68AB0780}"/>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1477736" y="1932994"/>
            <a:ext cx="673000" cy="673000"/>
          </a:xfrm>
          <a:prstGeom prst="rect">
            <a:avLst/>
          </a:prstGeom>
        </p:spPr>
      </p:pic>
      <p:pic>
        <p:nvPicPr>
          <p:cNvPr id="25" name="Picture 24">
            <a:extLst>
              <a:ext uri="{FF2B5EF4-FFF2-40B4-BE49-F238E27FC236}">
                <a16:creationId xmlns:a16="http://schemas.microsoft.com/office/drawing/2014/main" xmlns="" id="{106D9E23-8880-4952-BB1D-BD737030032C}"/>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2277373" y="1932994"/>
            <a:ext cx="673000" cy="673000"/>
          </a:xfrm>
          <a:prstGeom prst="rect">
            <a:avLst/>
          </a:prstGeom>
        </p:spPr>
      </p:pic>
      <p:pic>
        <p:nvPicPr>
          <p:cNvPr id="26" name="Picture 25">
            <a:extLst>
              <a:ext uri="{FF2B5EF4-FFF2-40B4-BE49-F238E27FC236}">
                <a16:creationId xmlns:a16="http://schemas.microsoft.com/office/drawing/2014/main" xmlns="" id="{2FF150BC-2308-4034-8441-FA6FE126365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061912" y="1932994"/>
            <a:ext cx="673000" cy="673000"/>
          </a:xfrm>
          <a:prstGeom prst="rect">
            <a:avLst/>
          </a:prstGeom>
        </p:spPr>
      </p:pic>
      <p:pic>
        <p:nvPicPr>
          <p:cNvPr id="27" name="Picture 26">
            <a:extLst>
              <a:ext uri="{FF2B5EF4-FFF2-40B4-BE49-F238E27FC236}">
                <a16:creationId xmlns:a16="http://schemas.microsoft.com/office/drawing/2014/main" xmlns="" id="{1AD9831E-099A-49B5-8622-BDDE79211A2A}"/>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854000" y="1932994"/>
            <a:ext cx="673000" cy="673000"/>
          </a:xfrm>
          <a:prstGeom prst="rect">
            <a:avLst/>
          </a:prstGeom>
        </p:spPr>
      </p:pic>
      <p:pic>
        <p:nvPicPr>
          <p:cNvPr id="28" name="Picture 27">
            <a:extLst>
              <a:ext uri="{FF2B5EF4-FFF2-40B4-BE49-F238E27FC236}">
                <a16:creationId xmlns:a16="http://schemas.microsoft.com/office/drawing/2014/main" xmlns="" id="{6B0F4D5F-83B8-4954-A04F-028137B64393}"/>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83568" y="1932994"/>
            <a:ext cx="673000" cy="673000"/>
          </a:xfrm>
          <a:prstGeom prst="rect">
            <a:avLst/>
          </a:prstGeom>
        </p:spPr>
      </p:pic>
      <p:pic>
        <p:nvPicPr>
          <p:cNvPr id="29" name="Picture 28">
            <a:extLst>
              <a:ext uri="{FF2B5EF4-FFF2-40B4-BE49-F238E27FC236}">
                <a16:creationId xmlns:a16="http://schemas.microsoft.com/office/drawing/2014/main" xmlns="" id="{EFF8686A-F999-4ED9-A0A1-7286FE2B3BCD}"/>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4646088" y="1932994"/>
            <a:ext cx="673000" cy="673000"/>
          </a:xfrm>
          <a:prstGeom prst="rect">
            <a:avLst/>
          </a:prstGeom>
        </p:spPr>
      </p:pic>
      <p:pic>
        <p:nvPicPr>
          <p:cNvPr id="30" name="Picture 29">
            <a:extLst>
              <a:ext uri="{FF2B5EF4-FFF2-40B4-BE49-F238E27FC236}">
                <a16:creationId xmlns:a16="http://schemas.microsoft.com/office/drawing/2014/main" xmlns="" id="{57FC7407-A319-465E-87B7-2F3628707CD3}"/>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5438176" y="1932994"/>
            <a:ext cx="673000" cy="673000"/>
          </a:xfrm>
          <a:prstGeom prst="rect">
            <a:avLst/>
          </a:prstGeom>
        </p:spPr>
      </p:pic>
      <p:pic>
        <p:nvPicPr>
          <p:cNvPr id="31" name="Picture 30">
            <a:extLst>
              <a:ext uri="{FF2B5EF4-FFF2-40B4-BE49-F238E27FC236}">
                <a16:creationId xmlns:a16="http://schemas.microsoft.com/office/drawing/2014/main" xmlns="" id="{4EBF394F-8811-4831-9483-B8D30AE0A5C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203256" y="1933200"/>
            <a:ext cx="673000" cy="673000"/>
          </a:xfrm>
          <a:prstGeom prst="rect">
            <a:avLst/>
          </a:prstGeom>
        </p:spPr>
      </p:pic>
      <p:pic>
        <p:nvPicPr>
          <p:cNvPr id="32" name="Picture 31">
            <a:extLst>
              <a:ext uri="{FF2B5EF4-FFF2-40B4-BE49-F238E27FC236}">
                <a16:creationId xmlns:a16="http://schemas.microsoft.com/office/drawing/2014/main" xmlns="" id="{9D80203B-4A8A-4FC2-8F7A-022B386E846F}"/>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995344" y="1933200"/>
            <a:ext cx="673000" cy="673000"/>
          </a:xfrm>
          <a:prstGeom prst="rect">
            <a:avLst/>
          </a:prstGeom>
        </p:spPr>
      </p:pic>
    </p:spTree>
    <p:extLst>
      <p:ext uri="{BB962C8B-B14F-4D97-AF65-F5344CB8AC3E}">
        <p14:creationId xmlns:p14="http://schemas.microsoft.com/office/powerpoint/2010/main" val="19488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1.48148E-6 L 0.22188 0.16898 " pathEditMode="relative" rAng="0" ptsTypes="AA">
                                      <p:cBhvr>
                                        <p:cTn id="6" dur="1000" fill="hold"/>
                                        <p:tgtEl>
                                          <p:spTgt spid="28"/>
                                        </p:tgtEl>
                                        <p:attrNameLst>
                                          <p:attrName>ppt_x</p:attrName>
                                          <p:attrName>ppt_y</p:attrName>
                                        </p:attrNameLst>
                                      </p:cBhvr>
                                      <p:rCtr x="11094" y="8449"/>
                                    </p:animMotion>
                                  </p:childTnLst>
                                </p:cTn>
                              </p:par>
                              <p:par>
                                <p:cTn id="7" presetID="42" presetClass="path" presetSubtype="0" accel="50000" decel="50000" fill="hold" nodeType="withEffect">
                                  <p:stCondLst>
                                    <p:cond delay="0"/>
                                  </p:stCondLst>
                                  <p:childTnLst>
                                    <p:animMotion origin="layout" path="M 2.5E-6 1.48148E-6 L 0.22396 0.16898 " pathEditMode="relative" rAng="0" ptsTypes="AA">
                                      <p:cBhvr>
                                        <p:cTn id="8" dur="1000" fill="hold"/>
                                        <p:tgtEl>
                                          <p:spTgt spid="24"/>
                                        </p:tgtEl>
                                        <p:attrNameLst>
                                          <p:attrName>ppt_x</p:attrName>
                                          <p:attrName>ppt_y</p:attrName>
                                        </p:attrNameLst>
                                      </p:cBhvr>
                                      <p:rCtr x="11198" y="8449"/>
                                    </p:animMotion>
                                  </p:childTnLst>
                                </p:cTn>
                              </p:par>
                              <p:par>
                                <p:cTn id="9" presetID="42" presetClass="path" presetSubtype="0" accel="50000" decel="50000" fill="hold" nodeType="withEffect">
                                  <p:stCondLst>
                                    <p:cond delay="0"/>
                                  </p:stCondLst>
                                  <p:childTnLst>
                                    <p:animMotion origin="layout" path="M -3.33333E-6 1.48148E-6 L 0.23073 0.16898 " pathEditMode="relative" rAng="0" ptsTypes="AA">
                                      <p:cBhvr>
                                        <p:cTn id="10" dur="1000" fill="hold"/>
                                        <p:tgtEl>
                                          <p:spTgt spid="27"/>
                                        </p:tgtEl>
                                        <p:attrNameLst>
                                          <p:attrName>ppt_x</p:attrName>
                                          <p:attrName>ppt_y</p:attrName>
                                        </p:attrNameLst>
                                      </p:cBhvr>
                                      <p:rCtr x="11528" y="8449"/>
                                    </p:animMotion>
                                  </p:childTnLst>
                                </p:cTn>
                              </p:par>
                              <p:par>
                                <p:cTn id="11" presetID="42" presetClass="path" presetSubtype="0" accel="50000" decel="50000" fill="hold" nodeType="withEffect">
                                  <p:stCondLst>
                                    <p:cond delay="0"/>
                                  </p:stCondLst>
                                  <p:childTnLst>
                                    <p:animMotion origin="layout" path="M -3.33333E-6 1.48148E-6 L 0.23073 0.16898 " pathEditMode="relative" rAng="0" ptsTypes="AA">
                                      <p:cBhvr>
                                        <p:cTn id="12" dur="1000" fill="hold"/>
                                        <p:tgtEl>
                                          <p:spTgt spid="26"/>
                                        </p:tgtEl>
                                        <p:attrNameLst>
                                          <p:attrName>ppt_x</p:attrName>
                                          <p:attrName>ppt_y</p:attrName>
                                        </p:attrNameLst>
                                      </p:cBhvr>
                                      <p:rCtr x="11528" y="8449"/>
                                    </p:animMotion>
                                  </p:childTnLst>
                                </p:cTn>
                              </p:par>
                              <p:par>
                                <p:cTn id="13" presetID="42" presetClass="path" presetSubtype="0" accel="50000" decel="50000" fill="hold" nodeType="withEffect">
                                  <p:stCondLst>
                                    <p:cond delay="0"/>
                                  </p:stCondLst>
                                  <p:childTnLst>
                                    <p:animMotion origin="layout" path="M 2.5E-6 1.48148E-6 L 0.22396 0.16898 " pathEditMode="relative" rAng="0" ptsTypes="AA">
                                      <p:cBhvr>
                                        <p:cTn id="14" dur="1000" fill="hold"/>
                                        <p:tgtEl>
                                          <p:spTgt spid="25"/>
                                        </p:tgtEl>
                                        <p:attrNameLst>
                                          <p:attrName>ppt_x</p:attrName>
                                          <p:attrName>ppt_y</p:attrName>
                                        </p:attrNameLst>
                                      </p:cBhvr>
                                      <p:rCtr x="11198" y="844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72222E-6 1.48148E-6 L -0.21146 0.28449 " pathEditMode="relative" rAng="0" ptsTypes="AA">
                                      <p:cBhvr>
                                        <p:cTn id="18" dur="1000" fill="hold"/>
                                        <p:tgtEl>
                                          <p:spTgt spid="29"/>
                                        </p:tgtEl>
                                        <p:attrNameLst>
                                          <p:attrName>ppt_x</p:attrName>
                                          <p:attrName>ppt_y</p:attrName>
                                        </p:attrNameLst>
                                      </p:cBhvr>
                                      <p:rCtr x="-10573" y="14213"/>
                                    </p:animMotion>
                                  </p:childTnLst>
                                </p:cTn>
                              </p:par>
                              <p:par>
                                <p:cTn id="19" presetID="42" presetClass="path" presetSubtype="0" accel="50000" decel="50000" fill="hold" nodeType="withEffect">
                                  <p:stCondLst>
                                    <p:cond delay="0"/>
                                  </p:stCondLst>
                                  <p:childTnLst>
                                    <p:animMotion origin="layout" path="M 2.77778E-6 1.48148E-6 L -0.20747 0.28449 " pathEditMode="relative" rAng="0" ptsTypes="AA">
                                      <p:cBhvr>
                                        <p:cTn id="20" dur="1000" fill="hold"/>
                                        <p:tgtEl>
                                          <p:spTgt spid="30"/>
                                        </p:tgtEl>
                                        <p:attrNameLst>
                                          <p:attrName>ppt_x</p:attrName>
                                          <p:attrName>ppt_y</p:attrName>
                                        </p:attrNameLst>
                                      </p:cBhvr>
                                      <p:rCtr x="-10382" y="14213"/>
                                    </p:animMotion>
                                  </p:childTnLst>
                                </p:cTn>
                              </p:par>
                              <p:par>
                                <p:cTn id="21" presetID="42" presetClass="path" presetSubtype="0" accel="50000" decel="50000" fill="hold" nodeType="withEffect">
                                  <p:stCondLst>
                                    <p:cond delay="0"/>
                                  </p:stCondLst>
                                  <p:childTnLst>
                                    <p:animMotion origin="layout" path="M -3.61111E-6 -4.44444E-6 L -0.20208 0.28449 " pathEditMode="relative" rAng="0" ptsTypes="AA">
                                      <p:cBhvr>
                                        <p:cTn id="22" dur="1000" fill="hold"/>
                                        <p:tgtEl>
                                          <p:spTgt spid="31"/>
                                        </p:tgtEl>
                                        <p:attrNameLst>
                                          <p:attrName>ppt_x</p:attrName>
                                          <p:attrName>ppt_y</p:attrName>
                                        </p:attrNameLst>
                                      </p:cBhvr>
                                      <p:rCtr x="-9983" y="14167"/>
                                    </p:animMotion>
                                  </p:childTnLst>
                                </p:cTn>
                              </p:par>
                              <p:par>
                                <p:cTn id="23" presetID="42" presetClass="path" presetSubtype="0" accel="50000" decel="50000" fill="hold" nodeType="withEffect">
                                  <p:stCondLst>
                                    <p:cond delay="0"/>
                                  </p:stCondLst>
                                  <p:childTnLst>
                                    <p:animMotion origin="layout" path="M 4.44444E-6 -4.44444E-6 L -0.19931 0.28449 " pathEditMode="relative" rAng="0" ptsTypes="AA">
                                      <p:cBhvr>
                                        <p:cTn id="24" dur="1000" fill="hold"/>
                                        <p:tgtEl>
                                          <p:spTgt spid="32"/>
                                        </p:tgtEl>
                                        <p:attrNameLst>
                                          <p:attrName>ppt_x</p:attrName>
                                          <p:attrName>ppt_y</p:attrName>
                                        </p:attrNameLst>
                                      </p:cBhvr>
                                      <p:rCtr x="-9844" y="14167"/>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1:3</a:t>
            </a:r>
          </a:p>
        </p:txBody>
      </p:sp>
      <p:pic>
        <p:nvPicPr>
          <p:cNvPr id="26" name="Picture 25">
            <a:extLst>
              <a:ext uri="{FF2B5EF4-FFF2-40B4-BE49-F238E27FC236}">
                <a16:creationId xmlns:a16="http://schemas.microsoft.com/office/drawing/2014/main" xmlns="" id="{3D015F64-D639-4A2A-95EF-0988EA66C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182" y="2988000"/>
            <a:ext cx="4090058" cy="1636024"/>
          </a:xfrm>
          <a:prstGeom prst="rect">
            <a:avLst/>
          </a:prstGeom>
        </p:spPr>
      </p:pic>
      <p:sp>
        <p:nvSpPr>
          <p:cNvPr id="27" name="Rectangle 26">
            <a:extLst>
              <a:ext uri="{FF2B5EF4-FFF2-40B4-BE49-F238E27FC236}">
                <a16:creationId xmlns:a16="http://schemas.microsoft.com/office/drawing/2014/main" xmlns="" id="{A66044F9-D837-476D-A3E4-BF7ADFE9A8B0}"/>
              </a:ext>
            </a:extLst>
          </p:cNvPr>
          <p:cNvSpPr/>
          <p:nvPr/>
        </p:nvSpPr>
        <p:spPr bwMode="auto">
          <a:xfrm>
            <a:off x="2699791" y="3068960"/>
            <a:ext cx="719939"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xmlns="" id="{4ADAE51E-F061-4292-B7FF-CDC2285B1194}"/>
              </a:ext>
            </a:extLst>
          </p:cNvPr>
          <p:cNvSpPr/>
          <p:nvPr/>
        </p:nvSpPr>
        <p:spPr bwMode="auto">
          <a:xfrm>
            <a:off x="3520538" y="3067154"/>
            <a:ext cx="719939" cy="721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xmlns="" id="{013DEA08-9C1B-45B5-AD43-FC7B19636AC8}"/>
              </a:ext>
            </a:extLst>
          </p:cNvPr>
          <p:cNvSpPr/>
          <p:nvPr/>
        </p:nvSpPr>
        <p:spPr bwMode="auto">
          <a:xfrm>
            <a:off x="4312627" y="3067154"/>
            <a:ext cx="720080" cy="721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Rectangle 46">
            <a:extLst>
              <a:ext uri="{FF2B5EF4-FFF2-40B4-BE49-F238E27FC236}">
                <a16:creationId xmlns:a16="http://schemas.microsoft.com/office/drawing/2014/main" xmlns="" id="{0E6BEBC4-7862-4FD4-B987-A35E7FCFC8D1}"/>
              </a:ext>
            </a:extLst>
          </p:cNvPr>
          <p:cNvSpPr/>
          <p:nvPr/>
        </p:nvSpPr>
        <p:spPr bwMode="auto">
          <a:xfrm>
            <a:off x="5133515" y="3067154"/>
            <a:ext cx="734629" cy="72188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Rectangle 48">
            <a:extLst>
              <a:ext uri="{FF2B5EF4-FFF2-40B4-BE49-F238E27FC236}">
                <a16:creationId xmlns:a16="http://schemas.microsoft.com/office/drawing/2014/main" xmlns="" id="{E2A32A03-C4E3-4486-9D95-0744A2E5DE73}"/>
              </a:ext>
            </a:extLst>
          </p:cNvPr>
          <p:cNvSpPr/>
          <p:nvPr/>
        </p:nvSpPr>
        <p:spPr bwMode="auto">
          <a:xfrm>
            <a:off x="5925603" y="3068960"/>
            <a:ext cx="734488"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Rectangle 49">
            <a:extLst>
              <a:ext uri="{FF2B5EF4-FFF2-40B4-BE49-F238E27FC236}">
                <a16:creationId xmlns:a16="http://schemas.microsoft.com/office/drawing/2014/main" xmlns="" id="{672D0A77-D9EE-465D-AC87-2C5696A3CDE9}"/>
              </a:ext>
            </a:extLst>
          </p:cNvPr>
          <p:cNvSpPr/>
          <p:nvPr/>
        </p:nvSpPr>
        <p:spPr bwMode="auto">
          <a:xfrm>
            <a:off x="5968952" y="3861047"/>
            <a:ext cx="734488" cy="720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xmlns="" id="{8FAD7B91-0826-47B8-A5BC-CD95D458DB44}"/>
              </a:ext>
            </a:extLst>
          </p:cNvPr>
          <p:cNvSpPr/>
          <p:nvPr/>
        </p:nvSpPr>
        <p:spPr bwMode="auto">
          <a:xfrm>
            <a:off x="5133515" y="3861048"/>
            <a:ext cx="734629"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xmlns="" id="{8EBBE0DA-C7F2-45AB-9FB9-45A2066E4326}"/>
              </a:ext>
            </a:extLst>
          </p:cNvPr>
          <p:cNvSpPr/>
          <p:nvPr/>
        </p:nvSpPr>
        <p:spPr bwMode="auto">
          <a:xfrm>
            <a:off x="4312627" y="3861048"/>
            <a:ext cx="763429"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52">
            <a:extLst>
              <a:ext uri="{FF2B5EF4-FFF2-40B4-BE49-F238E27FC236}">
                <a16:creationId xmlns:a16="http://schemas.microsoft.com/office/drawing/2014/main" xmlns="" id="{E67A06CC-48AC-4A2F-AECC-BBB35B8E1520}"/>
              </a:ext>
            </a:extLst>
          </p:cNvPr>
          <p:cNvSpPr/>
          <p:nvPr/>
        </p:nvSpPr>
        <p:spPr bwMode="auto">
          <a:xfrm>
            <a:off x="2699792" y="3861047"/>
            <a:ext cx="720080" cy="720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TextBox 53">
            <a:extLst>
              <a:ext uri="{FF2B5EF4-FFF2-40B4-BE49-F238E27FC236}">
                <a16:creationId xmlns:a16="http://schemas.microsoft.com/office/drawing/2014/main" xmlns="" id="{E0F6C3B8-83FC-4472-8C1E-5C0461338776}"/>
              </a:ext>
            </a:extLst>
          </p:cNvPr>
          <p:cNvSpPr txBox="1"/>
          <p:nvPr/>
        </p:nvSpPr>
        <p:spPr bwMode="auto">
          <a:xfrm>
            <a:off x="3923928" y="5085184"/>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55" name="Rectangle 54">
            <a:extLst>
              <a:ext uri="{FF2B5EF4-FFF2-40B4-BE49-F238E27FC236}">
                <a16:creationId xmlns:a16="http://schemas.microsoft.com/office/drawing/2014/main" xmlns="" id="{6E72A99C-7B11-4995-BEC5-8B5C3485F42D}"/>
              </a:ext>
            </a:extLst>
          </p:cNvPr>
          <p:cNvSpPr/>
          <p:nvPr/>
        </p:nvSpPr>
        <p:spPr bwMode="auto">
          <a:xfrm>
            <a:off x="3520680" y="3861047"/>
            <a:ext cx="720080" cy="720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5" name="Picture 24">
            <a:extLst>
              <a:ext uri="{FF2B5EF4-FFF2-40B4-BE49-F238E27FC236}">
                <a16:creationId xmlns:a16="http://schemas.microsoft.com/office/drawing/2014/main" xmlns="" id="{7C382EFA-C8CD-4EBD-B85D-961C32D8C6F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1477736" y="1932994"/>
            <a:ext cx="673000" cy="673000"/>
          </a:xfrm>
          <a:prstGeom prst="rect">
            <a:avLst/>
          </a:prstGeom>
        </p:spPr>
      </p:pic>
      <p:pic>
        <p:nvPicPr>
          <p:cNvPr id="30" name="Picture 29">
            <a:extLst>
              <a:ext uri="{FF2B5EF4-FFF2-40B4-BE49-F238E27FC236}">
                <a16:creationId xmlns:a16="http://schemas.microsoft.com/office/drawing/2014/main" xmlns="" id="{2928CB3F-EEDE-4AF3-B620-7352CF9F953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2277373" y="1932994"/>
            <a:ext cx="673000" cy="673000"/>
          </a:xfrm>
          <a:prstGeom prst="rect">
            <a:avLst/>
          </a:prstGeom>
        </p:spPr>
      </p:pic>
      <p:pic>
        <p:nvPicPr>
          <p:cNvPr id="31" name="Picture 30">
            <a:extLst>
              <a:ext uri="{FF2B5EF4-FFF2-40B4-BE49-F238E27FC236}">
                <a16:creationId xmlns:a16="http://schemas.microsoft.com/office/drawing/2014/main" xmlns="" id="{0EE51308-FB51-4F4A-92C2-E791392BFF1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061912" y="1932994"/>
            <a:ext cx="673000" cy="673000"/>
          </a:xfrm>
          <a:prstGeom prst="rect">
            <a:avLst/>
          </a:prstGeom>
        </p:spPr>
      </p:pic>
      <p:pic>
        <p:nvPicPr>
          <p:cNvPr id="32" name="Picture 31">
            <a:extLst>
              <a:ext uri="{FF2B5EF4-FFF2-40B4-BE49-F238E27FC236}">
                <a16:creationId xmlns:a16="http://schemas.microsoft.com/office/drawing/2014/main" xmlns="" id="{C5956574-C573-49DA-8DC6-67E2972F4F3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854000" y="1932994"/>
            <a:ext cx="673000" cy="673000"/>
          </a:xfrm>
          <a:prstGeom prst="rect">
            <a:avLst/>
          </a:prstGeom>
        </p:spPr>
      </p:pic>
      <p:pic>
        <p:nvPicPr>
          <p:cNvPr id="33" name="Picture 32">
            <a:extLst>
              <a:ext uri="{FF2B5EF4-FFF2-40B4-BE49-F238E27FC236}">
                <a16:creationId xmlns:a16="http://schemas.microsoft.com/office/drawing/2014/main" xmlns="" id="{F0F215CE-DEA7-40B7-B914-CEDBD02D7730}"/>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83568" y="1932994"/>
            <a:ext cx="673000" cy="673000"/>
          </a:xfrm>
          <a:prstGeom prst="rect">
            <a:avLst/>
          </a:prstGeom>
        </p:spPr>
      </p:pic>
      <p:pic>
        <p:nvPicPr>
          <p:cNvPr id="34" name="Picture 33">
            <a:extLst>
              <a:ext uri="{FF2B5EF4-FFF2-40B4-BE49-F238E27FC236}">
                <a16:creationId xmlns:a16="http://schemas.microsoft.com/office/drawing/2014/main" xmlns="" id="{C2587962-A7A1-4605-B8CB-2E3815942A6E}"/>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4646088" y="1932994"/>
            <a:ext cx="673000" cy="673000"/>
          </a:xfrm>
          <a:prstGeom prst="rect">
            <a:avLst/>
          </a:prstGeom>
        </p:spPr>
      </p:pic>
      <p:pic>
        <p:nvPicPr>
          <p:cNvPr id="35" name="Picture 34">
            <a:extLst>
              <a:ext uri="{FF2B5EF4-FFF2-40B4-BE49-F238E27FC236}">
                <a16:creationId xmlns:a16="http://schemas.microsoft.com/office/drawing/2014/main" xmlns="" id="{9AD70AC5-A785-4545-A6CB-EF78ADBCF46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5438176" y="1932994"/>
            <a:ext cx="673000" cy="673000"/>
          </a:xfrm>
          <a:prstGeom prst="rect">
            <a:avLst/>
          </a:prstGeom>
        </p:spPr>
      </p:pic>
      <p:pic>
        <p:nvPicPr>
          <p:cNvPr id="36" name="Picture 35">
            <a:extLst>
              <a:ext uri="{FF2B5EF4-FFF2-40B4-BE49-F238E27FC236}">
                <a16:creationId xmlns:a16="http://schemas.microsoft.com/office/drawing/2014/main" xmlns="" id="{983A36C0-C1EC-4138-83E0-B7CB00C9AFCB}"/>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203256" y="1933200"/>
            <a:ext cx="673000" cy="673000"/>
          </a:xfrm>
          <a:prstGeom prst="rect">
            <a:avLst/>
          </a:prstGeom>
        </p:spPr>
      </p:pic>
      <p:pic>
        <p:nvPicPr>
          <p:cNvPr id="37" name="Picture 36">
            <a:extLst>
              <a:ext uri="{FF2B5EF4-FFF2-40B4-BE49-F238E27FC236}">
                <a16:creationId xmlns:a16="http://schemas.microsoft.com/office/drawing/2014/main" xmlns="" id="{56EB336F-C0FB-449B-8A94-22857FD6135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995344" y="1933200"/>
            <a:ext cx="673000" cy="673000"/>
          </a:xfrm>
          <a:prstGeom prst="rect">
            <a:avLst/>
          </a:prstGeom>
        </p:spPr>
      </p:pic>
      <p:pic>
        <p:nvPicPr>
          <p:cNvPr id="38" name="Picture 37">
            <a:extLst>
              <a:ext uri="{FF2B5EF4-FFF2-40B4-BE49-F238E27FC236}">
                <a16:creationId xmlns:a16="http://schemas.microsoft.com/office/drawing/2014/main" xmlns="" id="{42B36B39-2710-455F-8ED1-A1ABAF3D137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7740352" y="1933200"/>
            <a:ext cx="673000" cy="673000"/>
          </a:xfrm>
          <a:prstGeom prst="rect">
            <a:avLst/>
          </a:prstGeom>
        </p:spPr>
      </p:pic>
    </p:spTree>
    <p:extLst>
      <p:ext uri="{BB962C8B-B14F-4D97-AF65-F5344CB8AC3E}">
        <p14:creationId xmlns:p14="http://schemas.microsoft.com/office/powerpoint/2010/main" val="41861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1.48148E-6 L 0.22188 0.16898 " pathEditMode="relative" rAng="0" ptsTypes="AA">
                                      <p:cBhvr>
                                        <p:cTn id="6" dur="1000" fill="hold"/>
                                        <p:tgtEl>
                                          <p:spTgt spid="33"/>
                                        </p:tgtEl>
                                        <p:attrNameLst>
                                          <p:attrName>ppt_x</p:attrName>
                                          <p:attrName>ppt_y</p:attrName>
                                        </p:attrNameLst>
                                      </p:cBhvr>
                                      <p:rCtr x="11094" y="8449"/>
                                    </p:animMotion>
                                  </p:childTnLst>
                                </p:cTn>
                              </p:par>
                              <p:par>
                                <p:cTn id="7" presetID="42" presetClass="path" presetSubtype="0" accel="50000" decel="50000" fill="hold" nodeType="withEffect">
                                  <p:stCondLst>
                                    <p:cond delay="0"/>
                                  </p:stCondLst>
                                  <p:childTnLst>
                                    <p:animMotion origin="layout" path="M 2.5E-6 1.48148E-6 L 0.22396 0.16898 " pathEditMode="relative" rAng="0" ptsTypes="AA">
                                      <p:cBhvr>
                                        <p:cTn id="8" dur="1000" fill="hold"/>
                                        <p:tgtEl>
                                          <p:spTgt spid="25"/>
                                        </p:tgtEl>
                                        <p:attrNameLst>
                                          <p:attrName>ppt_x</p:attrName>
                                          <p:attrName>ppt_y</p:attrName>
                                        </p:attrNameLst>
                                      </p:cBhvr>
                                      <p:rCtr x="11198" y="8449"/>
                                    </p:animMotion>
                                  </p:childTnLst>
                                </p:cTn>
                              </p:par>
                              <p:par>
                                <p:cTn id="9" presetID="42" presetClass="path" presetSubtype="0" accel="50000" decel="50000" fill="hold" nodeType="withEffect">
                                  <p:stCondLst>
                                    <p:cond delay="0"/>
                                  </p:stCondLst>
                                  <p:childTnLst>
                                    <p:animMotion origin="layout" path="M -3.33333E-6 1.48148E-6 L 0.23073 0.16898 " pathEditMode="relative" rAng="0" ptsTypes="AA">
                                      <p:cBhvr>
                                        <p:cTn id="10" dur="1000" fill="hold"/>
                                        <p:tgtEl>
                                          <p:spTgt spid="32"/>
                                        </p:tgtEl>
                                        <p:attrNameLst>
                                          <p:attrName>ppt_x</p:attrName>
                                          <p:attrName>ppt_y</p:attrName>
                                        </p:attrNameLst>
                                      </p:cBhvr>
                                      <p:rCtr x="11528" y="8449"/>
                                    </p:animMotion>
                                  </p:childTnLst>
                                </p:cTn>
                              </p:par>
                              <p:par>
                                <p:cTn id="11" presetID="42" presetClass="path" presetSubtype="0" accel="50000" decel="50000" fill="hold" nodeType="withEffect">
                                  <p:stCondLst>
                                    <p:cond delay="0"/>
                                  </p:stCondLst>
                                  <p:childTnLst>
                                    <p:animMotion origin="layout" path="M -3.33333E-6 1.48148E-6 L 0.23073 0.16898 " pathEditMode="relative" rAng="0" ptsTypes="AA">
                                      <p:cBhvr>
                                        <p:cTn id="12" dur="1000" fill="hold"/>
                                        <p:tgtEl>
                                          <p:spTgt spid="31"/>
                                        </p:tgtEl>
                                        <p:attrNameLst>
                                          <p:attrName>ppt_x</p:attrName>
                                          <p:attrName>ppt_y</p:attrName>
                                        </p:attrNameLst>
                                      </p:cBhvr>
                                      <p:rCtr x="11528" y="8449"/>
                                    </p:animMotion>
                                  </p:childTnLst>
                                </p:cTn>
                              </p:par>
                              <p:par>
                                <p:cTn id="13" presetID="42" presetClass="path" presetSubtype="0" accel="50000" decel="50000" fill="hold" nodeType="withEffect">
                                  <p:stCondLst>
                                    <p:cond delay="0"/>
                                  </p:stCondLst>
                                  <p:childTnLst>
                                    <p:animMotion origin="layout" path="M 2.5E-6 1.48148E-6 L 0.22396 0.16898 " pathEditMode="relative" rAng="0" ptsTypes="AA">
                                      <p:cBhvr>
                                        <p:cTn id="14" dur="1000" fill="hold"/>
                                        <p:tgtEl>
                                          <p:spTgt spid="30"/>
                                        </p:tgtEl>
                                        <p:attrNameLst>
                                          <p:attrName>ppt_x</p:attrName>
                                          <p:attrName>ppt_y</p:attrName>
                                        </p:attrNameLst>
                                      </p:cBhvr>
                                      <p:rCtr x="11198" y="844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72222E-6 1.48148E-6 L -0.21146 0.28449 " pathEditMode="relative" rAng="0" ptsTypes="AA">
                                      <p:cBhvr>
                                        <p:cTn id="18" dur="1000" fill="hold"/>
                                        <p:tgtEl>
                                          <p:spTgt spid="34"/>
                                        </p:tgtEl>
                                        <p:attrNameLst>
                                          <p:attrName>ppt_x</p:attrName>
                                          <p:attrName>ppt_y</p:attrName>
                                        </p:attrNameLst>
                                      </p:cBhvr>
                                      <p:rCtr x="-10573" y="14213"/>
                                    </p:animMotion>
                                  </p:childTnLst>
                                </p:cTn>
                              </p:par>
                              <p:par>
                                <p:cTn id="19" presetID="42" presetClass="path" presetSubtype="0" accel="50000" decel="50000" fill="hold" nodeType="withEffect">
                                  <p:stCondLst>
                                    <p:cond delay="0"/>
                                  </p:stCondLst>
                                  <p:childTnLst>
                                    <p:animMotion origin="layout" path="M 2.77778E-6 1.48148E-6 L -0.20747 0.28449 " pathEditMode="relative" rAng="0" ptsTypes="AA">
                                      <p:cBhvr>
                                        <p:cTn id="20" dur="1000" fill="hold"/>
                                        <p:tgtEl>
                                          <p:spTgt spid="35"/>
                                        </p:tgtEl>
                                        <p:attrNameLst>
                                          <p:attrName>ppt_x</p:attrName>
                                          <p:attrName>ppt_y</p:attrName>
                                        </p:attrNameLst>
                                      </p:cBhvr>
                                      <p:rCtr x="-10382" y="14213"/>
                                    </p:animMotion>
                                  </p:childTnLst>
                                </p:cTn>
                              </p:par>
                              <p:par>
                                <p:cTn id="21" presetID="42" presetClass="path" presetSubtype="0" accel="50000" decel="50000" fill="hold" nodeType="withEffect">
                                  <p:stCondLst>
                                    <p:cond delay="0"/>
                                  </p:stCondLst>
                                  <p:childTnLst>
                                    <p:animMotion origin="layout" path="M -4.16667E-6 1.48148E-6 L -0.20347 0.28449 " pathEditMode="relative" rAng="0" ptsTypes="AA">
                                      <p:cBhvr>
                                        <p:cTn id="22" dur="1000" fill="hold"/>
                                        <p:tgtEl>
                                          <p:spTgt spid="36"/>
                                        </p:tgtEl>
                                        <p:attrNameLst>
                                          <p:attrName>ppt_x</p:attrName>
                                          <p:attrName>ppt_y</p:attrName>
                                        </p:attrNameLst>
                                      </p:cBhvr>
                                      <p:rCtr x="-10174" y="14213"/>
                                    </p:animMotion>
                                  </p:childTnLst>
                                </p:cTn>
                              </p:par>
                              <p:par>
                                <p:cTn id="23" presetID="42" presetClass="path" presetSubtype="0" accel="50000" decel="50000" fill="hold" nodeType="withEffect">
                                  <p:stCondLst>
                                    <p:cond delay="0"/>
                                  </p:stCondLst>
                                  <p:childTnLst>
                                    <p:animMotion origin="layout" path="M 4.44444E-6 -4.44444E-6 L -0.19931 0.28449 " pathEditMode="relative" rAng="0" ptsTypes="AA">
                                      <p:cBhvr>
                                        <p:cTn id="24" dur="1000" fill="hold"/>
                                        <p:tgtEl>
                                          <p:spTgt spid="37"/>
                                        </p:tgtEl>
                                        <p:attrNameLst>
                                          <p:attrName>ppt_x</p:attrName>
                                          <p:attrName>ppt_y</p:attrName>
                                        </p:attrNameLst>
                                      </p:cBhvr>
                                      <p:rCtr x="-9844" y="14167"/>
                                    </p:animMotion>
                                  </p:childTnLst>
                                </p:cTn>
                              </p:par>
                              <p:par>
                                <p:cTn id="25" presetID="42" presetClass="path" presetSubtype="0" accel="50000" decel="50000" fill="hold" nodeType="withEffect">
                                  <p:stCondLst>
                                    <p:cond delay="0"/>
                                  </p:stCondLst>
                                  <p:childTnLst>
                                    <p:animMotion origin="layout" path="M 2.5E-6 -4.44444E-6 L -0.19427 0.28449 " pathEditMode="relative" rAng="0" ptsTypes="AA">
                                      <p:cBhvr>
                                        <p:cTn id="26" dur="1000" fill="hold"/>
                                        <p:tgtEl>
                                          <p:spTgt spid="38"/>
                                        </p:tgtEl>
                                        <p:attrNameLst>
                                          <p:attrName>ppt_x</p:attrName>
                                          <p:attrName>ppt_y</p:attrName>
                                        </p:attrNameLst>
                                      </p:cBhvr>
                                      <p:rCtr x="-9844" y="14167"/>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1:4</a:t>
            </a:r>
          </a:p>
        </p:txBody>
      </p:sp>
      <p:pic>
        <p:nvPicPr>
          <p:cNvPr id="4" name="Picture 3">
            <a:extLst>
              <a:ext uri="{FF2B5EF4-FFF2-40B4-BE49-F238E27FC236}">
                <a16:creationId xmlns:a16="http://schemas.microsoft.com/office/drawing/2014/main" xmlns="" id="{81F59AB0-3F8D-4655-A86B-FCBD00A3F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971" y="974965"/>
            <a:ext cx="4090058" cy="4908071"/>
          </a:xfrm>
          <a:prstGeom prst="rect">
            <a:avLst/>
          </a:prstGeom>
        </p:spPr>
      </p:pic>
    </p:spTree>
    <p:extLst>
      <p:ext uri="{BB962C8B-B14F-4D97-AF65-F5344CB8AC3E}">
        <p14:creationId xmlns:p14="http://schemas.microsoft.com/office/powerpoint/2010/main" val="450681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1:4</a:t>
            </a:r>
          </a:p>
        </p:txBody>
      </p:sp>
      <p:pic>
        <p:nvPicPr>
          <p:cNvPr id="5" name="Picture 4">
            <a:extLst>
              <a:ext uri="{FF2B5EF4-FFF2-40B4-BE49-F238E27FC236}">
                <a16:creationId xmlns:a16="http://schemas.microsoft.com/office/drawing/2014/main" xmlns="" id="{EC435A67-785F-4C5F-A3AA-11BAD7DFD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971" y="974965"/>
            <a:ext cx="4090058" cy="4908071"/>
          </a:xfrm>
          <a:prstGeom prst="rect">
            <a:avLst/>
          </a:prstGeom>
        </p:spPr>
      </p:pic>
    </p:spTree>
    <p:extLst>
      <p:ext uri="{BB962C8B-B14F-4D97-AF65-F5344CB8AC3E}">
        <p14:creationId xmlns:p14="http://schemas.microsoft.com/office/powerpoint/2010/main" val="2716688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96C0FA19-F28A-45C9-A85A-BA04CE413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320" y="1772816"/>
            <a:ext cx="6161240" cy="1755652"/>
          </a:xfrm>
          <a:prstGeom prst="rect">
            <a:avLst/>
          </a:prstGeom>
        </p:spPr>
      </p:pic>
      <p:pic>
        <p:nvPicPr>
          <p:cNvPr id="9" name="Picture 8">
            <a:extLst>
              <a:ext uri="{FF2B5EF4-FFF2-40B4-BE49-F238E27FC236}">
                <a16:creationId xmlns:a16="http://schemas.microsoft.com/office/drawing/2014/main" xmlns="" id="{816223BC-08D2-4BE8-BDBD-CB14740498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949"/>
          <a:stretch/>
        </p:blipFill>
        <p:spPr>
          <a:xfrm>
            <a:off x="6012160" y="1579833"/>
            <a:ext cx="1008112" cy="998797"/>
          </a:xfrm>
          <a:prstGeom prst="rect">
            <a:avLst/>
          </a:prstGeom>
        </p:spPr>
      </p:pic>
      <p:pic>
        <p:nvPicPr>
          <p:cNvPr id="4" name="Picture 3">
            <a:extLst>
              <a:ext uri="{FF2B5EF4-FFF2-40B4-BE49-F238E27FC236}">
                <a16:creationId xmlns:a16="http://schemas.microsoft.com/office/drawing/2014/main" xmlns="" id="{F0C4AB16-3F61-4CE9-8158-00B963321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827" y="1968965"/>
            <a:ext cx="3408382" cy="1363353"/>
          </a:xfrm>
          <a:prstGeom prst="rect">
            <a:avLst/>
          </a:prstGeom>
        </p:spPr>
      </p:pic>
      <p:sp>
        <p:nvSpPr>
          <p:cNvPr id="15" name="Rectangle 14">
            <a:extLst>
              <a:ext uri="{FF2B5EF4-FFF2-40B4-BE49-F238E27FC236}">
                <a16:creationId xmlns:a16="http://schemas.microsoft.com/office/drawing/2014/main" xmlns="" id="{787C23FE-462F-4FA7-AF58-9482EE64E5D2}"/>
              </a:ext>
            </a:extLst>
          </p:cNvPr>
          <p:cNvSpPr/>
          <p:nvPr/>
        </p:nvSpPr>
        <p:spPr bwMode="auto">
          <a:xfrm>
            <a:off x="1763688" y="2002570"/>
            <a:ext cx="563212" cy="576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xmlns="" id="{11379026-675C-4349-84D6-840F6E189A36}"/>
              </a:ext>
            </a:extLst>
          </p:cNvPr>
          <p:cNvSpPr/>
          <p:nvPr/>
        </p:nvSpPr>
        <p:spPr bwMode="auto">
          <a:xfrm>
            <a:off x="2424612" y="2002570"/>
            <a:ext cx="563212" cy="576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xmlns="" id="{5C22B119-F37A-49F5-A6AA-81C6531EB32C}"/>
              </a:ext>
            </a:extLst>
          </p:cNvPr>
          <p:cNvSpPr/>
          <p:nvPr/>
        </p:nvSpPr>
        <p:spPr bwMode="auto">
          <a:xfrm>
            <a:off x="3072684" y="2002570"/>
            <a:ext cx="563212" cy="576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xmlns="" id="{D28B977B-CA7B-46BA-9E0E-2F337A82F5CD}"/>
              </a:ext>
            </a:extLst>
          </p:cNvPr>
          <p:cNvSpPr/>
          <p:nvPr/>
        </p:nvSpPr>
        <p:spPr bwMode="auto">
          <a:xfrm>
            <a:off x="3779912" y="2002570"/>
            <a:ext cx="563212" cy="576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xmlns="" id="{503D8E10-E578-4C7C-80F5-0907DBA7F68F}"/>
              </a:ext>
            </a:extLst>
          </p:cNvPr>
          <p:cNvSpPr/>
          <p:nvPr/>
        </p:nvSpPr>
        <p:spPr bwMode="auto">
          <a:xfrm>
            <a:off x="4427984" y="2002570"/>
            <a:ext cx="576064" cy="576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1.4 Composition: 6–10 – step 1:5</a:t>
            </a:r>
          </a:p>
        </p:txBody>
      </p:sp>
      <p:pic>
        <p:nvPicPr>
          <p:cNvPr id="10" name="Picture 9">
            <a:extLst>
              <a:ext uri="{FF2B5EF4-FFF2-40B4-BE49-F238E27FC236}">
                <a16:creationId xmlns:a16="http://schemas.microsoft.com/office/drawing/2014/main" xmlns="" id="{E4CE79D1-BBF7-473E-AAF2-19EF7CF870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691680" y="2002568"/>
            <a:ext cx="648072" cy="576065"/>
          </a:xfrm>
          <a:prstGeom prst="rect">
            <a:avLst/>
          </a:prstGeom>
        </p:spPr>
      </p:pic>
      <p:pic>
        <p:nvPicPr>
          <p:cNvPr id="11" name="Picture 10">
            <a:extLst>
              <a:ext uri="{FF2B5EF4-FFF2-40B4-BE49-F238E27FC236}">
                <a16:creationId xmlns:a16="http://schemas.microsoft.com/office/drawing/2014/main" xmlns="" id="{CC44D5F8-25A3-4824-B1D7-112EB8D35EC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411760" y="2002569"/>
            <a:ext cx="576064" cy="576065"/>
          </a:xfrm>
          <a:prstGeom prst="rect">
            <a:avLst/>
          </a:prstGeom>
        </p:spPr>
      </p:pic>
      <p:pic>
        <p:nvPicPr>
          <p:cNvPr id="12" name="Picture 11">
            <a:extLst>
              <a:ext uri="{FF2B5EF4-FFF2-40B4-BE49-F238E27FC236}">
                <a16:creationId xmlns:a16="http://schemas.microsoft.com/office/drawing/2014/main" xmlns="" id="{6CEA86D4-8FF3-4FCA-99EE-3F79B7B2EC9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72684" y="2002569"/>
            <a:ext cx="563211" cy="576065"/>
          </a:xfrm>
          <a:prstGeom prst="rect">
            <a:avLst/>
          </a:prstGeom>
        </p:spPr>
      </p:pic>
      <p:pic>
        <p:nvPicPr>
          <p:cNvPr id="13" name="Picture 12">
            <a:extLst>
              <a:ext uri="{FF2B5EF4-FFF2-40B4-BE49-F238E27FC236}">
                <a16:creationId xmlns:a16="http://schemas.microsoft.com/office/drawing/2014/main" xmlns="" id="{A0F9F7D1-0E14-48C9-BC08-F31192530DC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779912" y="2002569"/>
            <a:ext cx="576064" cy="576065"/>
          </a:xfrm>
          <a:prstGeom prst="rect">
            <a:avLst/>
          </a:prstGeom>
        </p:spPr>
      </p:pic>
      <p:pic>
        <p:nvPicPr>
          <p:cNvPr id="14" name="Picture 13">
            <a:extLst>
              <a:ext uri="{FF2B5EF4-FFF2-40B4-BE49-F238E27FC236}">
                <a16:creationId xmlns:a16="http://schemas.microsoft.com/office/drawing/2014/main" xmlns="" id="{28A73726-1DCA-4972-AD9F-F611D59482A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427984" y="2002569"/>
            <a:ext cx="576064" cy="576065"/>
          </a:xfrm>
          <a:prstGeom prst="rect">
            <a:avLst/>
          </a:prstGeom>
        </p:spPr>
      </p:pic>
      <p:pic>
        <p:nvPicPr>
          <p:cNvPr id="23" name="Picture 22">
            <a:extLst>
              <a:ext uri="{FF2B5EF4-FFF2-40B4-BE49-F238E27FC236}">
                <a16:creationId xmlns:a16="http://schemas.microsoft.com/office/drawing/2014/main" xmlns="" id="{CACFAAE4-CAA1-44BD-9ED9-B74CCECA441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50704" y="2578632"/>
            <a:ext cx="965511" cy="949835"/>
          </a:xfrm>
          <a:prstGeom prst="rect">
            <a:avLst/>
          </a:prstGeom>
        </p:spPr>
      </p:pic>
      <p:sp>
        <p:nvSpPr>
          <p:cNvPr id="24" name="Rectangle 23">
            <a:extLst>
              <a:ext uri="{FF2B5EF4-FFF2-40B4-BE49-F238E27FC236}">
                <a16:creationId xmlns:a16="http://schemas.microsoft.com/office/drawing/2014/main" xmlns="" id="{239F4177-836F-41B9-A018-9B8120DE3C79}"/>
              </a:ext>
            </a:extLst>
          </p:cNvPr>
          <p:cNvSpPr/>
          <p:nvPr/>
        </p:nvSpPr>
        <p:spPr bwMode="auto">
          <a:xfrm>
            <a:off x="1763688" y="2722650"/>
            <a:ext cx="563212" cy="57606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5" name="Picture 24">
            <a:extLst>
              <a:ext uri="{FF2B5EF4-FFF2-40B4-BE49-F238E27FC236}">
                <a16:creationId xmlns:a16="http://schemas.microsoft.com/office/drawing/2014/main" xmlns="" id="{B99ED0DD-7F35-4CCA-867C-C0F3B95310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691680" y="2689046"/>
            <a:ext cx="648072" cy="576065"/>
          </a:xfrm>
          <a:prstGeom prst="rect">
            <a:avLst/>
          </a:prstGeom>
        </p:spPr>
      </p:pic>
      <p:pic>
        <p:nvPicPr>
          <p:cNvPr id="26" name="Picture 25">
            <a:extLst>
              <a:ext uri="{FF2B5EF4-FFF2-40B4-BE49-F238E27FC236}">
                <a16:creationId xmlns:a16="http://schemas.microsoft.com/office/drawing/2014/main" xmlns="" id="{DCA06489-E290-48FF-B7A8-AB0E2156363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660232" y="2722650"/>
            <a:ext cx="720080" cy="805819"/>
          </a:xfrm>
          <a:prstGeom prst="rect">
            <a:avLst/>
          </a:prstGeom>
        </p:spPr>
      </p:pic>
      <p:pic>
        <p:nvPicPr>
          <p:cNvPr id="30" name="Picture 29">
            <a:extLst>
              <a:ext uri="{FF2B5EF4-FFF2-40B4-BE49-F238E27FC236}">
                <a16:creationId xmlns:a16="http://schemas.microsoft.com/office/drawing/2014/main" xmlns="" id="{6D6B5364-005B-4064-BD7A-0922BAB6B95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91380" y="3924118"/>
            <a:ext cx="6161240" cy="1377090"/>
          </a:xfrm>
          <a:prstGeom prst="rect">
            <a:avLst/>
          </a:prstGeom>
        </p:spPr>
      </p:pic>
      <p:pic>
        <p:nvPicPr>
          <p:cNvPr id="32" name="Picture 31">
            <a:extLst>
              <a:ext uri="{FF2B5EF4-FFF2-40B4-BE49-F238E27FC236}">
                <a16:creationId xmlns:a16="http://schemas.microsoft.com/office/drawing/2014/main" xmlns="" id="{377F0C9B-3D90-4888-AB93-B508C1A9A5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91380" y="3924118"/>
            <a:ext cx="6161240" cy="1377090"/>
          </a:xfrm>
          <a:prstGeom prst="rect">
            <a:avLst/>
          </a:prstGeom>
        </p:spPr>
      </p:pic>
      <p:pic>
        <p:nvPicPr>
          <p:cNvPr id="34" name="Picture 33">
            <a:extLst>
              <a:ext uri="{FF2B5EF4-FFF2-40B4-BE49-F238E27FC236}">
                <a16:creationId xmlns:a16="http://schemas.microsoft.com/office/drawing/2014/main" xmlns="" id="{EE9B0600-902A-4DB7-B4A4-A0D4A3BD672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3779912" y="4671283"/>
            <a:ext cx="288032" cy="413902"/>
          </a:xfrm>
          <a:prstGeom prst="rect">
            <a:avLst/>
          </a:prstGeom>
        </p:spPr>
      </p:pic>
      <p:pic>
        <p:nvPicPr>
          <p:cNvPr id="35" name="Picture 34">
            <a:extLst>
              <a:ext uri="{FF2B5EF4-FFF2-40B4-BE49-F238E27FC236}">
                <a16:creationId xmlns:a16="http://schemas.microsoft.com/office/drawing/2014/main" xmlns="" id="{F7F822DD-A310-4B62-997A-A9DA3F8501E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6804248" y="4797152"/>
            <a:ext cx="360040" cy="288032"/>
          </a:xfrm>
          <a:prstGeom prst="rect">
            <a:avLst/>
          </a:prstGeom>
        </p:spPr>
      </p:pic>
      <p:sp>
        <p:nvSpPr>
          <p:cNvPr id="3" name="Oval 2">
            <a:extLst>
              <a:ext uri="{FF2B5EF4-FFF2-40B4-BE49-F238E27FC236}">
                <a16:creationId xmlns:a16="http://schemas.microsoft.com/office/drawing/2014/main" xmlns="" id="{B2B8D084-245D-4A39-B876-020BCDFFE0F0}"/>
              </a:ext>
            </a:extLst>
          </p:cNvPr>
          <p:cNvSpPr/>
          <p:nvPr/>
        </p:nvSpPr>
        <p:spPr bwMode="auto">
          <a:xfrm>
            <a:off x="5868144" y="2872809"/>
            <a:ext cx="343485" cy="392302"/>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xmlns="" id="{F4578096-61F8-4081-9E0D-1246BED30880}"/>
              </a:ext>
            </a:extLst>
          </p:cNvPr>
          <p:cNvSpPr/>
          <p:nvPr/>
        </p:nvSpPr>
        <p:spPr bwMode="auto">
          <a:xfrm>
            <a:off x="6896820" y="2895956"/>
            <a:ext cx="343485" cy="392302"/>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601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1000"/>
                            </p:stCondLst>
                            <p:childTnLst>
                              <p:par>
                                <p:cTn id="56" presetID="10" presetClass="exit" presetSubtype="0" fill="hold" nodeType="after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childTnLst>
                          </p:cTn>
                        </p:par>
                        <p:par>
                          <p:cTn id="71" fill="hold">
                            <p:stCondLst>
                              <p:cond delay="1500"/>
                            </p:stCondLst>
                            <p:childTnLst>
                              <p:par>
                                <p:cTn id="72" presetID="10" presetClass="entr" presetSubtype="0"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0" presetClass="entr" presetSubtype="0"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par>
                                <p:cTn id="78" presetID="10" presetClass="entr" presetSubtype="0" fill="hold"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par>
                                <p:cTn id="81" presetID="10" presetClass="entr" presetSubtype="0"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10" presetClass="entr" presetSubtype="0"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par>
                          <p:cTn id="87" fill="hold">
                            <p:stCondLst>
                              <p:cond delay="2000"/>
                            </p:stCondLst>
                            <p:childTnLst>
                              <p:par>
                                <p:cTn id="88" presetID="10" presetClass="exit" presetSubtype="0" fill="hold" nodeType="after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1"/>
                                        </p:tgtEl>
                                      </p:cBhvr>
                                    </p:animEffect>
                                    <p:set>
                                      <p:cBhvr>
                                        <p:cTn id="93" dur="1" fill="hold">
                                          <p:stCondLst>
                                            <p:cond delay="499"/>
                                          </p:stCondLst>
                                        </p:cTn>
                                        <p:tgtEl>
                                          <p:spTgt spid="11"/>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par>
                          <p:cTn id="103" fill="hold">
                            <p:stCondLst>
                              <p:cond delay="2500"/>
                            </p:stCondLst>
                            <p:childTnLst>
                              <p:par>
                                <p:cTn id="104" presetID="10" presetClass="entr" presetSubtype="0" fill="hold" nodeType="after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fade">
                                      <p:cBhvr>
                                        <p:cTn id="106" dur="500"/>
                                        <p:tgtEl>
                                          <p:spTgt spid="10"/>
                                        </p:tgtEl>
                                      </p:cBhvr>
                                    </p:animEffect>
                                  </p:childTnLst>
                                </p:cTn>
                              </p:par>
                              <p:par>
                                <p:cTn id="107" presetID="10" presetClass="entr" presetSubtype="0" fill="hold"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500"/>
                                        <p:tgtEl>
                                          <p:spTgt spid="11"/>
                                        </p:tgtEl>
                                      </p:cBhvr>
                                    </p:animEffect>
                                  </p:childTnLst>
                                </p:cTn>
                              </p:par>
                              <p:par>
                                <p:cTn id="110" presetID="10" presetClass="entr" presetSubtype="0" fill="hold" nodeType="with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500"/>
                                        <p:tgtEl>
                                          <p:spTgt spid="12"/>
                                        </p:tgtEl>
                                      </p:cBhvr>
                                    </p:animEffect>
                                  </p:childTnLst>
                                </p:cTn>
                              </p:par>
                              <p:par>
                                <p:cTn id="113" presetID="10" presetClass="entr" presetSubtype="0" fill="hold" nodeType="with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500"/>
                                        <p:tgtEl>
                                          <p:spTgt spid="13"/>
                                        </p:tgtEl>
                                      </p:cBhvr>
                                    </p:animEffect>
                                  </p:childTnLst>
                                </p:cTn>
                              </p:par>
                              <p:par>
                                <p:cTn id="116" presetID="10" presetClass="entr" presetSubtype="0" fill="hold" nodeType="with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fade">
                                      <p:cBhvr>
                                        <p:cTn id="118" dur="500"/>
                                        <p:tgtEl>
                                          <p:spTgt spid="1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25"/>
                                        </p:tgtEl>
                                      </p:cBhvr>
                                    </p:animEffect>
                                    <p:set>
                                      <p:cBhvr>
                                        <p:cTn id="123" dur="1" fill="hold">
                                          <p:stCondLst>
                                            <p:cond delay="499"/>
                                          </p:stCondLst>
                                        </p:cTn>
                                        <p:tgtEl>
                                          <p:spTgt spid="25"/>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27"/>
                                        </p:tgtEl>
                                      </p:cBhvr>
                                    </p:animEffect>
                                    <p:set>
                                      <p:cBhvr>
                                        <p:cTn id="126" dur="1" fill="hold">
                                          <p:stCondLst>
                                            <p:cond delay="499"/>
                                          </p:stCondLst>
                                        </p:cTn>
                                        <p:tgtEl>
                                          <p:spTgt spid="27"/>
                                        </p:tgtEl>
                                        <p:attrNameLst>
                                          <p:attrName>style.visibility</p:attrName>
                                        </p:attrNameLst>
                                      </p:cBhvr>
                                      <p:to>
                                        <p:strVal val="hidden"/>
                                      </p:to>
                                    </p:se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fade">
                                      <p:cBhvr>
                                        <p:cTn id="130" dur="500"/>
                                        <p:tgtEl>
                                          <p:spTgt spid="25"/>
                                        </p:tgtEl>
                                      </p:cBhvr>
                                    </p:animEffect>
                                  </p:childTnLst>
                                </p:cTn>
                              </p:par>
                            </p:childTnLst>
                          </p:cTn>
                        </p:par>
                        <p:par>
                          <p:cTn id="131" fill="hold">
                            <p:stCondLst>
                              <p:cond delay="1000"/>
                            </p:stCondLst>
                            <p:childTnLst>
                              <p:par>
                                <p:cTn id="132" presetID="10" presetClass="exit" presetSubtype="0" fill="hold" nodeType="afterEffect">
                                  <p:stCondLst>
                                    <p:cond delay="0"/>
                                  </p:stCondLst>
                                  <p:childTnLst>
                                    <p:animEffect transition="out" filter="fade">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childTnLst>
                          </p:cTn>
                        </p:par>
                        <p:par>
                          <p:cTn id="135" fill="hold">
                            <p:stCondLst>
                              <p:cond delay="1500"/>
                            </p:stCondLst>
                            <p:childTnLst>
                              <p:par>
                                <p:cTn id="136" presetID="10" presetClass="entr" presetSubtype="0" fill="hold" nodeType="after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fade">
                                      <p:cBhvr>
                                        <p:cTn id="138" dur="500"/>
                                        <p:tgtEl>
                                          <p:spTgt spid="25"/>
                                        </p:tgtEl>
                                      </p:cBhvr>
                                    </p:animEffect>
                                  </p:childTnLst>
                                </p:cTn>
                              </p:par>
                            </p:childTnLst>
                          </p:cTn>
                        </p:par>
                        <p:par>
                          <p:cTn id="139" fill="hold">
                            <p:stCondLst>
                              <p:cond delay="2000"/>
                            </p:stCondLst>
                            <p:childTnLst>
                              <p:par>
                                <p:cTn id="140" presetID="10" presetClass="exit" presetSubtype="0" fill="hold" nodeType="afterEffect">
                                  <p:stCondLst>
                                    <p:cond delay="0"/>
                                  </p:stCondLst>
                                  <p:childTnLst>
                                    <p:animEffect transition="out" filter="fade">
                                      <p:cBhvr>
                                        <p:cTn id="141" dur="500"/>
                                        <p:tgtEl>
                                          <p:spTgt spid="25"/>
                                        </p:tgtEl>
                                      </p:cBhvr>
                                    </p:animEffect>
                                    <p:set>
                                      <p:cBhvr>
                                        <p:cTn id="142" dur="1" fill="hold">
                                          <p:stCondLst>
                                            <p:cond delay="499"/>
                                          </p:stCondLst>
                                        </p:cTn>
                                        <p:tgtEl>
                                          <p:spTgt spid="25"/>
                                        </p:tgtEl>
                                        <p:attrNameLst>
                                          <p:attrName>style.visibility</p:attrName>
                                        </p:attrNameLst>
                                      </p:cBhvr>
                                      <p:to>
                                        <p:strVal val="hidden"/>
                                      </p:to>
                                    </p:se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fade">
                                      <p:cBhvr>
                                        <p:cTn id="146" dur="500"/>
                                        <p:tgtEl>
                                          <p:spTgt spid="25"/>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500"/>
                                        <p:tgtEl>
                                          <p:spTgt spid="3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32"/>
                                        </p:tgtEl>
                                        <p:attrNameLst>
                                          <p:attrName>style.visibility</p:attrName>
                                        </p:attrNameLst>
                                      </p:cBhvr>
                                      <p:to>
                                        <p:strVal val="visible"/>
                                      </p:to>
                                    </p:set>
                                    <p:animEffect transition="in" filter="fade">
                                      <p:cBhvr>
                                        <p:cTn id="156" dur="500"/>
                                        <p:tgtEl>
                                          <p:spTgt spid="32"/>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500"/>
                                        <p:tgtEl>
                                          <p:spTgt spid="10"/>
                                        </p:tgtEl>
                                      </p:cBhvr>
                                    </p:animEffect>
                                    <p:set>
                                      <p:cBhvr>
                                        <p:cTn id="161" dur="1" fill="hold">
                                          <p:stCondLst>
                                            <p:cond delay="499"/>
                                          </p:stCondLst>
                                        </p:cTn>
                                        <p:tgtEl>
                                          <p:spTgt spid="10"/>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11"/>
                                        </p:tgtEl>
                                      </p:cBhvr>
                                    </p:animEffect>
                                    <p:set>
                                      <p:cBhvr>
                                        <p:cTn id="164" dur="1" fill="hold">
                                          <p:stCondLst>
                                            <p:cond delay="499"/>
                                          </p:stCondLst>
                                        </p:cTn>
                                        <p:tgtEl>
                                          <p:spTgt spid="11"/>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12"/>
                                        </p:tgtEl>
                                      </p:cBhvr>
                                    </p:animEffect>
                                    <p:set>
                                      <p:cBhvr>
                                        <p:cTn id="167" dur="1" fill="hold">
                                          <p:stCondLst>
                                            <p:cond delay="499"/>
                                          </p:stCondLst>
                                        </p:cTn>
                                        <p:tgtEl>
                                          <p:spTgt spid="12"/>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13"/>
                                        </p:tgtEl>
                                      </p:cBhvr>
                                    </p:animEffect>
                                    <p:set>
                                      <p:cBhvr>
                                        <p:cTn id="170" dur="1" fill="hold">
                                          <p:stCondLst>
                                            <p:cond delay="499"/>
                                          </p:stCondLst>
                                        </p:cTn>
                                        <p:tgtEl>
                                          <p:spTgt spid="13"/>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14"/>
                                        </p:tgtEl>
                                      </p:cBhvr>
                                    </p:animEffect>
                                    <p:set>
                                      <p:cBhvr>
                                        <p:cTn id="173" dur="1" fill="hold">
                                          <p:stCondLst>
                                            <p:cond delay="499"/>
                                          </p:stCondLst>
                                        </p:cTn>
                                        <p:tgtEl>
                                          <p:spTgt spid="14"/>
                                        </p:tgtEl>
                                        <p:attrNameLst>
                                          <p:attrName>style.visibility</p:attrName>
                                        </p:attrNameLst>
                                      </p:cBhvr>
                                      <p:to>
                                        <p:strVal val="hidden"/>
                                      </p:to>
                                    </p:set>
                                  </p:childTnLst>
                                </p:cTn>
                              </p:par>
                              <p:par>
                                <p:cTn id="174" presetID="10" presetClass="entr" presetSubtype="0" fill="hold" nodeType="withEffect">
                                  <p:stCondLst>
                                    <p:cond delay="0"/>
                                  </p:stCondLst>
                                  <p:childTnLst>
                                    <p:set>
                                      <p:cBhvr>
                                        <p:cTn id="175" dur="1" fill="hold">
                                          <p:stCondLst>
                                            <p:cond delay="0"/>
                                          </p:stCondLst>
                                        </p:cTn>
                                        <p:tgtEl>
                                          <p:spTgt spid="34"/>
                                        </p:tgtEl>
                                        <p:attrNameLst>
                                          <p:attrName>style.visibility</p:attrName>
                                        </p:attrNameLst>
                                      </p:cBhvr>
                                      <p:to>
                                        <p:strVal val="visible"/>
                                      </p:to>
                                    </p:set>
                                    <p:animEffect transition="in" filter="fade">
                                      <p:cBhvr>
                                        <p:cTn id="176" dur="500"/>
                                        <p:tgtEl>
                                          <p:spTgt spid="34"/>
                                        </p:tgtEl>
                                      </p:cBhvr>
                                    </p:animEffect>
                                  </p:childTnLst>
                                </p:cTn>
                              </p:par>
                            </p:childTnLst>
                          </p:cTn>
                        </p:par>
                        <p:par>
                          <p:cTn id="177" fill="hold">
                            <p:stCondLst>
                              <p:cond delay="500"/>
                            </p:stCondLst>
                            <p:childTnLst>
                              <p:par>
                                <p:cTn id="178" presetID="10" presetClass="entr" presetSubtype="0" fill="hold" nodeType="afterEffect">
                                  <p:stCondLst>
                                    <p:cond delay="0"/>
                                  </p:stCondLst>
                                  <p:childTnLst>
                                    <p:set>
                                      <p:cBhvr>
                                        <p:cTn id="179" dur="1" fill="hold">
                                          <p:stCondLst>
                                            <p:cond delay="0"/>
                                          </p:stCondLst>
                                        </p:cTn>
                                        <p:tgtEl>
                                          <p:spTgt spid="10"/>
                                        </p:tgtEl>
                                        <p:attrNameLst>
                                          <p:attrName>style.visibility</p:attrName>
                                        </p:attrNameLst>
                                      </p:cBhvr>
                                      <p:to>
                                        <p:strVal val="visible"/>
                                      </p:to>
                                    </p:set>
                                    <p:animEffect transition="in" filter="fade">
                                      <p:cBhvr>
                                        <p:cTn id="180" dur="500"/>
                                        <p:tgtEl>
                                          <p:spTgt spid="10"/>
                                        </p:tgtEl>
                                      </p:cBhvr>
                                    </p:animEffect>
                                  </p:childTnLst>
                                </p:cTn>
                              </p:par>
                              <p:par>
                                <p:cTn id="181" presetID="10" presetClass="entr" presetSubtype="0" fill="hold" nodeType="withEffect">
                                  <p:stCondLst>
                                    <p:cond delay="0"/>
                                  </p:stCondLst>
                                  <p:childTnLst>
                                    <p:set>
                                      <p:cBhvr>
                                        <p:cTn id="182" dur="1" fill="hold">
                                          <p:stCondLst>
                                            <p:cond delay="0"/>
                                          </p:stCondLst>
                                        </p:cTn>
                                        <p:tgtEl>
                                          <p:spTgt spid="11"/>
                                        </p:tgtEl>
                                        <p:attrNameLst>
                                          <p:attrName>style.visibility</p:attrName>
                                        </p:attrNameLst>
                                      </p:cBhvr>
                                      <p:to>
                                        <p:strVal val="visible"/>
                                      </p:to>
                                    </p:set>
                                    <p:animEffect transition="in" filter="fade">
                                      <p:cBhvr>
                                        <p:cTn id="183" dur="500"/>
                                        <p:tgtEl>
                                          <p:spTgt spid="11"/>
                                        </p:tgtEl>
                                      </p:cBhvr>
                                    </p:animEffect>
                                  </p:childTnLst>
                                </p:cTn>
                              </p:par>
                              <p:par>
                                <p:cTn id="184" presetID="10" presetClass="entr" presetSubtype="0" fill="hold" nodeType="withEffect">
                                  <p:stCondLst>
                                    <p:cond delay="0"/>
                                  </p:stCondLst>
                                  <p:childTnLst>
                                    <p:set>
                                      <p:cBhvr>
                                        <p:cTn id="185" dur="1" fill="hold">
                                          <p:stCondLst>
                                            <p:cond delay="0"/>
                                          </p:stCondLst>
                                        </p:cTn>
                                        <p:tgtEl>
                                          <p:spTgt spid="12"/>
                                        </p:tgtEl>
                                        <p:attrNameLst>
                                          <p:attrName>style.visibility</p:attrName>
                                        </p:attrNameLst>
                                      </p:cBhvr>
                                      <p:to>
                                        <p:strVal val="visible"/>
                                      </p:to>
                                    </p:set>
                                    <p:animEffect transition="in" filter="fade">
                                      <p:cBhvr>
                                        <p:cTn id="186" dur="500"/>
                                        <p:tgtEl>
                                          <p:spTgt spid="12"/>
                                        </p:tgtEl>
                                      </p:cBhvr>
                                    </p:animEffect>
                                  </p:childTnLst>
                                </p:cTn>
                              </p:par>
                              <p:par>
                                <p:cTn id="187" presetID="10" presetClass="entr" presetSubtype="0" fill="hold" nodeType="withEffect">
                                  <p:stCondLst>
                                    <p:cond delay="0"/>
                                  </p:stCondLst>
                                  <p:childTnLst>
                                    <p:set>
                                      <p:cBhvr>
                                        <p:cTn id="188" dur="1" fill="hold">
                                          <p:stCondLst>
                                            <p:cond delay="0"/>
                                          </p:stCondLst>
                                        </p:cTn>
                                        <p:tgtEl>
                                          <p:spTgt spid="13"/>
                                        </p:tgtEl>
                                        <p:attrNameLst>
                                          <p:attrName>style.visibility</p:attrName>
                                        </p:attrNameLst>
                                      </p:cBhvr>
                                      <p:to>
                                        <p:strVal val="visible"/>
                                      </p:to>
                                    </p:set>
                                    <p:animEffect transition="in" filter="fade">
                                      <p:cBhvr>
                                        <p:cTn id="189" dur="500"/>
                                        <p:tgtEl>
                                          <p:spTgt spid="13"/>
                                        </p:tgtEl>
                                      </p:cBhvr>
                                    </p:animEffect>
                                  </p:childTnLst>
                                </p:cTn>
                              </p:par>
                              <p:par>
                                <p:cTn id="190" presetID="10" presetClass="entr" presetSubtype="0" fill="hold" nodeType="withEffect">
                                  <p:stCondLst>
                                    <p:cond delay="0"/>
                                  </p:stCondLst>
                                  <p:childTnLst>
                                    <p:set>
                                      <p:cBhvr>
                                        <p:cTn id="191" dur="1" fill="hold">
                                          <p:stCondLst>
                                            <p:cond delay="0"/>
                                          </p:stCondLst>
                                        </p:cTn>
                                        <p:tgtEl>
                                          <p:spTgt spid="14"/>
                                        </p:tgtEl>
                                        <p:attrNameLst>
                                          <p:attrName>style.visibility</p:attrName>
                                        </p:attrNameLst>
                                      </p:cBhvr>
                                      <p:to>
                                        <p:strVal val="visible"/>
                                      </p:to>
                                    </p:set>
                                    <p:animEffect transition="in" filter="fade">
                                      <p:cBhvr>
                                        <p:cTn id="192" dur="500"/>
                                        <p:tgtEl>
                                          <p:spTgt spid="14"/>
                                        </p:tgtEl>
                                      </p:cBhvr>
                                    </p:animEffec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500"/>
                                        <p:tgtEl>
                                          <p:spTgt spid="10"/>
                                        </p:tgtEl>
                                      </p:cBhvr>
                                    </p:animEffect>
                                    <p:set>
                                      <p:cBhvr>
                                        <p:cTn id="196" dur="1" fill="hold">
                                          <p:stCondLst>
                                            <p:cond delay="499"/>
                                          </p:stCondLst>
                                        </p:cTn>
                                        <p:tgtEl>
                                          <p:spTgt spid="10"/>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11"/>
                                        </p:tgtEl>
                                      </p:cBhvr>
                                    </p:animEffect>
                                    <p:set>
                                      <p:cBhvr>
                                        <p:cTn id="199" dur="1" fill="hold">
                                          <p:stCondLst>
                                            <p:cond delay="499"/>
                                          </p:stCondLst>
                                        </p:cTn>
                                        <p:tgtEl>
                                          <p:spTgt spid="11"/>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2"/>
                                        </p:tgtEl>
                                      </p:cBhvr>
                                    </p:animEffect>
                                    <p:set>
                                      <p:cBhvr>
                                        <p:cTn id="202" dur="1" fill="hold">
                                          <p:stCondLst>
                                            <p:cond delay="499"/>
                                          </p:stCondLst>
                                        </p:cTn>
                                        <p:tgtEl>
                                          <p:spTgt spid="12"/>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13"/>
                                        </p:tgtEl>
                                      </p:cBhvr>
                                    </p:animEffect>
                                    <p:set>
                                      <p:cBhvr>
                                        <p:cTn id="205" dur="1" fill="hold">
                                          <p:stCondLst>
                                            <p:cond delay="499"/>
                                          </p:stCondLst>
                                        </p:cTn>
                                        <p:tgtEl>
                                          <p:spTgt spid="13"/>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14"/>
                                        </p:tgtEl>
                                      </p:cBhvr>
                                    </p:animEffect>
                                    <p:set>
                                      <p:cBhvr>
                                        <p:cTn id="208" dur="1" fill="hold">
                                          <p:stCondLst>
                                            <p:cond delay="499"/>
                                          </p:stCondLst>
                                        </p:cTn>
                                        <p:tgtEl>
                                          <p:spTgt spid="14"/>
                                        </p:tgtEl>
                                        <p:attrNameLst>
                                          <p:attrName>style.visibility</p:attrName>
                                        </p:attrNameLst>
                                      </p:cBhvr>
                                      <p:to>
                                        <p:strVal val="hidden"/>
                                      </p:to>
                                    </p:set>
                                  </p:childTnLst>
                                </p:cTn>
                              </p:par>
                            </p:childTnLst>
                          </p:cTn>
                        </p:par>
                        <p:par>
                          <p:cTn id="209" fill="hold">
                            <p:stCondLst>
                              <p:cond delay="1500"/>
                            </p:stCondLst>
                            <p:childTnLst>
                              <p:par>
                                <p:cTn id="210" presetID="10" presetClass="entr" presetSubtype="0" fill="hold" nodeType="afterEffect">
                                  <p:stCondLst>
                                    <p:cond delay="0"/>
                                  </p:stCondLst>
                                  <p:childTnLst>
                                    <p:set>
                                      <p:cBhvr>
                                        <p:cTn id="211" dur="1" fill="hold">
                                          <p:stCondLst>
                                            <p:cond delay="0"/>
                                          </p:stCondLst>
                                        </p:cTn>
                                        <p:tgtEl>
                                          <p:spTgt spid="10"/>
                                        </p:tgtEl>
                                        <p:attrNameLst>
                                          <p:attrName>style.visibility</p:attrName>
                                        </p:attrNameLst>
                                      </p:cBhvr>
                                      <p:to>
                                        <p:strVal val="visible"/>
                                      </p:to>
                                    </p:set>
                                    <p:animEffect transition="in" filter="fade">
                                      <p:cBhvr>
                                        <p:cTn id="212" dur="500"/>
                                        <p:tgtEl>
                                          <p:spTgt spid="10"/>
                                        </p:tgtEl>
                                      </p:cBhvr>
                                    </p:animEffect>
                                  </p:childTnLst>
                                </p:cTn>
                              </p:par>
                              <p:par>
                                <p:cTn id="213" presetID="10" presetClass="entr" presetSubtype="0" fill="hold" nodeType="withEffect">
                                  <p:stCondLst>
                                    <p:cond delay="0"/>
                                  </p:stCondLst>
                                  <p:childTnLst>
                                    <p:set>
                                      <p:cBhvr>
                                        <p:cTn id="214" dur="1" fill="hold">
                                          <p:stCondLst>
                                            <p:cond delay="0"/>
                                          </p:stCondLst>
                                        </p:cTn>
                                        <p:tgtEl>
                                          <p:spTgt spid="11"/>
                                        </p:tgtEl>
                                        <p:attrNameLst>
                                          <p:attrName>style.visibility</p:attrName>
                                        </p:attrNameLst>
                                      </p:cBhvr>
                                      <p:to>
                                        <p:strVal val="visible"/>
                                      </p:to>
                                    </p:set>
                                    <p:animEffect transition="in" filter="fade">
                                      <p:cBhvr>
                                        <p:cTn id="215" dur="500"/>
                                        <p:tgtEl>
                                          <p:spTgt spid="11"/>
                                        </p:tgtEl>
                                      </p:cBhvr>
                                    </p:animEffect>
                                  </p:childTnLst>
                                </p:cTn>
                              </p:par>
                              <p:par>
                                <p:cTn id="216" presetID="10" presetClass="entr" presetSubtype="0" fill="hold" nodeType="withEffect">
                                  <p:stCondLst>
                                    <p:cond delay="0"/>
                                  </p:stCondLst>
                                  <p:childTnLst>
                                    <p:set>
                                      <p:cBhvr>
                                        <p:cTn id="217" dur="1" fill="hold">
                                          <p:stCondLst>
                                            <p:cond delay="0"/>
                                          </p:stCondLst>
                                        </p:cTn>
                                        <p:tgtEl>
                                          <p:spTgt spid="12"/>
                                        </p:tgtEl>
                                        <p:attrNameLst>
                                          <p:attrName>style.visibility</p:attrName>
                                        </p:attrNameLst>
                                      </p:cBhvr>
                                      <p:to>
                                        <p:strVal val="visible"/>
                                      </p:to>
                                    </p:set>
                                    <p:animEffect transition="in" filter="fade">
                                      <p:cBhvr>
                                        <p:cTn id="218" dur="500"/>
                                        <p:tgtEl>
                                          <p:spTgt spid="12"/>
                                        </p:tgtEl>
                                      </p:cBhvr>
                                    </p:animEffect>
                                  </p:childTnLst>
                                </p:cTn>
                              </p:par>
                              <p:par>
                                <p:cTn id="219" presetID="10" presetClass="entr" presetSubtype="0" fill="hold" nodeType="withEffect">
                                  <p:stCondLst>
                                    <p:cond delay="0"/>
                                  </p:stCondLst>
                                  <p:childTnLst>
                                    <p:set>
                                      <p:cBhvr>
                                        <p:cTn id="220" dur="1" fill="hold">
                                          <p:stCondLst>
                                            <p:cond delay="0"/>
                                          </p:stCondLst>
                                        </p:cTn>
                                        <p:tgtEl>
                                          <p:spTgt spid="13"/>
                                        </p:tgtEl>
                                        <p:attrNameLst>
                                          <p:attrName>style.visibility</p:attrName>
                                        </p:attrNameLst>
                                      </p:cBhvr>
                                      <p:to>
                                        <p:strVal val="visible"/>
                                      </p:to>
                                    </p:set>
                                    <p:animEffect transition="in" filter="fade">
                                      <p:cBhvr>
                                        <p:cTn id="221" dur="500"/>
                                        <p:tgtEl>
                                          <p:spTgt spid="13"/>
                                        </p:tgtEl>
                                      </p:cBhvr>
                                    </p:animEffect>
                                  </p:childTnLst>
                                </p:cTn>
                              </p:par>
                              <p:par>
                                <p:cTn id="222" presetID="10" presetClass="entr" presetSubtype="0" fill="hold" nodeType="withEffect">
                                  <p:stCondLst>
                                    <p:cond delay="0"/>
                                  </p:stCondLst>
                                  <p:childTnLst>
                                    <p:set>
                                      <p:cBhvr>
                                        <p:cTn id="223" dur="1" fill="hold">
                                          <p:stCondLst>
                                            <p:cond delay="0"/>
                                          </p:stCondLst>
                                        </p:cTn>
                                        <p:tgtEl>
                                          <p:spTgt spid="14"/>
                                        </p:tgtEl>
                                        <p:attrNameLst>
                                          <p:attrName>style.visibility</p:attrName>
                                        </p:attrNameLst>
                                      </p:cBhvr>
                                      <p:to>
                                        <p:strVal val="visible"/>
                                      </p:to>
                                    </p:set>
                                    <p:animEffect transition="in" filter="fade">
                                      <p:cBhvr>
                                        <p:cTn id="224" dur="500"/>
                                        <p:tgtEl>
                                          <p:spTgt spid="14"/>
                                        </p:tgtEl>
                                      </p:cBhvr>
                                    </p:animEffect>
                                  </p:childTnLst>
                                </p:cTn>
                              </p:par>
                            </p:childTnLst>
                          </p:cTn>
                        </p:par>
                        <p:par>
                          <p:cTn id="225" fill="hold">
                            <p:stCondLst>
                              <p:cond delay="2000"/>
                            </p:stCondLst>
                            <p:childTnLst>
                              <p:par>
                                <p:cTn id="226" presetID="10" presetClass="exit" presetSubtype="0" fill="hold" nodeType="afterEffect">
                                  <p:stCondLst>
                                    <p:cond delay="0"/>
                                  </p:stCondLst>
                                  <p:childTnLst>
                                    <p:animEffect transition="out" filter="fade">
                                      <p:cBhvr>
                                        <p:cTn id="227" dur="500"/>
                                        <p:tgtEl>
                                          <p:spTgt spid="10"/>
                                        </p:tgtEl>
                                      </p:cBhvr>
                                    </p:animEffect>
                                    <p:set>
                                      <p:cBhvr>
                                        <p:cTn id="228" dur="1" fill="hold">
                                          <p:stCondLst>
                                            <p:cond delay="499"/>
                                          </p:stCondLst>
                                        </p:cTn>
                                        <p:tgtEl>
                                          <p:spTgt spid="10"/>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500"/>
                                        <p:tgtEl>
                                          <p:spTgt spid="11"/>
                                        </p:tgtEl>
                                      </p:cBhvr>
                                    </p:animEffect>
                                    <p:set>
                                      <p:cBhvr>
                                        <p:cTn id="231" dur="1" fill="hold">
                                          <p:stCondLst>
                                            <p:cond delay="499"/>
                                          </p:stCondLst>
                                        </p:cTn>
                                        <p:tgtEl>
                                          <p:spTgt spid="11"/>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12"/>
                                        </p:tgtEl>
                                      </p:cBhvr>
                                    </p:animEffect>
                                    <p:set>
                                      <p:cBhvr>
                                        <p:cTn id="234" dur="1" fill="hold">
                                          <p:stCondLst>
                                            <p:cond delay="499"/>
                                          </p:stCondLst>
                                        </p:cTn>
                                        <p:tgtEl>
                                          <p:spTgt spid="12"/>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500"/>
                                        <p:tgtEl>
                                          <p:spTgt spid="13"/>
                                        </p:tgtEl>
                                      </p:cBhvr>
                                    </p:animEffect>
                                    <p:set>
                                      <p:cBhvr>
                                        <p:cTn id="237" dur="1" fill="hold">
                                          <p:stCondLst>
                                            <p:cond delay="499"/>
                                          </p:stCondLst>
                                        </p:cTn>
                                        <p:tgtEl>
                                          <p:spTgt spid="13"/>
                                        </p:tgtEl>
                                        <p:attrNameLst>
                                          <p:attrName>style.visibility</p:attrName>
                                        </p:attrNameLst>
                                      </p:cBhvr>
                                      <p:to>
                                        <p:strVal val="hidden"/>
                                      </p:to>
                                    </p:set>
                                  </p:childTnLst>
                                </p:cTn>
                              </p:par>
                              <p:par>
                                <p:cTn id="238" presetID="10" presetClass="exit" presetSubtype="0" fill="hold" nodeType="withEffect">
                                  <p:stCondLst>
                                    <p:cond delay="0"/>
                                  </p:stCondLst>
                                  <p:childTnLst>
                                    <p:animEffect transition="out" filter="fade">
                                      <p:cBhvr>
                                        <p:cTn id="239" dur="500"/>
                                        <p:tgtEl>
                                          <p:spTgt spid="14"/>
                                        </p:tgtEl>
                                      </p:cBhvr>
                                    </p:animEffect>
                                    <p:set>
                                      <p:cBhvr>
                                        <p:cTn id="240" dur="1" fill="hold">
                                          <p:stCondLst>
                                            <p:cond delay="499"/>
                                          </p:stCondLst>
                                        </p:cTn>
                                        <p:tgtEl>
                                          <p:spTgt spid="14"/>
                                        </p:tgtEl>
                                        <p:attrNameLst>
                                          <p:attrName>style.visibility</p:attrName>
                                        </p:attrNameLst>
                                      </p:cBhvr>
                                      <p:to>
                                        <p:strVal val="hidden"/>
                                      </p:to>
                                    </p:set>
                                  </p:childTnLst>
                                </p:cTn>
                              </p:par>
                            </p:childTnLst>
                          </p:cTn>
                        </p:par>
                        <p:par>
                          <p:cTn id="241" fill="hold">
                            <p:stCondLst>
                              <p:cond delay="2500"/>
                            </p:stCondLst>
                            <p:childTnLst>
                              <p:par>
                                <p:cTn id="242" presetID="10" presetClass="entr" presetSubtype="0" fill="hold" nodeType="afterEffect">
                                  <p:stCondLst>
                                    <p:cond delay="0"/>
                                  </p:stCondLst>
                                  <p:childTnLst>
                                    <p:set>
                                      <p:cBhvr>
                                        <p:cTn id="243" dur="1" fill="hold">
                                          <p:stCondLst>
                                            <p:cond delay="0"/>
                                          </p:stCondLst>
                                        </p:cTn>
                                        <p:tgtEl>
                                          <p:spTgt spid="10"/>
                                        </p:tgtEl>
                                        <p:attrNameLst>
                                          <p:attrName>style.visibility</p:attrName>
                                        </p:attrNameLst>
                                      </p:cBhvr>
                                      <p:to>
                                        <p:strVal val="visible"/>
                                      </p:to>
                                    </p:set>
                                    <p:animEffect transition="in" filter="fade">
                                      <p:cBhvr>
                                        <p:cTn id="244" dur="500"/>
                                        <p:tgtEl>
                                          <p:spTgt spid="10"/>
                                        </p:tgtEl>
                                      </p:cBhvr>
                                    </p:animEffect>
                                  </p:childTnLst>
                                </p:cTn>
                              </p:par>
                              <p:par>
                                <p:cTn id="245" presetID="10" presetClass="entr" presetSubtype="0" fill="hold" nodeType="withEffect">
                                  <p:stCondLst>
                                    <p:cond delay="0"/>
                                  </p:stCondLst>
                                  <p:childTnLst>
                                    <p:set>
                                      <p:cBhvr>
                                        <p:cTn id="246" dur="1" fill="hold">
                                          <p:stCondLst>
                                            <p:cond delay="0"/>
                                          </p:stCondLst>
                                        </p:cTn>
                                        <p:tgtEl>
                                          <p:spTgt spid="11"/>
                                        </p:tgtEl>
                                        <p:attrNameLst>
                                          <p:attrName>style.visibility</p:attrName>
                                        </p:attrNameLst>
                                      </p:cBhvr>
                                      <p:to>
                                        <p:strVal val="visible"/>
                                      </p:to>
                                    </p:set>
                                    <p:animEffect transition="in" filter="fade">
                                      <p:cBhvr>
                                        <p:cTn id="247" dur="500"/>
                                        <p:tgtEl>
                                          <p:spTgt spid="11"/>
                                        </p:tgtEl>
                                      </p:cBhvr>
                                    </p:animEffect>
                                  </p:childTnLst>
                                </p:cTn>
                              </p:par>
                              <p:par>
                                <p:cTn id="248" presetID="10" presetClass="entr" presetSubtype="0" fill="hold" nodeType="withEffect">
                                  <p:stCondLst>
                                    <p:cond delay="0"/>
                                  </p:stCondLst>
                                  <p:childTnLst>
                                    <p:set>
                                      <p:cBhvr>
                                        <p:cTn id="249" dur="1" fill="hold">
                                          <p:stCondLst>
                                            <p:cond delay="0"/>
                                          </p:stCondLst>
                                        </p:cTn>
                                        <p:tgtEl>
                                          <p:spTgt spid="12"/>
                                        </p:tgtEl>
                                        <p:attrNameLst>
                                          <p:attrName>style.visibility</p:attrName>
                                        </p:attrNameLst>
                                      </p:cBhvr>
                                      <p:to>
                                        <p:strVal val="visible"/>
                                      </p:to>
                                    </p:set>
                                    <p:animEffect transition="in" filter="fade">
                                      <p:cBhvr>
                                        <p:cTn id="250" dur="500"/>
                                        <p:tgtEl>
                                          <p:spTgt spid="12"/>
                                        </p:tgtEl>
                                      </p:cBhvr>
                                    </p:animEffect>
                                  </p:childTnLst>
                                </p:cTn>
                              </p:par>
                              <p:par>
                                <p:cTn id="251" presetID="10" presetClass="entr" presetSubtype="0" fill="hold" nodeType="withEffect">
                                  <p:stCondLst>
                                    <p:cond delay="0"/>
                                  </p:stCondLst>
                                  <p:childTnLst>
                                    <p:set>
                                      <p:cBhvr>
                                        <p:cTn id="252" dur="1" fill="hold">
                                          <p:stCondLst>
                                            <p:cond delay="0"/>
                                          </p:stCondLst>
                                        </p:cTn>
                                        <p:tgtEl>
                                          <p:spTgt spid="13"/>
                                        </p:tgtEl>
                                        <p:attrNameLst>
                                          <p:attrName>style.visibility</p:attrName>
                                        </p:attrNameLst>
                                      </p:cBhvr>
                                      <p:to>
                                        <p:strVal val="visible"/>
                                      </p:to>
                                    </p:set>
                                    <p:animEffect transition="in" filter="fade">
                                      <p:cBhvr>
                                        <p:cTn id="253" dur="500"/>
                                        <p:tgtEl>
                                          <p:spTgt spid="13"/>
                                        </p:tgtEl>
                                      </p:cBhvr>
                                    </p:animEffect>
                                  </p:childTnLst>
                                </p:cTn>
                              </p:par>
                              <p:par>
                                <p:cTn id="254" presetID="10" presetClass="entr" presetSubtype="0" fill="hold" nodeType="withEffect">
                                  <p:stCondLst>
                                    <p:cond delay="0"/>
                                  </p:stCondLst>
                                  <p:childTnLst>
                                    <p:set>
                                      <p:cBhvr>
                                        <p:cTn id="255" dur="1" fill="hold">
                                          <p:stCondLst>
                                            <p:cond delay="0"/>
                                          </p:stCondLst>
                                        </p:cTn>
                                        <p:tgtEl>
                                          <p:spTgt spid="14"/>
                                        </p:tgtEl>
                                        <p:attrNameLst>
                                          <p:attrName>style.visibility</p:attrName>
                                        </p:attrNameLst>
                                      </p:cBhvr>
                                      <p:to>
                                        <p:strVal val="visible"/>
                                      </p:to>
                                    </p:set>
                                    <p:animEffect transition="in" filter="fade">
                                      <p:cBhvr>
                                        <p:cTn id="256" dur="500"/>
                                        <p:tgtEl>
                                          <p:spTgt spid="14"/>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xit" presetSubtype="0" fill="hold" nodeType="clickEffect">
                                  <p:stCondLst>
                                    <p:cond delay="0"/>
                                  </p:stCondLst>
                                  <p:childTnLst>
                                    <p:animEffect transition="out" filter="fade">
                                      <p:cBhvr>
                                        <p:cTn id="260" dur="500"/>
                                        <p:tgtEl>
                                          <p:spTgt spid="25"/>
                                        </p:tgtEl>
                                      </p:cBhvr>
                                    </p:animEffect>
                                    <p:set>
                                      <p:cBhvr>
                                        <p:cTn id="261" dur="1" fill="hold">
                                          <p:stCondLst>
                                            <p:cond delay="499"/>
                                          </p:stCondLst>
                                        </p:cTn>
                                        <p:tgtEl>
                                          <p:spTgt spid="25"/>
                                        </p:tgtEl>
                                        <p:attrNameLst>
                                          <p:attrName>style.visibility</p:attrName>
                                        </p:attrNameLst>
                                      </p:cBhvr>
                                      <p:to>
                                        <p:strVal val="hidden"/>
                                      </p:to>
                                    </p:set>
                                  </p:childTnLst>
                                </p:cTn>
                              </p:par>
                              <p:par>
                                <p:cTn id="262" presetID="10" presetClass="entr" presetSubtype="0" fill="hold" nodeType="withEffect">
                                  <p:stCondLst>
                                    <p:cond delay="0"/>
                                  </p:stCondLst>
                                  <p:childTnLst>
                                    <p:set>
                                      <p:cBhvr>
                                        <p:cTn id="263" dur="1" fill="hold">
                                          <p:stCondLst>
                                            <p:cond delay="0"/>
                                          </p:stCondLst>
                                        </p:cTn>
                                        <p:tgtEl>
                                          <p:spTgt spid="35"/>
                                        </p:tgtEl>
                                        <p:attrNameLst>
                                          <p:attrName>style.visibility</p:attrName>
                                        </p:attrNameLst>
                                      </p:cBhvr>
                                      <p:to>
                                        <p:strVal val="visible"/>
                                      </p:to>
                                    </p:set>
                                    <p:animEffect transition="in" filter="fade">
                                      <p:cBhvr>
                                        <p:cTn id="264" dur="500"/>
                                        <p:tgtEl>
                                          <p:spTgt spid="35"/>
                                        </p:tgtEl>
                                      </p:cBhvr>
                                    </p:animEffect>
                                  </p:childTnLst>
                                </p:cTn>
                              </p:par>
                            </p:childTnLst>
                          </p:cTn>
                        </p:par>
                        <p:par>
                          <p:cTn id="265" fill="hold">
                            <p:stCondLst>
                              <p:cond delay="500"/>
                            </p:stCondLst>
                            <p:childTnLst>
                              <p:par>
                                <p:cTn id="266" presetID="10" presetClass="entr" presetSubtype="0" fill="hold" nodeType="afterEffect">
                                  <p:stCondLst>
                                    <p:cond delay="0"/>
                                  </p:stCondLst>
                                  <p:childTnLst>
                                    <p:set>
                                      <p:cBhvr>
                                        <p:cTn id="267" dur="1" fill="hold">
                                          <p:stCondLst>
                                            <p:cond delay="0"/>
                                          </p:stCondLst>
                                        </p:cTn>
                                        <p:tgtEl>
                                          <p:spTgt spid="25"/>
                                        </p:tgtEl>
                                        <p:attrNameLst>
                                          <p:attrName>style.visibility</p:attrName>
                                        </p:attrNameLst>
                                      </p:cBhvr>
                                      <p:to>
                                        <p:strVal val="visible"/>
                                      </p:to>
                                    </p:set>
                                    <p:animEffect transition="in" filter="fade">
                                      <p:cBhvr>
                                        <p:cTn id="268" dur="500"/>
                                        <p:tgtEl>
                                          <p:spTgt spid="25"/>
                                        </p:tgtEl>
                                      </p:cBhvr>
                                    </p:animEffect>
                                  </p:childTnLst>
                                </p:cTn>
                              </p:par>
                            </p:childTnLst>
                          </p:cTn>
                        </p:par>
                        <p:par>
                          <p:cTn id="269" fill="hold">
                            <p:stCondLst>
                              <p:cond delay="1000"/>
                            </p:stCondLst>
                            <p:childTnLst>
                              <p:par>
                                <p:cTn id="270" presetID="10" presetClass="exit" presetSubtype="0" fill="hold" nodeType="afterEffect">
                                  <p:stCondLst>
                                    <p:cond delay="0"/>
                                  </p:stCondLst>
                                  <p:childTnLst>
                                    <p:animEffect transition="out" filter="fade">
                                      <p:cBhvr>
                                        <p:cTn id="271" dur="500"/>
                                        <p:tgtEl>
                                          <p:spTgt spid="25"/>
                                        </p:tgtEl>
                                      </p:cBhvr>
                                    </p:animEffect>
                                    <p:set>
                                      <p:cBhvr>
                                        <p:cTn id="272" dur="1" fill="hold">
                                          <p:stCondLst>
                                            <p:cond delay="499"/>
                                          </p:stCondLst>
                                        </p:cTn>
                                        <p:tgtEl>
                                          <p:spTgt spid="25"/>
                                        </p:tgtEl>
                                        <p:attrNameLst>
                                          <p:attrName>style.visibility</p:attrName>
                                        </p:attrNameLst>
                                      </p:cBhvr>
                                      <p:to>
                                        <p:strVal val="hidden"/>
                                      </p:to>
                                    </p:set>
                                  </p:childTnLst>
                                </p:cTn>
                              </p:par>
                            </p:childTnLst>
                          </p:cTn>
                        </p:par>
                        <p:par>
                          <p:cTn id="273" fill="hold">
                            <p:stCondLst>
                              <p:cond delay="1500"/>
                            </p:stCondLst>
                            <p:childTnLst>
                              <p:par>
                                <p:cTn id="274" presetID="10" presetClass="entr" presetSubtype="0" fill="hold" nodeType="afterEffect">
                                  <p:stCondLst>
                                    <p:cond delay="0"/>
                                  </p:stCondLst>
                                  <p:childTnLst>
                                    <p:set>
                                      <p:cBhvr>
                                        <p:cTn id="275" dur="1" fill="hold">
                                          <p:stCondLst>
                                            <p:cond delay="0"/>
                                          </p:stCondLst>
                                        </p:cTn>
                                        <p:tgtEl>
                                          <p:spTgt spid="25"/>
                                        </p:tgtEl>
                                        <p:attrNameLst>
                                          <p:attrName>style.visibility</p:attrName>
                                        </p:attrNameLst>
                                      </p:cBhvr>
                                      <p:to>
                                        <p:strVal val="visible"/>
                                      </p:to>
                                    </p:set>
                                    <p:animEffect transition="in" filter="fade">
                                      <p:cBhvr>
                                        <p:cTn id="276" dur="500"/>
                                        <p:tgtEl>
                                          <p:spTgt spid="25"/>
                                        </p:tgtEl>
                                      </p:cBhvr>
                                    </p:animEffect>
                                  </p:childTnLst>
                                </p:cTn>
                              </p:par>
                            </p:childTnLst>
                          </p:cTn>
                        </p:par>
                        <p:par>
                          <p:cTn id="277" fill="hold">
                            <p:stCondLst>
                              <p:cond delay="2000"/>
                            </p:stCondLst>
                            <p:childTnLst>
                              <p:par>
                                <p:cTn id="278" presetID="10" presetClass="exit" presetSubtype="0" fill="hold" nodeType="afterEffect">
                                  <p:stCondLst>
                                    <p:cond delay="0"/>
                                  </p:stCondLst>
                                  <p:childTnLst>
                                    <p:animEffect transition="out" filter="fade">
                                      <p:cBhvr>
                                        <p:cTn id="279" dur="500"/>
                                        <p:tgtEl>
                                          <p:spTgt spid="25"/>
                                        </p:tgtEl>
                                      </p:cBhvr>
                                    </p:animEffect>
                                    <p:set>
                                      <p:cBhvr>
                                        <p:cTn id="280" dur="1" fill="hold">
                                          <p:stCondLst>
                                            <p:cond delay="499"/>
                                          </p:stCondLst>
                                        </p:cTn>
                                        <p:tgtEl>
                                          <p:spTgt spid="25"/>
                                        </p:tgtEl>
                                        <p:attrNameLst>
                                          <p:attrName>style.visibility</p:attrName>
                                        </p:attrNameLst>
                                      </p:cBhvr>
                                      <p:to>
                                        <p:strVal val="hidden"/>
                                      </p:to>
                                    </p:set>
                                  </p:childTnLst>
                                </p:cTn>
                              </p:par>
                            </p:childTnLst>
                          </p:cTn>
                        </p:par>
                        <p:par>
                          <p:cTn id="281" fill="hold">
                            <p:stCondLst>
                              <p:cond delay="2500"/>
                            </p:stCondLst>
                            <p:childTnLst>
                              <p:par>
                                <p:cTn id="282" presetID="10" presetClass="entr" presetSubtype="0" fill="hold" nodeType="afterEffect">
                                  <p:stCondLst>
                                    <p:cond delay="0"/>
                                  </p:stCondLst>
                                  <p:childTnLst>
                                    <p:set>
                                      <p:cBhvr>
                                        <p:cTn id="283" dur="1" fill="hold">
                                          <p:stCondLst>
                                            <p:cond delay="0"/>
                                          </p:stCondLst>
                                        </p:cTn>
                                        <p:tgtEl>
                                          <p:spTgt spid="25"/>
                                        </p:tgtEl>
                                        <p:attrNameLst>
                                          <p:attrName>style.visibility</p:attrName>
                                        </p:attrNameLst>
                                      </p:cBhvr>
                                      <p:to>
                                        <p:strVal val="visible"/>
                                      </p:to>
                                    </p:set>
                                    <p:animEffect transition="in" filter="fade">
                                      <p:cBhvr>
                                        <p:cTn id="2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1:6</a:t>
            </a:r>
          </a:p>
        </p:txBody>
      </p:sp>
      <p:pic>
        <p:nvPicPr>
          <p:cNvPr id="4" name="Picture 3">
            <a:extLst>
              <a:ext uri="{FF2B5EF4-FFF2-40B4-BE49-F238E27FC236}">
                <a16:creationId xmlns:a16="http://schemas.microsoft.com/office/drawing/2014/main" xmlns="" id="{9A5F6473-DB7D-4D96-A4DC-7062A90843E1}"/>
              </a:ext>
            </a:extLst>
          </p:cNvPr>
          <p:cNvPicPr preferRelativeResize="0">
            <a:picLocks/>
          </p:cNvPicPr>
          <p:nvPr/>
        </p:nvPicPr>
        <p:blipFill rotWithShape="1">
          <a:blip r:embed="rId3" cstate="print">
            <a:extLst>
              <a:ext uri="{28A0092B-C50C-407E-A947-70E740481C1C}">
                <a14:useLocalDpi xmlns:a14="http://schemas.microsoft.com/office/drawing/2010/main" val="0"/>
              </a:ext>
            </a:extLst>
          </a:blip>
          <a:srcRect/>
          <a:stretch/>
        </p:blipFill>
        <p:spPr>
          <a:xfrm>
            <a:off x="2608841" y="2124000"/>
            <a:ext cx="2035167" cy="2723482"/>
          </a:xfrm>
          <a:prstGeom prst="rect">
            <a:avLst/>
          </a:prstGeom>
        </p:spPr>
      </p:pic>
      <p:pic>
        <p:nvPicPr>
          <p:cNvPr id="14" name="Picture 13">
            <a:extLst>
              <a:ext uri="{FF2B5EF4-FFF2-40B4-BE49-F238E27FC236}">
                <a16:creationId xmlns:a16="http://schemas.microsoft.com/office/drawing/2014/main" xmlns="" id="{818B1E52-7C05-4C68-A7BC-FD1B740C5E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32040" y="2060848"/>
            <a:ext cx="1584176" cy="2723482"/>
          </a:xfrm>
          <a:prstGeom prst="rect">
            <a:avLst/>
          </a:prstGeom>
        </p:spPr>
      </p:pic>
      <p:sp>
        <p:nvSpPr>
          <p:cNvPr id="5" name="Rectangle 4">
            <a:extLst>
              <a:ext uri="{FF2B5EF4-FFF2-40B4-BE49-F238E27FC236}">
                <a16:creationId xmlns:a16="http://schemas.microsoft.com/office/drawing/2014/main" xmlns="" id="{306FDB58-788E-4A2A-8432-9385ACA3795B}"/>
              </a:ext>
            </a:extLst>
          </p:cNvPr>
          <p:cNvSpPr/>
          <p:nvPr/>
        </p:nvSpPr>
        <p:spPr bwMode="auto">
          <a:xfrm>
            <a:off x="4932040" y="1268760"/>
            <a:ext cx="1584176" cy="367240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xmlns="" id="{85AED46B-B509-4512-99D5-EA7474EA58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32040" y="2132856"/>
            <a:ext cx="1584176" cy="2736304"/>
          </a:xfrm>
          <a:prstGeom prst="rect">
            <a:avLst/>
          </a:prstGeom>
        </p:spPr>
      </p:pic>
      <p:sp>
        <p:nvSpPr>
          <p:cNvPr id="18" name="Rectangle 17">
            <a:extLst>
              <a:ext uri="{FF2B5EF4-FFF2-40B4-BE49-F238E27FC236}">
                <a16:creationId xmlns:a16="http://schemas.microsoft.com/office/drawing/2014/main" xmlns="" id="{E3973F17-BA72-420E-926D-8EAD26ABB58D}"/>
              </a:ext>
            </a:extLst>
          </p:cNvPr>
          <p:cNvSpPr/>
          <p:nvPr/>
        </p:nvSpPr>
        <p:spPr bwMode="auto">
          <a:xfrm>
            <a:off x="5084440" y="1421160"/>
            <a:ext cx="1584176" cy="367240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7" name="Picture 16">
            <a:extLst>
              <a:ext uri="{FF2B5EF4-FFF2-40B4-BE49-F238E27FC236}">
                <a16:creationId xmlns:a16="http://schemas.microsoft.com/office/drawing/2014/main" xmlns="" id="{72DF492C-0FEB-4F0C-987D-21B1A95AE8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776"/>
          <a:stretch/>
        </p:blipFill>
        <p:spPr>
          <a:xfrm>
            <a:off x="4932040" y="2132856"/>
            <a:ext cx="1791816" cy="2736304"/>
          </a:xfrm>
          <a:prstGeom prst="rect">
            <a:avLst/>
          </a:prstGeom>
        </p:spPr>
      </p:pic>
      <p:sp>
        <p:nvSpPr>
          <p:cNvPr id="21" name="Rectangle 20">
            <a:extLst>
              <a:ext uri="{FF2B5EF4-FFF2-40B4-BE49-F238E27FC236}">
                <a16:creationId xmlns:a16="http://schemas.microsoft.com/office/drawing/2014/main" xmlns="" id="{7621E1FA-BD8B-4FCB-B46F-08E1D712C129}"/>
              </a:ext>
            </a:extLst>
          </p:cNvPr>
          <p:cNvSpPr/>
          <p:nvPr/>
        </p:nvSpPr>
        <p:spPr bwMode="auto">
          <a:xfrm>
            <a:off x="4932040" y="1573560"/>
            <a:ext cx="1584176" cy="367240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9" name="Picture 18">
            <a:extLst>
              <a:ext uri="{FF2B5EF4-FFF2-40B4-BE49-F238E27FC236}">
                <a16:creationId xmlns:a16="http://schemas.microsoft.com/office/drawing/2014/main" xmlns="" id="{F1F9D7B7-D6E2-4952-819C-FB9B612C97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17878" y="2107330"/>
            <a:ext cx="1584176" cy="2727920"/>
          </a:xfrm>
          <a:prstGeom prst="rect">
            <a:avLst/>
          </a:prstGeom>
        </p:spPr>
      </p:pic>
      <p:sp>
        <p:nvSpPr>
          <p:cNvPr id="24" name="Rectangle 23">
            <a:extLst>
              <a:ext uri="{FF2B5EF4-FFF2-40B4-BE49-F238E27FC236}">
                <a16:creationId xmlns:a16="http://schemas.microsoft.com/office/drawing/2014/main" xmlns="" id="{F827B686-F94A-4823-A8B4-72605199FDBD}"/>
              </a:ext>
            </a:extLst>
          </p:cNvPr>
          <p:cNvSpPr/>
          <p:nvPr/>
        </p:nvSpPr>
        <p:spPr bwMode="auto">
          <a:xfrm>
            <a:off x="4592142" y="1725960"/>
            <a:ext cx="2076474" cy="367240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2">
            <a:extLst>
              <a:ext uri="{FF2B5EF4-FFF2-40B4-BE49-F238E27FC236}">
                <a16:creationId xmlns:a16="http://schemas.microsoft.com/office/drawing/2014/main" xmlns="" id="{67CD374C-60F9-4005-B7D0-EB6F4D9C0F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9983" b="-2888"/>
          <a:stretch/>
        </p:blipFill>
        <p:spPr>
          <a:xfrm>
            <a:off x="4618075" y="2094758"/>
            <a:ext cx="2079848" cy="2774402"/>
          </a:xfrm>
          <a:prstGeom prst="rect">
            <a:avLst/>
          </a:prstGeom>
        </p:spPr>
      </p:pic>
    </p:spTree>
    <p:extLst>
      <p:ext uri="{BB962C8B-B14F-4D97-AF65-F5344CB8AC3E}">
        <p14:creationId xmlns:p14="http://schemas.microsoft.com/office/powerpoint/2010/main" val="85327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1"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1:6</a:t>
            </a:r>
          </a:p>
        </p:txBody>
      </p:sp>
      <p:pic>
        <p:nvPicPr>
          <p:cNvPr id="6" name="Picture 5">
            <a:extLst>
              <a:ext uri="{FF2B5EF4-FFF2-40B4-BE49-F238E27FC236}">
                <a16:creationId xmlns:a16="http://schemas.microsoft.com/office/drawing/2014/main" xmlns="" id="{31C000E9-B5C5-42A8-A195-F965D0A15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425" y="802838"/>
            <a:ext cx="1419151" cy="5252324"/>
          </a:xfrm>
          <a:prstGeom prst="rect">
            <a:avLst/>
          </a:prstGeom>
        </p:spPr>
      </p:pic>
    </p:spTree>
    <p:extLst>
      <p:ext uri="{BB962C8B-B14F-4D97-AF65-F5344CB8AC3E}">
        <p14:creationId xmlns:p14="http://schemas.microsoft.com/office/powerpoint/2010/main" val="2327991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1.4 Composition of numbers: </a:t>
            </a:r>
            <a:br>
              <a:rPr lang="en-GB" sz="2400" i="1" dirty="0"/>
            </a:br>
            <a:r>
              <a:rPr lang="en-GB" sz="2400" i="1" dirty="0"/>
              <a:t>6–10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1:6</a:t>
            </a:r>
          </a:p>
        </p:txBody>
      </p:sp>
      <p:pic>
        <p:nvPicPr>
          <p:cNvPr id="4" name="Picture 3">
            <a:extLst>
              <a:ext uri="{FF2B5EF4-FFF2-40B4-BE49-F238E27FC236}">
                <a16:creationId xmlns:a16="http://schemas.microsoft.com/office/drawing/2014/main" xmlns="" id="{86213046-36F5-4CB6-89A3-D3D7B75B2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3019163"/>
            <a:ext cx="7907446" cy="819675"/>
          </a:xfrm>
          <a:prstGeom prst="rect">
            <a:avLst/>
          </a:prstGeom>
        </p:spPr>
      </p:pic>
    </p:spTree>
    <p:extLst>
      <p:ext uri="{BB962C8B-B14F-4D97-AF65-F5344CB8AC3E}">
        <p14:creationId xmlns:p14="http://schemas.microsoft.com/office/powerpoint/2010/main" val="2022750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1:8</a:t>
            </a:r>
          </a:p>
        </p:txBody>
      </p:sp>
      <p:pic>
        <p:nvPicPr>
          <p:cNvPr id="5" name="Picture 4">
            <a:extLst>
              <a:ext uri="{FF2B5EF4-FFF2-40B4-BE49-F238E27FC236}">
                <a16:creationId xmlns:a16="http://schemas.microsoft.com/office/drawing/2014/main" xmlns="" id="{8242942F-5E81-4A12-B79C-30680DA0A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421" y="1546076"/>
            <a:ext cx="1889159" cy="3765848"/>
          </a:xfrm>
          <a:prstGeom prst="rect">
            <a:avLst/>
          </a:prstGeom>
        </p:spPr>
      </p:pic>
    </p:spTree>
    <p:extLst>
      <p:ext uri="{BB962C8B-B14F-4D97-AF65-F5344CB8AC3E}">
        <p14:creationId xmlns:p14="http://schemas.microsoft.com/office/powerpoint/2010/main" val="877758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1:8</a:t>
            </a:r>
          </a:p>
        </p:txBody>
      </p:sp>
      <p:pic>
        <p:nvPicPr>
          <p:cNvPr id="4" name="Picture 3">
            <a:extLst>
              <a:ext uri="{FF2B5EF4-FFF2-40B4-BE49-F238E27FC236}">
                <a16:creationId xmlns:a16="http://schemas.microsoft.com/office/drawing/2014/main" xmlns="" id="{9BAEC554-2850-4189-B59E-DA13850BC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715" y="2710746"/>
            <a:ext cx="6142570" cy="1436508"/>
          </a:xfrm>
          <a:prstGeom prst="rect">
            <a:avLst/>
          </a:prstGeom>
        </p:spPr>
      </p:pic>
    </p:spTree>
    <p:extLst>
      <p:ext uri="{BB962C8B-B14F-4D97-AF65-F5344CB8AC3E}">
        <p14:creationId xmlns:p14="http://schemas.microsoft.com/office/powerpoint/2010/main" val="2176157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1:8</a:t>
            </a:r>
          </a:p>
        </p:txBody>
      </p:sp>
      <p:pic>
        <p:nvPicPr>
          <p:cNvPr id="5" name="Picture 4">
            <a:extLst>
              <a:ext uri="{FF2B5EF4-FFF2-40B4-BE49-F238E27FC236}">
                <a16:creationId xmlns:a16="http://schemas.microsoft.com/office/drawing/2014/main" xmlns="" id="{7D02BE96-6A19-4525-B3B0-DCC21630C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2013690"/>
            <a:ext cx="5112573" cy="2830620"/>
          </a:xfrm>
          <a:prstGeom prst="rect">
            <a:avLst/>
          </a:prstGeom>
        </p:spPr>
      </p:pic>
    </p:spTree>
    <p:extLst>
      <p:ext uri="{BB962C8B-B14F-4D97-AF65-F5344CB8AC3E}">
        <p14:creationId xmlns:p14="http://schemas.microsoft.com/office/powerpoint/2010/main" val="2515335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1B5CF567-ACAB-48A7-8642-5999269E0199}"/>
              </a:ext>
            </a:extLst>
          </p:cNvPr>
          <p:cNvSpPr txBox="1"/>
          <p:nvPr/>
        </p:nvSpPr>
        <p:spPr bwMode="auto">
          <a:xfrm>
            <a:off x="4283968" y="2636912"/>
            <a:ext cx="55131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4" name="Picture 3">
            <a:extLst>
              <a:ext uri="{FF2B5EF4-FFF2-40B4-BE49-F238E27FC236}">
                <a16:creationId xmlns:a16="http://schemas.microsoft.com/office/drawing/2014/main" xmlns="" id="{1F43CE91-A388-4EB6-908E-895570841E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24"/>
          <a:stretch/>
        </p:blipFill>
        <p:spPr>
          <a:xfrm>
            <a:off x="3256148" y="2280175"/>
            <a:ext cx="2631704" cy="2297651"/>
          </a:xfrm>
          <a:prstGeom prst="rect">
            <a:avLst/>
          </a:prstGeom>
        </p:spPr>
      </p:pic>
      <p:sp>
        <p:nvSpPr>
          <p:cNvPr id="10" name="TextBox 9">
            <a:extLst>
              <a:ext uri="{FF2B5EF4-FFF2-40B4-BE49-F238E27FC236}">
                <a16:creationId xmlns:a16="http://schemas.microsoft.com/office/drawing/2014/main" xmlns="" id="{D2EF26FB-C16B-4159-B0D0-45F76FBE0933}"/>
              </a:ext>
            </a:extLst>
          </p:cNvPr>
          <p:cNvSpPr txBox="1"/>
          <p:nvPr/>
        </p:nvSpPr>
        <p:spPr bwMode="auto">
          <a:xfrm>
            <a:off x="4283968" y="2636912"/>
            <a:ext cx="55131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 name="Text Placeholder 1"/>
          <p:cNvSpPr>
            <a:spLocks noGrp="1"/>
          </p:cNvSpPr>
          <p:nvPr>
            <p:ph type="body" sz="quarter" idx="11"/>
          </p:nvPr>
        </p:nvSpPr>
        <p:spPr/>
        <p:txBody>
          <a:bodyPr/>
          <a:lstStyle/>
          <a:p>
            <a:r>
              <a:rPr lang="en-GB" dirty="0"/>
              <a:t>1.4 Composition: 6–10 – step 1:9</a:t>
            </a:r>
          </a:p>
        </p:txBody>
      </p:sp>
      <p:sp>
        <p:nvSpPr>
          <p:cNvPr id="6" name="Rectangle 5">
            <a:extLst>
              <a:ext uri="{FF2B5EF4-FFF2-40B4-BE49-F238E27FC236}">
                <a16:creationId xmlns:a16="http://schemas.microsoft.com/office/drawing/2014/main" xmlns="" id="{75A98701-5CD2-4027-82E4-C4C0DA41FA2E}"/>
              </a:ext>
            </a:extLst>
          </p:cNvPr>
          <p:cNvSpPr/>
          <p:nvPr/>
        </p:nvSpPr>
        <p:spPr bwMode="auto">
          <a:xfrm>
            <a:off x="3779912" y="3810235"/>
            <a:ext cx="216024" cy="36004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xmlns="" id="{D477593E-321E-47B5-9C47-A61EFB8200E0}"/>
              </a:ext>
            </a:extLst>
          </p:cNvPr>
          <p:cNvSpPr/>
          <p:nvPr/>
        </p:nvSpPr>
        <p:spPr bwMode="auto">
          <a:xfrm>
            <a:off x="5076056" y="3767845"/>
            <a:ext cx="360040" cy="4532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xmlns="" id="{99B7635B-E79C-4ECC-8877-B1199DE9E7E7}"/>
              </a:ext>
            </a:extLst>
          </p:cNvPr>
          <p:cNvSpPr txBox="1"/>
          <p:nvPr/>
        </p:nvSpPr>
        <p:spPr bwMode="auto">
          <a:xfrm>
            <a:off x="3707904" y="3759423"/>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9" name="TextBox 8">
            <a:extLst>
              <a:ext uri="{FF2B5EF4-FFF2-40B4-BE49-F238E27FC236}">
                <a16:creationId xmlns:a16="http://schemas.microsoft.com/office/drawing/2014/main" xmlns="" id="{E2941FBE-B1DC-42DA-99D5-C0BF4619572E}"/>
              </a:ext>
            </a:extLst>
          </p:cNvPr>
          <p:cNvSpPr txBox="1"/>
          <p:nvPr/>
        </p:nvSpPr>
        <p:spPr bwMode="auto">
          <a:xfrm>
            <a:off x="5040000" y="3759423"/>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31002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1:9</a:t>
            </a:r>
          </a:p>
        </p:txBody>
      </p:sp>
      <p:sp>
        <p:nvSpPr>
          <p:cNvPr id="6" name="Rectangle 5">
            <a:extLst>
              <a:ext uri="{FF2B5EF4-FFF2-40B4-BE49-F238E27FC236}">
                <a16:creationId xmlns:a16="http://schemas.microsoft.com/office/drawing/2014/main" xmlns="" id="{75A98701-5CD2-4027-82E4-C4C0DA41FA2E}"/>
              </a:ext>
            </a:extLst>
          </p:cNvPr>
          <p:cNvSpPr/>
          <p:nvPr/>
        </p:nvSpPr>
        <p:spPr bwMode="auto">
          <a:xfrm>
            <a:off x="3707904" y="3717032"/>
            <a:ext cx="432048"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xmlns="" id="{D477593E-321E-47B5-9C47-A61EFB8200E0}"/>
              </a:ext>
            </a:extLst>
          </p:cNvPr>
          <p:cNvSpPr/>
          <p:nvPr/>
        </p:nvSpPr>
        <p:spPr bwMode="auto">
          <a:xfrm>
            <a:off x="5004048" y="3717032"/>
            <a:ext cx="504056" cy="50405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6" name="Group 15">
            <a:extLst>
              <a:ext uri="{FF2B5EF4-FFF2-40B4-BE49-F238E27FC236}">
                <a16:creationId xmlns:a16="http://schemas.microsoft.com/office/drawing/2014/main" xmlns="" id="{A7B385B6-FF0D-4C4E-9F8D-A2A83455F13B}"/>
              </a:ext>
            </a:extLst>
          </p:cNvPr>
          <p:cNvGrpSpPr/>
          <p:nvPr/>
        </p:nvGrpSpPr>
        <p:grpSpPr>
          <a:xfrm>
            <a:off x="3256148" y="2280175"/>
            <a:ext cx="2631704" cy="2297651"/>
            <a:chOff x="3256148" y="2280175"/>
            <a:chExt cx="2631704" cy="2297651"/>
          </a:xfrm>
        </p:grpSpPr>
        <p:pic>
          <p:nvPicPr>
            <p:cNvPr id="4" name="Picture 3">
              <a:extLst>
                <a:ext uri="{FF2B5EF4-FFF2-40B4-BE49-F238E27FC236}">
                  <a16:creationId xmlns:a16="http://schemas.microsoft.com/office/drawing/2014/main" xmlns="" id="{1F43CE91-A388-4EB6-908E-895570841E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24"/>
            <a:stretch/>
          </p:blipFill>
          <p:spPr>
            <a:xfrm>
              <a:off x="3256148" y="2280175"/>
              <a:ext cx="2631704" cy="2297651"/>
            </a:xfrm>
            <a:prstGeom prst="rect">
              <a:avLst/>
            </a:prstGeom>
          </p:spPr>
        </p:pic>
        <p:sp>
          <p:nvSpPr>
            <p:cNvPr id="10" name="TextBox 9">
              <a:extLst>
                <a:ext uri="{FF2B5EF4-FFF2-40B4-BE49-F238E27FC236}">
                  <a16:creationId xmlns:a16="http://schemas.microsoft.com/office/drawing/2014/main" xmlns="" id="{D2EF26FB-C16B-4159-B0D0-45F76FBE0933}"/>
                </a:ext>
              </a:extLst>
            </p:cNvPr>
            <p:cNvSpPr txBox="1"/>
            <p:nvPr/>
          </p:nvSpPr>
          <p:spPr bwMode="auto">
            <a:xfrm>
              <a:off x="4404356" y="2636912"/>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8" name="TextBox 7">
              <a:extLst>
                <a:ext uri="{FF2B5EF4-FFF2-40B4-BE49-F238E27FC236}">
                  <a16:creationId xmlns:a16="http://schemas.microsoft.com/office/drawing/2014/main" xmlns="" id="{99B7635B-E79C-4ECC-8877-B1199DE9E7E7}"/>
                </a:ext>
              </a:extLst>
            </p:cNvPr>
            <p:cNvSpPr txBox="1"/>
            <p:nvPr/>
          </p:nvSpPr>
          <p:spPr bwMode="auto">
            <a:xfrm>
              <a:off x="3707904" y="3759423"/>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grpSp>
      <p:sp>
        <p:nvSpPr>
          <p:cNvPr id="11" name="TextBox 10">
            <a:extLst>
              <a:ext uri="{FF2B5EF4-FFF2-40B4-BE49-F238E27FC236}">
                <a16:creationId xmlns:a16="http://schemas.microsoft.com/office/drawing/2014/main" xmlns="" id="{CC0B06FC-A1CC-420D-B5D0-69271D779BDA}"/>
              </a:ext>
            </a:extLst>
          </p:cNvPr>
          <p:cNvSpPr txBox="1"/>
          <p:nvPr/>
        </p:nvSpPr>
        <p:spPr bwMode="auto">
          <a:xfrm>
            <a:off x="4956792" y="3759423"/>
            <a:ext cx="55131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xmlns="" id="{E2941FBE-B1DC-42DA-99D5-C0BF4619572E}"/>
              </a:ext>
            </a:extLst>
          </p:cNvPr>
          <p:cNvSpPr txBox="1"/>
          <p:nvPr/>
        </p:nvSpPr>
        <p:spPr bwMode="auto">
          <a:xfrm>
            <a:off x="5040000" y="3759423"/>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Tree>
    <p:extLst>
      <p:ext uri="{BB962C8B-B14F-4D97-AF65-F5344CB8AC3E}">
        <p14:creationId xmlns:p14="http://schemas.microsoft.com/office/powerpoint/2010/main" val="401373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ntr" presetSubtype="0" fill="hold" grpId="0" nodeType="withEffect">
                                  <p:stCondLst>
                                    <p:cond delay="1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1:9</a:t>
            </a:r>
          </a:p>
        </p:txBody>
      </p:sp>
      <p:pic>
        <p:nvPicPr>
          <p:cNvPr id="4" name="Picture 3">
            <a:extLst>
              <a:ext uri="{FF2B5EF4-FFF2-40B4-BE49-F238E27FC236}">
                <a16:creationId xmlns:a16="http://schemas.microsoft.com/office/drawing/2014/main" xmlns="" id="{1F43CE91-A388-4EB6-908E-895570841E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24"/>
          <a:stretch/>
        </p:blipFill>
        <p:spPr>
          <a:xfrm>
            <a:off x="3256148" y="2280175"/>
            <a:ext cx="2631704" cy="2297651"/>
          </a:xfrm>
          <a:prstGeom prst="rect">
            <a:avLst/>
          </a:prstGeom>
        </p:spPr>
      </p:pic>
      <p:sp>
        <p:nvSpPr>
          <p:cNvPr id="6" name="Rectangle 5">
            <a:extLst>
              <a:ext uri="{FF2B5EF4-FFF2-40B4-BE49-F238E27FC236}">
                <a16:creationId xmlns:a16="http://schemas.microsoft.com/office/drawing/2014/main" xmlns="" id="{75A98701-5CD2-4027-82E4-C4C0DA41FA2E}"/>
              </a:ext>
            </a:extLst>
          </p:cNvPr>
          <p:cNvSpPr/>
          <p:nvPr/>
        </p:nvSpPr>
        <p:spPr bwMode="auto">
          <a:xfrm>
            <a:off x="3707904" y="3749952"/>
            <a:ext cx="432048" cy="47113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xmlns="" id="{D477593E-321E-47B5-9C47-A61EFB8200E0}"/>
              </a:ext>
            </a:extLst>
          </p:cNvPr>
          <p:cNvSpPr/>
          <p:nvPr/>
        </p:nvSpPr>
        <p:spPr bwMode="auto">
          <a:xfrm>
            <a:off x="5004048" y="3717031"/>
            <a:ext cx="395992" cy="47113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xmlns="" id="{99B7635B-E79C-4ECC-8877-B1199DE9E7E7}"/>
              </a:ext>
            </a:extLst>
          </p:cNvPr>
          <p:cNvSpPr txBox="1"/>
          <p:nvPr/>
        </p:nvSpPr>
        <p:spPr bwMode="auto">
          <a:xfrm>
            <a:off x="3707904" y="3759423"/>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9" name="TextBox 8">
            <a:extLst>
              <a:ext uri="{FF2B5EF4-FFF2-40B4-BE49-F238E27FC236}">
                <a16:creationId xmlns:a16="http://schemas.microsoft.com/office/drawing/2014/main" xmlns="" id="{E2941FBE-B1DC-42DA-99D5-C0BF4619572E}"/>
              </a:ext>
            </a:extLst>
          </p:cNvPr>
          <p:cNvSpPr txBox="1"/>
          <p:nvPr/>
        </p:nvSpPr>
        <p:spPr bwMode="auto">
          <a:xfrm>
            <a:off x="5040000" y="3759423"/>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0" name="TextBox 9">
            <a:extLst>
              <a:ext uri="{FF2B5EF4-FFF2-40B4-BE49-F238E27FC236}">
                <a16:creationId xmlns:a16="http://schemas.microsoft.com/office/drawing/2014/main" xmlns="" id="{D2EF26FB-C16B-4159-B0D0-45F76FBE0933}"/>
              </a:ext>
            </a:extLst>
          </p:cNvPr>
          <p:cNvSpPr txBox="1"/>
          <p:nvPr/>
        </p:nvSpPr>
        <p:spPr bwMode="auto">
          <a:xfrm>
            <a:off x="4404356" y="2636912"/>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11" name="TextBox 10">
            <a:extLst>
              <a:ext uri="{FF2B5EF4-FFF2-40B4-BE49-F238E27FC236}">
                <a16:creationId xmlns:a16="http://schemas.microsoft.com/office/drawing/2014/main" xmlns="" id="{1C6B9592-E4C8-4F7B-A658-551B215A108B}"/>
              </a:ext>
            </a:extLst>
          </p:cNvPr>
          <p:cNvSpPr txBox="1"/>
          <p:nvPr/>
        </p:nvSpPr>
        <p:spPr bwMode="auto">
          <a:xfrm>
            <a:off x="5040000" y="3759423"/>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81302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1:10</a:t>
            </a:r>
          </a:p>
        </p:txBody>
      </p:sp>
      <p:pic>
        <p:nvPicPr>
          <p:cNvPr id="12" name="Picture 11">
            <a:extLst>
              <a:ext uri="{FF2B5EF4-FFF2-40B4-BE49-F238E27FC236}">
                <a16:creationId xmlns:a16="http://schemas.microsoft.com/office/drawing/2014/main" xmlns="" id="{FBA85E2E-DD16-4573-85AE-5CA3B5F07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30" y="1794224"/>
            <a:ext cx="6157534" cy="3269552"/>
          </a:xfrm>
          <a:prstGeom prst="rect">
            <a:avLst/>
          </a:prstGeom>
        </p:spPr>
      </p:pic>
      <p:sp>
        <p:nvSpPr>
          <p:cNvPr id="13" name="Rectangle 12">
            <a:extLst>
              <a:ext uri="{FF2B5EF4-FFF2-40B4-BE49-F238E27FC236}">
                <a16:creationId xmlns:a16="http://schemas.microsoft.com/office/drawing/2014/main" xmlns="" id="{900ADF6F-2C5C-4081-B2EA-CE2EECF9339B}"/>
              </a:ext>
            </a:extLst>
          </p:cNvPr>
          <p:cNvSpPr/>
          <p:nvPr/>
        </p:nvSpPr>
        <p:spPr>
          <a:xfrm>
            <a:off x="6029737" y="4077072"/>
            <a:ext cx="771365" cy="1218219"/>
          </a:xfrm>
          <a:prstGeom prst="rect">
            <a:avLst/>
          </a:prstGeom>
        </p:spPr>
        <p:txBody>
          <a:bodyPr wrap="none">
            <a:spAutoFit/>
          </a:bodyPr>
          <a:lstStyle/>
          <a:p>
            <a:pPr>
              <a:lnSpc>
                <a:spcPct val="107000"/>
              </a:lnSpc>
              <a:spcAft>
                <a:spcPts val="800"/>
              </a:spcAft>
              <a:buNone/>
            </a:pPr>
            <a:r>
              <a:rPr lang="en-GB" sz="72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A0E9ABE2-4B2E-494F-A6C6-0F444F8CB59F}"/>
              </a:ext>
            </a:extLst>
          </p:cNvPr>
          <p:cNvSpPr/>
          <p:nvPr/>
        </p:nvSpPr>
        <p:spPr bwMode="auto">
          <a:xfrm>
            <a:off x="4932040" y="4365104"/>
            <a:ext cx="432048"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4" name="Picture 13">
            <a:extLst>
              <a:ext uri="{FF2B5EF4-FFF2-40B4-BE49-F238E27FC236}">
                <a16:creationId xmlns:a16="http://schemas.microsoft.com/office/drawing/2014/main" xmlns="" id="{78B9EAFE-D774-4A79-B7F0-35524C7362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32040" y="4388400"/>
            <a:ext cx="432048" cy="408752"/>
          </a:xfrm>
          <a:prstGeom prst="rect">
            <a:avLst/>
          </a:prstGeom>
        </p:spPr>
      </p:pic>
      <p:sp>
        <p:nvSpPr>
          <p:cNvPr id="16" name="Rectangle 15">
            <a:extLst>
              <a:ext uri="{FF2B5EF4-FFF2-40B4-BE49-F238E27FC236}">
                <a16:creationId xmlns:a16="http://schemas.microsoft.com/office/drawing/2014/main" xmlns="" id="{A2B9F3A0-6500-498E-B9A4-DD77F8F5522D}"/>
              </a:ext>
            </a:extLst>
          </p:cNvPr>
          <p:cNvSpPr/>
          <p:nvPr/>
        </p:nvSpPr>
        <p:spPr>
          <a:xfrm>
            <a:off x="6012160" y="4028871"/>
            <a:ext cx="910827" cy="1200329"/>
          </a:xfrm>
          <a:prstGeom prst="rect">
            <a:avLst/>
          </a:prstGeom>
          <a:solidFill>
            <a:schemeClr val="bg1"/>
          </a:solidFill>
        </p:spPr>
        <p:txBody>
          <a:bodyPr wrap="none">
            <a:spAutoFit/>
          </a:bodyPr>
          <a:lstStyle/>
          <a:p>
            <a:pPr>
              <a:buNone/>
            </a:pPr>
            <a:r>
              <a:rPr lang="en-GB" sz="72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7200" dirty="0"/>
          </a:p>
        </p:txBody>
      </p:sp>
      <p:sp>
        <p:nvSpPr>
          <p:cNvPr id="17" name="Rectangle 16">
            <a:extLst>
              <a:ext uri="{FF2B5EF4-FFF2-40B4-BE49-F238E27FC236}">
                <a16:creationId xmlns:a16="http://schemas.microsoft.com/office/drawing/2014/main" xmlns="" id="{BFC0CCD6-9656-46DD-9C9A-53E9036BD740}"/>
              </a:ext>
            </a:extLst>
          </p:cNvPr>
          <p:cNvSpPr/>
          <p:nvPr/>
        </p:nvSpPr>
        <p:spPr bwMode="auto">
          <a:xfrm>
            <a:off x="3707904" y="2204864"/>
            <a:ext cx="360040" cy="50405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xmlns="" id="{4464D472-24D7-4FF9-97CA-227C2BB27605}"/>
              </a:ext>
            </a:extLst>
          </p:cNvPr>
          <p:cNvSpPr txBox="1"/>
          <p:nvPr/>
        </p:nvSpPr>
        <p:spPr bwMode="auto">
          <a:xfrm>
            <a:off x="3732656" y="2319263"/>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156984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nodeType="afterEffect">
                                  <p:stCondLst>
                                    <p:cond delay="25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par>
                          <p:cTn id="17" fill="hold">
                            <p:stCondLst>
                              <p:cond delay="1250"/>
                            </p:stCondLst>
                            <p:childTnLst>
                              <p:par>
                                <p:cTn id="18" presetID="10" presetClass="entr" presetSubtype="0" fill="hold" grpId="0" nodeType="afterEffect">
                                  <p:stCondLst>
                                    <p:cond delay="2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7327F87-F3B4-48C4-8605-04635C586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010" y="2553628"/>
            <a:ext cx="6157534" cy="1750745"/>
          </a:xfrm>
          <a:prstGeom prst="rect">
            <a:avLst/>
          </a:prstGeom>
        </p:spPr>
      </p:pic>
      <p:sp>
        <p:nvSpPr>
          <p:cNvPr id="2" name="Text Placeholder 1"/>
          <p:cNvSpPr>
            <a:spLocks noGrp="1"/>
          </p:cNvSpPr>
          <p:nvPr>
            <p:ph type="body" sz="quarter" idx="11"/>
          </p:nvPr>
        </p:nvSpPr>
        <p:spPr/>
        <p:txBody>
          <a:bodyPr/>
          <a:lstStyle/>
          <a:p>
            <a:r>
              <a:rPr lang="en-GB" dirty="0"/>
              <a:t>1.4 Composition: 6–10 – step 1:10</a:t>
            </a:r>
          </a:p>
        </p:txBody>
      </p:sp>
      <p:sp>
        <p:nvSpPr>
          <p:cNvPr id="13" name="Rectangle 12">
            <a:extLst>
              <a:ext uri="{FF2B5EF4-FFF2-40B4-BE49-F238E27FC236}">
                <a16:creationId xmlns:a16="http://schemas.microsoft.com/office/drawing/2014/main" xmlns="" id="{900ADF6F-2C5C-4081-B2EA-CE2EECF9339B}"/>
              </a:ext>
            </a:extLst>
          </p:cNvPr>
          <p:cNvSpPr/>
          <p:nvPr/>
        </p:nvSpPr>
        <p:spPr>
          <a:xfrm>
            <a:off x="7524328" y="3429000"/>
            <a:ext cx="771365" cy="1218219"/>
          </a:xfrm>
          <a:prstGeom prst="rect">
            <a:avLst/>
          </a:prstGeom>
        </p:spPr>
        <p:txBody>
          <a:bodyPr wrap="none">
            <a:spAutoFit/>
          </a:bodyPr>
          <a:lstStyle/>
          <a:p>
            <a:pPr>
              <a:lnSpc>
                <a:spcPct val="107000"/>
              </a:lnSpc>
              <a:spcAft>
                <a:spcPts val="800"/>
              </a:spcAft>
              <a:buNone/>
            </a:pPr>
            <a:r>
              <a:rPr lang="en-GB" sz="72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A2B9F3A0-6500-498E-B9A4-DD77F8F5522D}"/>
              </a:ext>
            </a:extLst>
          </p:cNvPr>
          <p:cNvSpPr/>
          <p:nvPr/>
        </p:nvSpPr>
        <p:spPr>
          <a:xfrm>
            <a:off x="7524328" y="3429000"/>
            <a:ext cx="910827" cy="1200329"/>
          </a:xfrm>
          <a:prstGeom prst="rect">
            <a:avLst/>
          </a:prstGeom>
          <a:solidFill>
            <a:schemeClr val="bg1"/>
          </a:solidFill>
        </p:spPr>
        <p:txBody>
          <a:bodyPr wrap="none">
            <a:spAutoFit/>
          </a:bodyPr>
          <a:lstStyle/>
          <a:p>
            <a:pPr>
              <a:buNone/>
            </a:pPr>
            <a:r>
              <a:rPr lang="en-GB" sz="72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7200" dirty="0"/>
          </a:p>
        </p:txBody>
      </p:sp>
      <p:pic>
        <p:nvPicPr>
          <p:cNvPr id="4" name="Picture 3">
            <a:extLst>
              <a:ext uri="{FF2B5EF4-FFF2-40B4-BE49-F238E27FC236}">
                <a16:creationId xmlns:a16="http://schemas.microsoft.com/office/drawing/2014/main" xmlns="" id="{CF5BE3F5-CE21-4A66-A331-033669AE4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2610988"/>
            <a:ext cx="4090058" cy="1636024"/>
          </a:xfrm>
          <a:prstGeom prst="rect">
            <a:avLst/>
          </a:prstGeom>
        </p:spPr>
      </p:pic>
      <p:sp>
        <p:nvSpPr>
          <p:cNvPr id="17" name="TextBox 16">
            <a:extLst>
              <a:ext uri="{FF2B5EF4-FFF2-40B4-BE49-F238E27FC236}">
                <a16:creationId xmlns:a16="http://schemas.microsoft.com/office/drawing/2014/main" xmlns="" id="{AC84CA34-4B01-404E-81EC-AF78A4208426}"/>
              </a:ext>
            </a:extLst>
          </p:cNvPr>
          <p:cNvSpPr txBox="1"/>
          <p:nvPr/>
        </p:nvSpPr>
        <p:spPr bwMode="auto">
          <a:xfrm>
            <a:off x="6222133" y="2751311"/>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8" name="TextBox 17">
            <a:extLst>
              <a:ext uri="{FF2B5EF4-FFF2-40B4-BE49-F238E27FC236}">
                <a16:creationId xmlns:a16="http://schemas.microsoft.com/office/drawing/2014/main" xmlns="" id="{1C679347-226F-4BBA-96CA-073B3D87660E}"/>
              </a:ext>
            </a:extLst>
          </p:cNvPr>
          <p:cNvSpPr txBox="1"/>
          <p:nvPr/>
        </p:nvSpPr>
        <p:spPr bwMode="auto">
          <a:xfrm>
            <a:off x="5688000" y="3615407"/>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9" name="TextBox 18">
            <a:extLst>
              <a:ext uri="{FF2B5EF4-FFF2-40B4-BE49-F238E27FC236}">
                <a16:creationId xmlns:a16="http://schemas.microsoft.com/office/drawing/2014/main" xmlns="" id="{14932711-DABF-4FAA-BDB1-8CF2212B9989}"/>
              </a:ext>
            </a:extLst>
          </p:cNvPr>
          <p:cNvSpPr txBox="1"/>
          <p:nvPr/>
        </p:nvSpPr>
        <p:spPr bwMode="auto">
          <a:xfrm>
            <a:off x="6732240" y="3615407"/>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0" name="TextBox 19">
            <a:extLst>
              <a:ext uri="{FF2B5EF4-FFF2-40B4-BE49-F238E27FC236}">
                <a16:creationId xmlns:a16="http://schemas.microsoft.com/office/drawing/2014/main" xmlns="" id="{5C362463-C7C2-4B4E-9DB1-8D0CD54C9E07}"/>
              </a:ext>
            </a:extLst>
          </p:cNvPr>
          <p:cNvSpPr txBox="1"/>
          <p:nvPr/>
        </p:nvSpPr>
        <p:spPr bwMode="auto">
          <a:xfrm>
            <a:off x="6228184" y="2751311"/>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40274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1250"/>
                            </p:stCondLst>
                            <p:childTnLst>
                              <p:par>
                                <p:cTn id="18" presetID="10" presetClass="entr" presetSubtype="0" fill="hold" grpId="0" nodeType="afterEffect">
                                  <p:stCondLst>
                                    <p:cond delay="2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2:2</a:t>
            </a:r>
          </a:p>
        </p:txBody>
      </p:sp>
      <p:pic>
        <p:nvPicPr>
          <p:cNvPr id="5" name="Picture 4">
            <a:extLst>
              <a:ext uri="{FF2B5EF4-FFF2-40B4-BE49-F238E27FC236}">
                <a16:creationId xmlns:a16="http://schemas.microsoft.com/office/drawing/2014/main" xmlns="" id="{90EB8906-5F55-4396-89A9-C8D8E3B85D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2755636"/>
            <a:ext cx="691280" cy="529348"/>
          </a:xfrm>
          <a:prstGeom prst="rect">
            <a:avLst/>
          </a:prstGeom>
        </p:spPr>
      </p:pic>
      <p:pic>
        <p:nvPicPr>
          <p:cNvPr id="14" name="Picture 13">
            <a:extLst>
              <a:ext uri="{FF2B5EF4-FFF2-40B4-BE49-F238E27FC236}">
                <a16:creationId xmlns:a16="http://schemas.microsoft.com/office/drawing/2014/main" xmlns="" id="{C449C929-95E5-4FD4-A779-B08C4D8422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18" r="-4153"/>
          <a:stretch/>
        </p:blipFill>
        <p:spPr>
          <a:xfrm>
            <a:off x="6948264" y="2755636"/>
            <a:ext cx="720080" cy="529348"/>
          </a:xfrm>
          <a:prstGeom prst="rect">
            <a:avLst/>
          </a:prstGeom>
        </p:spPr>
      </p:pic>
      <p:sp>
        <p:nvSpPr>
          <p:cNvPr id="7" name="Rectangle: Rounded Corners 6">
            <a:extLst>
              <a:ext uri="{FF2B5EF4-FFF2-40B4-BE49-F238E27FC236}">
                <a16:creationId xmlns:a16="http://schemas.microsoft.com/office/drawing/2014/main" xmlns="" id="{1E7FD171-2158-4449-A42E-1C07C857A6D2}"/>
              </a:ext>
            </a:extLst>
          </p:cNvPr>
          <p:cNvSpPr/>
          <p:nvPr/>
        </p:nvSpPr>
        <p:spPr bwMode="auto">
          <a:xfrm>
            <a:off x="1350000" y="2564904"/>
            <a:ext cx="6480720" cy="864096"/>
          </a:xfrm>
          <a:prstGeom prst="roundRect">
            <a:avLst/>
          </a:prstGeom>
          <a:noFill/>
          <a:ln>
            <a:solidFill>
              <a:srgbClr val="82CBDD"/>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xmlns="" id="{1DD2D1F0-423C-4D65-9763-BA288B6DC7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018"/>
          <a:stretch/>
        </p:blipFill>
        <p:spPr>
          <a:xfrm>
            <a:off x="4122308" y="4437112"/>
            <a:ext cx="936104" cy="529348"/>
          </a:xfrm>
          <a:prstGeom prst="rect">
            <a:avLst/>
          </a:prstGeom>
        </p:spPr>
      </p:pic>
      <p:sp>
        <p:nvSpPr>
          <p:cNvPr id="21" name="TextBox 20">
            <a:extLst>
              <a:ext uri="{FF2B5EF4-FFF2-40B4-BE49-F238E27FC236}">
                <a16:creationId xmlns:a16="http://schemas.microsoft.com/office/drawing/2014/main" xmlns="" id="{0B995D52-0C96-4EEB-8220-40D4CDF310C3}"/>
              </a:ext>
            </a:extLst>
          </p:cNvPr>
          <p:cNvSpPr txBox="1"/>
          <p:nvPr/>
        </p:nvSpPr>
        <p:spPr bwMode="auto">
          <a:xfrm>
            <a:off x="4890768" y="4446000"/>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9" name="Picture 8">
            <a:extLst>
              <a:ext uri="{FF2B5EF4-FFF2-40B4-BE49-F238E27FC236}">
                <a16:creationId xmlns:a16="http://schemas.microsoft.com/office/drawing/2014/main" xmlns="" id="{8ABC1D9E-1755-49CA-8078-F64B3746E8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3608" y="4464000"/>
            <a:ext cx="636424" cy="444400"/>
          </a:xfrm>
          <a:prstGeom prst="rect">
            <a:avLst/>
          </a:prstGeom>
        </p:spPr>
      </p:pic>
    </p:spTree>
    <p:extLst>
      <p:ext uri="{BB962C8B-B14F-4D97-AF65-F5344CB8AC3E}">
        <p14:creationId xmlns:p14="http://schemas.microsoft.com/office/powerpoint/2010/main" val="349127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7 3.33333E-6 L -0.16736 -0.24838 " pathEditMode="relative" rAng="0" ptsTypes="AA">
                                      <p:cBhvr>
                                        <p:cTn id="6" dur="1000" fill="hold"/>
                                        <p:tgtEl>
                                          <p:spTgt spid="15"/>
                                        </p:tgtEl>
                                        <p:attrNameLst>
                                          <p:attrName>ppt_x</p:attrName>
                                          <p:attrName>ppt_y</p:attrName>
                                        </p:attrNameLst>
                                      </p:cBhvr>
                                      <p:rCtr x="-8368" y="-12431"/>
                                    </p:animMotion>
                                  </p:childTnLst>
                                </p:cTn>
                              </p:par>
                              <p:par>
                                <p:cTn id="7" presetID="10" presetClass="exit" presetSubtype="0" fill="hold" grpId="0" nodeType="withEffect">
                                  <p:stCondLst>
                                    <p:cond delay="0"/>
                                  </p:stCondLst>
                                  <p:childTnLst>
                                    <p:animEffect transition="out" filter="fade">
                                      <p:cBhvr>
                                        <p:cTn id="8" dur="500"/>
                                        <p:tgtEl>
                                          <p:spTgt spid="21"/>
                                        </p:tgtEl>
                                      </p:cBhvr>
                                    </p:animEffect>
                                    <p:set>
                                      <p:cBhvr>
                                        <p:cTn id="9" dur="1" fill="hold">
                                          <p:stCondLst>
                                            <p:cond delay="499"/>
                                          </p:stCondLst>
                                        </p:cTn>
                                        <p:tgtEl>
                                          <p:spTgt spid="2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path" presetSubtype="0" accel="50000" decel="50000" fill="hold" nodeType="clickEffect">
                                  <p:stCondLst>
                                    <p:cond delay="0"/>
                                  </p:stCondLst>
                                  <p:childTnLst>
                                    <p:animMotion origin="layout" path="M -1.38889E-6 -3.33333E-6 L 0.16875 -0.24629 " pathEditMode="relative" rAng="0" ptsTypes="AA">
                                      <p:cBhvr>
                                        <p:cTn id="21" dur="1000" fill="hold"/>
                                        <p:tgtEl>
                                          <p:spTgt spid="9"/>
                                        </p:tgtEl>
                                        <p:attrNameLst>
                                          <p:attrName>ppt_x</p:attrName>
                                          <p:attrName>ppt_y</p:attrName>
                                        </p:attrNameLst>
                                      </p:cBhvr>
                                      <p:rCtr x="8438" y="-12315"/>
                                    </p:animMotion>
                                  </p:childTnLst>
                                </p:cTn>
                              </p:par>
                              <p:par>
                                <p:cTn id="22" presetID="10" presetClass="exit" presetSubtype="0" fill="hold" grpId="2"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1:1</a:t>
            </a:r>
          </a:p>
        </p:txBody>
      </p:sp>
      <p:pic>
        <p:nvPicPr>
          <p:cNvPr id="4" name="Picture 3">
            <a:extLst>
              <a:ext uri="{FF2B5EF4-FFF2-40B4-BE49-F238E27FC236}">
                <a16:creationId xmlns:a16="http://schemas.microsoft.com/office/drawing/2014/main" xmlns="" id="{E420DA58-CD44-476B-982B-55B38BE1C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506" y="4300631"/>
            <a:ext cx="404017" cy="703291"/>
          </a:xfrm>
          <a:prstGeom prst="rect">
            <a:avLst/>
          </a:prstGeom>
        </p:spPr>
      </p:pic>
      <p:pic>
        <p:nvPicPr>
          <p:cNvPr id="5" name="Picture 4">
            <a:extLst>
              <a:ext uri="{FF2B5EF4-FFF2-40B4-BE49-F238E27FC236}">
                <a16:creationId xmlns:a16="http://schemas.microsoft.com/office/drawing/2014/main" xmlns="" id="{6CA3A167-ED52-4AB4-8A78-27BFF7694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758" y="4053731"/>
            <a:ext cx="404017" cy="950191"/>
          </a:xfrm>
          <a:prstGeom prst="rect">
            <a:avLst/>
          </a:prstGeom>
        </p:spPr>
      </p:pic>
      <p:pic>
        <p:nvPicPr>
          <p:cNvPr id="6" name="Picture 5">
            <a:extLst>
              <a:ext uri="{FF2B5EF4-FFF2-40B4-BE49-F238E27FC236}">
                <a16:creationId xmlns:a16="http://schemas.microsoft.com/office/drawing/2014/main" xmlns="" id="{0D59951D-4E78-45F7-A4AB-70361E73A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4338" y="3724532"/>
            <a:ext cx="418982" cy="1279390"/>
          </a:xfrm>
          <a:prstGeom prst="rect">
            <a:avLst/>
          </a:prstGeom>
        </p:spPr>
      </p:pic>
      <p:pic>
        <p:nvPicPr>
          <p:cNvPr id="7" name="Picture 6">
            <a:extLst>
              <a:ext uri="{FF2B5EF4-FFF2-40B4-BE49-F238E27FC236}">
                <a16:creationId xmlns:a16="http://schemas.microsoft.com/office/drawing/2014/main" xmlns="" id="{E9A448DA-5093-4F68-A484-FCA1FFCAB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079" y="3530005"/>
            <a:ext cx="426463" cy="1473917"/>
          </a:xfrm>
          <a:prstGeom prst="rect">
            <a:avLst/>
          </a:prstGeom>
        </p:spPr>
      </p:pic>
      <p:pic>
        <p:nvPicPr>
          <p:cNvPr id="8" name="Picture 7">
            <a:extLst>
              <a:ext uri="{FF2B5EF4-FFF2-40B4-BE49-F238E27FC236}">
                <a16:creationId xmlns:a16="http://schemas.microsoft.com/office/drawing/2014/main" xmlns="" id="{48625153-42D4-4DEC-B795-754C46817E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3118" y="3327996"/>
            <a:ext cx="658400" cy="1675926"/>
          </a:xfrm>
          <a:prstGeom prst="rect">
            <a:avLst/>
          </a:prstGeom>
        </p:spPr>
      </p:pic>
      <p:pic>
        <p:nvPicPr>
          <p:cNvPr id="9" name="Picture 8">
            <a:extLst>
              <a:ext uri="{FF2B5EF4-FFF2-40B4-BE49-F238E27FC236}">
                <a16:creationId xmlns:a16="http://schemas.microsoft.com/office/drawing/2014/main" xmlns="" id="{350B2C63-FA25-410E-935A-F2D73A30EA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5506" y="3058649"/>
            <a:ext cx="576099" cy="1945273"/>
          </a:xfrm>
          <a:prstGeom prst="rect">
            <a:avLst/>
          </a:prstGeom>
        </p:spPr>
      </p:pic>
      <p:pic>
        <p:nvPicPr>
          <p:cNvPr id="10" name="Picture 9">
            <a:extLst>
              <a:ext uri="{FF2B5EF4-FFF2-40B4-BE49-F238E27FC236}">
                <a16:creationId xmlns:a16="http://schemas.microsoft.com/office/drawing/2014/main" xmlns="" id="{ACFFD739-19F2-4D2F-8CE7-6992EDF3EF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5966" y="2714486"/>
            <a:ext cx="598545" cy="2289436"/>
          </a:xfrm>
          <a:prstGeom prst="rect">
            <a:avLst/>
          </a:prstGeom>
        </p:spPr>
      </p:pic>
      <p:pic>
        <p:nvPicPr>
          <p:cNvPr id="11" name="Picture 10">
            <a:extLst>
              <a:ext uri="{FF2B5EF4-FFF2-40B4-BE49-F238E27FC236}">
                <a16:creationId xmlns:a16="http://schemas.microsoft.com/office/drawing/2014/main" xmlns="" id="{794AFA0F-65C1-406B-B148-5D915CA37E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48655" y="2564850"/>
            <a:ext cx="658400" cy="2439072"/>
          </a:xfrm>
          <a:prstGeom prst="rect">
            <a:avLst/>
          </a:prstGeom>
        </p:spPr>
      </p:pic>
      <p:pic>
        <p:nvPicPr>
          <p:cNvPr id="12" name="Picture 11">
            <a:extLst>
              <a:ext uri="{FF2B5EF4-FFF2-40B4-BE49-F238E27FC236}">
                <a16:creationId xmlns:a16="http://schemas.microsoft.com/office/drawing/2014/main" xmlns="" id="{2EC37CA8-93A9-4FCC-ACF0-FEF0680B8C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61565" y="2302986"/>
            <a:ext cx="478836" cy="2700936"/>
          </a:xfrm>
          <a:prstGeom prst="rect">
            <a:avLst/>
          </a:prstGeom>
        </p:spPr>
      </p:pic>
      <p:pic>
        <p:nvPicPr>
          <p:cNvPr id="13" name="Picture 12">
            <a:extLst>
              <a:ext uri="{FF2B5EF4-FFF2-40B4-BE49-F238E27FC236}">
                <a16:creationId xmlns:a16="http://schemas.microsoft.com/office/drawing/2014/main" xmlns="" id="{D76B0791-2D65-4D56-B90E-F4B74082A3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2968" y="2063568"/>
            <a:ext cx="935226" cy="2940354"/>
          </a:xfrm>
          <a:prstGeom prst="rect">
            <a:avLst/>
          </a:prstGeom>
        </p:spPr>
      </p:pic>
      <p:sp>
        <p:nvSpPr>
          <p:cNvPr id="14" name="TextBox 13"/>
          <p:cNvSpPr txBox="1"/>
          <p:nvPr/>
        </p:nvSpPr>
        <p:spPr bwMode="auto">
          <a:xfrm>
            <a:off x="2171700" y="6171994"/>
            <a:ext cx="480060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500" i="1" dirty="0">
                <a:solidFill>
                  <a:schemeClr val="bg1">
                    <a:lumMod val="50000"/>
                  </a:schemeClr>
                </a:solidFill>
                <a:latin typeface="Myriad Pro" panose="020B0503030403020204" pitchFamily="34" charset="0"/>
              </a:rPr>
              <a:t>Images © 2017 Alphablocks Ltd. All Rights Reserved.</a:t>
            </a:r>
          </a:p>
          <a:p>
            <a:pPr algn="ctr">
              <a:buClr>
                <a:srgbClr val="82CBDD"/>
              </a:buClr>
              <a:buNone/>
            </a:pPr>
            <a:endParaRPr lang="en-GB" sz="1500" i="1" dirty="0">
              <a:solidFill>
                <a:schemeClr val="bg1">
                  <a:lumMod val="50000"/>
                </a:schemeClr>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2:3</a:t>
            </a:r>
          </a:p>
        </p:txBody>
      </p:sp>
      <p:pic>
        <p:nvPicPr>
          <p:cNvPr id="5" name="Picture 4">
            <a:extLst>
              <a:ext uri="{FF2B5EF4-FFF2-40B4-BE49-F238E27FC236}">
                <a16:creationId xmlns:a16="http://schemas.microsoft.com/office/drawing/2014/main" xmlns="" id="{B4A1D9B9-D1CD-4501-B079-B7AD1BDDC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3196800"/>
            <a:ext cx="7166332" cy="654658"/>
          </a:xfrm>
          <a:prstGeom prst="rect">
            <a:avLst/>
          </a:prstGeom>
        </p:spPr>
      </p:pic>
    </p:spTree>
    <p:extLst>
      <p:ext uri="{BB962C8B-B14F-4D97-AF65-F5344CB8AC3E}">
        <p14:creationId xmlns:p14="http://schemas.microsoft.com/office/powerpoint/2010/main" val="2060587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2:3</a:t>
            </a:r>
          </a:p>
        </p:txBody>
      </p:sp>
      <p:pic>
        <p:nvPicPr>
          <p:cNvPr id="4" name="Picture 3">
            <a:extLst>
              <a:ext uri="{FF2B5EF4-FFF2-40B4-BE49-F238E27FC236}">
                <a16:creationId xmlns:a16="http://schemas.microsoft.com/office/drawing/2014/main" xmlns="" id="{FAD248F4-87D4-4133-863B-9A7F184A33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1600" y="3197005"/>
            <a:ext cx="7166332" cy="618656"/>
          </a:xfrm>
          <a:prstGeom prst="rect">
            <a:avLst/>
          </a:prstGeom>
        </p:spPr>
      </p:pic>
      <p:pic>
        <p:nvPicPr>
          <p:cNvPr id="11" name="Picture 10">
            <a:extLst>
              <a:ext uri="{FF2B5EF4-FFF2-40B4-BE49-F238E27FC236}">
                <a16:creationId xmlns:a16="http://schemas.microsoft.com/office/drawing/2014/main" xmlns="" id="{6D18D259-6C0D-4792-946A-9CFBF6D05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991"/>
          <a:stretch/>
        </p:blipFill>
        <p:spPr>
          <a:xfrm>
            <a:off x="2915992" y="3921057"/>
            <a:ext cx="672059" cy="588063"/>
          </a:xfrm>
          <a:prstGeom prst="rect">
            <a:avLst/>
          </a:prstGeom>
        </p:spPr>
      </p:pic>
      <p:pic>
        <p:nvPicPr>
          <p:cNvPr id="12" name="Picture 11">
            <a:extLst>
              <a:ext uri="{FF2B5EF4-FFF2-40B4-BE49-F238E27FC236}">
                <a16:creationId xmlns:a16="http://schemas.microsoft.com/office/drawing/2014/main" xmlns="" id="{B008A238-2FFC-4A0F-AB21-A615108880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9991"/>
          <a:stretch/>
        </p:blipFill>
        <p:spPr>
          <a:xfrm>
            <a:off x="3754853" y="3921057"/>
            <a:ext cx="587998" cy="588063"/>
          </a:xfrm>
          <a:prstGeom prst="rect">
            <a:avLst/>
          </a:prstGeom>
        </p:spPr>
      </p:pic>
      <p:pic>
        <p:nvPicPr>
          <p:cNvPr id="13" name="Picture 12">
            <a:extLst>
              <a:ext uri="{FF2B5EF4-FFF2-40B4-BE49-F238E27FC236}">
                <a16:creationId xmlns:a16="http://schemas.microsoft.com/office/drawing/2014/main" xmlns="" id="{764FF235-D296-45AB-9DD2-A69A9D430F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9991"/>
          <a:stretch/>
        </p:blipFill>
        <p:spPr>
          <a:xfrm>
            <a:off x="4690957" y="3921057"/>
            <a:ext cx="587998" cy="588063"/>
          </a:xfrm>
          <a:prstGeom prst="rect">
            <a:avLst/>
          </a:prstGeom>
        </p:spPr>
      </p:pic>
      <p:sp>
        <p:nvSpPr>
          <p:cNvPr id="16" name="TextBox 15">
            <a:extLst>
              <a:ext uri="{FF2B5EF4-FFF2-40B4-BE49-F238E27FC236}">
                <a16:creationId xmlns:a16="http://schemas.microsoft.com/office/drawing/2014/main" xmlns="" id="{0081EFD5-C87F-48D1-BDAA-441A48AF0F0C}"/>
              </a:ext>
            </a:extLst>
          </p:cNvPr>
          <p:cNvSpPr txBox="1"/>
          <p:nvPr/>
        </p:nvSpPr>
        <p:spPr bwMode="auto">
          <a:xfrm>
            <a:off x="1583992" y="3417818"/>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7" name="TextBox 16">
            <a:extLst>
              <a:ext uri="{FF2B5EF4-FFF2-40B4-BE49-F238E27FC236}">
                <a16:creationId xmlns:a16="http://schemas.microsoft.com/office/drawing/2014/main" xmlns="" id="{CF6076BA-46C6-4169-B8A1-ABE96CDE7C70}"/>
              </a:ext>
            </a:extLst>
          </p:cNvPr>
          <p:cNvSpPr txBox="1"/>
          <p:nvPr/>
        </p:nvSpPr>
        <p:spPr bwMode="auto">
          <a:xfrm>
            <a:off x="2282392" y="3421632"/>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xmlns="" id="{704E3E07-0656-4699-B766-62302E2C144D}"/>
              </a:ext>
            </a:extLst>
          </p:cNvPr>
          <p:cNvSpPr txBox="1"/>
          <p:nvPr/>
        </p:nvSpPr>
        <p:spPr bwMode="auto">
          <a:xfrm>
            <a:off x="3657592" y="3417817"/>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2" name="TextBox 21">
            <a:extLst>
              <a:ext uri="{FF2B5EF4-FFF2-40B4-BE49-F238E27FC236}">
                <a16:creationId xmlns:a16="http://schemas.microsoft.com/office/drawing/2014/main" xmlns="" id="{4154F81D-181A-4F98-98E1-40F2BE3E1EA1}"/>
              </a:ext>
            </a:extLst>
          </p:cNvPr>
          <p:cNvSpPr txBox="1"/>
          <p:nvPr/>
        </p:nvSpPr>
        <p:spPr bwMode="auto">
          <a:xfrm>
            <a:off x="5043592" y="3417817"/>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3" name="TextBox 22">
            <a:extLst>
              <a:ext uri="{FF2B5EF4-FFF2-40B4-BE49-F238E27FC236}">
                <a16:creationId xmlns:a16="http://schemas.microsoft.com/office/drawing/2014/main" xmlns="" id="{08271D01-EEF8-4702-92FB-E4F3D3D55C49}"/>
              </a:ext>
            </a:extLst>
          </p:cNvPr>
          <p:cNvSpPr txBox="1"/>
          <p:nvPr/>
        </p:nvSpPr>
        <p:spPr bwMode="auto">
          <a:xfrm>
            <a:off x="6429592" y="3417816"/>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4" name="TextBox 23">
            <a:extLst>
              <a:ext uri="{FF2B5EF4-FFF2-40B4-BE49-F238E27FC236}">
                <a16:creationId xmlns:a16="http://schemas.microsoft.com/office/drawing/2014/main" xmlns="" id="{2F1B2E39-4822-4E58-96BC-AC4CB45282E3}"/>
              </a:ext>
            </a:extLst>
          </p:cNvPr>
          <p:cNvSpPr txBox="1"/>
          <p:nvPr/>
        </p:nvSpPr>
        <p:spPr bwMode="auto">
          <a:xfrm>
            <a:off x="7120792" y="3417816"/>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Tree>
    <p:extLst>
      <p:ext uri="{BB962C8B-B14F-4D97-AF65-F5344CB8AC3E}">
        <p14:creationId xmlns:p14="http://schemas.microsoft.com/office/powerpoint/2010/main" val="148945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11111E-6 -3.33333E-6 L -0.04913 -0.0831 " pathEditMode="relative" rAng="0" ptsTypes="AA">
                                      <p:cBhvr>
                                        <p:cTn id="6" dur="1000" fill="hold"/>
                                        <p:tgtEl>
                                          <p:spTgt spid="13"/>
                                        </p:tgtEl>
                                        <p:attrNameLst>
                                          <p:attrName>ppt_x</p:attrName>
                                          <p:attrName>ppt_y</p:attrName>
                                        </p:attrNameLst>
                                      </p:cBhvr>
                                      <p:rCtr x="-2465" y="-4167"/>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4.44444E-6 -3.33333E-6 L 0.28611 -0.0831 " pathEditMode="relative" rAng="0" ptsTypes="AA">
                                      <p:cBhvr>
                                        <p:cTn id="10" dur="1000" fill="hold"/>
                                        <p:tgtEl>
                                          <p:spTgt spid="11"/>
                                        </p:tgtEl>
                                        <p:attrNameLst>
                                          <p:attrName>ppt_x</p:attrName>
                                          <p:attrName>ppt_y</p:attrName>
                                        </p:attrNameLst>
                                      </p:cBhvr>
                                      <p:rCtr x="14306" y="-4167"/>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1.66667E-6 7.40741E-7 L -0.10035 -0.0831 " pathEditMode="relative" rAng="0" ptsTypes="AA">
                                      <p:cBhvr>
                                        <p:cTn id="14" dur="1000" fill="hold"/>
                                        <p:tgtEl>
                                          <p:spTgt spid="12"/>
                                        </p:tgtEl>
                                        <p:attrNameLst>
                                          <p:attrName>ppt_x</p:attrName>
                                          <p:attrName>ppt_y</p:attrName>
                                        </p:attrNameLst>
                                      </p:cBhvr>
                                      <p:rCtr x="-5122" y="-4213"/>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2:3</a:t>
            </a:r>
          </a:p>
        </p:txBody>
      </p:sp>
      <p:pic>
        <p:nvPicPr>
          <p:cNvPr id="5" name="Picture 4">
            <a:extLst>
              <a:ext uri="{FF2B5EF4-FFF2-40B4-BE49-F238E27FC236}">
                <a16:creationId xmlns:a16="http://schemas.microsoft.com/office/drawing/2014/main" xmlns="" id="{C457E09E-4E25-49CD-B5CF-B42026C69B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8834" y="3166126"/>
            <a:ext cx="7166332" cy="621123"/>
          </a:xfrm>
          <a:prstGeom prst="rect">
            <a:avLst/>
          </a:prstGeom>
        </p:spPr>
      </p:pic>
      <p:pic>
        <p:nvPicPr>
          <p:cNvPr id="18" name="Picture 17">
            <a:extLst>
              <a:ext uri="{FF2B5EF4-FFF2-40B4-BE49-F238E27FC236}">
                <a16:creationId xmlns:a16="http://schemas.microsoft.com/office/drawing/2014/main" xmlns="" id="{DFECA19F-4901-44AC-ADC6-D4ACC65BAC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75856" y="4042800"/>
            <a:ext cx="576064" cy="496311"/>
          </a:xfrm>
          <a:prstGeom prst="rect">
            <a:avLst/>
          </a:prstGeom>
        </p:spPr>
      </p:pic>
      <p:pic>
        <p:nvPicPr>
          <p:cNvPr id="19" name="Picture 18">
            <a:extLst>
              <a:ext uri="{FF2B5EF4-FFF2-40B4-BE49-F238E27FC236}">
                <a16:creationId xmlns:a16="http://schemas.microsoft.com/office/drawing/2014/main" xmlns="" id="{3F670C91-C6FE-4200-8686-E36285AA88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83968" y="4042800"/>
            <a:ext cx="504056" cy="496311"/>
          </a:xfrm>
          <a:prstGeom prst="rect">
            <a:avLst/>
          </a:prstGeom>
        </p:spPr>
      </p:pic>
      <p:pic>
        <p:nvPicPr>
          <p:cNvPr id="21" name="Picture 20">
            <a:extLst>
              <a:ext uri="{FF2B5EF4-FFF2-40B4-BE49-F238E27FC236}">
                <a16:creationId xmlns:a16="http://schemas.microsoft.com/office/drawing/2014/main" xmlns="" id="{B785EDA9-FB99-4DA8-BB1A-4DC3F00519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64088" y="4042800"/>
            <a:ext cx="504056" cy="496311"/>
          </a:xfrm>
          <a:prstGeom prst="rect">
            <a:avLst/>
          </a:prstGeom>
        </p:spPr>
      </p:pic>
      <p:sp>
        <p:nvSpPr>
          <p:cNvPr id="26" name="TextBox 25">
            <a:extLst>
              <a:ext uri="{FF2B5EF4-FFF2-40B4-BE49-F238E27FC236}">
                <a16:creationId xmlns:a16="http://schemas.microsoft.com/office/drawing/2014/main" xmlns="" id="{3CFE0CEF-4823-44E6-B838-DD8AFD4C8CC5}"/>
              </a:ext>
            </a:extLst>
          </p:cNvPr>
          <p:cNvSpPr txBox="1"/>
          <p:nvPr/>
        </p:nvSpPr>
        <p:spPr bwMode="auto">
          <a:xfrm>
            <a:off x="1583992" y="3403314"/>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7" name="TextBox 26">
            <a:extLst>
              <a:ext uri="{FF2B5EF4-FFF2-40B4-BE49-F238E27FC236}">
                <a16:creationId xmlns:a16="http://schemas.microsoft.com/office/drawing/2014/main" xmlns="" id="{6FBD1400-AD8C-4CE7-9941-77C1DF0158FF}"/>
              </a:ext>
            </a:extLst>
          </p:cNvPr>
          <p:cNvSpPr txBox="1"/>
          <p:nvPr/>
        </p:nvSpPr>
        <p:spPr bwMode="auto">
          <a:xfrm>
            <a:off x="2988000" y="3407128"/>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8" name="TextBox 27">
            <a:extLst>
              <a:ext uri="{FF2B5EF4-FFF2-40B4-BE49-F238E27FC236}">
                <a16:creationId xmlns:a16="http://schemas.microsoft.com/office/drawing/2014/main" xmlns="" id="{0513C1B2-E037-46DF-9970-B33D792A467B}"/>
              </a:ext>
            </a:extLst>
          </p:cNvPr>
          <p:cNvSpPr txBox="1"/>
          <p:nvPr/>
        </p:nvSpPr>
        <p:spPr bwMode="auto">
          <a:xfrm>
            <a:off x="3657592" y="3403313"/>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9" name="TextBox 28">
            <a:extLst>
              <a:ext uri="{FF2B5EF4-FFF2-40B4-BE49-F238E27FC236}">
                <a16:creationId xmlns:a16="http://schemas.microsoft.com/office/drawing/2014/main" xmlns="" id="{91DD57EB-724E-42D0-AF21-D6D77425459F}"/>
              </a:ext>
            </a:extLst>
          </p:cNvPr>
          <p:cNvSpPr txBox="1"/>
          <p:nvPr/>
        </p:nvSpPr>
        <p:spPr bwMode="auto">
          <a:xfrm>
            <a:off x="6429592" y="3403312"/>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0" name="TextBox 29">
            <a:extLst>
              <a:ext uri="{FF2B5EF4-FFF2-40B4-BE49-F238E27FC236}">
                <a16:creationId xmlns:a16="http://schemas.microsoft.com/office/drawing/2014/main" xmlns="" id="{D7C889D8-3BEA-42E8-BC04-2ECD4FA0432C}"/>
              </a:ext>
            </a:extLst>
          </p:cNvPr>
          <p:cNvSpPr txBox="1"/>
          <p:nvPr/>
        </p:nvSpPr>
        <p:spPr bwMode="auto">
          <a:xfrm>
            <a:off x="4374000" y="3407128"/>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31" name="TextBox 30">
            <a:extLst>
              <a:ext uri="{FF2B5EF4-FFF2-40B4-BE49-F238E27FC236}">
                <a16:creationId xmlns:a16="http://schemas.microsoft.com/office/drawing/2014/main" xmlns="" id="{3413B9C6-520B-4862-AD46-A2599A15F7F0}"/>
              </a:ext>
            </a:extLst>
          </p:cNvPr>
          <p:cNvSpPr txBox="1"/>
          <p:nvPr/>
        </p:nvSpPr>
        <p:spPr bwMode="auto">
          <a:xfrm>
            <a:off x="5756400" y="3407128"/>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Tree>
    <p:extLst>
      <p:ext uri="{BB962C8B-B14F-4D97-AF65-F5344CB8AC3E}">
        <p14:creationId xmlns:p14="http://schemas.microsoft.com/office/powerpoint/2010/main" val="7346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05556E-6 -4.44444E-6 L -0.11684 -0.10023 " pathEditMode="relative" rAng="0" ptsTypes="AA">
                                      <p:cBhvr>
                                        <p:cTn id="6" dur="1000" fill="hold"/>
                                        <p:tgtEl>
                                          <p:spTgt spid="18"/>
                                        </p:tgtEl>
                                        <p:attrNameLst>
                                          <p:attrName>ppt_x</p:attrName>
                                          <p:attrName>ppt_y</p:attrName>
                                        </p:attrNameLst>
                                      </p:cBhvr>
                                      <p:rCtr x="-5851" y="-5023"/>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05556E-6 -4.44444E-6 L 0.3033 -0.09907 " pathEditMode="relative" rAng="0" ptsTypes="AA">
                                      <p:cBhvr>
                                        <p:cTn id="10" dur="1000" fill="hold"/>
                                        <p:tgtEl>
                                          <p:spTgt spid="19"/>
                                        </p:tgtEl>
                                        <p:attrNameLst>
                                          <p:attrName>ppt_x</p:attrName>
                                          <p:attrName>ppt_y</p:attrName>
                                        </p:attrNameLst>
                                      </p:cBhvr>
                                      <p:rCtr x="15156" y="-4954"/>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2.5E-6 -4.44444E-6 L -0.04409 -0.09768 " pathEditMode="relative" rAng="0" ptsTypes="AA">
                                      <p:cBhvr>
                                        <p:cTn id="14" dur="1000" fill="hold"/>
                                        <p:tgtEl>
                                          <p:spTgt spid="21"/>
                                        </p:tgtEl>
                                        <p:attrNameLst>
                                          <p:attrName>ppt_x</p:attrName>
                                          <p:attrName>ppt_y</p:attrName>
                                        </p:attrNameLst>
                                      </p:cBhvr>
                                      <p:rCtr x="-2205" y="-4884"/>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4841AB5-A81E-4C17-8CFA-70E4BD6C87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4344" y="3164637"/>
            <a:ext cx="7175312" cy="768419"/>
          </a:xfrm>
          <a:prstGeom prst="rect">
            <a:avLst/>
          </a:prstGeom>
        </p:spPr>
      </p:pic>
      <p:sp>
        <p:nvSpPr>
          <p:cNvPr id="2" name="Text Placeholder 1"/>
          <p:cNvSpPr>
            <a:spLocks noGrp="1"/>
          </p:cNvSpPr>
          <p:nvPr>
            <p:ph type="body" sz="quarter" idx="11"/>
          </p:nvPr>
        </p:nvSpPr>
        <p:spPr/>
        <p:txBody>
          <a:bodyPr/>
          <a:lstStyle/>
          <a:p>
            <a:r>
              <a:rPr lang="en-GB" dirty="0"/>
              <a:t>1.4 Composition: 6–10 – step 2:4</a:t>
            </a:r>
          </a:p>
        </p:txBody>
      </p:sp>
      <p:pic>
        <p:nvPicPr>
          <p:cNvPr id="10" name="Picture 9">
            <a:extLst>
              <a:ext uri="{FF2B5EF4-FFF2-40B4-BE49-F238E27FC236}">
                <a16:creationId xmlns:a16="http://schemas.microsoft.com/office/drawing/2014/main" xmlns="" id="{C5F41CB9-D77B-4CBF-95FD-3EF9E76EA9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60800" y="3412800"/>
            <a:ext cx="460592" cy="528088"/>
          </a:xfrm>
          <a:prstGeom prst="rect">
            <a:avLst/>
          </a:prstGeom>
        </p:spPr>
      </p:pic>
      <p:sp>
        <p:nvSpPr>
          <p:cNvPr id="13" name="Rectangle 12">
            <a:extLst>
              <a:ext uri="{FF2B5EF4-FFF2-40B4-BE49-F238E27FC236}">
                <a16:creationId xmlns:a16="http://schemas.microsoft.com/office/drawing/2014/main" xmlns="" id="{80374D85-AAD0-4A48-8F25-1C91D4B49628}"/>
              </a:ext>
            </a:extLst>
          </p:cNvPr>
          <p:cNvSpPr/>
          <p:nvPr/>
        </p:nvSpPr>
        <p:spPr bwMode="auto">
          <a:xfrm>
            <a:off x="1115616" y="3207600"/>
            <a:ext cx="6876000" cy="174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3" name="Picture 32">
            <a:extLst>
              <a:ext uri="{FF2B5EF4-FFF2-40B4-BE49-F238E27FC236}">
                <a16:creationId xmlns:a16="http://schemas.microsoft.com/office/drawing/2014/main" xmlns="" id="{5BB374BE-273E-4D65-8A0E-1870BDD9E3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66"/>
          <a:stretch/>
        </p:blipFill>
        <p:spPr>
          <a:xfrm>
            <a:off x="5004048" y="3409200"/>
            <a:ext cx="504056" cy="528088"/>
          </a:xfrm>
          <a:prstGeom prst="rect">
            <a:avLst/>
          </a:prstGeom>
        </p:spPr>
      </p:pic>
      <p:pic>
        <p:nvPicPr>
          <p:cNvPr id="34" name="Picture 33">
            <a:extLst>
              <a:ext uri="{FF2B5EF4-FFF2-40B4-BE49-F238E27FC236}">
                <a16:creationId xmlns:a16="http://schemas.microsoft.com/office/drawing/2014/main" xmlns="" id="{DFFD4C45-4AF7-4E8F-AC66-2EEAB15F7E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010" r="-12512"/>
          <a:stretch/>
        </p:blipFill>
        <p:spPr>
          <a:xfrm>
            <a:off x="6012160" y="3380400"/>
            <a:ext cx="576064" cy="528088"/>
          </a:xfrm>
          <a:prstGeom prst="rect">
            <a:avLst/>
          </a:prstGeom>
        </p:spPr>
      </p:pic>
      <p:sp>
        <p:nvSpPr>
          <p:cNvPr id="38" name="TextBox 37">
            <a:extLst>
              <a:ext uri="{FF2B5EF4-FFF2-40B4-BE49-F238E27FC236}">
                <a16:creationId xmlns:a16="http://schemas.microsoft.com/office/drawing/2014/main" xmlns="" id="{AB03EE3C-C9FF-40D2-A505-6E95D7CCE2D6}"/>
              </a:ext>
            </a:extLst>
          </p:cNvPr>
          <p:cNvSpPr txBox="1"/>
          <p:nvPr/>
        </p:nvSpPr>
        <p:spPr bwMode="auto">
          <a:xfrm>
            <a:off x="1583992" y="3403082"/>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39" name="TextBox 38">
            <a:extLst>
              <a:ext uri="{FF2B5EF4-FFF2-40B4-BE49-F238E27FC236}">
                <a16:creationId xmlns:a16="http://schemas.microsoft.com/office/drawing/2014/main" xmlns="" id="{56C1C7DB-C7D2-4D20-8A5B-EF384C9C1F4E}"/>
              </a:ext>
            </a:extLst>
          </p:cNvPr>
          <p:cNvSpPr txBox="1"/>
          <p:nvPr/>
        </p:nvSpPr>
        <p:spPr bwMode="auto">
          <a:xfrm>
            <a:off x="2290036" y="3384915"/>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40" name="TextBox 39">
            <a:extLst>
              <a:ext uri="{FF2B5EF4-FFF2-40B4-BE49-F238E27FC236}">
                <a16:creationId xmlns:a16="http://schemas.microsoft.com/office/drawing/2014/main" xmlns="" id="{E27B38C1-11BD-4ECA-9C18-8674F05A21D6}"/>
              </a:ext>
            </a:extLst>
          </p:cNvPr>
          <p:cNvSpPr txBox="1"/>
          <p:nvPr/>
        </p:nvSpPr>
        <p:spPr bwMode="auto">
          <a:xfrm>
            <a:off x="3657592" y="3403081"/>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42" name="TextBox 41">
            <a:extLst>
              <a:ext uri="{FF2B5EF4-FFF2-40B4-BE49-F238E27FC236}">
                <a16:creationId xmlns:a16="http://schemas.microsoft.com/office/drawing/2014/main" xmlns="" id="{BAE346CB-1877-451F-BD0A-E6DF18C6709D}"/>
              </a:ext>
            </a:extLst>
          </p:cNvPr>
          <p:cNvSpPr txBox="1"/>
          <p:nvPr/>
        </p:nvSpPr>
        <p:spPr bwMode="auto">
          <a:xfrm>
            <a:off x="4374000" y="3406896"/>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43" name="TextBox 42">
            <a:extLst>
              <a:ext uri="{FF2B5EF4-FFF2-40B4-BE49-F238E27FC236}">
                <a16:creationId xmlns:a16="http://schemas.microsoft.com/office/drawing/2014/main" xmlns="" id="{CEA3A328-0924-411F-AAB9-E452EF109BFB}"/>
              </a:ext>
            </a:extLst>
          </p:cNvPr>
          <p:cNvSpPr txBox="1"/>
          <p:nvPr/>
        </p:nvSpPr>
        <p:spPr bwMode="auto">
          <a:xfrm>
            <a:off x="5064004" y="3403080"/>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44" name="TextBox 43">
            <a:extLst>
              <a:ext uri="{FF2B5EF4-FFF2-40B4-BE49-F238E27FC236}">
                <a16:creationId xmlns:a16="http://schemas.microsoft.com/office/drawing/2014/main" xmlns="" id="{003A9E3C-FD90-44B1-A9CB-CDCAC71688CA}"/>
              </a:ext>
            </a:extLst>
          </p:cNvPr>
          <p:cNvSpPr txBox="1"/>
          <p:nvPr/>
        </p:nvSpPr>
        <p:spPr bwMode="auto">
          <a:xfrm>
            <a:off x="6444208" y="3404968"/>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pic>
        <p:nvPicPr>
          <p:cNvPr id="53" name="Picture 52">
            <a:extLst>
              <a:ext uri="{FF2B5EF4-FFF2-40B4-BE49-F238E27FC236}">
                <a16:creationId xmlns:a16="http://schemas.microsoft.com/office/drawing/2014/main" xmlns="" id="{8E160D52-F56F-4F31-B59A-27484263B5E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184068" y="3177803"/>
            <a:ext cx="72008" cy="207112"/>
          </a:xfrm>
          <a:prstGeom prst="rect">
            <a:avLst/>
          </a:prstGeom>
        </p:spPr>
      </p:pic>
      <p:pic>
        <p:nvPicPr>
          <p:cNvPr id="55" name="Picture 54">
            <a:extLst>
              <a:ext uri="{FF2B5EF4-FFF2-40B4-BE49-F238E27FC236}">
                <a16:creationId xmlns:a16="http://schemas.microsoft.com/office/drawing/2014/main" xmlns="" id="{76D5E1CF-B640-49E0-8404-6FA0F975E03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28184" y="3175274"/>
            <a:ext cx="72008" cy="207112"/>
          </a:xfrm>
          <a:prstGeom prst="rect">
            <a:avLst/>
          </a:prstGeom>
        </p:spPr>
      </p:pic>
      <p:pic>
        <p:nvPicPr>
          <p:cNvPr id="60" name="Picture 59">
            <a:extLst>
              <a:ext uri="{FF2B5EF4-FFF2-40B4-BE49-F238E27FC236}">
                <a16:creationId xmlns:a16="http://schemas.microsoft.com/office/drawing/2014/main" xmlns="" id="{13EF3306-E18B-4A36-8A00-A97BFB8061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408400" y="3178168"/>
            <a:ext cx="72008" cy="207112"/>
          </a:xfrm>
          <a:prstGeom prst="rect">
            <a:avLst/>
          </a:prstGeom>
        </p:spPr>
      </p:pic>
    </p:spTree>
    <p:extLst>
      <p:ext uri="{BB962C8B-B14F-4D97-AF65-F5344CB8AC3E}">
        <p14:creationId xmlns:p14="http://schemas.microsoft.com/office/powerpoint/2010/main" val="259730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1.11111E-6 L 0.07239 -1.11111E-6 " pathEditMode="relative" rAng="0" ptsTypes="AA">
                                      <p:cBhvr>
                                        <p:cTn id="6" dur="1000" fill="hold"/>
                                        <p:tgtEl>
                                          <p:spTgt spid="10"/>
                                        </p:tgtEl>
                                        <p:attrNameLst>
                                          <p:attrName>ppt_x</p:attrName>
                                          <p:attrName>ppt_y</p:attrName>
                                        </p:attrNameLst>
                                      </p:cBhvr>
                                      <p:rCtr x="3611" y="0"/>
                                    </p:animMotion>
                                  </p:childTnLst>
                                </p:cTn>
                              </p:par>
                              <p:par>
                                <p:cTn id="7" presetID="63" presetClass="path" presetSubtype="0" accel="50000" decel="50000" fill="hold" nodeType="withEffect">
                                  <p:stCondLst>
                                    <p:cond delay="0"/>
                                  </p:stCondLst>
                                  <p:childTnLst>
                                    <p:animMotion origin="layout" path="M -1.38889E-6 -2.22222E-6 L 0.07534 -2.22222E-6 " pathEditMode="relative" rAng="0" ptsTypes="AA">
                                      <p:cBhvr>
                                        <p:cTn id="8" dur="1000" fill="hold"/>
                                        <p:tgtEl>
                                          <p:spTgt spid="60"/>
                                        </p:tgtEl>
                                        <p:attrNameLst>
                                          <p:attrName>ppt_x</p:attrName>
                                          <p:attrName>ppt_y</p:attrName>
                                        </p:attrNameLst>
                                      </p:cBhvr>
                                      <p:rCtr x="3542" y="0"/>
                                    </p:animMotion>
                                  </p:childTnLst>
                                </p:cTn>
                              </p:par>
                            </p:childTnLst>
                          </p:cTn>
                        </p:par>
                        <p:par>
                          <p:cTn id="9" fill="hold">
                            <p:stCondLst>
                              <p:cond delay="1000"/>
                            </p:stCondLst>
                            <p:childTnLst>
                              <p:par>
                                <p:cTn id="10" presetID="63" presetClass="path" presetSubtype="0" accel="50000" decel="50000" fill="hold" nodeType="afterEffect">
                                  <p:stCondLst>
                                    <p:cond delay="500"/>
                                  </p:stCondLst>
                                  <p:childTnLst>
                                    <p:animMotion origin="layout" path="M 3.61111E-6 1.85185E-6 L 0.07482 1.85185E-6 " pathEditMode="relative" rAng="0" ptsTypes="AA">
                                      <p:cBhvr>
                                        <p:cTn id="11" dur="1000" fill="hold"/>
                                        <p:tgtEl>
                                          <p:spTgt spid="33"/>
                                        </p:tgtEl>
                                        <p:attrNameLst>
                                          <p:attrName>ppt_x</p:attrName>
                                          <p:attrName>ppt_y</p:attrName>
                                        </p:attrNameLst>
                                      </p:cBhvr>
                                      <p:rCtr x="3733" y="0"/>
                                    </p:animMotion>
                                  </p:childTnLst>
                                </p:cTn>
                              </p:par>
                              <p:par>
                                <p:cTn id="12" presetID="63" presetClass="path" presetSubtype="0" accel="50000" decel="50000" fill="hold" nodeType="withEffect">
                                  <p:stCondLst>
                                    <p:cond delay="500"/>
                                  </p:stCondLst>
                                  <p:childTnLst>
                                    <p:animMotion origin="layout" path="M -3.33333E-6 -2.22222E-6 L 0.07483 -2.22222E-6 " pathEditMode="relative" rAng="0" ptsTypes="AA">
                                      <p:cBhvr>
                                        <p:cTn id="13" dur="1000" fill="hold"/>
                                        <p:tgtEl>
                                          <p:spTgt spid="53"/>
                                        </p:tgtEl>
                                        <p:attrNameLst>
                                          <p:attrName>ppt_x</p:attrName>
                                          <p:attrName>ppt_y</p:attrName>
                                        </p:attrNameLst>
                                      </p:cBhvr>
                                      <p:rCtr x="3733" y="0"/>
                                    </p:animMotion>
                                  </p:childTnLst>
                                </p:cTn>
                              </p:par>
                            </p:childTnLst>
                          </p:cTn>
                        </p:par>
                        <p:par>
                          <p:cTn id="14" fill="hold">
                            <p:stCondLst>
                              <p:cond delay="2500"/>
                            </p:stCondLst>
                            <p:childTnLst>
                              <p:par>
                                <p:cTn id="15" presetID="63" presetClass="path" presetSubtype="0" accel="50000" decel="50000" fill="hold" nodeType="afterEffect">
                                  <p:stCondLst>
                                    <p:cond delay="500"/>
                                  </p:stCondLst>
                                  <p:childTnLst>
                                    <p:animMotion origin="layout" path="M 1.11111E-6 0 L 0.11042 0 " pathEditMode="relative" rAng="0" ptsTypes="AA">
                                      <p:cBhvr>
                                        <p:cTn id="16" dur="1000" fill="hold"/>
                                        <p:tgtEl>
                                          <p:spTgt spid="34"/>
                                        </p:tgtEl>
                                        <p:attrNameLst>
                                          <p:attrName>ppt_x</p:attrName>
                                          <p:attrName>ppt_y</p:attrName>
                                        </p:attrNameLst>
                                      </p:cBhvr>
                                      <p:rCtr x="5521" y="0"/>
                                    </p:animMotion>
                                  </p:childTnLst>
                                </p:cTn>
                              </p:par>
                              <p:par>
                                <p:cTn id="17" presetID="63" presetClass="path" presetSubtype="0" accel="50000" decel="50000" fill="hold" nodeType="withEffect">
                                  <p:stCondLst>
                                    <p:cond delay="500"/>
                                  </p:stCondLst>
                                  <p:childTnLst>
                                    <p:animMotion origin="layout" path="M 5.55556E-7 7.40741E-7 L 0.11042 7.40741E-7 " pathEditMode="relative" rAng="0" ptsTypes="AA">
                                      <p:cBhvr>
                                        <p:cTn id="18" dur="1000" fill="hold"/>
                                        <p:tgtEl>
                                          <p:spTgt spid="55"/>
                                        </p:tgtEl>
                                        <p:attrNameLst>
                                          <p:attrName>ppt_x</p:attrName>
                                          <p:attrName>ppt_y</p:attrName>
                                        </p:attrNameLst>
                                      </p:cBhvr>
                                      <p:rCtr x="5521" y="0"/>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4841AB5-A81E-4C17-8CFA-70E4BD6C87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4344" y="3013200"/>
            <a:ext cx="7175312" cy="814507"/>
          </a:xfrm>
          <a:prstGeom prst="rect">
            <a:avLst/>
          </a:prstGeom>
        </p:spPr>
      </p:pic>
      <p:sp>
        <p:nvSpPr>
          <p:cNvPr id="2" name="Text Placeholder 1"/>
          <p:cNvSpPr>
            <a:spLocks noGrp="1"/>
          </p:cNvSpPr>
          <p:nvPr>
            <p:ph type="body" sz="quarter" idx="11"/>
          </p:nvPr>
        </p:nvSpPr>
        <p:spPr/>
        <p:txBody>
          <a:bodyPr/>
          <a:lstStyle/>
          <a:p>
            <a:r>
              <a:rPr lang="en-GB" dirty="0"/>
              <a:t>1.4 Composition: 6–10 – step 2:4</a:t>
            </a:r>
          </a:p>
        </p:txBody>
      </p:sp>
      <p:pic>
        <p:nvPicPr>
          <p:cNvPr id="35" name="Picture 34">
            <a:extLst>
              <a:ext uri="{FF2B5EF4-FFF2-40B4-BE49-F238E27FC236}">
                <a16:creationId xmlns:a16="http://schemas.microsoft.com/office/drawing/2014/main" xmlns="" id="{5F2BB2EE-3A2F-42EB-A798-409CF92570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977"/>
          <a:stretch/>
        </p:blipFill>
        <p:spPr>
          <a:xfrm>
            <a:off x="5652120" y="3380329"/>
            <a:ext cx="576064" cy="576064"/>
          </a:xfrm>
          <a:prstGeom prst="rect">
            <a:avLst/>
          </a:prstGeom>
        </p:spPr>
      </p:pic>
      <p:pic>
        <p:nvPicPr>
          <p:cNvPr id="36" name="Picture 35">
            <a:extLst>
              <a:ext uri="{FF2B5EF4-FFF2-40B4-BE49-F238E27FC236}">
                <a16:creationId xmlns:a16="http://schemas.microsoft.com/office/drawing/2014/main" xmlns="" id="{4A7A9E8F-2802-460D-8009-AA1C0B64DD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977"/>
          <a:stretch/>
        </p:blipFill>
        <p:spPr>
          <a:xfrm>
            <a:off x="4283968" y="3380329"/>
            <a:ext cx="576064" cy="576064"/>
          </a:xfrm>
          <a:prstGeom prst="rect">
            <a:avLst/>
          </a:prstGeom>
        </p:spPr>
      </p:pic>
      <p:pic>
        <p:nvPicPr>
          <p:cNvPr id="37" name="Picture 36">
            <a:extLst>
              <a:ext uri="{FF2B5EF4-FFF2-40B4-BE49-F238E27FC236}">
                <a16:creationId xmlns:a16="http://schemas.microsoft.com/office/drawing/2014/main" xmlns="" id="{EEB7D8DE-57C6-420E-9BCD-DA0C761DDA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9977"/>
          <a:stretch/>
        </p:blipFill>
        <p:spPr>
          <a:xfrm>
            <a:off x="2915816" y="3380329"/>
            <a:ext cx="576064" cy="576064"/>
          </a:xfrm>
          <a:prstGeom prst="rect">
            <a:avLst/>
          </a:prstGeom>
        </p:spPr>
      </p:pic>
      <p:sp>
        <p:nvSpPr>
          <p:cNvPr id="45" name="TextBox 44">
            <a:extLst>
              <a:ext uri="{FF2B5EF4-FFF2-40B4-BE49-F238E27FC236}">
                <a16:creationId xmlns:a16="http://schemas.microsoft.com/office/drawing/2014/main" xmlns="" id="{6784AA59-DC08-4550-9DEF-D7EECE2A5624}"/>
              </a:ext>
            </a:extLst>
          </p:cNvPr>
          <p:cNvSpPr txBox="1"/>
          <p:nvPr/>
        </p:nvSpPr>
        <p:spPr bwMode="auto">
          <a:xfrm>
            <a:off x="1583992" y="3395570"/>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46" name="TextBox 45">
            <a:extLst>
              <a:ext uri="{FF2B5EF4-FFF2-40B4-BE49-F238E27FC236}">
                <a16:creationId xmlns:a16="http://schemas.microsoft.com/office/drawing/2014/main" xmlns="" id="{E79B5491-A066-4C60-B435-9A42CF4A0847}"/>
              </a:ext>
            </a:extLst>
          </p:cNvPr>
          <p:cNvSpPr txBox="1"/>
          <p:nvPr/>
        </p:nvSpPr>
        <p:spPr bwMode="auto">
          <a:xfrm>
            <a:off x="2988000" y="3399384"/>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48" name="TextBox 47">
            <a:extLst>
              <a:ext uri="{FF2B5EF4-FFF2-40B4-BE49-F238E27FC236}">
                <a16:creationId xmlns:a16="http://schemas.microsoft.com/office/drawing/2014/main" xmlns="" id="{2131FD74-0814-45FF-AB0F-07F8E79AB980}"/>
              </a:ext>
            </a:extLst>
          </p:cNvPr>
          <p:cNvSpPr txBox="1"/>
          <p:nvPr/>
        </p:nvSpPr>
        <p:spPr bwMode="auto">
          <a:xfrm>
            <a:off x="6429592" y="3395568"/>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49" name="TextBox 48">
            <a:extLst>
              <a:ext uri="{FF2B5EF4-FFF2-40B4-BE49-F238E27FC236}">
                <a16:creationId xmlns:a16="http://schemas.microsoft.com/office/drawing/2014/main" xmlns="" id="{1BB0F900-2632-4D01-946A-2D2A15619C55}"/>
              </a:ext>
            </a:extLst>
          </p:cNvPr>
          <p:cNvSpPr txBox="1"/>
          <p:nvPr/>
        </p:nvSpPr>
        <p:spPr bwMode="auto">
          <a:xfrm>
            <a:off x="4374000" y="3399384"/>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50" name="TextBox 49">
            <a:extLst>
              <a:ext uri="{FF2B5EF4-FFF2-40B4-BE49-F238E27FC236}">
                <a16:creationId xmlns:a16="http://schemas.microsoft.com/office/drawing/2014/main" xmlns="" id="{BAE089F1-0AA2-4CA5-8D73-BA439A28DDAA}"/>
              </a:ext>
            </a:extLst>
          </p:cNvPr>
          <p:cNvSpPr txBox="1"/>
          <p:nvPr/>
        </p:nvSpPr>
        <p:spPr bwMode="auto">
          <a:xfrm>
            <a:off x="5756400" y="3399384"/>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52" name="TextBox 51">
            <a:extLst>
              <a:ext uri="{FF2B5EF4-FFF2-40B4-BE49-F238E27FC236}">
                <a16:creationId xmlns:a16="http://schemas.microsoft.com/office/drawing/2014/main" xmlns="" id="{6CF0685F-3FC0-407B-AFCB-83F5D67F8B2D}"/>
              </a:ext>
            </a:extLst>
          </p:cNvPr>
          <p:cNvSpPr txBox="1"/>
          <p:nvPr/>
        </p:nvSpPr>
        <p:spPr bwMode="auto">
          <a:xfrm>
            <a:off x="7142400" y="3410351"/>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59" name="Rectangle 58">
            <a:extLst>
              <a:ext uri="{FF2B5EF4-FFF2-40B4-BE49-F238E27FC236}">
                <a16:creationId xmlns:a16="http://schemas.microsoft.com/office/drawing/2014/main" xmlns="" id="{E22A1131-E180-4EA7-A7DC-30B27FD57E27}"/>
              </a:ext>
            </a:extLst>
          </p:cNvPr>
          <p:cNvSpPr/>
          <p:nvPr/>
        </p:nvSpPr>
        <p:spPr bwMode="auto">
          <a:xfrm>
            <a:off x="1229276" y="3207600"/>
            <a:ext cx="6552728" cy="174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6" name="Picture 55">
            <a:extLst>
              <a:ext uri="{FF2B5EF4-FFF2-40B4-BE49-F238E27FC236}">
                <a16:creationId xmlns:a16="http://schemas.microsoft.com/office/drawing/2014/main" xmlns="" id="{4BC2ED14-9DE6-49F7-81C2-ACF1A695811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119640" y="3173217"/>
            <a:ext cx="72008" cy="207112"/>
          </a:xfrm>
          <a:prstGeom prst="rect">
            <a:avLst/>
          </a:prstGeom>
        </p:spPr>
      </p:pic>
      <p:pic>
        <p:nvPicPr>
          <p:cNvPr id="57" name="Picture 56">
            <a:extLst>
              <a:ext uri="{FF2B5EF4-FFF2-40B4-BE49-F238E27FC236}">
                <a16:creationId xmlns:a16="http://schemas.microsoft.com/office/drawing/2014/main" xmlns="" id="{5F6FB13A-124B-4978-922B-5A65B3CDD3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05640" y="3173217"/>
            <a:ext cx="72008" cy="207112"/>
          </a:xfrm>
          <a:prstGeom prst="rect">
            <a:avLst/>
          </a:prstGeom>
        </p:spPr>
      </p:pic>
      <p:pic>
        <p:nvPicPr>
          <p:cNvPr id="58" name="Picture 57">
            <a:extLst>
              <a:ext uri="{FF2B5EF4-FFF2-40B4-BE49-F238E27FC236}">
                <a16:creationId xmlns:a16="http://schemas.microsoft.com/office/drawing/2014/main" xmlns="" id="{87BD0FE9-CFDB-45A1-A3BC-4ADD69D5E62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888040" y="3173217"/>
            <a:ext cx="72008" cy="207112"/>
          </a:xfrm>
          <a:prstGeom prst="rect">
            <a:avLst/>
          </a:prstGeom>
        </p:spPr>
      </p:pic>
    </p:spTree>
    <p:extLst>
      <p:ext uri="{BB962C8B-B14F-4D97-AF65-F5344CB8AC3E}">
        <p14:creationId xmlns:p14="http://schemas.microsoft.com/office/powerpoint/2010/main" val="363538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6 1.11111E-6 L -0.07865 1.11111E-6 " pathEditMode="relative" rAng="0" ptsTypes="AA">
                                      <p:cBhvr>
                                        <p:cTn id="6" dur="1000" fill="hold"/>
                                        <p:tgtEl>
                                          <p:spTgt spid="37"/>
                                        </p:tgtEl>
                                        <p:attrNameLst>
                                          <p:attrName>ppt_x</p:attrName>
                                          <p:attrName>ppt_y</p:attrName>
                                        </p:attrNameLst>
                                      </p:cBhvr>
                                      <p:rCtr x="-3941" y="0"/>
                                    </p:animMotion>
                                  </p:childTnLst>
                                </p:cTn>
                              </p:par>
                              <p:par>
                                <p:cTn id="7" presetID="35" presetClass="path" presetSubtype="0" accel="50000" decel="50000" fill="hold" nodeType="withEffect">
                                  <p:stCondLst>
                                    <p:cond delay="0"/>
                                  </p:stCondLst>
                                  <p:childTnLst>
                                    <p:animMotion origin="layout" path="M 4.72222E-6 2.22222E-6 L -0.07865 2.22222E-6 " pathEditMode="relative" rAng="0" ptsTypes="AA">
                                      <p:cBhvr>
                                        <p:cTn id="8" dur="1000" fill="hold"/>
                                        <p:tgtEl>
                                          <p:spTgt spid="56"/>
                                        </p:tgtEl>
                                        <p:attrNameLst>
                                          <p:attrName>ppt_x</p:attrName>
                                          <p:attrName>ppt_y</p:attrName>
                                        </p:attrNameLst>
                                      </p:cBhvr>
                                      <p:rCtr x="-3941" y="0"/>
                                    </p:animMotion>
                                  </p:childTnLst>
                                </p:cTn>
                              </p:par>
                            </p:childTnLst>
                          </p:cTn>
                        </p:par>
                        <p:par>
                          <p:cTn id="9" fill="hold">
                            <p:stCondLst>
                              <p:cond delay="1000"/>
                            </p:stCondLst>
                            <p:childTnLst>
                              <p:par>
                                <p:cTn id="10" presetID="35" presetClass="path" presetSubtype="0" accel="50000" decel="50000" fill="hold" nodeType="afterEffect">
                                  <p:stCondLst>
                                    <p:cond delay="500"/>
                                  </p:stCondLst>
                                  <p:childTnLst>
                                    <p:animMotion origin="layout" path="M 0 -2.22222E-6 L -0.07882 -2.22222E-6 " pathEditMode="relative" rAng="0" ptsTypes="AA">
                                      <p:cBhvr>
                                        <p:cTn id="11" dur="1000" fill="hold"/>
                                        <p:tgtEl>
                                          <p:spTgt spid="36"/>
                                        </p:tgtEl>
                                        <p:attrNameLst>
                                          <p:attrName>ppt_x</p:attrName>
                                          <p:attrName>ppt_y</p:attrName>
                                        </p:attrNameLst>
                                      </p:cBhvr>
                                      <p:rCtr x="-3941" y="0"/>
                                    </p:animMotion>
                                  </p:childTnLst>
                                </p:cTn>
                              </p:par>
                              <p:par>
                                <p:cTn id="12" presetID="35" presetClass="path" presetSubtype="0" accel="50000" decel="50000" fill="hold" nodeType="withEffect">
                                  <p:stCondLst>
                                    <p:cond delay="500"/>
                                  </p:stCondLst>
                                  <p:childTnLst>
                                    <p:animMotion origin="layout" path="M -1.38889E-6 2.22222E-6 L -0.07882 2.22222E-6 " pathEditMode="relative" rAng="0" ptsTypes="AA">
                                      <p:cBhvr>
                                        <p:cTn id="13" dur="1000" fill="hold"/>
                                        <p:tgtEl>
                                          <p:spTgt spid="57"/>
                                        </p:tgtEl>
                                        <p:attrNameLst>
                                          <p:attrName>ppt_x</p:attrName>
                                          <p:attrName>ppt_y</p:attrName>
                                        </p:attrNameLst>
                                      </p:cBhvr>
                                      <p:rCtr x="-3941" y="0"/>
                                    </p:animMotion>
                                  </p:childTnLst>
                                </p:cTn>
                              </p:par>
                            </p:childTnLst>
                          </p:cTn>
                        </p:par>
                        <p:par>
                          <p:cTn id="14" fill="hold">
                            <p:stCondLst>
                              <p:cond delay="2500"/>
                            </p:stCondLst>
                            <p:childTnLst>
                              <p:par>
                                <p:cTn id="15" presetID="35" presetClass="path" presetSubtype="0" accel="50000" decel="50000" fill="hold" nodeType="afterEffect">
                                  <p:stCondLst>
                                    <p:cond delay="500"/>
                                  </p:stCondLst>
                                  <p:childTnLst>
                                    <p:animMotion origin="layout" path="M 8.33333E-7 -2.22222E-6 L -0.07865 -2.22222E-6 " pathEditMode="relative" rAng="0" ptsTypes="AA">
                                      <p:cBhvr>
                                        <p:cTn id="16" dur="1000" fill="hold"/>
                                        <p:tgtEl>
                                          <p:spTgt spid="35"/>
                                        </p:tgtEl>
                                        <p:attrNameLst>
                                          <p:attrName>ppt_x</p:attrName>
                                          <p:attrName>ppt_y</p:attrName>
                                        </p:attrNameLst>
                                      </p:cBhvr>
                                      <p:rCtr x="-3941" y="0"/>
                                    </p:animMotion>
                                  </p:childTnLst>
                                </p:cTn>
                              </p:par>
                              <p:par>
                                <p:cTn id="17" presetID="35" presetClass="path" presetSubtype="0" accel="50000" decel="50000" fill="hold" nodeType="withEffect">
                                  <p:stCondLst>
                                    <p:cond delay="500"/>
                                  </p:stCondLst>
                                  <p:childTnLst>
                                    <p:animMotion origin="layout" path="M -3.05556E-6 2.22222E-6 L -0.07882 2.22222E-6 " pathEditMode="relative" rAng="0" ptsTypes="AA">
                                      <p:cBhvr>
                                        <p:cTn id="18" dur="1000" fill="hold"/>
                                        <p:tgtEl>
                                          <p:spTgt spid="58"/>
                                        </p:tgtEl>
                                        <p:attrNameLst>
                                          <p:attrName>ppt_x</p:attrName>
                                          <p:attrName>ppt_y</p:attrName>
                                        </p:attrNameLst>
                                      </p:cBhvr>
                                      <p:rCtr x="-3941" y="0"/>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P spid="49" grpId="0"/>
      <p:bldP spid="50"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2:6</a:t>
            </a:r>
          </a:p>
        </p:txBody>
      </p:sp>
      <p:pic>
        <p:nvPicPr>
          <p:cNvPr id="34" name="Picture 33">
            <a:extLst>
              <a:ext uri="{FF2B5EF4-FFF2-40B4-BE49-F238E27FC236}">
                <a16:creationId xmlns:a16="http://schemas.microsoft.com/office/drawing/2014/main" xmlns="" id="{E3D6D682-F264-4901-806F-E7582392A6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4344" y="3013200"/>
            <a:ext cx="7175312" cy="814507"/>
          </a:xfrm>
          <a:prstGeom prst="rect">
            <a:avLst/>
          </a:prstGeom>
        </p:spPr>
      </p:pic>
      <p:pic>
        <p:nvPicPr>
          <p:cNvPr id="39" name="Picture 38">
            <a:extLst>
              <a:ext uri="{FF2B5EF4-FFF2-40B4-BE49-F238E27FC236}">
                <a16:creationId xmlns:a16="http://schemas.microsoft.com/office/drawing/2014/main" xmlns="" id="{0A815A4A-C37F-45C6-883C-DA22E39E75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977"/>
          <a:stretch/>
        </p:blipFill>
        <p:spPr>
          <a:xfrm>
            <a:off x="4283968" y="3380329"/>
            <a:ext cx="576064" cy="576064"/>
          </a:xfrm>
          <a:prstGeom prst="rect">
            <a:avLst/>
          </a:prstGeom>
        </p:spPr>
      </p:pic>
      <p:sp>
        <p:nvSpPr>
          <p:cNvPr id="41" name="TextBox 40">
            <a:extLst>
              <a:ext uri="{FF2B5EF4-FFF2-40B4-BE49-F238E27FC236}">
                <a16:creationId xmlns:a16="http://schemas.microsoft.com/office/drawing/2014/main" xmlns="" id="{F04392F8-9D5C-4E68-9B57-8F2B81E54D40}"/>
              </a:ext>
            </a:extLst>
          </p:cNvPr>
          <p:cNvSpPr txBox="1"/>
          <p:nvPr/>
        </p:nvSpPr>
        <p:spPr bwMode="auto">
          <a:xfrm>
            <a:off x="1583992" y="3395570"/>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42" name="TextBox 41">
            <a:extLst>
              <a:ext uri="{FF2B5EF4-FFF2-40B4-BE49-F238E27FC236}">
                <a16:creationId xmlns:a16="http://schemas.microsoft.com/office/drawing/2014/main" xmlns="" id="{E49EE571-06AD-4E0B-BF00-B86FB9EF4077}"/>
              </a:ext>
            </a:extLst>
          </p:cNvPr>
          <p:cNvSpPr txBox="1"/>
          <p:nvPr/>
        </p:nvSpPr>
        <p:spPr bwMode="auto">
          <a:xfrm>
            <a:off x="2988000" y="3399384"/>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43" name="TextBox 42">
            <a:extLst>
              <a:ext uri="{FF2B5EF4-FFF2-40B4-BE49-F238E27FC236}">
                <a16:creationId xmlns:a16="http://schemas.microsoft.com/office/drawing/2014/main" xmlns="" id="{0833A2C7-F341-41D2-A6CA-B96CC43E2CA7}"/>
              </a:ext>
            </a:extLst>
          </p:cNvPr>
          <p:cNvSpPr txBox="1"/>
          <p:nvPr/>
        </p:nvSpPr>
        <p:spPr bwMode="auto">
          <a:xfrm>
            <a:off x="6429592" y="3395568"/>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44" name="TextBox 43">
            <a:extLst>
              <a:ext uri="{FF2B5EF4-FFF2-40B4-BE49-F238E27FC236}">
                <a16:creationId xmlns:a16="http://schemas.microsoft.com/office/drawing/2014/main" xmlns="" id="{CFF898DC-E2BC-4C3B-A4E5-4610534EA878}"/>
              </a:ext>
            </a:extLst>
          </p:cNvPr>
          <p:cNvSpPr txBox="1"/>
          <p:nvPr/>
        </p:nvSpPr>
        <p:spPr bwMode="auto">
          <a:xfrm>
            <a:off x="4374000" y="3399384"/>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51" name="TextBox 50">
            <a:extLst>
              <a:ext uri="{FF2B5EF4-FFF2-40B4-BE49-F238E27FC236}">
                <a16:creationId xmlns:a16="http://schemas.microsoft.com/office/drawing/2014/main" xmlns="" id="{EE94683B-5859-44C3-B777-5F80B43012E2}"/>
              </a:ext>
            </a:extLst>
          </p:cNvPr>
          <p:cNvSpPr txBox="1"/>
          <p:nvPr/>
        </p:nvSpPr>
        <p:spPr bwMode="auto">
          <a:xfrm>
            <a:off x="7142400" y="3410351"/>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53" name="Rectangle 52">
            <a:extLst>
              <a:ext uri="{FF2B5EF4-FFF2-40B4-BE49-F238E27FC236}">
                <a16:creationId xmlns:a16="http://schemas.microsoft.com/office/drawing/2014/main" xmlns="" id="{C02F5A6F-4D3C-4D31-AA78-26BF3AE0D98C}"/>
              </a:ext>
            </a:extLst>
          </p:cNvPr>
          <p:cNvSpPr/>
          <p:nvPr/>
        </p:nvSpPr>
        <p:spPr bwMode="auto">
          <a:xfrm>
            <a:off x="1229276" y="3207600"/>
            <a:ext cx="6552728" cy="174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4" name="Picture 53">
            <a:extLst>
              <a:ext uri="{FF2B5EF4-FFF2-40B4-BE49-F238E27FC236}">
                <a16:creationId xmlns:a16="http://schemas.microsoft.com/office/drawing/2014/main" xmlns="" id="{7E46F092-9F84-4CA0-BAE2-ED5AFF4AF8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19640" y="3173217"/>
            <a:ext cx="72008" cy="207112"/>
          </a:xfrm>
          <a:prstGeom prst="rect">
            <a:avLst/>
          </a:prstGeom>
        </p:spPr>
      </p:pic>
      <p:pic>
        <p:nvPicPr>
          <p:cNvPr id="55" name="Picture 54">
            <a:extLst>
              <a:ext uri="{FF2B5EF4-FFF2-40B4-BE49-F238E27FC236}">
                <a16:creationId xmlns:a16="http://schemas.microsoft.com/office/drawing/2014/main" xmlns="" id="{802B0FD6-4D36-4298-B217-DD5209DA7F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505640" y="3173217"/>
            <a:ext cx="72008" cy="207112"/>
          </a:xfrm>
          <a:prstGeom prst="rect">
            <a:avLst/>
          </a:prstGeom>
        </p:spPr>
      </p:pic>
      <p:pic>
        <p:nvPicPr>
          <p:cNvPr id="60" name="Picture 59">
            <a:extLst>
              <a:ext uri="{FF2B5EF4-FFF2-40B4-BE49-F238E27FC236}">
                <a16:creationId xmlns:a16="http://schemas.microsoft.com/office/drawing/2014/main" xmlns="" id="{193C453E-A00A-493C-8E23-42EC3BD532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88040" y="3173217"/>
            <a:ext cx="72008" cy="207112"/>
          </a:xfrm>
          <a:prstGeom prst="rect">
            <a:avLst/>
          </a:prstGeom>
        </p:spPr>
      </p:pic>
      <p:sp>
        <p:nvSpPr>
          <p:cNvPr id="61" name="TextBox 60">
            <a:extLst>
              <a:ext uri="{FF2B5EF4-FFF2-40B4-BE49-F238E27FC236}">
                <a16:creationId xmlns:a16="http://schemas.microsoft.com/office/drawing/2014/main" xmlns="" id="{3CCB40A0-93D5-4D09-BA23-9B4462512CB4}"/>
              </a:ext>
            </a:extLst>
          </p:cNvPr>
          <p:cNvSpPr txBox="1"/>
          <p:nvPr/>
        </p:nvSpPr>
        <p:spPr bwMode="auto">
          <a:xfrm>
            <a:off x="2296800" y="3410350"/>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62" name="TextBox 61">
            <a:extLst>
              <a:ext uri="{FF2B5EF4-FFF2-40B4-BE49-F238E27FC236}">
                <a16:creationId xmlns:a16="http://schemas.microsoft.com/office/drawing/2014/main" xmlns="" id="{5B030F49-B55C-42EB-9559-24507A3E415E}"/>
              </a:ext>
            </a:extLst>
          </p:cNvPr>
          <p:cNvSpPr txBox="1"/>
          <p:nvPr/>
        </p:nvSpPr>
        <p:spPr bwMode="auto">
          <a:xfrm>
            <a:off x="5774609" y="3394830"/>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64" name="TextBox 63">
            <a:extLst>
              <a:ext uri="{FF2B5EF4-FFF2-40B4-BE49-F238E27FC236}">
                <a16:creationId xmlns:a16="http://schemas.microsoft.com/office/drawing/2014/main" xmlns="" id="{BDDC3747-11E4-41F5-BA42-B43B6F2DA9B6}"/>
              </a:ext>
            </a:extLst>
          </p:cNvPr>
          <p:cNvSpPr txBox="1"/>
          <p:nvPr/>
        </p:nvSpPr>
        <p:spPr bwMode="auto">
          <a:xfrm>
            <a:off x="5064004" y="3403080"/>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7" name="Rectangle 16">
            <a:extLst>
              <a:ext uri="{FF2B5EF4-FFF2-40B4-BE49-F238E27FC236}">
                <a16:creationId xmlns:a16="http://schemas.microsoft.com/office/drawing/2014/main" xmlns="" id="{C92CC5B6-D1A6-4061-89B2-567693B6C513}"/>
              </a:ext>
            </a:extLst>
          </p:cNvPr>
          <p:cNvSpPr/>
          <p:nvPr/>
        </p:nvSpPr>
        <p:spPr bwMode="auto">
          <a:xfrm>
            <a:off x="1187624" y="3209151"/>
            <a:ext cx="2068336" cy="174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xmlns="" id="{074CEDC9-1299-4B50-893C-6C0C8391A7D2}"/>
              </a:ext>
            </a:extLst>
          </p:cNvPr>
          <p:cNvSpPr/>
          <p:nvPr/>
        </p:nvSpPr>
        <p:spPr bwMode="auto">
          <a:xfrm>
            <a:off x="5730712" y="3206422"/>
            <a:ext cx="2068336" cy="174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1514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2.22222E-6 L -0.07882 -2.22222E-6 " pathEditMode="relative" rAng="0" ptsTypes="AA">
                                      <p:cBhvr>
                                        <p:cTn id="6" dur="1000" fill="hold"/>
                                        <p:tgtEl>
                                          <p:spTgt spid="39"/>
                                        </p:tgtEl>
                                        <p:attrNameLst>
                                          <p:attrName>ppt_x</p:attrName>
                                          <p:attrName>ppt_y</p:attrName>
                                        </p:attrNameLst>
                                      </p:cBhvr>
                                      <p:rCtr x="-3941" y="0"/>
                                    </p:animMotion>
                                  </p:childTnLst>
                                </p:cTn>
                              </p:par>
                              <p:par>
                                <p:cTn id="7" presetID="35" presetClass="path" presetSubtype="0" accel="50000" decel="50000" fill="hold" nodeType="withEffect">
                                  <p:stCondLst>
                                    <p:cond delay="0"/>
                                  </p:stCondLst>
                                  <p:childTnLst>
                                    <p:animMotion origin="layout" path="M -1.38889E-6 2.22222E-6 L -0.07882 2.22222E-6 " pathEditMode="relative" rAng="0" ptsTypes="AA">
                                      <p:cBhvr>
                                        <p:cTn id="8" dur="1000" fill="hold"/>
                                        <p:tgtEl>
                                          <p:spTgt spid="55"/>
                                        </p:tgtEl>
                                        <p:attrNameLst>
                                          <p:attrName>ppt_x</p:attrName>
                                          <p:attrName>ppt_y</p:attrName>
                                        </p:attrNameLst>
                                      </p:cBhvr>
                                      <p:rCtr x="-3941"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51" grpId="0"/>
      <p:bldP spid="61" grpId="0"/>
      <p:bldP spid="62" grpId="0"/>
      <p:bldP spid="6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3:1</a:t>
            </a:r>
          </a:p>
        </p:txBody>
      </p:sp>
      <p:pic>
        <p:nvPicPr>
          <p:cNvPr id="31" name="Picture 30">
            <a:extLst>
              <a:ext uri="{FF2B5EF4-FFF2-40B4-BE49-F238E27FC236}">
                <a16:creationId xmlns:a16="http://schemas.microsoft.com/office/drawing/2014/main" xmlns="" id="{3763B5D9-4529-43C3-85F3-1EB25A7483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85"/>
          <a:stretch/>
        </p:blipFill>
        <p:spPr>
          <a:xfrm>
            <a:off x="6372200" y="1844824"/>
            <a:ext cx="720080" cy="1584176"/>
          </a:xfrm>
          <a:prstGeom prst="rect">
            <a:avLst/>
          </a:prstGeom>
        </p:spPr>
      </p:pic>
      <p:pic>
        <p:nvPicPr>
          <p:cNvPr id="32" name="Picture 31">
            <a:extLst>
              <a:ext uri="{FF2B5EF4-FFF2-40B4-BE49-F238E27FC236}">
                <a16:creationId xmlns:a16="http://schemas.microsoft.com/office/drawing/2014/main" xmlns="" id="{91CB256B-634F-496C-AD90-0BF49C7078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68800" y="2204864"/>
            <a:ext cx="648072" cy="1224136"/>
          </a:xfrm>
          <a:prstGeom prst="rect">
            <a:avLst/>
          </a:prstGeom>
        </p:spPr>
      </p:pic>
      <p:pic>
        <p:nvPicPr>
          <p:cNvPr id="33" name="Picture 32">
            <a:extLst>
              <a:ext uri="{FF2B5EF4-FFF2-40B4-BE49-F238E27FC236}">
                <a16:creationId xmlns:a16="http://schemas.microsoft.com/office/drawing/2014/main" xmlns="" id="{6DC261D4-DFB9-4EB9-B42E-5594272836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79912" y="2347200"/>
            <a:ext cx="648072" cy="1080120"/>
          </a:xfrm>
          <a:prstGeom prst="rect">
            <a:avLst/>
          </a:prstGeom>
        </p:spPr>
      </p:pic>
      <p:pic>
        <p:nvPicPr>
          <p:cNvPr id="35" name="Picture 34">
            <a:extLst>
              <a:ext uri="{FF2B5EF4-FFF2-40B4-BE49-F238E27FC236}">
                <a16:creationId xmlns:a16="http://schemas.microsoft.com/office/drawing/2014/main" xmlns="" id="{7A2D0216-522E-478D-82A5-CD28B3BE31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83768" y="2721600"/>
            <a:ext cx="648072" cy="720080"/>
          </a:xfrm>
          <a:prstGeom prst="rect">
            <a:avLst/>
          </a:prstGeom>
        </p:spPr>
      </p:pic>
      <p:pic>
        <p:nvPicPr>
          <p:cNvPr id="36" name="Picture 35">
            <a:extLst>
              <a:ext uri="{FF2B5EF4-FFF2-40B4-BE49-F238E27FC236}">
                <a16:creationId xmlns:a16="http://schemas.microsoft.com/office/drawing/2014/main" xmlns="" id="{07BBD3B3-FFC4-4642-8740-23623E9E84A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285" r="-18260"/>
          <a:stretch/>
        </p:blipFill>
        <p:spPr>
          <a:xfrm>
            <a:off x="7128000" y="1844824"/>
            <a:ext cx="648072" cy="1584176"/>
          </a:xfrm>
          <a:prstGeom prst="rect">
            <a:avLst/>
          </a:prstGeom>
        </p:spPr>
      </p:pic>
      <p:pic>
        <p:nvPicPr>
          <p:cNvPr id="37" name="Picture 36">
            <a:extLst>
              <a:ext uri="{FF2B5EF4-FFF2-40B4-BE49-F238E27FC236}">
                <a16:creationId xmlns:a16="http://schemas.microsoft.com/office/drawing/2014/main" xmlns="" id="{4502EDB9-1426-4A0F-864D-A0B86250639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27600" y="2204864"/>
            <a:ext cx="720080" cy="1224136"/>
          </a:xfrm>
          <a:prstGeom prst="rect">
            <a:avLst/>
          </a:prstGeom>
        </p:spPr>
      </p:pic>
      <p:pic>
        <p:nvPicPr>
          <p:cNvPr id="38" name="Picture 37">
            <a:extLst>
              <a:ext uri="{FF2B5EF4-FFF2-40B4-BE49-F238E27FC236}">
                <a16:creationId xmlns:a16="http://schemas.microsoft.com/office/drawing/2014/main" xmlns="" id="{78DD8860-A10D-490D-BD81-FA3BF3B8ACD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17200" y="2348880"/>
            <a:ext cx="648072" cy="1080120"/>
          </a:xfrm>
          <a:prstGeom prst="rect">
            <a:avLst/>
          </a:prstGeom>
        </p:spPr>
      </p:pic>
      <p:pic>
        <p:nvPicPr>
          <p:cNvPr id="40" name="Picture 39">
            <a:extLst>
              <a:ext uri="{FF2B5EF4-FFF2-40B4-BE49-F238E27FC236}">
                <a16:creationId xmlns:a16="http://schemas.microsoft.com/office/drawing/2014/main" xmlns="" id="{C12F9EDA-370A-4F2E-B927-899C29124D6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124800" y="2708920"/>
            <a:ext cx="648072" cy="720080"/>
          </a:xfrm>
          <a:prstGeom prst="rect">
            <a:avLst/>
          </a:prstGeom>
        </p:spPr>
      </p:pic>
      <p:pic>
        <p:nvPicPr>
          <p:cNvPr id="45" name="Picture 44">
            <a:extLst>
              <a:ext uri="{FF2B5EF4-FFF2-40B4-BE49-F238E27FC236}">
                <a16:creationId xmlns:a16="http://schemas.microsoft.com/office/drawing/2014/main" xmlns="" id="{468A13A5-A1A2-45F4-A173-00089EBE627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835696" y="2924944"/>
            <a:ext cx="648072" cy="504056"/>
          </a:xfrm>
          <a:prstGeom prst="rect">
            <a:avLst/>
          </a:prstGeom>
        </p:spPr>
      </p:pic>
      <p:pic>
        <p:nvPicPr>
          <p:cNvPr id="46" name="Picture 45">
            <a:extLst>
              <a:ext uri="{FF2B5EF4-FFF2-40B4-BE49-F238E27FC236}">
                <a16:creationId xmlns:a16="http://schemas.microsoft.com/office/drawing/2014/main" xmlns="" id="{C4579D63-8679-4090-AE45-5560078B308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8687"/>
          <a:stretch/>
        </p:blipFill>
        <p:spPr>
          <a:xfrm>
            <a:off x="1475656" y="2924944"/>
            <a:ext cx="360040" cy="504056"/>
          </a:xfrm>
          <a:prstGeom prst="rect">
            <a:avLst/>
          </a:prstGeom>
        </p:spPr>
      </p:pic>
    </p:spTree>
    <p:extLst>
      <p:ext uri="{BB962C8B-B14F-4D97-AF65-F5344CB8AC3E}">
        <p14:creationId xmlns:p14="http://schemas.microsoft.com/office/powerpoint/2010/main" val="3028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0 0 L 0 0.25 E" pathEditMode="relative" ptsTypes="">
                                      <p:cBhvr>
                                        <p:cTn id="56" dur="2000" fill="hold"/>
                                        <p:tgtEl>
                                          <p:spTgt spid="46"/>
                                        </p:tgtEl>
                                        <p:attrNameLst>
                                          <p:attrName>ppt_x</p:attrName>
                                          <p:attrName>ppt_y</p:attrName>
                                        </p:attrNameLst>
                                      </p:cBhvr>
                                    </p:animMotion>
                                  </p:childTnLst>
                                </p:cTn>
                              </p:par>
                              <p:par>
                                <p:cTn id="57" presetID="42" presetClass="path" presetSubtype="0" accel="50000" decel="50000" fill="hold" nodeType="withEffect">
                                  <p:stCondLst>
                                    <p:cond delay="0"/>
                                  </p:stCondLst>
                                  <p:childTnLst>
                                    <p:animMotion origin="layout" path="M 0 0 L 0 0.25 E" pathEditMode="relative" ptsTypes="">
                                      <p:cBhvr>
                                        <p:cTn id="58" dur="2000" fill="hold"/>
                                        <p:tgtEl>
                                          <p:spTgt spid="35"/>
                                        </p:tgtEl>
                                        <p:attrNameLst>
                                          <p:attrName>ppt_x</p:attrName>
                                          <p:attrName>ppt_y</p:attrName>
                                        </p:attrNameLst>
                                      </p:cBhvr>
                                    </p:animMotion>
                                  </p:childTnLst>
                                </p:cTn>
                              </p:par>
                              <p:par>
                                <p:cTn id="59" presetID="42" presetClass="path" presetSubtype="0" accel="50000" decel="50000" fill="hold" nodeType="withEffect">
                                  <p:stCondLst>
                                    <p:cond delay="0"/>
                                  </p:stCondLst>
                                  <p:childTnLst>
                                    <p:animMotion origin="layout" path="M 0 0 L 0 0.25 E" pathEditMode="relative" ptsTypes="">
                                      <p:cBhvr>
                                        <p:cTn id="60" dur="2000" fill="hold"/>
                                        <p:tgtEl>
                                          <p:spTgt spid="33"/>
                                        </p:tgtEl>
                                        <p:attrNameLst>
                                          <p:attrName>ppt_x</p:attrName>
                                          <p:attrName>ppt_y</p:attrName>
                                        </p:attrNameLst>
                                      </p:cBhvr>
                                    </p:animMotion>
                                  </p:childTnLst>
                                </p:cTn>
                              </p:par>
                              <p:par>
                                <p:cTn id="61" presetID="42" presetClass="path" presetSubtype="0" accel="50000" decel="50000" fill="hold" nodeType="withEffect">
                                  <p:stCondLst>
                                    <p:cond delay="0"/>
                                  </p:stCondLst>
                                  <p:childTnLst>
                                    <p:animMotion origin="layout" path="M 0 0 L 0 0.25 E" pathEditMode="relative" ptsTypes="">
                                      <p:cBhvr>
                                        <p:cTn id="62" dur="2000" fill="hold"/>
                                        <p:tgtEl>
                                          <p:spTgt spid="32"/>
                                        </p:tgtEl>
                                        <p:attrNameLst>
                                          <p:attrName>ppt_x</p:attrName>
                                          <p:attrName>ppt_y</p:attrName>
                                        </p:attrNameLst>
                                      </p:cBhvr>
                                    </p:animMotion>
                                  </p:childTnLst>
                                </p:cTn>
                              </p:par>
                              <p:par>
                                <p:cTn id="63" presetID="42" presetClass="path" presetSubtype="0" accel="50000" decel="50000" fill="hold" nodeType="withEffect">
                                  <p:stCondLst>
                                    <p:cond delay="0"/>
                                  </p:stCondLst>
                                  <p:childTnLst>
                                    <p:animMotion origin="layout" path="M 0 0 L 0 0.25 E" pathEditMode="relative" ptsTypes="">
                                      <p:cBhvr>
                                        <p:cTn id="64" dur="2000" fill="hold"/>
                                        <p:tgtEl>
                                          <p:spTgt spid="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3:1</a:t>
            </a:r>
          </a:p>
        </p:txBody>
      </p:sp>
      <p:pic>
        <p:nvPicPr>
          <p:cNvPr id="26" name="Picture 25">
            <a:extLst>
              <a:ext uri="{FF2B5EF4-FFF2-40B4-BE49-F238E27FC236}">
                <a16:creationId xmlns:a16="http://schemas.microsoft.com/office/drawing/2014/main" xmlns="" id="{F4AA3A9F-2DD0-4FAE-857F-11889304E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85"/>
          <a:stretch/>
        </p:blipFill>
        <p:spPr>
          <a:xfrm>
            <a:off x="6372200" y="1844824"/>
            <a:ext cx="720080" cy="1584176"/>
          </a:xfrm>
          <a:prstGeom prst="rect">
            <a:avLst/>
          </a:prstGeom>
        </p:spPr>
      </p:pic>
      <p:pic>
        <p:nvPicPr>
          <p:cNvPr id="24" name="Picture 23">
            <a:extLst>
              <a:ext uri="{FF2B5EF4-FFF2-40B4-BE49-F238E27FC236}">
                <a16:creationId xmlns:a16="http://schemas.microsoft.com/office/drawing/2014/main" xmlns="" id="{8AE41BEC-2CF4-457E-B3E8-4BC6A98B01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68800" y="2204864"/>
            <a:ext cx="648072" cy="1224136"/>
          </a:xfrm>
          <a:prstGeom prst="rect">
            <a:avLst/>
          </a:prstGeom>
        </p:spPr>
      </p:pic>
      <p:pic>
        <p:nvPicPr>
          <p:cNvPr id="22" name="Picture 21">
            <a:extLst>
              <a:ext uri="{FF2B5EF4-FFF2-40B4-BE49-F238E27FC236}">
                <a16:creationId xmlns:a16="http://schemas.microsoft.com/office/drawing/2014/main" xmlns="" id="{0BE1F345-E67B-438F-9085-C9D50FCD29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79912" y="2347200"/>
            <a:ext cx="648072" cy="1080120"/>
          </a:xfrm>
          <a:prstGeom prst="rect">
            <a:avLst/>
          </a:prstGeom>
        </p:spPr>
      </p:pic>
      <p:pic>
        <p:nvPicPr>
          <p:cNvPr id="20" name="Picture 19">
            <a:extLst>
              <a:ext uri="{FF2B5EF4-FFF2-40B4-BE49-F238E27FC236}">
                <a16:creationId xmlns:a16="http://schemas.microsoft.com/office/drawing/2014/main" xmlns="" id="{2716A15D-2950-4242-8D97-FF37A05671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83768" y="2708920"/>
            <a:ext cx="648072" cy="720080"/>
          </a:xfrm>
          <a:prstGeom prst="rect">
            <a:avLst/>
          </a:prstGeom>
        </p:spPr>
      </p:pic>
      <p:pic>
        <p:nvPicPr>
          <p:cNvPr id="27" name="Picture 26">
            <a:extLst>
              <a:ext uri="{FF2B5EF4-FFF2-40B4-BE49-F238E27FC236}">
                <a16:creationId xmlns:a16="http://schemas.microsoft.com/office/drawing/2014/main" xmlns="" id="{9C6D9D00-2ADD-46BF-A13C-D0E58E262C5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285" r="-18260"/>
          <a:stretch/>
        </p:blipFill>
        <p:spPr>
          <a:xfrm>
            <a:off x="7128000" y="1844824"/>
            <a:ext cx="648072" cy="1584176"/>
          </a:xfrm>
          <a:prstGeom prst="rect">
            <a:avLst/>
          </a:prstGeom>
        </p:spPr>
      </p:pic>
      <p:pic>
        <p:nvPicPr>
          <p:cNvPr id="25" name="Picture 24">
            <a:extLst>
              <a:ext uri="{FF2B5EF4-FFF2-40B4-BE49-F238E27FC236}">
                <a16:creationId xmlns:a16="http://schemas.microsoft.com/office/drawing/2014/main" xmlns="" id="{38F0F907-8439-4E99-A6EF-0ABE32BA54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27600" y="2204864"/>
            <a:ext cx="720080" cy="1224136"/>
          </a:xfrm>
          <a:prstGeom prst="rect">
            <a:avLst/>
          </a:prstGeom>
        </p:spPr>
      </p:pic>
      <p:pic>
        <p:nvPicPr>
          <p:cNvPr id="23" name="Picture 22">
            <a:extLst>
              <a:ext uri="{FF2B5EF4-FFF2-40B4-BE49-F238E27FC236}">
                <a16:creationId xmlns:a16="http://schemas.microsoft.com/office/drawing/2014/main" xmlns="" id="{7D7E46D8-B530-4C6A-A758-DEE0CD08BC2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17200" y="2348880"/>
            <a:ext cx="648072" cy="1080120"/>
          </a:xfrm>
          <a:prstGeom prst="rect">
            <a:avLst/>
          </a:prstGeom>
        </p:spPr>
      </p:pic>
      <p:pic>
        <p:nvPicPr>
          <p:cNvPr id="21" name="Picture 20">
            <a:extLst>
              <a:ext uri="{FF2B5EF4-FFF2-40B4-BE49-F238E27FC236}">
                <a16:creationId xmlns:a16="http://schemas.microsoft.com/office/drawing/2014/main" xmlns="" id="{84C632B1-98C4-4E03-B0EF-250DBB78923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124800" y="2708920"/>
            <a:ext cx="648072" cy="720080"/>
          </a:xfrm>
          <a:prstGeom prst="rect">
            <a:avLst/>
          </a:prstGeom>
        </p:spPr>
      </p:pic>
      <p:pic>
        <p:nvPicPr>
          <p:cNvPr id="19" name="Picture 18">
            <a:extLst>
              <a:ext uri="{FF2B5EF4-FFF2-40B4-BE49-F238E27FC236}">
                <a16:creationId xmlns:a16="http://schemas.microsoft.com/office/drawing/2014/main" xmlns="" id="{3AA064E7-28C8-494D-9EAF-1AC11263202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835696" y="2924944"/>
            <a:ext cx="648072" cy="504056"/>
          </a:xfrm>
          <a:prstGeom prst="rect">
            <a:avLst/>
          </a:prstGeom>
        </p:spPr>
      </p:pic>
      <p:pic>
        <p:nvPicPr>
          <p:cNvPr id="4" name="Picture 3">
            <a:extLst>
              <a:ext uri="{FF2B5EF4-FFF2-40B4-BE49-F238E27FC236}">
                <a16:creationId xmlns:a16="http://schemas.microsoft.com/office/drawing/2014/main" xmlns="" id="{A72B2178-2FAD-4FDE-8DE2-FDA423139CB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8687"/>
          <a:stretch/>
        </p:blipFill>
        <p:spPr>
          <a:xfrm>
            <a:off x="1475656" y="2924944"/>
            <a:ext cx="360040" cy="504056"/>
          </a:xfrm>
          <a:prstGeom prst="rect">
            <a:avLst/>
          </a:prstGeom>
        </p:spPr>
      </p:pic>
    </p:spTree>
    <p:extLst>
      <p:ext uri="{BB962C8B-B14F-4D97-AF65-F5344CB8AC3E}">
        <p14:creationId xmlns:p14="http://schemas.microsoft.com/office/powerpoint/2010/main" val="215614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250"/>
                                  </p:stCondLst>
                                  <p:childTnLst>
                                    <p:animMotion origin="layout" path="M -5.55556E-7 -7.40741E-7 L -0.42917 0.30903 " pathEditMode="relative" rAng="0" ptsTypes="AA">
                                      <p:cBhvr>
                                        <p:cTn id="6" dur="1000" fill="hold"/>
                                        <p:tgtEl>
                                          <p:spTgt spid="27"/>
                                        </p:tgtEl>
                                        <p:attrNameLst>
                                          <p:attrName>ppt_x</p:attrName>
                                          <p:attrName>ppt_y</p:attrName>
                                        </p:attrNameLst>
                                      </p:cBhvr>
                                      <p:rCtr x="-21458" y="15440"/>
                                    </p:animMotion>
                                  </p:childTnLst>
                                </p:cTn>
                              </p:par>
                            </p:childTnLst>
                          </p:cTn>
                        </p:par>
                        <p:par>
                          <p:cTn id="7" fill="hold">
                            <p:stCondLst>
                              <p:cond delay="1250"/>
                            </p:stCondLst>
                            <p:childTnLst>
                              <p:par>
                                <p:cTn id="8" presetID="42" presetClass="path" presetSubtype="0" accel="50000" decel="50000" fill="hold" nodeType="afterEffect">
                                  <p:stCondLst>
                                    <p:cond delay="250"/>
                                  </p:stCondLst>
                                  <p:childTnLst>
                                    <p:animMotion origin="layout" path="M 1.38889E-6 1.85185E-6 L -0.28333 0.30995 " pathEditMode="relative" rAng="0" ptsTypes="AA">
                                      <p:cBhvr>
                                        <p:cTn id="9" dur="1000" fill="hold"/>
                                        <p:tgtEl>
                                          <p:spTgt spid="25"/>
                                        </p:tgtEl>
                                        <p:attrNameLst>
                                          <p:attrName>ppt_x</p:attrName>
                                          <p:attrName>ppt_y</p:attrName>
                                        </p:attrNameLst>
                                      </p:cBhvr>
                                      <p:rCtr x="-14167" y="15486"/>
                                    </p:animMotion>
                                  </p:childTnLst>
                                </p:cTn>
                              </p:par>
                            </p:childTnLst>
                          </p:cTn>
                        </p:par>
                        <p:par>
                          <p:cTn id="10" fill="hold">
                            <p:stCondLst>
                              <p:cond delay="2500"/>
                            </p:stCondLst>
                            <p:childTnLst>
                              <p:par>
                                <p:cTn id="11" presetID="42" presetClass="path" presetSubtype="0" accel="50000" decel="50000" fill="hold" nodeType="afterEffect">
                                  <p:stCondLst>
                                    <p:cond delay="250"/>
                                  </p:stCondLst>
                                  <p:childTnLst>
                                    <p:animMotion origin="layout" path="M -2.77778E-6 3.7037E-6 L -0.13767 0.30972 " pathEditMode="relative" rAng="0" ptsTypes="AA">
                                      <p:cBhvr>
                                        <p:cTn id="12" dur="1000" fill="hold"/>
                                        <p:tgtEl>
                                          <p:spTgt spid="23"/>
                                        </p:tgtEl>
                                        <p:attrNameLst>
                                          <p:attrName>ppt_x</p:attrName>
                                          <p:attrName>ppt_y</p:attrName>
                                        </p:attrNameLst>
                                      </p:cBhvr>
                                      <p:rCtr x="-6892" y="15486"/>
                                    </p:animMotion>
                                  </p:childTnLst>
                                </p:cTn>
                              </p:par>
                            </p:childTnLst>
                          </p:cTn>
                        </p:par>
                        <p:par>
                          <p:cTn id="13" fill="hold">
                            <p:stCondLst>
                              <p:cond delay="3750"/>
                            </p:stCondLst>
                            <p:childTnLst>
                              <p:par>
                                <p:cTn id="14" presetID="42" presetClass="path" presetSubtype="0" accel="50000" decel="50000" fill="hold" nodeType="afterEffect">
                                  <p:stCondLst>
                                    <p:cond delay="250"/>
                                  </p:stCondLst>
                                  <p:childTnLst>
                                    <p:animMotion origin="layout" path="M -3.33333E-6 -3.7037E-6 L 0.004 0.30973 " pathEditMode="relative" rAng="0" ptsTypes="AA">
                                      <p:cBhvr>
                                        <p:cTn id="15" dur="1000" fill="hold"/>
                                        <p:tgtEl>
                                          <p:spTgt spid="21"/>
                                        </p:tgtEl>
                                        <p:attrNameLst>
                                          <p:attrName>ppt_x</p:attrName>
                                          <p:attrName>ppt_y</p:attrName>
                                        </p:attrNameLst>
                                      </p:cBhvr>
                                      <p:rCtr x="191" y="15486"/>
                                    </p:animMotion>
                                  </p:childTnLst>
                                </p:cTn>
                              </p:par>
                            </p:childTnLst>
                          </p:cTn>
                        </p:par>
                        <p:par>
                          <p:cTn id="16" fill="hold">
                            <p:stCondLst>
                              <p:cond delay="5000"/>
                            </p:stCondLst>
                            <p:childTnLst>
                              <p:par>
                                <p:cTn id="17" presetID="42" presetClass="path" presetSubtype="0" accel="50000" decel="50000" fill="hold" nodeType="afterEffect">
                                  <p:stCondLst>
                                    <p:cond delay="250"/>
                                  </p:stCondLst>
                                  <p:childTnLst>
                                    <p:animMotion origin="layout" path="M -1.11111E-6 -4.44444E-6 L 0.14583 0.30973 " pathEditMode="relative" rAng="0" ptsTypes="AA">
                                      <p:cBhvr>
                                        <p:cTn id="18" dur="1000" fill="hold"/>
                                        <p:tgtEl>
                                          <p:spTgt spid="19"/>
                                        </p:tgtEl>
                                        <p:attrNameLst>
                                          <p:attrName>ppt_x</p:attrName>
                                          <p:attrName>ppt_y</p:attrName>
                                        </p:attrNameLst>
                                      </p:cBhvr>
                                      <p:rCtr x="7292" y="1548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250"/>
                                  </p:stCondLst>
                                  <p:childTnLst>
                                    <p:animMotion origin="layout" path="M -4.72222E-6 -7.40741E-7 L -0.22048 0.30903 " pathEditMode="relative" rAng="0" ptsTypes="AA">
                                      <p:cBhvr>
                                        <p:cTn id="22" dur="1000" fill="hold"/>
                                        <p:tgtEl>
                                          <p:spTgt spid="26"/>
                                        </p:tgtEl>
                                        <p:attrNameLst>
                                          <p:attrName>ppt_x</p:attrName>
                                          <p:attrName>ppt_y</p:attrName>
                                        </p:attrNameLst>
                                      </p:cBhvr>
                                      <p:rCtr x="-11024" y="15440"/>
                                    </p:animMotion>
                                  </p:childTnLst>
                                </p:cTn>
                              </p:par>
                            </p:childTnLst>
                          </p:cTn>
                        </p:par>
                        <p:par>
                          <p:cTn id="23" fill="hold">
                            <p:stCondLst>
                              <p:cond delay="1250"/>
                            </p:stCondLst>
                            <p:childTnLst>
                              <p:par>
                                <p:cTn id="24" presetID="42" presetClass="path" presetSubtype="0" accel="50000" decel="50000" fill="hold" nodeType="afterEffect">
                                  <p:stCondLst>
                                    <p:cond delay="250"/>
                                  </p:stCondLst>
                                  <p:childTnLst>
                                    <p:animMotion origin="layout" path="M 3.05556E-6 1.85185E-6 L -0.07483 0.30995 " pathEditMode="relative" rAng="0" ptsTypes="AA">
                                      <p:cBhvr>
                                        <p:cTn id="25" dur="1000" fill="hold"/>
                                        <p:tgtEl>
                                          <p:spTgt spid="24"/>
                                        </p:tgtEl>
                                        <p:attrNameLst>
                                          <p:attrName>ppt_x</p:attrName>
                                          <p:attrName>ppt_y</p:attrName>
                                        </p:attrNameLst>
                                      </p:cBhvr>
                                      <p:rCtr x="-3750" y="15486"/>
                                    </p:animMotion>
                                  </p:childTnLst>
                                </p:cTn>
                              </p:par>
                            </p:childTnLst>
                          </p:cTn>
                        </p:par>
                        <p:par>
                          <p:cTn id="26" fill="hold">
                            <p:stCondLst>
                              <p:cond delay="2500"/>
                            </p:stCondLst>
                            <p:childTnLst>
                              <p:par>
                                <p:cTn id="27" presetID="42" presetClass="path" presetSubtype="0" accel="50000" decel="50000" fill="hold" nodeType="afterEffect">
                                  <p:stCondLst>
                                    <p:cond delay="250"/>
                                  </p:stCondLst>
                                  <p:childTnLst>
                                    <p:animMotion origin="layout" path="M -4.72222E-6 -4.81481E-6 L 0.06702 0.30973 " pathEditMode="relative" rAng="0" ptsTypes="AA">
                                      <p:cBhvr>
                                        <p:cTn id="28" dur="1000" fill="hold"/>
                                        <p:tgtEl>
                                          <p:spTgt spid="22"/>
                                        </p:tgtEl>
                                        <p:attrNameLst>
                                          <p:attrName>ppt_x</p:attrName>
                                          <p:attrName>ppt_y</p:attrName>
                                        </p:attrNameLst>
                                      </p:cBhvr>
                                      <p:rCtr x="3351" y="15486"/>
                                    </p:animMotion>
                                  </p:childTnLst>
                                </p:cTn>
                              </p:par>
                            </p:childTnLst>
                          </p:cTn>
                        </p:par>
                        <p:par>
                          <p:cTn id="29" fill="hold">
                            <p:stCondLst>
                              <p:cond delay="3750"/>
                            </p:stCondLst>
                            <p:childTnLst>
                              <p:par>
                                <p:cTn id="30" presetID="42" presetClass="path" presetSubtype="0" accel="50000" decel="50000" fill="hold" nodeType="afterEffect">
                                  <p:stCondLst>
                                    <p:cond delay="250"/>
                                  </p:stCondLst>
                                  <p:childTnLst>
                                    <p:animMotion origin="layout" path="M 2.5E-6 -3.7037E-6 L 0.20868 0.31135 " pathEditMode="relative" rAng="0" ptsTypes="AA">
                                      <p:cBhvr>
                                        <p:cTn id="31" dur="1000" fill="hold"/>
                                        <p:tgtEl>
                                          <p:spTgt spid="20"/>
                                        </p:tgtEl>
                                        <p:attrNameLst>
                                          <p:attrName>ppt_x</p:attrName>
                                          <p:attrName>ppt_y</p:attrName>
                                        </p:attrNameLst>
                                      </p:cBhvr>
                                      <p:rCtr x="10243" y="15556"/>
                                    </p:animMotion>
                                  </p:childTnLst>
                                </p:cTn>
                              </p:par>
                            </p:childTnLst>
                          </p:cTn>
                        </p:par>
                        <p:par>
                          <p:cTn id="32" fill="hold">
                            <p:stCondLst>
                              <p:cond delay="5000"/>
                            </p:stCondLst>
                            <p:childTnLst>
                              <p:par>
                                <p:cTn id="33" presetID="42" presetClass="path" presetSubtype="0" accel="50000" decel="50000" fill="hold" nodeType="afterEffect">
                                  <p:stCondLst>
                                    <p:cond delay="250"/>
                                  </p:stCondLst>
                                  <p:childTnLst>
                                    <p:animMotion origin="layout" path="M 3.61111E-6 -4.44444E-6 L 0.35034 0.30973 " pathEditMode="relative" rAng="0" ptsTypes="AA">
                                      <p:cBhvr>
                                        <p:cTn id="34" dur="1000" fill="hold"/>
                                        <p:tgtEl>
                                          <p:spTgt spid="4"/>
                                        </p:tgtEl>
                                        <p:attrNameLst>
                                          <p:attrName>ppt_x</p:attrName>
                                          <p:attrName>ppt_y</p:attrName>
                                        </p:attrNameLst>
                                      </p:cBhvr>
                                      <p:rCtr x="17517" y="15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02A1892E-3FA4-4663-951C-B29484AAE5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8800" y="2060848"/>
            <a:ext cx="6135088" cy="3051969"/>
          </a:xfrm>
          <a:prstGeom prst="rect">
            <a:avLst/>
          </a:prstGeom>
        </p:spPr>
      </p:pic>
      <p:sp>
        <p:nvSpPr>
          <p:cNvPr id="2" name="Text Placeholder 1"/>
          <p:cNvSpPr>
            <a:spLocks noGrp="1"/>
          </p:cNvSpPr>
          <p:nvPr>
            <p:ph type="body" sz="quarter" idx="11"/>
          </p:nvPr>
        </p:nvSpPr>
        <p:spPr/>
        <p:txBody>
          <a:bodyPr/>
          <a:lstStyle/>
          <a:p>
            <a:r>
              <a:rPr lang="en-GB" dirty="0"/>
              <a:t>1.4 Composition: 6–10 – step 3:2</a:t>
            </a:r>
          </a:p>
        </p:txBody>
      </p:sp>
      <p:sp>
        <p:nvSpPr>
          <p:cNvPr id="6" name="Rectangle 5">
            <a:extLst>
              <a:ext uri="{FF2B5EF4-FFF2-40B4-BE49-F238E27FC236}">
                <a16:creationId xmlns:a16="http://schemas.microsoft.com/office/drawing/2014/main" xmlns="" id="{AC6D86E2-E917-4FE9-AEC3-C4EF6E8F2E99}"/>
              </a:ext>
            </a:extLst>
          </p:cNvPr>
          <p:cNvSpPr/>
          <p:nvPr/>
        </p:nvSpPr>
        <p:spPr bwMode="auto">
          <a:xfrm>
            <a:off x="5868144" y="2636912"/>
            <a:ext cx="576064" cy="50405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xmlns="" id="{D08B8434-A2C4-4642-B16B-6A5E6B5358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12160" y="2780927"/>
            <a:ext cx="288032" cy="360041"/>
          </a:xfrm>
          <a:prstGeom prst="rect">
            <a:avLst/>
          </a:prstGeom>
        </p:spPr>
      </p:pic>
      <p:sp>
        <p:nvSpPr>
          <p:cNvPr id="16" name="Rectangle 15">
            <a:extLst>
              <a:ext uri="{FF2B5EF4-FFF2-40B4-BE49-F238E27FC236}">
                <a16:creationId xmlns:a16="http://schemas.microsoft.com/office/drawing/2014/main" xmlns="" id="{2250F4E9-1608-491A-A060-1552555EFA67}"/>
              </a:ext>
            </a:extLst>
          </p:cNvPr>
          <p:cNvSpPr/>
          <p:nvPr/>
        </p:nvSpPr>
        <p:spPr>
          <a:xfrm>
            <a:off x="7185011" y="4077072"/>
            <a:ext cx="771365" cy="1218219"/>
          </a:xfrm>
          <a:prstGeom prst="rect">
            <a:avLst/>
          </a:prstGeom>
        </p:spPr>
        <p:txBody>
          <a:bodyPr wrap="none">
            <a:spAutoFit/>
          </a:bodyPr>
          <a:lstStyle/>
          <a:p>
            <a:pPr>
              <a:lnSpc>
                <a:spcPct val="107000"/>
              </a:lnSpc>
              <a:spcAft>
                <a:spcPts val="800"/>
              </a:spcAft>
              <a:buNone/>
            </a:pPr>
            <a:r>
              <a:rPr lang="en-GB" sz="72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B64DAF80-0D0B-4680-863F-38A751E03BE4}"/>
              </a:ext>
            </a:extLst>
          </p:cNvPr>
          <p:cNvSpPr/>
          <p:nvPr/>
        </p:nvSpPr>
        <p:spPr>
          <a:xfrm>
            <a:off x="7164288" y="4028871"/>
            <a:ext cx="910827" cy="1200329"/>
          </a:xfrm>
          <a:prstGeom prst="rect">
            <a:avLst/>
          </a:prstGeom>
          <a:solidFill>
            <a:schemeClr val="bg1"/>
          </a:solidFill>
        </p:spPr>
        <p:txBody>
          <a:bodyPr wrap="none">
            <a:spAutoFit/>
          </a:bodyPr>
          <a:lstStyle/>
          <a:p>
            <a:pPr>
              <a:buNone/>
            </a:pPr>
            <a:r>
              <a:rPr lang="en-GB" sz="72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7200" dirty="0"/>
          </a:p>
        </p:txBody>
      </p:sp>
      <p:sp>
        <p:nvSpPr>
          <p:cNvPr id="8" name="TextBox 7">
            <a:extLst>
              <a:ext uri="{FF2B5EF4-FFF2-40B4-BE49-F238E27FC236}">
                <a16:creationId xmlns:a16="http://schemas.microsoft.com/office/drawing/2014/main" xmlns="" id="{994AC5B1-C633-495C-8DDB-354CE8A1DC65}"/>
              </a:ext>
            </a:extLst>
          </p:cNvPr>
          <p:cNvSpPr txBox="1"/>
          <p:nvPr/>
        </p:nvSpPr>
        <p:spPr bwMode="auto">
          <a:xfrm>
            <a:off x="1763688" y="1593875"/>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29" name="TextBox 28">
            <a:extLst>
              <a:ext uri="{FF2B5EF4-FFF2-40B4-BE49-F238E27FC236}">
                <a16:creationId xmlns:a16="http://schemas.microsoft.com/office/drawing/2014/main" xmlns="" id="{98B0163C-C8A4-478B-9D94-1E0284F32658}"/>
              </a:ext>
            </a:extLst>
          </p:cNvPr>
          <p:cNvSpPr txBox="1"/>
          <p:nvPr/>
        </p:nvSpPr>
        <p:spPr bwMode="auto">
          <a:xfrm>
            <a:off x="4932040" y="1593874"/>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even</a:t>
            </a:r>
          </a:p>
        </p:txBody>
      </p:sp>
    </p:spTree>
    <p:extLst>
      <p:ext uri="{BB962C8B-B14F-4D97-AF65-F5344CB8AC3E}">
        <p14:creationId xmlns:p14="http://schemas.microsoft.com/office/powerpoint/2010/main" val="24908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par>
                          <p:cTn id="13" fill="hold">
                            <p:stCondLst>
                              <p:cond delay="500"/>
                            </p:stCondLst>
                            <p:childTnLst>
                              <p:par>
                                <p:cTn id="14" presetID="35" presetClass="path" presetSubtype="0" accel="50000" decel="50000" fill="hold" nodeType="afterEffect">
                                  <p:stCondLst>
                                    <p:cond delay="0"/>
                                  </p:stCondLst>
                                  <p:childTnLst>
                                    <p:animMotion origin="layout" path="M -3.88889E-6 -2.96296E-6 L -0.42534 -2.96296E-6 " pathEditMode="relative" rAng="0" ptsTypes="AA">
                                      <p:cBhvr>
                                        <p:cTn id="15" dur="2000" fill="hold"/>
                                        <p:tgtEl>
                                          <p:spTgt spid="5"/>
                                        </p:tgtEl>
                                        <p:attrNameLst>
                                          <p:attrName>ppt_x</p:attrName>
                                          <p:attrName>ppt_y</p:attrName>
                                        </p:attrNameLst>
                                      </p:cBhvr>
                                      <p:rCtr x="-21267" y="0"/>
                                    </p:animMotion>
                                  </p:childTnLst>
                                </p:cTn>
                              </p:par>
                            </p:childTnLst>
                          </p:cTn>
                        </p:par>
                        <p:par>
                          <p:cTn id="16" fill="hold">
                            <p:stCondLst>
                              <p:cond delay="2500"/>
                            </p:stCondLst>
                            <p:childTnLst>
                              <p:par>
                                <p:cTn id="17" presetID="10" presetClass="entr" presetSubtype="0" fill="hold" grpId="0" nodeType="afterEffect">
                                  <p:stCondLst>
                                    <p:cond delay="25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7668646-CD28-4016-86A4-699CCF0817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3140968"/>
            <a:ext cx="6135088" cy="3095293"/>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1.4 Composition: 6–10 – step 3:3</a:t>
            </a:r>
          </a:p>
        </p:txBody>
      </p:sp>
      <p:sp>
        <p:nvSpPr>
          <p:cNvPr id="7" name="Oval 6">
            <a:extLst>
              <a:ext uri="{FF2B5EF4-FFF2-40B4-BE49-F238E27FC236}">
                <a16:creationId xmlns:a16="http://schemas.microsoft.com/office/drawing/2014/main" xmlns="" id="{64BDD507-2312-4AAD-BB55-F6AE6B5BE7FF}"/>
              </a:ext>
            </a:extLst>
          </p:cNvPr>
          <p:cNvSpPr/>
          <p:nvPr/>
        </p:nvSpPr>
        <p:spPr bwMode="auto">
          <a:xfrm>
            <a:off x="1835696" y="3507933"/>
            <a:ext cx="2268252" cy="2426308"/>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xmlns="" id="{9B2DDA37-DE9E-460E-8AB6-87674A6F9AF4}"/>
              </a:ext>
            </a:extLst>
          </p:cNvPr>
          <p:cNvSpPr/>
          <p:nvPr/>
        </p:nvSpPr>
        <p:spPr bwMode="auto">
          <a:xfrm>
            <a:off x="4805370" y="3507933"/>
            <a:ext cx="2585363" cy="2585363"/>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xmlns="" id="{C5ED659F-237C-47F7-BBBD-E6177D249A1F}"/>
              </a:ext>
            </a:extLst>
          </p:cNvPr>
          <p:cNvSpPr/>
          <p:nvPr/>
        </p:nvSpPr>
        <p:spPr bwMode="auto">
          <a:xfrm>
            <a:off x="4417200" y="3626584"/>
            <a:ext cx="306472" cy="306472"/>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xmlns="" id="{E9868C7C-95CE-4578-B4C0-D5856B95653F}"/>
              </a:ext>
            </a:extLst>
          </p:cNvPr>
          <p:cNvSpPr/>
          <p:nvPr/>
        </p:nvSpPr>
        <p:spPr bwMode="auto">
          <a:xfrm>
            <a:off x="4307214" y="2779248"/>
            <a:ext cx="741486" cy="793154"/>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xmlns="" id="{B455E822-DB23-4E44-9D87-87C0346E4F2D}"/>
              </a:ext>
            </a:extLst>
          </p:cNvPr>
          <p:cNvSpPr txBox="1"/>
          <p:nvPr/>
        </p:nvSpPr>
        <p:spPr bwMode="auto">
          <a:xfrm>
            <a:off x="2339752" y="2780929"/>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a:t>
            </a:r>
          </a:p>
        </p:txBody>
      </p:sp>
      <p:sp>
        <p:nvSpPr>
          <p:cNvPr id="32" name="TextBox 31">
            <a:extLst>
              <a:ext uri="{FF2B5EF4-FFF2-40B4-BE49-F238E27FC236}">
                <a16:creationId xmlns:a16="http://schemas.microsoft.com/office/drawing/2014/main" xmlns="" id="{CADAD1B6-F9EE-4B01-80F4-B96DE6E96268}"/>
              </a:ext>
            </a:extLst>
          </p:cNvPr>
          <p:cNvSpPr txBox="1"/>
          <p:nvPr/>
        </p:nvSpPr>
        <p:spPr bwMode="auto">
          <a:xfrm>
            <a:off x="5508104" y="2780928"/>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even</a:t>
            </a:r>
          </a:p>
        </p:txBody>
      </p:sp>
      <p:sp>
        <p:nvSpPr>
          <p:cNvPr id="34" name="TextBox 33">
            <a:extLst>
              <a:ext uri="{FF2B5EF4-FFF2-40B4-BE49-F238E27FC236}">
                <a16:creationId xmlns:a16="http://schemas.microsoft.com/office/drawing/2014/main" xmlns="" id="{6EC0EB9B-B2FD-46FE-B71F-351E52380293}"/>
              </a:ext>
            </a:extLst>
          </p:cNvPr>
          <p:cNvSpPr txBox="1"/>
          <p:nvPr/>
        </p:nvSpPr>
        <p:spPr bwMode="auto">
          <a:xfrm>
            <a:off x="2290378" y="3572402"/>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pic>
        <p:nvPicPr>
          <p:cNvPr id="9" name="Picture 8">
            <a:extLst>
              <a:ext uri="{FF2B5EF4-FFF2-40B4-BE49-F238E27FC236}">
                <a16:creationId xmlns:a16="http://schemas.microsoft.com/office/drawing/2014/main" xmlns="" id="{68306D3D-6C09-4554-932E-83A1B8A965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85"/>
          <a:stretch/>
        </p:blipFill>
        <p:spPr>
          <a:xfrm>
            <a:off x="6372200" y="1052736"/>
            <a:ext cx="720080" cy="1584176"/>
          </a:xfrm>
          <a:prstGeom prst="rect">
            <a:avLst/>
          </a:prstGeom>
        </p:spPr>
      </p:pic>
      <p:pic>
        <p:nvPicPr>
          <p:cNvPr id="10" name="Picture 9">
            <a:extLst>
              <a:ext uri="{FF2B5EF4-FFF2-40B4-BE49-F238E27FC236}">
                <a16:creationId xmlns:a16="http://schemas.microsoft.com/office/drawing/2014/main" xmlns="" id="{2D174D65-1672-4FF4-9E7A-D92E6E2A64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68800" y="1412776"/>
            <a:ext cx="648072" cy="1224136"/>
          </a:xfrm>
          <a:prstGeom prst="rect">
            <a:avLst/>
          </a:prstGeom>
        </p:spPr>
      </p:pic>
      <p:pic>
        <p:nvPicPr>
          <p:cNvPr id="11" name="Picture 10">
            <a:extLst>
              <a:ext uri="{FF2B5EF4-FFF2-40B4-BE49-F238E27FC236}">
                <a16:creationId xmlns:a16="http://schemas.microsoft.com/office/drawing/2014/main" xmlns="" id="{914DF40E-EA49-4EB0-8D32-C8665402B4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79912" y="1555112"/>
            <a:ext cx="648072" cy="1080120"/>
          </a:xfrm>
          <a:prstGeom prst="rect">
            <a:avLst/>
          </a:prstGeom>
        </p:spPr>
      </p:pic>
      <p:pic>
        <p:nvPicPr>
          <p:cNvPr id="12" name="Picture 11">
            <a:extLst>
              <a:ext uri="{FF2B5EF4-FFF2-40B4-BE49-F238E27FC236}">
                <a16:creationId xmlns:a16="http://schemas.microsoft.com/office/drawing/2014/main" xmlns="" id="{6591B0B3-FB2E-42D4-92EF-6EE4CC9CAE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483768" y="1929512"/>
            <a:ext cx="648072" cy="720080"/>
          </a:xfrm>
          <a:prstGeom prst="rect">
            <a:avLst/>
          </a:prstGeom>
        </p:spPr>
      </p:pic>
      <p:pic>
        <p:nvPicPr>
          <p:cNvPr id="13" name="Picture 12">
            <a:extLst>
              <a:ext uri="{FF2B5EF4-FFF2-40B4-BE49-F238E27FC236}">
                <a16:creationId xmlns:a16="http://schemas.microsoft.com/office/drawing/2014/main" xmlns="" id="{10E93D8B-C4FD-4ECB-A956-18AD89333BA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2285" r="-18260"/>
          <a:stretch/>
        </p:blipFill>
        <p:spPr>
          <a:xfrm>
            <a:off x="7128000" y="1052736"/>
            <a:ext cx="648072" cy="1584176"/>
          </a:xfrm>
          <a:prstGeom prst="rect">
            <a:avLst/>
          </a:prstGeom>
        </p:spPr>
      </p:pic>
      <p:pic>
        <p:nvPicPr>
          <p:cNvPr id="14" name="Picture 13">
            <a:extLst>
              <a:ext uri="{FF2B5EF4-FFF2-40B4-BE49-F238E27FC236}">
                <a16:creationId xmlns:a16="http://schemas.microsoft.com/office/drawing/2014/main" xmlns="" id="{F36B1B8D-87DB-4E80-BDAF-D5823403623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727600" y="1412776"/>
            <a:ext cx="720080" cy="1224136"/>
          </a:xfrm>
          <a:prstGeom prst="rect">
            <a:avLst/>
          </a:prstGeom>
        </p:spPr>
      </p:pic>
      <p:pic>
        <p:nvPicPr>
          <p:cNvPr id="15" name="Picture 14">
            <a:extLst>
              <a:ext uri="{FF2B5EF4-FFF2-40B4-BE49-F238E27FC236}">
                <a16:creationId xmlns:a16="http://schemas.microsoft.com/office/drawing/2014/main" xmlns="" id="{E1852A2A-B3F9-493F-9F71-5A7363B3E74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417200" y="1556792"/>
            <a:ext cx="648072" cy="1080120"/>
          </a:xfrm>
          <a:prstGeom prst="rect">
            <a:avLst/>
          </a:prstGeom>
        </p:spPr>
      </p:pic>
      <p:pic>
        <p:nvPicPr>
          <p:cNvPr id="18" name="Picture 17">
            <a:extLst>
              <a:ext uri="{FF2B5EF4-FFF2-40B4-BE49-F238E27FC236}">
                <a16:creationId xmlns:a16="http://schemas.microsoft.com/office/drawing/2014/main" xmlns="" id="{F0281105-C017-4DF7-900C-45934D6F06C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124800" y="1916832"/>
            <a:ext cx="648072" cy="720080"/>
          </a:xfrm>
          <a:prstGeom prst="rect">
            <a:avLst/>
          </a:prstGeom>
        </p:spPr>
      </p:pic>
      <p:pic>
        <p:nvPicPr>
          <p:cNvPr id="19" name="Picture 18">
            <a:extLst>
              <a:ext uri="{FF2B5EF4-FFF2-40B4-BE49-F238E27FC236}">
                <a16:creationId xmlns:a16="http://schemas.microsoft.com/office/drawing/2014/main" xmlns="" id="{76050D20-947D-4323-BB63-65FB5A66720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835696" y="2132856"/>
            <a:ext cx="648072" cy="504056"/>
          </a:xfrm>
          <a:prstGeom prst="rect">
            <a:avLst/>
          </a:prstGeom>
        </p:spPr>
      </p:pic>
      <p:pic>
        <p:nvPicPr>
          <p:cNvPr id="20" name="Picture 19">
            <a:extLst>
              <a:ext uri="{FF2B5EF4-FFF2-40B4-BE49-F238E27FC236}">
                <a16:creationId xmlns:a16="http://schemas.microsoft.com/office/drawing/2014/main" xmlns="" id="{AED5DDD4-2D5C-4792-B907-0DDDF6992EB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687"/>
          <a:stretch/>
        </p:blipFill>
        <p:spPr>
          <a:xfrm>
            <a:off x="1475656" y="2132856"/>
            <a:ext cx="360040" cy="504056"/>
          </a:xfrm>
          <a:prstGeom prst="rect">
            <a:avLst/>
          </a:prstGeom>
        </p:spPr>
      </p:pic>
      <p:sp>
        <p:nvSpPr>
          <p:cNvPr id="35" name="TextBox 34">
            <a:extLst>
              <a:ext uri="{FF2B5EF4-FFF2-40B4-BE49-F238E27FC236}">
                <a16:creationId xmlns:a16="http://schemas.microsoft.com/office/drawing/2014/main" xmlns="" id="{B35DB412-1968-4B10-B396-9CECB2C5C34B}"/>
              </a:ext>
            </a:extLst>
          </p:cNvPr>
          <p:cNvSpPr txBox="1"/>
          <p:nvPr/>
        </p:nvSpPr>
        <p:spPr bwMode="auto">
          <a:xfrm>
            <a:off x="6087640" y="5574029"/>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6" name="TextBox 35">
            <a:extLst>
              <a:ext uri="{FF2B5EF4-FFF2-40B4-BE49-F238E27FC236}">
                <a16:creationId xmlns:a16="http://schemas.microsoft.com/office/drawing/2014/main" xmlns="" id="{A5977355-81A4-40B6-A9D4-860814E2C9A7}"/>
              </a:ext>
            </a:extLst>
          </p:cNvPr>
          <p:cNvSpPr txBox="1"/>
          <p:nvPr/>
        </p:nvSpPr>
        <p:spPr bwMode="auto">
          <a:xfrm>
            <a:off x="3368309" y="3779820"/>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7" name="TextBox 36">
            <a:extLst>
              <a:ext uri="{FF2B5EF4-FFF2-40B4-BE49-F238E27FC236}">
                <a16:creationId xmlns:a16="http://schemas.microsoft.com/office/drawing/2014/main" xmlns="" id="{98F816CB-3E86-439C-B4D4-76D716A68BF0}"/>
              </a:ext>
            </a:extLst>
          </p:cNvPr>
          <p:cNvSpPr txBox="1"/>
          <p:nvPr/>
        </p:nvSpPr>
        <p:spPr bwMode="auto">
          <a:xfrm>
            <a:off x="6098051" y="3572401"/>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8" name="TextBox 37">
            <a:extLst>
              <a:ext uri="{FF2B5EF4-FFF2-40B4-BE49-F238E27FC236}">
                <a16:creationId xmlns:a16="http://schemas.microsoft.com/office/drawing/2014/main" xmlns="" id="{4B804EA6-412F-4617-BB8B-45B0E4E37DFC}"/>
              </a:ext>
            </a:extLst>
          </p:cNvPr>
          <p:cNvSpPr txBox="1"/>
          <p:nvPr/>
        </p:nvSpPr>
        <p:spPr bwMode="auto">
          <a:xfrm>
            <a:off x="1966342" y="4387905"/>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39" name="TextBox 38">
            <a:extLst>
              <a:ext uri="{FF2B5EF4-FFF2-40B4-BE49-F238E27FC236}">
                <a16:creationId xmlns:a16="http://schemas.microsoft.com/office/drawing/2014/main" xmlns="" id="{AEEB336C-DBB9-4F93-BAB8-D93D1768A1A8}"/>
              </a:ext>
            </a:extLst>
          </p:cNvPr>
          <p:cNvSpPr txBox="1"/>
          <p:nvPr/>
        </p:nvSpPr>
        <p:spPr bwMode="auto">
          <a:xfrm>
            <a:off x="5894250" y="4979694"/>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40" name="TextBox 39">
            <a:extLst>
              <a:ext uri="{FF2B5EF4-FFF2-40B4-BE49-F238E27FC236}">
                <a16:creationId xmlns:a16="http://schemas.microsoft.com/office/drawing/2014/main" xmlns="" id="{992EE1D8-E515-4957-810E-A71B0206C3B9}"/>
              </a:ext>
            </a:extLst>
          </p:cNvPr>
          <p:cNvSpPr txBox="1"/>
          <p:nvPr/>
        </p:nvSpPr>
        <p:spPr bwMode="auto">
          <a:xfrm>
            <a:off x="3666296" y="4861410"/>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41" name="TextBox 40">
            <a:extLst>
              <a:ext uri="{FF2B5EF4-FFF2-40B4-BE49-F238E27FC236}">
                <a16:creationId xmlns:a16="http://schemas.microsoft.com/office/drawing/2014/main" xmlns="" id="{6B75E4C5-3AC5-4E8D-AA03-BFDD2145B0C6}"/>
              </a:ext>
            </a:extLst>
          </p:cNvPr>
          <p:cNvSpPr txBox="1"/>
          <p:nvPr/>
        </p:nvSpPr>
        <p:spPr bwMode="auto">
          <a:xfrm>
            <a:off x="6789061" y="4979693"/>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42" name="TextBox 41">
            <a:extLst>
              <a:ext uri="{FF2B5EF4-FFF2-40B4-BE49-F238E27FC236}">
                <a16:creationId xmlns:a16="http://schemas.microsoft.com/office/drawing/2014/main" xmlns="" id="{8BCCD703-0FB2-4428-B3FC-0D9FA47233CA}"/>
              </a:ext>
            </a:extLst>
          </p:cNvPr>
          <p:cNvSpPr txBox="1"/>
          <p:nvPr/>
        </p:nvSpPr>
        <p:spPr bwMode="auto">
          <a:xfrm>
            <a:off x="2807804" y="5278739"/>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43" name="TextBox 42">
            <a:extLst>
              <a:ext uri="{FF2B5EF4-FFF2-40B4-BE49-F238E27FC236}">
                <a16:creationId xmlns:a16="http://schemas.microsoft.com/office/drawing/2014/main" xmlns="" id="{F9B1DA42-5501-4A74-B5D2-C28EFF33F3D5}"/>
              </a:ext>
            </a:extLst>
          </p:cNvPr>
          <p:cNvSpPr txBox="1"/>
          <p:nvPr/>
        </p:nvSpPr>
        <p:spPr bwMode="auto">
          <a:xfrm>
            <a:off x="5156421" y="4688614"/>
            <a:ext cx="522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Tree>
    <p:extLst>
      <p:ext uri="{BB962C8B-B14F-4D97-AF65-F5344CB8AC3E}">
        <p14:creationId xmlns:p14="http://schemas.microsoft.com/office/powerpoint/2010/main" val="151081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3.61111E-6 4.81481E-6 L 0.11701 0.18101 " pathEditMode="relative" rAng="0" ptsTypes="AA">
                                      <p:cBhvr>
                                        <p:cTn id="17" dur="1000" fill="hold"/>
                                        <p:tgtEl>
                                          <p:spTgt spid="20"/>
                                        </p:tgtEl>
                                        <p:attrNameLst>
                                          <p:attrName>ppt_x</p:attrName>
                                          <p:attrName>ppt_y</p:attrName>
                                        </p:attrNameLst>
                                      </p:cBhvr>
                                      <p:rCtr x="5851" y="9051"/>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11111E-6 4.81481E-6 L 0.43438 0.49884 " pathEditMode="relative" rAng="0" ptsTypes="AA">
                                      <p:cBhvr>
                                        <p:cTn id="21" dur="1000" fill="hold"/>
                                        <p:tgtEl>
                                          <p:spTgt spid="19"/>
                                        </p:tgtEl>
                                        <p:attrNameLst>
                                          <p:attrName>ppt_x</p:attrName>
                                          <p:attrName>ppt_y</p:attrName>
                                        </p:attrNameLst>
                                      </p:cBhvr>
                                      <p:rCtr x="21719" y="24931"/>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1.94444E-6 3.7037E-6 L 0.07205 0.23842 " pathEditMode="relative" rAng="0" ptsTypes="AA">
                                      <p:cBhvr>
                                        <p:cTn id="25" dur="1000" fill="hold"/>
                                        <p:tgtEl>
                                          <p:spTgt spid="12"/>
                                        </p:tgtEl>
                                        <p:attrNameLst>
                                          <p:attrName>ppt_x</p:attrName>
                                          <p:attrName>ppt_y</p:attrName>
                                        </p:attrNameLst>
                                      </p:cBhvr>
                                      <p:rCtr x="3594" y="11921"/>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3.33333E-6 -4.44444E-6 L 0.29341 0.22061 " pathEditMode="relative" rAng="0" ptsTypes="AA">
                                      <p:cBhvr>
                                        <p:cTn id="29" dur="1000" fill="hold"/>
                                        <p:tgtEl>
                                          <p:spTgt spid="18"/>
                                        </p:tgtEl>
                                        <p:attrNameLst>
                                          <p:attrName>ppt_x</p:attrName>
                                          <p:attrName>ppt_y</p:attrName>
                                        </p:attrNameLst>
                                      </p:cBhvr>
                                      <p:rCtr x="14670" y="11019"/>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4.72222E-6 4.44444E-6 L -0.21371 0.33101 " pathEditMode="relative" rAng="0" ptsTypes="AA">
                                      <p:cBhvr>
                                        <p:cTn id="33" dur="1000" fill="hold"/>
                                        <p:tgtEl>
                                          <p:spTgt spid="11"/>
                                        </p:tgtEl>
                                        <p:attrNameLst>
                                          <p:attrName>ppt_x</p:attrName>
                                          <p:attrName>ppt_y</p:attrName>
                                        </p:attrNameLst>
                                      </p:cBhvr>
                                      <p:rCtr x="-10694" y="16551"/>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2.77778E-6 2.96296E-6 L 0.13837 0.43565 " pathEditMode="relative" rAng="0" ptsTypes="AA">
                                      <p:cBhvr>
                                        <p:cTn id="37" dur="1000" fill="hold"/>
                                        <p:tgtEl>
                                          <p:spTgt spid="15"/>
                                        </p:tgtEl>
                                        <p:attrNameLst>
                                          <p:attrName>ppt_x</p:attrName>
                                          <p:attrName>ppt_y</p:attrName>
                                        </p:attrNameLst>
                                      </p:cBhvr>
                                      <p:rCtr x="6910" y="21782"/>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05556E-6 1.11111E-6 L -0.17049 0.41551 " pathEditMode="relative" rAng="0" ptsTypes="AA">
                                      <p:cBhvr>
                                        <p:cTn id="41" dur="1000" fill="hold"/>
                                        <p:tgtEl>
                                          <p:spTgt spid="10"/>
                                        </p:tgtEl>
                                        <p:attrNameLst>
                                          <p:attrName>ppt_x</p:attrName>
                                          <p:attrName>ppt_y</p:attrName>
                                        </p:attrNameLst>
                                      </p:cBhvr>
                                      <p:rCtr x="-8524" y="20764"/>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1.38889E-6 1.11111E-6 L 0.0967 0.43588 " pathEditMode="relative" rAng="0" ptsTypes="AA">
                                      <p:cBhvr>
                                        <p:cTn id="45" dur="1000" fill="hold"/>
                                        <p:tgtEl>
                                          <p:spTgt spid="14"/>
                                        </p:tgtEl>
                                        <p:attrNameLst>
                                          <p:attrName>ppt_x</p:attrName>
                                          <p:attrName>ppt_y</p:attrName>
                                        </p:attrNameLst>
                                      </p:cBhvr>
                                      <p:rCtr x="4826" y="21782"/>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4.72222E-6 -1.48148E-6 L -0.41024 0.49352 " pathEditMode="relative" rAng="0" ptsTypes="AA">
                                      <p:cBhvr>
                                        <p:cTn id="49" dur="1000" fill="hold"/>
                                        <p:tgtEl>
                                          <p:spTgt spid="9"/>
                                        </p:tgtEl>
                                        <p:attrNameLst>
                                          <p:attrName>ppt_x</p:attrName>
                                          <p:attrName>ppt_y</p:attrName>
                                        </p:attrNameLst>
                                      </p:cBhvr>
                                      <p:rCtr x="-20521" y="24676"/>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5.55556E-7 -1.48148E-6 L -0.23125 0.40949 " pathEditMode="relative" rAng="0" ptsTypes="AA">
                                      <p:cBhvr>
                                        <p:cTn id="53" dur="1000" fill="hold"/>
                                        <p:tgtEl>
                                          <p:spTgt spid="13"/>
                                        </p:tgtEl>
                                        <p:attrNameLst>
                                          <p:attrName>ppt_x</p:attrName>
                                          <p:attrName>ppt_y</p:attrName>
                                        </p:attrNameLst>
                                      </p:cBhvr>
                                      <p:rCtr x="-11563" y="20463"/>
                                    </p:animMotion>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xit" presetSubtype="0" fill="hold" nodeType="with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xit" presetSubtype="0" fill="hold" nodeType="with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xit" presetSubtype="0" fill="hold" nodeType="withEffect">
                                  <p:stCondLst>
                                    <p:cond delay="0"/>
                                  </p:stCondLst>
                                  <p:childTnLst>
                                    <p:animEffect transition="out" filter="fade">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xit" presetSubtype="0" fill="hold" nodeType="withEffect">
                                  <p:stCondLst>
                                    <p:cond delay="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par>
                                <p:cTn id="91" presetID="10" presetClass="exit" presetSubtype="0" fill="hold" nodeType="withEffect">
                                  <p:stCondLst>
                                    <p:cond delay="0"/>
                                  </p:stCondLst>
                                  <p:childTnLst>
                                    <p:animEffect transition="out" filter="fade">
                                      <p:cBhvr>
                                        <p:cTn id="92" dur="500"/>
                                        <p:tgtEl>
                                          <p:spTgt spid="9"/>
                                        </p:tgtEl>
                                      </p:cBhvr>
                                    </p:animEffect>
                                    <p:set>
                                      <p:cBhvr>
                                        <p:cTn id="93" dur="1" fill="hold">
                                          <p:stCondLst>
                                            <p:cond delay="499"/>
                                          </p:stCondLst>
                                        </p:cTn>
                                        <p:tgtEl>
                                          <p:spTgt spid="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par>
                                <p:cTn id="99" presetID="10" presetClass="exit" presetSubtype="0" fill="hold" nodeType="withEffect">
                                  <p:stCondLst>
                                    <p:cond delay="0"/>
                                  </p:stCondLst>
                                  <p:childTnLst>
                                    <p:animEffect transition="out" filter="fade">
                                      <p:cBhvr>
                                        <p:cTn id="100" dur="500"/>
                                        <p:tgtEl>
                                          <p:spTgt spid="19"/>
                                        </p:tgtEl>
                                      </p:cBhvr>
                                    </p:animEffect>
                                    <p:set>
                                      <p:cBhvr>
                                        <p:cTn id="101" dur="1" fill="hold">
                                          <p:stCondLst>
                                            <p:cond delay="499"/>
                                          </p:stCondLst>
                                        </p:cTn>
                                        <p:tgtEl>
                                          <p:spTgt spid="1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10" presetClass="exit" presetSubtype="0" fill="hold" nodeType="withEffect">
                                  <p:stCondLst>
                                    <p:cond delay="0"/>
                                  </p:stCondLst>
                                  <p:childTnLst>
                                    <p:animEffect transition="out" filter="fad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500"/>
                                        <p:tgtEl>
                                          <p:spTgt spid="39"/>
                                        </p:tgtEl>
                                      </p:cBhvr>
                                    </p:animEffect>
                                  </p:childTnLst>
                                </p:cTn>
                              </p:par>
                              <p:par>
                                <p:cTn id="115" presetID="10" presetClass="exit" presetSubtype="0" fill="hold" nodeType="withEffect">
                                  <p:stCondLst>
                                    <p:cond delay="0"/>
                                  </p:stCondLst>
                                  <p:childTnLst>
                                    <p:animEffect transition="out" filter="fade">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fade">
                                      <p:cBhvr>
                                        <p:cTn id="122" dur="500"/>
                                        <p:tgtEl>
                                          <p:spTgt spid="41"/>
                                        </p:tgtEl>
                                      </p:cBhvr>
                                    </p:animEffect>
                                  </p:childTnLst>
                                </p:cTn>
                              </p:par>
                              <p:par>
                                <p:cTn id="123" presetID="10" presetClass="exit" presetSubtype="0" fill="hold" nodeType="withEffect">
                                  <p:stCondLst>
                                    <p:cond delay="0"/>
                                  </p:stCondLst>
                                  <p:childTnLst>
                                    <p:animEffect transition="out" filter="fade">
                                      <p:cBhvr>
                                        <p:cTn id="124" dur="500"/>
                                        <p:tgtEl>
                                          <p:spTgt spid="14"/>
                                        </p:tgtEl>
                                      </p:cBhvr>
                                    </p:animEffect>
                                    <p:set>
                                      <p:cBhvr>
                                        <p:cTn id="125" dur="1" fill="hold">
                                          <p:stCondLst>
                                            <p:cond delay="499"/>
                                          </p:stCondLst>
                                        </p:cTn>
                                        <p:tgtEl>
                                          <p:spTgt spid="14"/>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500"/>
                                        <p:tgtEl>
                                          <p:spTgt spid="43"/>
                                        </p:tgtEl>
                                      </p:cBhvr>
                                    </p:animEffect>
                                  </p:childTnLst>
                                </p:cTn>
                              </p:par>
                              <p:par>
                                <p:cTn id="131" presetID="10" presetClass="exit" presetSubtype="0" fill="hold" nodeType="withEffect">
                                  <p:stCondLst>
                                    <p:cond delay="0"/>
                                  </p:stCondLst>
                                  <p:childTnLst>
                                    <p:animEffect transition="out" filter="fade">
                                      <p:cBhvr>
                                        <p:cTn id="132" dur="500"/>
                                        <p:tgtEl>
                                          <p:spTgt spid="13"/>
                                        </p:tgtEl>
                                      </p:cBhvr>
                                    </p:animEffect>
                                    <p:set>
                                      <p:cBhvr>
                                        <p:cTn id="13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P spid="37" grpId="0"/>
      <p:bldP spid="38" grpId="0"/>
      <p:bldP spid="39" grpId="0"/>
      <p:bldP spid="40" grpId="0"/>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1:1</a:t>
            </a:r>
          </a:p>
        </p:txBody>
      </p:sp>
      <p:grpSp>
        <p:nvGrpSpPr>
          <p:cNvPr id="4" name="Group 3">
            <a:extLst>
              <a:ext uri="{FF2B5EF4-FFF2-40B4-BE49-F238E27FC236}">
                <a16:creationId xmlns:a16="http://schemas.microsoft.com/office/drawing/2014/main" xmlns="" id="{5185F022-B1EA-4200-BC3C-630360B8EC2A}"/>
              </a:ext>
            </a:extLst>
          </p:cNvPr>
          <p:cNvGrpSpPr/>
          <p:nvPr/>
        </p:nvGrpSpPr>
        <p:grpSpPr>
          <a:xfrm>
            <a:off x="2893127" y="4795271"/>
            <a:ext cx="349151" cy="794019"/>
            <a:chOff x="2893127" y="4795271"/>
            <a:chExt cx="349151" cy="794019"/>
          </a:xfrm>
        </p:grpSpPr>
        <p:pic>
          <p:nvPicPr>
            <p:cNvPr id="5" name="Picture 4">
              <a:extLst>
                <a:ext uri="{FF2B5EF4-FFF2-40B4-BE49-F238E27FC236}">
                  <a16:creationId xmlns:a16="http://schemas.microsoft.com/office/drawing/2014/main" xmlns="" id="{02F058F0-78F7-40EA-9885-9493704452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93127" y="4795271"/>
              <a:ext cx="349151" cy="389902"/>
            </a:xfrm>
            <a:prstGeom prst="rect">
              <a:avLst/>
            </a:prstGeom>
          </p:spPr>
        </p:pic>
        <p:sp>
          <p:nvSpPr>
            <p:cNvPr id="6" name="TextBox 5">
              <a:extLst>
                <a:ext uri="{FF2B5EF4-FFF2-40B4-BE49-F238E27FC236}">
                  <a16:creationId xmlns:a16="http://schemas.microsoft.com/office/drawing/2014/main" xmlns="" id="{3C0066CB-B8D0-462B-A728-68763C9DB7C7}"/>
                </a:ext>
              </a:extLst>
            </p:cNvPr>
            <p:cNvSpPr txBox="1"/>
            <p:nvPr/>
          </p:nvSpPr>
          <p:spPr bwMode="auto">
            <a:xfrm>
              <a:off x="2895754"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grpSp>
      <p:grpSp>
        <p:nvGrpSpPr>
          <p:cNvPr id="7" name="Group 6">
            <a:extLst>
              <a:ext uri="{FF2B5EF4-FFF2-40B4-BE49-F238E27FC236}">
                <a16:creationId xmlns:a16="http://schemas.microsoft.com/office/drawing/2014/main" xmlns="" id="{FB309FEF-D7E9-47B6-8EB8-9754C7F1FEA6}"/>
              </a:ext>
            </a:extLst>
          </p:cNvPr>
          <p:cNvGrpSpPr/>
          <p:nvPr/>
        </p:nvGrpSpPr>
        <p:grpSpPr>
          <a:xfrm>
            <a:off x="3229998" y="4421179"/>
            <a:ext cx="349151" cy="1168111"/>
            <a:chOff x="3229998" y="4421179"/>
            <a:chExt cx="349151" cy="1168111"/>
          </a:xfrm>
        </p:grpSpPr>
        <p:pic>
          <p:nvPicPr>
            <p:cNvPr id="8" name="Picture 7">
              <a:extLst>
                <a:ext uri="{FF2B5EF4-FFF2-40B4-BE49-F238E27FC236}">
                  <a16:creationId xmlns:a16="http://schemas.microsoft.com/office/drawing/2014/main" xmlns="" id="{11368B87-35BB-4C87-828D-1EB0BCEA16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29998" y="4421179"/>
              <a:ext cx="349151" cy="763994"/>
            </a:xfrm>
            <a:prstGeom prst="rect">
              <a:avLst/>
            </a:prstGeom>
          </p:spPr>
        </p:pic>
        <p:sp>
          <p:nvSpPr>
            <p:cNvPr id="9" name="TextBox 8">
              <a:extLst>
                <a:ext uri="{FF2B5EF4-FFF2-40B4-BE49-F238E27FC236}">
                  <a16:creationId xmlns:a16="http://schemas.microsoft.com/office/drawing/2014/main" xmlns="" id="{2D3A5E67-D2F3-4812-97D2-2B945E855A55}"/>
                </a:ext>
              </a:extLst>
            </p:cNvPr>
            <p:cNvSpPr txBox="1"/>
            <p:nvPr/>
          </p:nvSpPr>
          <p:spPr bwMode="auto">
            <a:xfrm>
              <a:off x="3233696"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grpSp>
      <p:grpSp>
        <p:nvGrpSpPr>
          <p:cNvPr id="10" name="Group 9">
            <a:extLst>
              <a:ext uri="{FF2B5EF4-FFF2-40B4-BE49-F238E27FC236}">
                <a16:creationId xmlns:a16="http://schemas.microsoft.com/office/drawing/2014/main" xmlns="" id="{F281E19F-58D8-4BF2-A9B2-B1CB7B36E783}"/>
              </a:ext>
            </a:extLst>
          </p:cNvPr>
          <p:cNvGrpSpPr/>
          <p:nvPr/>
        </p:nvGrpSpPr>
        <p:grpSpPr>
          <a:xfrm>
            <a:off x="3566869" y="4047089"/>
            <a:ext cx="349151" cy="1542201"/>
            <a:chOff x="3566869" y="4047089"/>
            <a:chExt cx="349151" cy="1542201"/>
          </a:xfrm>
        </p:grpSpPr>
        <p:pic>
          <p:nvPicPr>
            <p:cNvPr id="11" name="Picture 10">
              <a:extLst>
                <a:ext uri="{FF2B5EF4-FFF2-40B4-BE49-F238E27FC236}">
                  <a16:creationId xmlns:a16="http://schemas.microsoft.com/office/drawing/2014/main" xmlns="" id="{5B945EDD-E284-4FAD-8A85-6070B3E051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66869" y="4047089"/>
              <a:ext cx="349151" cy="1138084"/>
            </a:xfrm>
            <a:prstGeom prst="rect">
              <a:avLst/>
            </a:prstGeom>
          </p:spPr>
        </p:pic>
        <p:sp>
          <p:nvSpPr>
            <p:cNvPr id="12" name="TextBox 11">
              <a:extLst>
                <a:ext uri="{FF2B5EF4-FFF2-40B4-BE49-F238E27FC236}">
                  <a16:creationId xmlns:a16="http://schemas.microsoft.com/office/drawing/2014/main" xmlns="" id="{4762A581-0413-4DCD-90AF-D58C68290331}"/>
                </a:ext>
              </a:extLst>
            </p:cNvPr>
            <p:cNvSpPr txBox="1"/>
            <p:nvPr/>
          </p:nvSpPr>
          <p:spPr bwMode="auto">
            <a:xfrm>
              <a:off x="3568067"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grpSp>
      <p:grpSp>
        <p:nvGrpSpPr>
          <p:cNvPr id="13" name="Group 12">
            <a:extLst>
              <a:ext uri="{FF2B5EF4-FFF2-40B4-BE49-F238E27FC236}">
                <a16:creationId xmlns:a16="http://schemas.microsoft.com/office/drawing/2014/main" xmlns="" id="{82EFE1A2-133D-4CD8-B7B6-541D769A89AA}"/>
              </a:ext>
            </a:extLst>
          </p:cNvPr>
          <p:cNvGrpSpPr/>
          <p:nvPr/>
        </p:nvGrpSpPr>
        <p:grpSpPr>
          <a:xfrm>
            <a:off x="3903740" y="3672998"/>
            <a:ext cx="349151" cy="1916292"/>
            <a:chOff x="3903740" y="3672998"/>
            <a:chExt cx="349151" cy="1916292"/>
          </a:xfrm>
        </p:grpSpPr>
        <p:pic>
          <p:nvPicPr>
            <p:cNvPr id="14" name="Picture 13">
              <a:extLst>
                <a:ext uri="{FF2B5EF4-FFF2-40B4-BE49-F238E27FC236}">
                  <a16:creationId xmlns:a16="http://schemas.microsoft.com/office/drawing/2014/main" xmlns="" id="{D3E24F2C-4252-4426-9568-135AB5DD287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03740" y="3672998"/>
              <a:ext cx="349151" cy="1512175"/>
            </a:xfrm>
            <a:prstGeom prst="rect">
              <a:avLst/>
            </a:prstGeom>
          </p:spPr>
        </p:pic>
        <p:sp>
          <p:nvSpPr>
            <p:cNvPr id="15" name="TextBox 14">
              <a:extLst>
                <a:ext uri="{FF2B5EF4-FFF2-40B4-BE49-F238E27FC236}">
                  <a16:creationId xmlns:a16="http://schemas.microsoft.com/office/drawing/2014/main" xmlns="" id="{063F2630-908C-4640-A284-1EEF5DC36CF5}"/>
                </a:ext>
              </a:extLst>
            </p:cNvPr>
            <p:cNvSpPr txBox="1"/>
            <p:nvPr/>
          </p:nvSpPr>
          <p:spPr bwMode="auto">
            <a:xfrm>
              <a:off x="3904816"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grpSp>
      <p:grpSp>
        <p:nvGrpSpPr>
          <p:cNvPr id="16" name="Group 15">
            <a:extLst>
              <a:ext uri="{FF2B5EF4-FFF2-40B4-BE49-F238E27FC236}">
                <a16:creationId xmlns:a16="http://schemas.microsoft.com/office/drawing/2014/main" xmlns="" id="{F98D56E4-37C0-46D8-8233-07B830B6FA63}"/>
              </a:ext>
            </a:extLst>
          </p:cNvPr>
          <p:cNvGrpSpPr/>
          <p:nvPr/>
        </p:nvGrpSpPr>
        <p:grpSpPr>
          <a:xfrm>
            <a:off x="4240611" y="3294750"/>
            <a:ext cx="349151" cy="2294540"/>
            <a:chOff x="4240611" y="3294750"/>
            <a:chExt cx="349151" cy="2294540"/>
          </a:xfrm>
        </p:grpSpPr>
        <p:pic>
          <p:nvPicPr>
            <p:cNvPr id="17" name="Picture 16">
              <a:extLst>
                <a:ext uri="{FF2B5EF4-FFF2-40B4-BE49-F238E27FC236}">
                  <a16:creationId xmlns:a16="http://schemas.microsoft.com/office/drawing/2014/main" xmlns="" id="{76384B12-267C-42A7-B57A-2D15AB06354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40611" y="3294750"/>
              <a:ext cx="349151" cy="1899947"/>
            </a:xfrm>
            <a:prstGeom prst="rect">
              <a:avLst/>
            </a:prstGeom>
          </p:spPr>
        </p:pic>
        <p:sp>
          <p:nvSpPr>
            <p:cNvPr id="18" name="TextBox 17">
              <a:extLst>
                <a:ext uri="{FF2B5EF4-FFF2-40B4-BE49-F238E27FC236}">
                  <a16:creationId xmlns:a16="http://schemas.microsoft.com/office/drawing/2014/main" xmlns="" id="{BEF868C9-7BAF-4103-A3F7-E84567284B24}"/>
                </a:ext>
              </a:extLst>
            </p:cNvPr>
            <p:cNvSpPr txBox="1"/>
            <p:nvPr/>
          </p:nvSpPr>
          <p:spPr bwMode="auto">
            <a:xfrm>
              <a:off x="4241567"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grpSp>
      <p:grpSp>
        <p:nvGrpSpPr>
          <p:cNvPr id="19" name="Group 18">
            <a:extLst>
              <a:ext uri="{FF2B5EF4-FFF2-40B4-BE49-F238E27FC236}">
                <a16:creationId xmlns:a16="http://schemas.microsoft.com/office/drawing/2014/main" xmlns="" id="{72C6AA41-2524-4601-82BD-F7AF330044E0}"/>
              </a:ext>
            </a:extLst>
          </p:cNvPr>
          <p:cNvGrpSpPr/>
          <p:nvPr/>
        </p:nvGrpSpPr>
        <p:grpSpPr>
          <a:xfrm>
            <a:off x="4577482" y="2920660"/>
            <a:ext cx="349151" cy="2668630"/>
            <a:chOff x="4577482" y="2920660"/>
            <a:chExt cx="349151" cy="2668630"/>
          </a:xfrm>
        </p:grpSpPr>
        <p:pic>
          <p:nvPicPr>
            <p:cNvPr id="20" name="Picture 19">
              <a:extLst>
                <a:ext uri="{FF2B5EF4-FFF2-40B4-BE49-F238E27FC236}">
                  <a16:creationId xmlns:a16="http://schemas.microsoft.com/office/drawing/2014/main" xmlns="" id="{24F3B103-7437-4D7A-B1F1-90F46BAF36A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77482" y="2920660"/>
              <a:ext cx="349151" cy="2264513"/>
            </a:xfrm>
            <a:prstGeom prst="rect">
              <a:avLst/>
            </a:prstGeom>
          </p:spPr>
        </p:pic>
        <p:sp>
          <p:nvSpPr>
            <p:cNvPr id="21" name="TextBox 20">
              <a:extLst>
                <a:ext uri="{FF2B5EF4-FFF2-40B4-BE49-F238E27FC236}">
                  <a16:creationId xmlns:a16="http://schemas.microsoft.com/office/drawing/2014/main" xmlns="" id="{8B8F763F-55EA-4615-ACD0-E26C51681508}"/>
                </a:ext>
              </a:extLst>
            </p:cNvPr>
            <p:cNvSpPr txBox="1"/>
            <p:nvPr/>
          </p:nvSpPr>
          <p:spPr bwMode="auto">
            <a:xfrm>
              <a:off x="4578318"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grpSp>
      <p:grpSp>
        <p:nvGrpSpPr>
          <p:cNvPr id="22" name="Group 21">
            <a:extLst>
              <a:ext uri="{FF2B5EF4-FFF2-40B4-BE49-F238E27FC236}">
                <a16:creationId xmlns:a16="http://schemas.microsoft.com/office/drawing/2014/main" xmlns="" id="{514FBA00-2522-41FA-AF88-48B0611F6F5C}"/>
              </a:ext>
            </a:extLst>
          </p:cNvPr>
          <p:cNvGrpSpPr/>
          <p:nvPr/>
        </p:nvGrpSpPr>
        <p:grpSpPr>
          <a:xfrm>
            <a:off x="4914353" y="2546569"/>
            <a:ext cx="349151" cy="3042721"/>
            <a:chOff x="4914353" y="2546569"/>
            <a:chExt cx="349151" cy="3042721"/>
          </a:xfrm>
        </p:grpSpPr>
        <p:pic>
          <p:nvPicPr>
            <p:cNvPr id="23" name="Picture 22">
              <a:extLst>
                <a:ext uri="{FF2B5EF4-FFF2-40B4-BE49-F238E27FC236}">
                  <a16:creationId xmlns:a16="http://schemas.microsoft.com/office/drawing/2014/main" xmlns="" id="{54E3007F-6E65-4502-A074-A7548F5898F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914353" y="2546569"/>
              <a:ext cx="349151" cy="2638604"/>
            </a:xfrm>
            <a:prstGeom prst="rect">
              <a:avLst/>
            </a:prstGeom>
          </p:spPr>
        </p:pic>
        <p:sp>
          <p:nvSpPr>
            <p:cNvPr id="24" name="TextBox 23">
              <a:extLst>
                <a:ext uri="{FF2B5EF4-FFF2-40B4-BE49-F238E27FC236}">
                  <a16:creationId xmlns:a16="http://schemas.microsoft.com/office/drawing/2014/main" xmlns="" id="{D13970AE-5D8A-4525-B8D6-6B499D9B63F2}"/>
                </a:ext>
              </a:extLst>
            </p:cNvPr>
            <p:cNvSpPr txBox="1"/>
            <p:nvPr/>
          </p:nvSpPr>
          <p:spPr bwMode="auto">
            <a:xfrm>
              <a:off x="4917442"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grpSp>
      <p:grpSp>
        <p:nvGrpSpPr>
          <p:cNvPr id="25" name="Group 24">
            <a:extLst>
              <a:ext uri="{FF2B5EF4-FFF2-40B4-BE49-F238E27FC236}">
                <a16:creationId xmlns:a16="http://schemas.microsoft.com/office/drawing/2014/main" xmlns="" id="{20963C4B-F6D4-49F8-9FF6-9B77FCA8B275}"/>
              </a:ext>
            </a:extLst>
          </p:cNvPr>
          <p:cNvGrpSpPr/>
          <p:nvPr/>
        </p:nvGrpSpPr>
        <p:grpSpPr>
          <a:xfrm>
            <a:off x="5250627" y="2172478"/>
            <a:ext cx="349748" cy="3416812"/>
            <a:chOff x="5250627" y="2172478"/>
            <a:chExt cx="349748" cy="3416812"/>
          </a:xfrm>
        </p:grpSpPr>
        <p:pic>
          <p:nvPicPr>
            <p:cNvPr id="26" name="Picture 25">
              <a:extLst>
                <a:ext uri="{FF2B5EF4-FFF2-40B4-BE49-F238E27FC236}">
                  <a16:creationId xmlns:a16="http://schemas.microsoft.com/office/drawing/2014/main" xmlns="" id="{D927DE04-45D2-4846-95AF-DC5BB1D500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251224" y="2172478"/>
              <a:ext cx="349151" cy="3012695"/>
            </a:xfrm>
            <a:prstGeom prst="rect">
              <a:avLst/>
            </a:prstGeom>
          </p:spPr>
        </p:pic>
        <p:sp>
          <p:nvSpPr>
            <p:cNvPr id="27" name="TextBox 26">
              <a:extLst>
                <a:ext uri="{FF2B5EF4-FFF2-40B4-BE49-F238E27FC236}">
                  <a16:creationId xmlns:a16="http://schemas.microsoft.com/office/drawing/2014/main" xmlns="" id="{9B505C7A-736F-46B3-B693-BFDE891C7933}"/>
                </a:ext>
              </a:extLst>
            </p:cNvPr>
            <p:cNvSpPr txBox="1"/>
            <p:nvPr/>
          </p:nvSpPr>
          <p:spPr bwMode="auto">
            <a:xfrm>
              <a:off x="5250627"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grpSp>
      <p:grpSp>
        <p:nvGrpSpPr>
          <p:cNvPr id="28" name="Group 27">
            <a:extLst>
              <a:ext uri="{FF2B5EF4-FFF2-40B4-BE49-F238E27FC236}">
                <a16:creationId xmlns:a16="http://schemas.microsoft.com/office/drawing/2014/main" xmlns="" id="{EF37C6E7-CCD1-4394-8833-7009EDB2CC11}"/>
              </a:ext>
            </a:extLst>
          </p:cNvPr>
          <p:cNvGrpSpPr/>
          <p:nvPr/>
        </p:nvGrpSpPr>
        <p:grpSpPr>
          <a:xfrm>
            <a:off x="5588095" y="1794231"/>
            <a:ext cx="349151" cy="3795059"/>
            <a:chOff x="5588095" y="1794231"/>
            <a:chExt cx="349151" cy="3795059"/>
          </a:xfrm>
        </p:grpSpPr>
        <p:pic>
          <p:nvPicPr>
            <p:cNvPr id="29" name="Picture 28">
              <a:extLst>
                <a:ext uri="{FF2B5EF4-FFF2-40B4-BE49-F238E27FC236}">
                  <a16:creationId xmlns:a16="http://schemas.microsoft.com/office/drawing/2014/main" xmlns="" id="{386DD8FB-5C6D-4EC9-93D7-4DB5ABA151D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88095" y="1794231"/>
              <a:ext cx="349151" cy="3390942"/>
            </a:xfrm>
            <a:prstGeom prst="rect">
              <a:avLst/>
            </a:prstGeom>
          </p:spPr>
        </p:pic>
        <p:sp>
          <p:nvSpPr>
            <p:cNvPr id="30" name="TextBox 29">
              <a:extLst>
                <a:ext uri="{FF2B5EF4-FFF2-40B4-BE49-F238E27FC236}">
                  <a16:creationId xmlns:a16="http://schemas.microsoft.com/office/drawing/2014/main" xmlns="" id="{1CD2AAA7-E3D4-4EFC-8121-A2BE81457B13}"/>
                </a:ext>
              </a:extLst>
            </p:cNvPr>
            <p:cNvSpPr txBox="1"/>
            <p:nvPr/>
          </p:nvSpPr>
          <p:spPr bwMode="auto">
            <a:xfrm>
              <a:off x="5590948"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grpSp>
      <p:grpSp>
        <p:nvGrpSpPr>
          <p:cNvPr id="31" name="Group 30">
            <a:extLst>
              <a:ext uri="{FF2B5EF4-FFF2-40B4-BE49-F238E27FC236}">
                <a16:creationId xmlns:a16="http://schemas.microsoft.com/office/drawing/2014/main" xmlns="" id="{B71B0660-FE02-4301-9733-E6B17E1E4647}"/>
              </a:ext>
            </a:extLst>
          </p:cNvPr>
          <p:cNvGrpSpPr/>
          <p:nvPr/>
        </p:nvGrpSpPr>
        <p:grpSpPr>
          <a:xfrm>
            <a:off x="5851492" y="1420140"/>
            <a:ext cx="498855" cy="4169150"/>
            <a:chOff x="5851492" y="1420140"/>
            <a:chExt cx="498855" cy="4169150"/>
          </a:xfrm>
        </p:grpSpPr>
        <p:pic>
          <p:nvPicPr>
            <p:cNvPr id="32" name="Picture 31">
              <a:extLst>
                <a:ext uri="{FF2B5EF4-FFF2-40B4-BE49-F238E27FC236}">
                  <a16:creationId xmlns:a16="http://schemas.microsoft.com/office/drawing/2014/main" xmlns="" id="{15FD8DBF-26EB-42D3-8490-7B195BA2848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924970" y="1420140"/>
              <a:ext cx="349151" cy="3765033"/>
            </a:xfrm>
            <a:prstGeom prst="rect">
              <a:avLst/>
            </a:prstGeom>
          </p:spPr>
        </p:pic>
        <p:sp>
          <p:nvSpPr>
            <p:cNvPr id="33" name="TextBox 32">
              <a:extLst>
                <a:ext uri="{FF2B5EF4-FFF2-40B4-BE49-F238E27FC236}">
                  <a16:creationId xmlns:a16="http://schemas.microsoft.com/office/drawing/2014/main" xmlns="" id="{3616150C-126D-4010-9087-CBC0AC6AC0D1}"/>
                </a:ext>
              </a:extLst>
            </p:cNvPr>
            <p:cNvSpPr txBox="1"/>
            <p:nvPr/>
          </p:nvSpPr>
          <p:spPr bwMode="auto">
            <a:xfrm>
              <a:off x="5851492" y="512762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grpSp>
    </p:spTree>
    <p:extLst>
      <p:ext uri="{BB962C8B-B14F-4D97-AF65-F5344CB8AC3E}">
        <p14:creationId xmlns:p14="http://schemas.microsoft.com/office/powerpoint/2010/main" val="26253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1.4 Composition: 6–10 – step 3:3</a:t>
            </a:r>
          </a:p>
        </p:txBody>
      </p:sp>
      <p:grpSp>
        <p:nvGrpSpPr>
          <p:cNvPr id="8" name="Group 7">
            <a:extLst>
              <a:ext uri="{FF2B5EF4-FFF2-40B4-BE49-F238E27FC236}">
                <a16:creationId xmlns:a16="http://schemas.microsoft.com/office/drawing/2014/main" xmlns="" id="{8403A4FB-0108-4388-BE71-E7CC4077F1AA}"/>
              </a:ext>
            </a:extLst>
          </p:cNvPr>
          <p:cNvGrpSpPr/>
          <p:nvPr/>
        </p:nvGrpSpPr>
        <p:grpSpPr>
          <a:xfrm>
            <a:off x="4067944" y="1892725"/>
            <a:ext cx="1274545" cy="2976435"/>
            <a:chOff x="4067944" y="1892725"/>
            <a:chExt cx="1274545" cy="2976435"/>
          </a:xfrm>
        </p:grpSpPr>
        <p:pic>
          <p:nvPicPr>
            <p:cNvPr id="5" name="Picture 4">
              <a:extLst>
                <a:ext uri="{FF2B5EF4-FFF2-40B4-BE49-F238E27FC236}">
                  <a16:creationId xmlns:a16="http://schemas.microsoft.com/office/drawing/2014/main" xmlns="" id="{4E514045-BED5-4C43-82F4-70640918B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67944" y="1892725"/>
              <a:ext cx="1274545" cy="2976435"/>
            </a:xfrm>
            <a:prstGeom prst="rect">
              <a:avLst/>
            </a:prstGeom>
          </p:spPr>
        </p:pic>
        <p:sp>
          <p:nvSpPr>
            <p:cNvPr id="6" name="Rectangle 5">
              <a:extLst>
                <a:ext uri="{FF2B5EF4-FFF2-40B4-BE49-F238E27FC236}">
                  <a16:creationId xmlns:a16="http://schemas.microsoft.com/office/drawing/2014/main" xmlns="" id="{92BE79AB-FEC9-4A89-B0F6-30DB52E964EA}"/>
                </a:ext>
              </a:extLst>
            </p:cNvPr>
            <p:cNvSpPr/>
            <p:nvPr/>
          </p:nvSpPr>
          <p:spPr bwMode="auto">
            <a:xfrm>
              <a:off x="4121977" y="4246911"/>
              <a:ext cx="468000" cy="50405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pic>
        <p:nvPicPr>
          <p:cNvPr id="33" name="Picture 32">
            <a:extLst>
              <a:ext uri="{FF2B5EF4-FFF2-40B4-BE49-F238E27FC236}">
                <a16:creationId xmlns:a16="http://schemas.microsoft.com/office/drawing/2014/main" xmlns="" id="{A8F3CE2E-E919-4E39-AA94-A292B0B70F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07027" y="4221088"/>
            <a:ext cx="504056" cy="504056"/>
          </a:xfrm>
          <a:prstGeom prst="rect">
            <a:avLst/>
          </a:prstGeom>
        </p:spPr>
      </p:pic>
      <p:sp>
        <p:nvSpPr>
          <p:cNvPr id="45" name="TextBox 44">
            <a:extLst>
              <a:ext uri="{FF2B5EF4-FFF2-40B4-BE49-F238E27FC236}">
                <a16:creationId xmlns:a16="http://schemas.microsoft.com/office/drawing/2014/main" xmlns="" id="{C2A552BB-3323-401E-8EA1-C1AC3A0A4C56}"/>
              </a:ext>
            </a:extLst>
          </p:cNvPr>
          <p:cNvSpPr txBox="1"/>
          <p:nvPr/>
        </p:nvSpPr>
        <p:spPr bwMode="auto">
          <a:xfrm>
            <a:off x="4446000" y="4894983"/>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46" name="TextBox 45">
            <a:extLst>
              <a:ext uri="{FF2B5EF4-FFF2-40B4-BE49-F238E27FC236}">
                <a16:creationId xmlns:a16="http://schemas.microsoft.com/office/drawing/2014/main" xmlns="" id="{EDE9FA7A-CE40-4F21-ACC1-3B3AF1E5B1B8}"/>
              </a:ext>
            </a:extLst>
          </p:cNvPr>
          <p:cNvSpPr txBox="1"/>
          <p:nvPr/>
        </p:nvSpPr>
        <p:spPr bwMode="auto">
          <a:xfrm>
            <a:off x="4446000" y="4896000"/>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pic>
        <p:nvPicPr>
          <p:cNvPr id="47" name="Picture 46">
            <a:extLst>
              <a:ext uri="{FF2B5EF4-FFF2-40B4-BE49-F238E27FC236}">
                <a16:creationId xmlns:a16="http://schemas.microsoft.com/office/drawing/2014/main" xmlns="" id="{DF6823FF-C8CA-4125-9E10-CE04EE7F5D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21977" y="3654000"/>
            <a:ext cx="468000" cy="504056"/>
          </a:xfrm>
          <a:prstGeom prst="rect">
            <a:avLst/>
          </a:prstGeom>
        </p:spPr>
      </p:pic>
      <p:sp>
        <p:nvSpPr>
          <p:cNvPr id="48" name="TextBox 47">
            <a:extLst>
              <a:ext uri="{FF2B5EF4-FFF2-40B4-BE49-F238E27FC236}">
                <a16:creationId xmlns:a16="http://schemas.microsoft.com/office/drawing/2014/main" xmlns="" id="{E6FB15AC-99B0-4DA8-B9A2-3AE5D4F1B59A}"/>
              </a:ext>
            </a:extLst>
          </p:cNvPr>
          <p:cNvSpPr txBox="1"/>
          <p:nvPr/>
        </p:nvSpPr>
        <p:spPr bwMode="auto">
          <a:xfrm>
            <a:off x="4427984" y="4911551"/>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pic>
        <p:nvPicPr>
          <p:cNvPr id="49" name="Picture 48">
            <a:extLst>
              <a:ext uri="{FF2B5EF4-FFF2-40B4-BE49-F238E27FC236}">
                <a16:creationId xmlns:a16="http://schemas.microsoft.com/office/drawing/2014/main" xmlns="" id="{73FAE59C-96DF-42CA-8B7D-D29EFF6195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80011" y="3654000"/>
            <a:ext cx="504056" cy="504056"/>
          </a:xfrm>
          <a:prstGeom prst="rect">
            <a:avLst/>
          </a:prstGeom>
        </p:spPr>
      </p:pic>
      <p:sp>
        <p:nvSpPr>
          <p:cNvPr id="50" name="TextBox 49">
            <a:extLst>
              <a:ext uri="{FF2B5EF4-FFF2-40B4-BE49-F238E27FC236}">
                <a16:creationId xmlns:a16="http://schemas.microsoft.com/office/drawing/2014/main" xmlns="" id="{7D7C7085-41A4-4D3F-BEA1-DA0348A8650F}"/>
              </a:ext>
            </a:extLst>
          </p:cNvPr>
          <p:cNvSpPr txBox="1"/>
          <p:nvPr/>
        </p:nvSpPr>
        <p:spPr bwMode="auto">
          <a:xfrm>
            <a:off x="4427984" y="4941168"/>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pic>
        <p:nvPicPr>
          <p:cNvPr id="51" name="Picture 50">
            <a:extLst>
              <a:ext uri="{FF2B5EF4-FFF2-40B4-BE49-F238E27FC236}">
                <a16:creationId xmlns:a16="http://schemas.microsoft.com/office/drawing/2014/main" xmlns="" id="{38C8A25F-98D6-46E0-B636-F8BF93CD9D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21977" y="3077936"/>
            <a:ext cx="468000" cy="504056"/>
          </a:xfrm>
          <a:prstGeom prst="rect">
            <a:avLst/>
          </a:prstGeom>
        </p:spPr>
      </p:pic>
      <p:sp>
        <p:nvSpPr>
          <p:cNvPr id="52" name="TextBox 51">
            <a:extLst>
              <a:ext uri="{FF2B5EF4-FFF2-40B4-BE49-F238E27FC236}">
                <a16:creationId xmlns:a16="http://schemas.microsoft.com/office/drawing/2014/main" xmlns="" id="{B6CE437C-08EE-461E-9925-07B894FECD06}"/>
              </a:ext>
            </a:extLst>
          </p:cNvPr>
          <p:cNvSpPr txBox="1"/>
          <p:nvPr/>
        </p:nvSpPr>
        <p:spPr bwMode="auto">
          <a:xfrm>
            <a:off x="4427984" y="4941168"/>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pic>
        <p:nvPicPr>
          <p:cNvPr id="53" name="Picture 52">
            <a:extLst>
              <a:ext uri="{FF2B5EF4-FFF2-40B4-BE49-F238E27FC236}">
                <a16:creationId xmlns:a16="http://schemas.microsoft.com/office/drawing/2014/main" xmlns="" id="{CB480AC4-33F1-43DB-BAF9-3FE462EF67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80010" y="3077936"/>
            <a:ext cx="504056" cy="504056"/>
          </a:xfrm>
          <a:prstGeom prst="rect">
            <a:avLst/>
          </a:prstGeom>
        </p:spPr>
      </p:pic>
      <p:sp>
        <p:nvSpPr>
          <p:cNvPr id="54" name="TextBox 53">
            <a:extLst>
              <a:ext uri="{FF2B5EF4-FFF2-40B4-BE49-F238E27FC236}">
                <a16:creationId xmlns:a16="http://schemas.microsoft.com/office/drawing/2014/main" xmlns="" id="{999AB83F-EA1D-4262-9E7F-5D3FA29E23FF}"/>
              </a:ext>
            </a:extLst>
          </p:cNvPr>
          <p:cNvSpPr txBox="1"/>
          <p:nvPr/>
        </p:nvSpPr>
        <p:spPr bwMode="auto">
          <a:xfrm>
            <a:off x="4427984" y="4941168"/>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pic>
        <p:nvPicPr>
          <p:cNvPr id="55" name="Picture 54">
            <a:extLst>
              <a:ext uri="{FF2B5EF4-FFF2-40B4-BE49-F238E27FC236}">
                <a16:creationId xmlns:a16="http://schemas.microsoft.com/office/drawing/2014/main" xmlns="" id="{E83ED513-9325-498D-9BC3-536029C47D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21977" y="2501872"/>
            <a:ext cx="468000" cy="504056"/>
          </a:xfrm>
          <a:prstGeom prst="rect">
            <a:avLst/>
          </a:prstGeom>
        </p:spPr>
      </p:pic>
      <p:sp>
        <p:nvSpPr>
          <p:cNvPr id="56" name="TextBox 55">
            <a:extLst>
              <a:ext uri="{FF2B5EF4-FFF2-40B4-BE49-F238E27FC236}">
                <a16:creationId xmlns:a16="http://schemas.microsoft.com/office/drawing/2014/main" xmlns="" id="{1256C5D8-5110-44BA-8482-446BB5E8B944}"/>
              </a:ext>
            </a:extLst>
          </p:cNvPr>
          <p:cNvSpPr txBox="1"/>
          <p:nvPr/>
        </p:nvSpPr>
        <p:spPr bwMode="auto">
          <a:xfrm>
            <a:off x="4427984" y="4941168"/>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pic>
        <p:nvPicPr>
          <p:cNvPr id="57" name="Picture 56">
            <a:extLst>
              <a:ext uri="{FF2B5EF4-FFF2-40B4-BE49-F238E27FC236}">
                <a16:creationId xmlns:a16="http://schemas.microsoft.com/office/drawing/2014/main" xmlns="" id="{028810F5-7AFB-47C0-AB6F-F8205D96B5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80010" y="2501872"/>
            <a:ext cx="504056" cy="504056"/>
          </a:xfrm>
          <a:prstGeom prst="rect">
            <a:avLst/>
          </a:prstGeom>
        </p:spPr>
      </p:pic>
      <p:sp>
        <p:nvSpPr>
          <p:cNvPr id="58" name="TextBox 57">
            <a:extLst>
              <a:ext uri="{FF2B5EF4-FFF2-40B4-BE49-F238E27FC236}">
                <a16:creationId xmlns:a16="http://schemas.microsoft.com/office/drawing/2014/main" xmlns="" id="{DD2F9571-E28E-4060-883C-AF7A2A96DA23}"/>
              </a:ext>
            </a:extLst>
          </p:cNvPr>
          <p:cNvSpPr txBox="1"/>
          <p:nvPr/>
        </p:nvSpPr>
        <p:spPr bwMode="auto">
          <a:xfrm>
            <a:off x="4427984" y="4941168"/>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pic>
        <p:nvPicPr>
          <p:cNvPr id="59" name="Picture 58">
            <a:extLst>
              <a:ext uri="{FF2B5EF4-FFF2-40B4-BE49-F238E27FC236}">
                <a16:creationId xmlns:a16="http://schemas.microsoft.com/office/drawing/2014/main" xmlns="" id="{8833B33F-86EE-49A2-A3F0-E355C901A2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21977" y="1921488"/>
            <a:ext cx="468000" cy="504056"/>
          </a:xfrm>
          <a:prstGeom prst="rect">
            <a:avLst/>
          </a:prstGeom>
        </p:spPr>
      </p:pic>
      <p:sp>
        <p:nvSpPr>
          <p:cNvPr id="60" name="TextBox 59">
            <a:extLst>
              <a:ext uri="{FF2B5EF4-FFF2-40B4-BE49-F238E27FC236}">
                <a16:creationId xmlns:a16="http://schemas.microsoft.com/office/drawing/2014/main" xmlns="" id="{28DD6A61-DEC0-4E43-A365-C060D15CD83C}"/>
              </a:ext>
            </a:extLst>
          </p:cNvPr>
          <p:cNvSpPr txBox="1"/>
          <p:nvPr/>
        </p:nvSpPr>
        <p:spPr bwMode="auto">
          <a:xfrm>
            <a:off x="4427984" y="4941168"/>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pic>
        <p:nvPicPr>
          <p:cNvPr id="61" name="Picture 60">
            <a:extLst>
              <a:ext uri="{FF2B5EF4-FFF2-40B4-BE49-F238E27FC236}">
                <a16:creationId xmlns:a16="http://schemas.microsoft.com/office/drawing/2014/main" xmlns="" id="{A51B23FA-6246-4A35-9BAE-993E9117EAE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16016" y="1933712"/>
            <a:ext cx="468050" cy="504056"/>
          </a:xfrm>
          <a:prstGeom prst="rect">
            <a:avLst/>
          </a:prstGeom>
        </p:spPr>
      </p:pic>
      <p:sp>
        <p:nvSpPr>
          <p:cNvPr id="62" name="TextBox 61">
            <a:extLst>
              <a:ext uri="{FF2B5EF4-FFF2-40B4-BE49-F238E27FC236}">
                <a16:creationId xmlns:a16="http://schemas.microsoft.com/office/drawing/2014/main" xmlns="" id="{69522640-4DDB-4B5E-96A5-969705949440}"/>
              </a:ext>
            </a:extLst>
          </p:cNvPr>
          <p:cNvSpPr txBox="1"/>
          <p:nvPr/>
        </p:nvSpPr>
        <p:spPr bwMode="auto">
          <a:xfrm>
            <a:off x="4348794" y="4941168"/>
            <a:ext cx="576064"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pic>
        <p:nvPicPr>
          <p:cNvPr id="26" name="Picture 25">
            <a:extLst>
              <a:ext uri="{FF2B5EF4-FFF2-40B4-BE49-F238E27FC236}">
                <a16:creationId xmlns:a16="http://schemas.microsoft.com/office/drawing/2014/main" xmlns="" id="{DF6823FF-C8CA-4125-9E10-CE04EE7F5D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21977" y="4221088"/>
            <a:ext cx="468000" cy="504056"/>
          </a:xfrm>
          <a:prstGeom prst="rect">
            <a:avLst/>
          </a:prstGeom>
        </p:spPr>
      </p:pic>
    </p:spTree>
    <p:extLst>
      <p:ext uri="{BB962C8B-B14F-4D97-AF65-F5344CB8AC3E}">
        <p14:creationId xmlns:p14="http://schemas.microsoft.com/office/powerpoint/2010/main" val="332546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5"/>
                                        </p:tgtEl>
                                      </p:cBhvr>
                                    </p:animEffect>
                                    <p:set>
                                      <p:cBhvr>
                                        <p:cTn id="15" dur="1" fill="hold">
                                          <p:stCondLst>
                                            <p:cond delay="499"/>
                                          </p:stCondLst>
                                        </p:cTn>
                                        <p:tgtEl>
                                          <p:spTgt spid="4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6"/>
                                        </p:tgtEl>
                                      </p:cBhvr>
                                    </p:animEffect>
                                    <p:set>
                                      <p:cBhvr>
                                        <p:cTn id="27" dur="1" fill="hold">
                                          <p:stCondLst>
                                            <p:cond delay="499"/>
                                          </p:stCondLst>
                                        </p:cTn>
                                        <p:tgtEl>
                                          <p:spTgt spid="4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48"/>
                                        </p:tgtEl>
                                      </p:cBhvr>
                                    </p:animEffect>
                                    <p:set>
                                      <p:cBhvr>
                                        <p:cTn id="39" dur="1" fill="hold">
                                          <p:stCondLst>
                                            <p:cond delay="499"/>
                                          </p:stCondLst>
                                        </p:cTn>
                                        <p:tgtEl>
                                          <p:spTgt spid="48"/>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50"/>
                                        </p:tgtEl>
                                      </p:cBhvr>
                                    </p:animEffect>
                                    <p:set>
                                      <p:cBhvr>
                                        <p:cTn id="51" dur="1" fill="hold">
                                          <p:stCondLst>
                                            <p:cond delay="499"/>
                                          </p:stCondLst>
                                        </p:cTn>
                                        <p:tgtEl>
                                          <p:spTgt spid="50"/>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52"/>
                                        </p:tgtEl>
                                      </p:cBhvr>
                                    </p:animEffect>
                                    <p:set>
                                      <p:cBhvr>
                                        <p:cTn id="63" dur="1" fill="hold">
                                          <p:stCondLst>
                                            <p:cond delay="499"/>
                                          </p:stCondLst>
                                        </p:cTn>
                                        <p:tgtEl>
                                          <p:spTgt spid="52"/>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54"/>
                                        </p:tgtEl>
                                      </p:cBhvr>
                                    </p:animEffect>
                                    <p:set>
                                      <p:cBhvr>
                                        <p:cTn id="75" dur="1" fill="hold">
                                          <p:stCondLst>
                                            <p:cond delay="499"/>
                                          </p:stCondLst>
                                        </p:cTn>
                                        <p:tgtEl>
                                          <p:spTgt spid="54"/>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56"/>
                                        </p:tgtEl>
                                      </p:cBhvr>
                                    </p:animEffect>
                                    <p:set>
                                      <p:cBhvr>
                                        <p:cTn id="87" dur="1" fill="hold">
                                          <p:stCondLst>
                                            <p:cond delay="499"/>
                                          </p:stCondLst>
                                        </p:cTn>
                                        <p:tgtEl>
                                          <p:spTgt spid="56"/>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58"/>
                                        </p:tgtEl>
                                      </p:cBhvr>
                                    </p:animEffect>
                                    <p:set>
                                      <p:cBhvr>
                                        <p:cTn id="99" dur="1" fill="hold">
                                          <p:stCondLst>
                                            <p:cond delay="499"/>
                                          </p:stCondLst>
                                        </p:cTn>
                                        <p:tgtEl>
                                          <p:spTgt spid="58"/>
                                        </p:tgtEl>
                                        <p:attrNameLst>
                                          <p:attrName>style.visibility</p:attrName>
                                        </p:attrNameLst>
                                      </p:cBhvr>
                                      <p:to>
                                        <p:strVal val="hidden"/>
                                      </p:to>
                                    </p:set>
                                  </p:childTnLst>
                                </p:cTn>
                              </p:par>
                            </p:childTnLst>
                          </p:cTn>
                        </p:par>
                        <p:par>
                          <p:cTn id="100" fill="hold">
                            <p:stCondLst>
                              <p:cond delay="500"/>
                            </p:stCondLst>
                            <p:childTnLst>
                              <p:par>
                                <p:cTn id="101" presetID="10" presetClass="entr" presetSubtype="0" fill="hold" nodeType="after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500"/>
                                        <p:tgtEl>
                                          <p:spTgt spid="5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60"/>
                                        </p:tgtEl>
                                      </p:cBhvr>
                                    </p:animEffect>
                                    <p:set>
                                      <p:cBhvr>
                                        <p:cTn id="111" dur="1" fill="hold">
                                          <p:stCondLst>
                                            <p:cond delay="499"/>
                                          </p:stCondLst>
                                        </p:cTn>
                                        <p:tgtEl>
                                          <p:spTgt spid="60"/>
                                        </p:tgtEl>
                                        <p:attrNameLst>
                                          <p:attrName>style.visibility</p:attrName>
                                        </p:attrNameLst>
                                      </p:cBhvr>
                                      <p:to>
                                        <p:strVal val="hidden"/>
                                      </p:to>
                                    </p:se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500"/>
                                        <p:tgtEl>
                                          <p:spTgt spid="6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6" grpId="0" animBg="1"/>
      <p:bldP spid="46" grpId="1" animBg="1"/>
      <p:bldP spid="48" grpId="0" animBg="1"/>
      <p:bldP spid="48" grpId="1" animBg="1"/>
      <p:bldP spid="50" grpId="0" animBg="1"/>
      <p:bldP spid="50" grpId="1" animBg="1"/>
      <p:bldP spid="52" grpId="0" animBg="1"/>
      <p:bldP spid="52" grpId="1" animBg="1"/>
      <p:bldP spid="54" grpId="0" animBg="1"/>
      <p:bldP spid="54" grpId="1" animBg="1"/>
      <p:bldP spid="56" grpId="0" animBg="1"/>
      <p:bldP spid="56" grpId="1" animBg="1"/>
      <p:bldP spid="58" grpId="0" animBg="1"/>
      <p:bldP spid="58" grpId="1" animBg="1"/>
      <p:bldP spid="60" grpId="0" animBg="1"/>
      <p:bldP spid="60" grpId="1" animBg="1"/>
      <p:bldP spid="6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1.4 Composition: 6–10 – step 3:4</a:t>
            </a:r>
          </a:p>
        </p:txBody>
      </p:sp>
      <p:pic>
        <p:nvPicPr>
          <p:cNvPr id="4" name="Picture 3">
            <a:extLst>
              <a:ext uri="{FF2B5EF4-FFF2-40B4-BE49-F238E27FC236}">
                <a16:creationId xmlns:a16="http://schemas.microsoft.com/office/drawing/2014/main" xmlns="" id="{238A5C72-164A-422A-B989-002621FCA5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2540455"/>
            <a:ext cx="6135088" cy="240473"/>
          </a:xfrm>
          <a:prstGeom prst="rect">
            <a:avLst/>
          </a:prstGeom>
        </p:spPr>
      </p:pic>
      <p:pic>
        <p:nvPicPr>
          <p:cNvPr id="28" name="Picture 27">
            <a:extLst>
              <a:ext uri="{FF2B5EF4-FFF2-40B4-BE49-F238E27FC236}">
                <a16:creationId xmlns:a16="http://schemas.microsoft.com/office/drawing/2014/main" xmlns="" id="{C8318E8A-C4D5-4F7D-AE70-8A2B83DCE9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99"/>
          <a:stretch/>
        </p:blipFill>
        <p:spPr>
          <a:xfrm>
            <a:off x="1504456" y="2780928"/>
            <a:ext cx="259232" cy="288032"/>
          </a:xfrm>
          <a:prstGeom prst="rect">
            <a:avLst/>
          </a:prstGeom>
        </p:spPr>
      </p:pic>
      <p:pic>
        <p:nvPicPr>
          <p:cNvPr id="29" name="Picture 28">
            <a:extLst>
              <a:ext uri="{FF2B5EF4-FFF2-40B4-BE49-F238E27FC236}">
                <a16:creationId xmlns:a16="http://schemas.microsoft.com/office/drawing/2014/main" xmlns="" id="{C60D780E-A594-4828-82D7-C23A659437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11760" y="2780928"/>
            <a:ext cx="720080" cy="720080"/>
          </a:xfrm>
          <a:prstGeom prst="rect">
            <a:avLst/>
          </a:prstGeom>
        </p:spPr>
      </p:pic>
      <p:pic>
        <p:nvPicPr>
          <p:cNvPr id="30" name="Picture 29">
            <a:extLst>
              <a:ext uri="{FF2B5EF4-FFF2-40B4-BE49-F238E27FC236}">
                <a16:creationId xmlns:a16="http://schemas.microsoft.com/office/drawing/2014/main" xmlns="" id="{43642560-9399-4F6B-9634-1F41E1BF5D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63888" y="2780928"/>
            <a:ext cx="720080" cy="1008112"/>
          </a:xfrm>
          <a:prstGeom prst="rect">
            <a:avLst/>
          </a:prstGeom>
        </p:spPr>
      </p:pic>
      <p:pic>
        <p:nvPicPr>
          <p:cNvPr id="31" name="Picture 30">
            <a:extLst>
              <a:ext uri="{FF2B5EF4-FFF2-40B4-BE49-F238E27FC236}">
                <a16:creationId xmlns:a16="http://schemas.microsoft.com/office/drawing/2014/main" xmlns="" id="{F6BA6560-4B3F-492E-B132-9118339F4E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16016" y="2780928"/>
            <a:ext cx="720080" cy="1368152"/>
          </a:xfrm>
          <a:prstGeom prst="rect">
            <a:avLst/>
          </a:prstGeom>
        </p:spPr>
      </p:pic>
      <p:pic>
        <p:nvPicPr>
          <p:cNvPr id="32" name="Picture 31">
            <a:extLst>
              <a:ext uri="{FF2B5EF4-FFF2-40B4-BE49-F238E27FC236}">
                <a16:creationId xmlns:a16="http://schemas.microsoft.com/office/drawing/2014/main" xmlns="" id="{85D80E2C-B60C-4C9B-AFBF-94C2C65907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8144" y="2780928"/>
            <a:ext cx="792088" cy="1584176"/>
          </a:xfrm>
          <a:prstGeom prst="rect">
            <a:avLst/>
          </a:prstGeom>
        </p:spPr>
      </p:pic>
      <p:pic>
        <p:nvPicPr>
          <p:cNvPr id="34" name="Picture 33">
            <a:extLst>
              <a:ext uri="{FF2B5EF4-FFF2-40B4-BE49-F238E27FC236}">
                <a16:creationId xmlns:a16="http://schemas.microsoft.com/office/drawing/2014/main" xmlns="" id="{10DBE3EE-5E8D-464E-A522-60B103D54D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4801"/>
          <a:stretch/>
        </p:blipFill>
        <p:spPr>
          <a:xfrm>
            <a:off x="7020272" y="2780928"/>
            <a:ext cx="720080" cy="1800200"/>
          </a:xfrm>
          <a:prstGeom prst="rect">
            <a:avLst/>
          </a:prstGeom>
        </p:spPr>
      </p:pic>
    </p:spTree>
    <p:extLst>
      <p:ext uri="{BB962C8B-B14F-4D97-AF65-F5344CB8AC3E}">
        <p14:creationId xmlns:p14="http://schemas.microsoft.com/office/powerpoint/2010/main" val="169018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1.4 Composition: 6–10 – step 3:4</a:t>
            </a:r>
          </a:p>
        </p:txBody>
      </p:sp>
      <p:pic>
        <p:nvPicPr>
          <p:cNvPr id="11" name="Picture 10">
            <a:extLst>
              <a:ext uri="{FF2B5EF4-FFF2-40B4-BE49-F238E27FC236}">
                <a16:creationId xmlns:a16="http://schemas.microsoft.com/office/drawing/2014/main" xmlns="" id="{F1BE6E87-2AB6-43EB-B7F9-3D1D6D1DA1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07704" y="2772032"/>
            <a:ext cx="504056" cy="800984"/>
          </a:xfrm>
          <a:prstGeom prst="rect">
            <a:avLst/>
          </a:prstGeom>
        </p:spPr>
      </p:pic>
      <p:pic>
        <p:nvPicPr>
          <p:cNvPr id="12" name="Picture 11">
            <a:extLst>
              <a:ext uri="{FF2B5EF4-FFF2-40B4-BE49-F238E27FC236}">
                <a16:creationId xmlns:a16="http://schemas.microsoft.com/office/drawing/2014/main" xmlns="" id="{A418D960-4CCE-4547-82B4-6A6E48AC6D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87824" y="2772032"/>
            <a:ext cx="648072" cy="1089016"/>
          </a:xfrm>
          <a:prstGeom prst="rect">
            <a:avLst/>
          </a:prstGeom>
        </p:spPr>
      </p:pic>
      <p:pic>
        <p:nvPicPr>
          <p:cNvPr id="13" name="Picture 12">
            <a:extLst>
              <a:ext uri="{FF2B5EF4-FFF2-40B4-BE49-F238E27FC236}">
                <a16:creationId xmlns:a16="http://schemas.microsoft.com/office/drawing/2014/main" xmlns="" id="{0B1A8419-BC6C-4C53-A43E-93D4F6B3A7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67944" y="2772032"/>
            <a:ext cx="720080" cy="1377048"/>
          </a:xfrm>
          <a:prstGeom prst="rect">
            <a:avLst/>
          </a:prstGeom>
        </p:spPr>
      </p:pic>
      <p:pic>
        <p:nvPicPr>
          <p:cNvPr id="14" name="Picture 13">
            <a:extLst>
              <a:ext uri="{FF2B5EF4-FFF2-40B4-BE49-F238E27FC236}">
                <a16:creationId xmlns:a16="http://schemas.microsoft.com/office/drawing/2014/main" xmlns="" id="{D0DD770D-A78D-4587-B2AE-D2DB43FFC7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20072" y="2772032"/>
            <a:ext cx="792088" cy="1665080"/>
          </a:xfrm>
          <a:prstGeom prst="rect">
            <a:avLst/>
          </a:prstGeom>
        </p:spPr>
      </p:pic>
      <p:pic>
        <p:nvPicPr>
          <p:cNvPr id="15" name="Picture 14">
            <a:extLst>
              <a:ext uri="{FF2B5EF4-FFF2-40B4-BE49-F238E27FC236}">
                <a16:creationId xmlns:a16="http://schemas.microsoft.com/office/drawing/2014/main" xmlns="" id="{4DBB4F8C-9A3F-4568-9745-FBBA5FE43A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560"/>
          <a:stretch/>
        </p:blipFill>
        <p:spPr>
          <a:xfrm>
            <a:off x="6444208" y="2852936"/>
            <a:ext cx="720080" cy="1773096"/>
          </a:xfrm>
          <a:prstGeom prst="rect">
            <a:avLst/>
          </a:prstGeom>
        </p:spPr>
      </p:pic>
      <p:pic>
        <p:nvPicPr>
          <p:cNvPr id="18" name="Picture 17">
            <a:extLst>
              <a:ext uri="{FF2B5EF4-FFF2-40B4-BE49-F238E27FC236}">
                <a16:creationId xmlns:a16="http://schemas.microsoft.com/office/drawing/2014/main" xmlns="" id="{33406511-1D57-406D-A6E1-C2AC36E654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504456" y="2540455"/>
            <a:ext cx="6135088" cy="240473"/>
          </a:xfrm>
          <a:prstGeom prst="rect">
            <a:avLst/>
          </a:prstGeom>
        </p:spPr>
      </p:pic>
    </p:spTree>
    <p:extLst>
      <p:ext uri="{BB962C8B-B14F-4D97-AF65-F5344CB8AC3E}">
        <p14:creationId xmlns:p14="http://schemas.microsoft.com/office/powerpoint/2010/main" val="31405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1.4 Composition: 6–10 – step 3:4</a:t>
            </a:r>
          </a:p>
        </p:txBody>
      </p:sp>
      <p:pic>
        <p:nvPicPr>
          <p:cNvPr id="4" name="Picture 3">
            <a:extLst>
              <a:ext uri="{FF2B5EF4-FFF2-40B4-BE49-F238E27FC236}">
                <a16:creationId xmlns:a16="http://schemas.microsoft.com/office/drawing/2014/main" xmlns="" id="{1FA54F7E-9030-4F53-9AC6-ED80DEC907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70787" y="3406789"/>
            <a:ext cx="6202426" cy="576065"/>
          </a:xfrm>
          <a:prstGeom prst="rect">
            <a:avLst/>
          </a:prstGeom>
        </p:spPr>
      </p:pic>
      <p:sp>
        <p:nvSpPr>
          <p:cNvPr id="5" name="Oval 4">
            <a:extLst>
              <a:ext uri="{FF2B5EF4-FFF2-40B4-BE49-F238E27FC236}">
                <a16:creationId xmlns:a16="http://schemas.microsoft.com/office/drawing/2014/main" xmlns="" id="{DBA58BB8-4035-4047-8273-494C21ED9B2B}"/>
              </a:ext>
            </a:extLst>
          </p:cNvPr>
          <p:cNvSpPr/>
          <p:nvPr/>
        </p:nvSpPr>
        <p:spPr bwMode="auto">
          <a:xfrm>
            <a:off x="1342800"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xmlns="" id="{4DEBFAD2-96CA-44B9-B3C4-9370C18FC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457" y="2874606"/>
            <a:ext cx="1234442" cy="532183"/>
          </a:xfrm>
          <a:prstGeom prst="rect">
            <a:avLst/>
          </a:prstGeom>
        </p:spPr>
      </p:pic>
      <p:sp>
        <p:nvSpPr>
          <p:cNvPr id="17" name="Oval 16">
            <a:extLst>
              <a:ext uri="{FF2B5EF4-FFF2-40B4-BE49-F238E27FC236}">
                <a16:creationId xmlns:a16="http://schemas.microsoft.com/office/drawing/2014/main" xmlns="" id="{72712DEE-0BDB-46F2-AD47-BF77C966E464}"/>
              </a:ext>
            </a:extLst>
          </p:cNvPr>
          <p:cNvSpPr/>
          <p:nvPr/>
        </p:nvSpPr>
        <p:spPr bwMode="auto">
          <a:xfrm>
            <a:off x="2538000"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a:extLst>
              <a:ext uri="{FF2B5EF4-FFF2-40B4-BE49-F238E27FC236}">
                <a16:creationId xmlns:a16="http://schemas.microsoft.com/office/drawing/2014/main" xmlns="" id="{EFC9E5BB-F0D9-4EA2-A3AA-213DF6CAE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015" y="2852937"/>
            <a:ext cx="1234442" cy="532183"/>
          </a:xfrm>
          <a:prstGeom prst="rect">
            <a:avLst/>
          </a:prstGeom>
        </p:spPr>
      </p:pic>
      <p:sp>
        <p:nvSpPr>
          <p:cNvPr id="19" name="Oval 18">
            <a:extLst>
              <a:ext uri="{FF2B5EF4-FFF2-40B4-BE49-F238E27FC236}">
                <a16:creationId xmlns:a16="http://schemas.microsoft.com/office/drawing/2014/main" xmlns="" id="{26F84DAF-E8E1-4799-9C82-E9776EA7FBB7}"/>
              </a:ext>
            </a:extLst>
          </p:cNvPr>
          <p:cNvSpPr/>
          <p:nvPr/>
        </p:nvSpPr>
        <p:spPr bwMode="auto">
          <a:xfrm>
            <a:off x="3733200"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0" name="Picture 19">
            <a:extLst>
              <a:ext uri="{FF2B5EF4-FFF2-40B4-BE49-F238E27FC236}">
                <a16:creationId xmlns:a16="http://schemas.microsoft.com/office/drawing/2014/main" xmlns="" id="{84EB0365-4641-40E2-B620-48C5C0D3D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1442" y="2852937"/>
            <a:ext cx="1234442" cy="532183"/>
          </a:xfrm>
          <a:prstGeom prst="rect">
            <a:avLst/>
          </a:prstGeom>
        </p:spPr>
      </p:pic>
      <p:sp>
        <p:nvSpPr>
          <p:cNvPr id="21" name="Oval 20">
            <a:extLst>
              <a:ext uri="{FF2B5EF4-FFF2-40B4-BE49-F238E27FC236}">
                <a16:creationId xmlns:a16="http://schemas.microsoft.com/office/drawing/2014/main" xmlns="" id="{7909A2AC-2123-4182-A4B8-AEC1436F444A}"/>
              </a:ext>
            </a:extLst>
          </p:cNvPr>
          <p:cNvSpPr/>
          <p:nvPr/>
        </p:nvSpPr>
        <p:spPr bwMode="auto">
          <a:xfrm>
            <a:off x="4928400"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2" name="Picture 21">
            <a:extLst>
              <a:ext uri="{FF2B5EF4-FFF2-40B4-BE49-F238E27FC236}">
                <a16:creationId xmlns:a16="http://schemas.microsoft.com/office/drawing/2014/main" xmlns="" id="{5512DDDD-F21E-4644-B3B7-D8F106ACE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477" y="2852936"/>
            <a:ext cx="1234442" cy="532183"/>
          </a:xfrm>
          <a:prstGeom prst="rect">
            <a:avLst/>
          </a:prstGeom>
        </p:spPr>
      </p:pic>
      <p:sp>
        <p:nvSpPr>
          <p:cNvPr id="23" name="Oval 22">
            <a:extLst>
              <a:ext uri="{FF2B5EF4-FFF2-40B4-BE49-F238E27FC236}">
                <a16:creationId xmlns:a16="http://schemas.microsoft.com/office/drawing/2014/main" xmlns="" id="{A292FAED-BF3C-4961-AFBB-60B5A053BDA7}"/>
              </a:ext>
            </a:extLst>
          </p:cNvPr>
          <p:cNvSpPr/>
          <p:nvPr/>
        </p:nvSpPr>
        <p:spPr bwMode="auto">
          <a:xfrm>
            <a:off x="6116839" y="3615450"/>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4" name="Picture 23">
            <a:extLst>
              <a:ext uri="{FF2B5EF4-FFF2-40B4-BE49-F238E27FC236}">
                <a16:creationId xmlns:a16="http://schemas.microsoft.com/office/drawing/2014/main" xmlns="" id="{9A0A72D3-664F-4DF4-9F09-D0A2B2809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9512" y="2852937"/>
            <a:ext cx="1234442" cy="532183"/>
          </a:xfrm>
          <a:prstGeom prst="rect">
            <a:avLst/>
          </a:prstGeom>
        </p:spPr>
      </p:pic>
      <p:sp>
        <p:nvSpPr>
          <p:cNvPr id="25" name="Oval 24">
            <a:extLst>
              <a:ext uri="{FF2B5EF4-FFF2-40B4-BE49-F238E27FC236}">
                <a16:creationId xmlns:a16="http://schemas.microsoft.com/office/drawing/2014/main" xmlns="" id="{0B9E25F9-FEF4-41D4-8CD8-83660FF34546}"/>
              </a:ext>
            </a:extLst>
          </p:cNvPr>
          <p:cNvSpPr/>
          <p:nvPr/>
        </p:nvSpPr>
        <p:spPr bwMode="auto">
          <a:xfrm>
            <a:off x="7305278" y="3615450"/>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177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2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xit" presetSubtype="0" fill="hold" grpId="1"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25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xit" presetSubtype="0" fill="hold" grpId="1" nodeType="withEffect">
                                  <p:stCondLst>
                                    <p:cond delay="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25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25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7" grpId="0" animBg="1"/>
      <p:bldP spid="17" grpId="1" animBg="1"/>
      <p:bldP spid="19" grpId="0" animBg="1"/>
      <p:bldP spid="19" grpId="1" animBg="1"/>
      <p:bldP spid="21" grpId="0" animBg="1"/>
      <p:bldP spid="21" grpId="1" animBg="1"/>
      <p:bldP spid="23" grpId="0" animBg="1"/>
      <p:bldP spid="23" grpId="1" animBg="1"/>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1.4 Composition: 6–10 – step 3:4</a:t>
            </a:r>
          </a:p>
        </p:txBody>
      </p:sp>
      <p:pic>
        <p:nvPicPr>
          <p:cNvPr id="4" name="Picture 3">
            <a:extLst>
              <a:ext uri="{FF2B5EF4-FFF2-40B4-BE49-F238E27FC236}">
                <a16:creationId xmlns:a16="http://schemas.microsoft.com/office/drawing/2014/main" xmlns="" id="{1FA54F7E-9030-4F53-9AC6-ED80DEC907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70787" y="3406789"/>
            <a:ext cx="6202426" cy="576065"/>
          </a:xfrm>
          <a:prstGeom prst="rect">
            <a:avLst/>
          </a:prstGeom>
        </p:spPr>
      </p:pic>
      <p:sp>
        <p:nvSpPr>
          <p:cNvPr id="5" name="Oval 4">
            <a:extLst>
              <a:ext uri="{FF2B5EF4-FFF2-40B4-BE49-F238E27FC236}">
                <a16:creationId xmlns:a16="http://schemas.microsoft.com/office/drawing/2014/main" xmlns="" id="{DBA58BB8-4035-4047-8273-494C21ED9B2B}"/>
              </a:ext>
            </a:extLst>
          </p:cNvPr>
          <p:cNvSpPr/>
          <p:nvPr/>
        </p:nvSpPr>
        <p:spPr bwMode="auto">
          <a:xfrm>
            <a:off x="1940400"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xmlns="" id="{4DEBFAD2-96CA-44B9-B3C4-9370C18FC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1200" y="2874606"/>
            <a:ext cx="1234442" cy="532183"/>
          </a:xfrm>
          <a:prstGeom prst="rect">
            <a:avLst/>
          </a:prstGeom>
        </p:spPr>
      </p:pic>
      <p:sp>
        <p:nvSpPr>
          <p:cNvPr id="15" name="Oval 14">
            <a:extLst>
              <a:ext uri="{FF2B5EF4-FFF2-40B4-BE49-F238E27FC236}">
                <a16:creationId xmlns:a16="http://schemas.microsoft.com/office/drawing/2014/main" xmlns="" id="{2263950E-EA4B-426C-9A97-F656EAF2F544}"/>
              </a:ext>
            </a:extLst>
          </p:cNvPr>
          <p:cNvSpPr/>
          <p:nvPr/>
        </p:nvSpPr>
        <p:spPr bwMode="auto">
          <a:xfrm>
            <a:off x="3132000"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xmlns="" id="{7D9B8AF6-D70D-4D88-8F69-64CE8EA8C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212" y="2874604"/>
            <a:ext cx="1234442" cy="532183"/>
          </a:xfrm>
          <a:prstGeom prst="rect">
            <a:avLst/>
          </a:prstGeom>
        </p:spPr>
      </p:pic>
      <p:sp>
        <p:nvSpPr>
          <p:cNvPr id="26" name="Oval 25">
            <a:extLst>
              <a:ext uri="{FF2B5EF4-FFF2-40B4-BE49-F238E27FC236}">
                <a16:creationId xmlns:a16="http://schemas.microsoft.com/office/drawing/2014/main" xmlns="" id="{AC275A22-3279-4E3C-A3F2-67589B4E42FE}"/>
              </a:ext>
            </a:extLst>
          </p:cNvPr>
          <p:cNvSpPr/>
          <p:nvPr/>
        </p:nvSpPr>
        <p:spPr bwMode="auto">
          <a:xfrm>
            <a:off x="4318029"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a16="http://schemas.microsoft.com/office/drawing/2014/main" xmlns="" id="{9A2A9369-83C2-4A31-8D5E-D7AE7DBA0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606" y="2874604"/>
            <a:ext cx="1234442" cy="532183"/>
          </a:xfrm>
          <a:prstGeom prst="rect">
            <a:avLst/>
          </a:prstGeom>
        </p:spPr>
      </p:pic>
      <p:sp>
        <p:nvSpPr>
          <p:cNvPr id="28" name="Oval 27">
            <a:extLst>
              <a:ext uri="{FF2B5EF4-FFF2-40B4-BE49-F238E27FC236}">
                <a16:creationId xmlns:a16="http://schemas.microsoft.com/office/drawing/2014/main" xmlns="" id="{E77035D6-AAB4-44BE-9E25-0981E440C4BB}"/>
              </a:ext>
            </a:extLst>
          </p:cNvPr>
          <p:cNvSpPr/>
          <p:nvPr/>
        </p:nvSpPr>
        <p:spPr bwMode="auto">
          <a:xfrm>
            <a:off x="5523308"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9" name="Picture 28">
            <a:extLst>
              <a:ext uri="{FF2B5EF4-FFF2-40B4-BE49-F238E27FC236}">
                <a16:creationId xmlns:a16="http://schemas.microsoft.com/office/drawing/2014/main" xmlns="" id="{427EFF4D-7B60-4B74-B2C4-09C70D8D1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8000" y="2866412"/>
            <a:ext cx="1234442" cy="532183"/>
          </a:xfrm>
          <a:prstGeom prst="rect">
            <a:avLst/>
          </a:prstGeom>
        </p:spPr>
      </p:pic>
      <p:sp>
        <p:nvSpPr>
          <p:cNvPr id="30" name="Oval 29">
            <a:extLst>
              <a:ext uri="{FF2B5EF4-FFF2-40B4-BE49-F238E27FC236}">
                <a16:creationId xmlns:a16="http://schemas.microsoft.com/office/drawing/2014/main" xmlns="" id="{44510385-F41D-47F2-BEAB-A8E0287518C6}"/>
              </a:ext>
            </a:extLst>
          </p:cNvPr>
          <p:cNvSpPr/>
          <p:nvPr/>
        </p:nvSpPr>
        <p:spPr bwMode="auto">
          <a:xfrm>
            <a:off x="6718962" y="3619561"/>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1610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25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xit" presetSubtype="0" fill="hold" grpId="1"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25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xit" presetSubtype="0" fill="hold" grpId="1" nodeType="withEffect">
                                  <p:stCondLst>
                                    <p:cond delay="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2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xit" presetSubtype="0" fill="hold" grpId="1"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25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5" grpId="0" animBg="1"/>
      <p:bldP spid="15" grpId="1" animBg="1"/>
      <p:bldP spid="26" grpId="0" animBg="1"/>
      <p:bldP spid="26" grpId="1" animBg="1"/>
      <p:bldP spid="28" grpId="0" animBg="1"/>
      <p:bldP spid="28" grpId="1" animBg="1"/>
      <p:bldP spid="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1.4 Composition: 6–10 – step 3:6</a:t>
            </a:r>
          </a:p>
        </p:txBody>
      </p:sp>
      <p:pic>
        <p:nvPicPr>
          <p:cNvPr id="9" name="Picture 8">
            <a:extLst>
              <a:ext uri="{FF2B5EF4-FFF2-40B4-BE49-F238E27FC236}">
                <a16:creationId xmlns:a16="http://schemas.microsoft.com/office/drawing/2014/main" xmlns="" id="{8CADF8FB-6F38-4AEA-9FE7-DE2FF62A7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775587"/>
            <a:ext cx="5112573" cy="5461725"/>
          </a:xfrm>
          <a:prstGeom prst="rect">
            <a:avLst/>
          </a:prstGeom>
        </p:spPr>
      </p:pic>
    </p:spTree>
    <p:extLst>
      <p:ext uri="{BB962C8B-B14F-4D97-AF65-F5344CB8AC3E}">
        <p14:creationId xmlns:p14="http://schemas.microsoft.com/office/powerpoint/2010/main" val="1127121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1.4 Composition: 6–10 – step 3:7</a:t>
            </a:r>
          </a:p>
        </p:txBody>
      </p:sp>
      <p:pic>
        <p:nvPicPr>
          <p:cNvPr id="4" name="Picture 3">
            <a:extLst>
              <a:ext uri="{FF2B5EF4-FFF2-40B4-BE49-F238E27FC236}">
                <a16:creationId xmlns:a16="http://schemas.microsoft.com/office/drawing/2014/main" xmlns="" id="{DB33AD2D-4800-415A-A474-154B1055F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955513"/>
            <a:ext cx="7907446" cy="4946975"/>
          </a:xfrm>
          <a:prstGeom prst="rect">
            <a:avLst/>
          </a:prstGeom>
        </p:spPr>
      </p:pic>
    </p:spTree>
    <p:extLst>
      <p:ext uri="{BB962C8B-B14F-4D97-AF65-F5344CB8AC3E}">
        <p14:creationId xmlns:p14="http://schemas.microsoft.com/office/powerpoint/2010/main" val="3288437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1.4 Composition: 6–10 – step 4:1</a:t>
            </a:r>
          </a:p>
        </p:txBody>
      </p:sp>
      <p:pic>
        <p:nvPicPr>
          <p:cNvPr id="5" name="Picture 4">
            <a:extLst>
              <a:ext uri="{FF2B5EF4-FFF2-40B4-BE49-F238E27FC236}">
                <a16:creationId xmlns:a16="http://schemas.microsoft.com/office/drawing/2014/main" xmlns="" id="{C7FB7204-480B-4D60-800D-CA4413BE4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09" y="766106"/>
            <a:ext cx="3408382" cy="3370973"/>
          </a:xfrm>
          <a:prstGeom prst="rect">
            <a:avLst/>
          </a:prstGeom>
        </p:spPr>
      </p:pic>
      <p:pic>
        <p:nvPicPr>
          <p:cNvPr id="7" name="Picture 6">
            <a:extLst>
              <a:ext uri="{FF2B5EF4-FFF2-40B4-BE49-F238E27FC236}">
                <a16:creationId xmlns:a16="http://schemas.microsoft.com/office/drawing/2014/main" xmlns="" id="{37F37B92-AE32-4BCB-8BE6-C2283A1F9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12" y="4340836"/>
            <a:ext cx="7936377" cy="2256516"/>
          </a:xfrm>
          <a:prstGeom prst="rect">
            <a:avLst/>
          </a:prstGeom>
        </p:spPr>
      </p:pic>
    </p:spTree>
    <p:extLst>
      <p:ext uri="{BB962C8B-B14F-4D97-AF65-F5344CB8AC3E}">
        <p14:creationId xmlns:p14="http://schemas.microsoft.com/office/powerpoint/2010/main" val="40462875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B4B6F3C-9F12-41C1-8232-F97D9DA2D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95" y="2818460"/>
            <a:ext cx="7927011" cy="2050699"/>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1.4 Composition: 6–10 – step 4:1</a:t>
            </a:r>
          </a:p>
        </p:txBody>
      </p:sp>
      <p:sp>
        <p:nvSpPr>
          <p:cNvPr id="24" name="Oval 23">
            <a:extLst>
              <a:ext uri="{FF2B5EF4-FFF2-40B4-BE49-F238E27FC236}">
                <a16:creationId xmlns:a16="http://schemas.microsoft.com/office/drawing/2014/main" xmlns="" id="{C6F80780-E85A-4262-AAAD-FE8B97F68FF2}"/>
              </a:ext>
            </a:extLst>
          </p:cNvPr>
          <p:cNvSpPr/>
          <p:nvPr/>
        </p:nvSpPr>
        <p:spPr bwMode="auto">
          <a:xfrm>
            <a:off x="4644040"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Oval 24">
            <a:extLst>
              <a:ext uri="{FF2B5EF4-FFF2-40B4-BE49-F238E27FC236}">
                <a16:creationId xmlns:a16="http://schemas.microsoft.com/office/drawing/2014/main" xmlns="" id="{C6A4E925-2813-456C-839B-EAD8063C06CE}"/>
              </a:ext>
            </a:extLst>
          </p:cNvPr>
          <p:cNvSpPr/>
          <p:nvPr/>
        </p:nvSpPr>
        <p:spPr bwMode="auto">
          <a:xfrm>
            <a:off x="4284001"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xmlns="" id="{F7F68E23-7FAE-44DB-8E6D-D6D2D66A7010}"/>
              </a:ext>
            </a:extLst>
          </p:cNvPr>
          <p:cNvSpPr/>
          <p:nvPr/>
        </p:nvSpPr>
        <p:spPr bwMode="auto">
          <a:xfrm>
            <a:off x="3923960"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xmlns="" id="{C37390C9-6000-4359-AE12-70516FDB0FEE}"/>
              </a:ext>
            </a:extLst>
          </p:cNvPr>
          <p:cNvSpPr/>
          <p:nvPr/>
        </p:nvSpPr>
        <p:spPr bwMode="auto">
          <a:xfrm>
            <a:off x="3563921"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xmlns="" id="{73DF64C1-CEE7-4929-AE7B-0F9F44DBC979}"/>
              </a:ext>
            </a:extLst>
          </p:cNvPr>
          <p:cNvSpPr/>
          <p:nvPr/>
        </p:nvSpPr>
        <p:spPr bwMode="auto">
          <a:xfrm>
            <a:off x="3203847"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Oval 28">
            <a:extLst>
              <a:ext uri="{FF2B5EF4-FFF2-40B4-BE49-F238E27FC236}">
                <a16:creationId xmlns:a16="http://schemas.microsoft.com/office/drawing/2014/main" xmlns="" id="{0BB0BF35-0E87-4416-91B6-7FAAD31C20E1}"/>
              </a:ext>
            </a:extLst>
          </p:cNvPr>
          <p:cNvSpPr/>
          <p:nvPr/>
        </p:nvSpPr>
        <p:spPr bwMode="auto">
          <a:xfrm>
            <a:off x="2843808"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14194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C2416F8-78B2-430C-93CD-5FCB43B8B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95" y="2818461"/>
            <a:ext cx="7927011" cy="2050699"/>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1.4 Composition: 6–10 – step 4:1</a:t>
            </a:r>
          </a:p>
        </p:txBody>
      </p:sp>
      <p:sp>
        <p:nvSpPr>
          <p:cNvPr id="14" name="Oval 13">
            <a:extLst>
              <a:ext uri="{FF2B5EF4-FFF2-40B4-BE49-F238E27FC236}">
                <a16:creationId xmlns:a16="http://schemas.microsoft.com/office/drawing/2014/main" xmlns="" id="{F1AB012D-F9A0-434F-BB70-AA38AC9861BE}"/>
              </a:ext>
            </a:extLst>
          </p:cNvPr>
          <p:cNvSpPr/>
          <p:nvPr/>
        </p:nvSpPr>
        <p:spPr bwMode="auto">
          <a:xfrm>
            <a:off x="5004048"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xmlns="" id="{C21505F4-D6CD-4137-BC44-DCB753E1BF1E}"/>
              </a:ext>
            </a:extLst>
          </p:cNvPr>
          <p:cNvSpPr/>
          <p:nvPr/>
        </p:nvSpPr>
        <p:spPr bwMode="auto">
          <a:xfrm>
            <a:off x="4644040"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xmlns="" id="{0CE86D46-F29B-4DB5-8424-4598CFAE682B}"/>
              </a:ext>
            </a:extLst>
          </p:cNvPr>
          <p:cNvSpPr/>
          <p:nvPr/>
        </p:nvSpPr>
        <p:spPr bwMode="auto">
          <a:xfrm>
            <a:off x="4284001"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xmlns="" id="{C20EFB4C-07B2-46BE-9C35-C54DC138795C}"/>
              </a:ext>
            </a:extLst>
          </p:cNvPr>
          <p:cNvSpPr/>
          <p:nvPr/>
        </p:nvSpPr>
        <p:spPr bwMode="auto">
          <a:xfrm>
            <a:off x="3923960"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Oval 24">
            <a:extLst>
              <a:ext uri="{FF2B5EF4-FFF2-40B4-BE49-F238E27FC236}">
                <a16:creationId xmlns:a16="http://schemas.microsoft.com/office/drawing/2014/main" xmlns="" id="{5D54865B-051A-4968-9415-241CCAEC3D72}"/>
              </a:ext>
            </a:extLst>
          </p:cNvPr>
          <p:cNvSpPr/>
          <p:nvPr/>
        </p:nvSpPr>
        <p:spPr bwMode="auto">
          <a:xfrm>
            <a:off x="3563921"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xmlns="" id="{67C87EA4-71A1-4E9C-9528-EB9B1E3C681F}"/>
              </a:ext>
            </a:extLst>
          </p:cNvPr>
          <p:cNvSpPr/>
          <p:nvPr/>
        </p:nvSpPr>
        <p:spPr bwMode="auto">
          <a:xfrm>
            <a:off x="3203847"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xmlns="" id="{0BED40A8-1FCF-4554-823C-B92164DB1C7D}"/>
              </a:ext>
            </a:extLst>
          </p:cNvPr>
          <p:cNvSpPr/>
          <p:nvPr/>
        </p:nvSpPr>
        <p:spPr bwMode="auto">
          <a:xfrm>
            <a:off x="2843808"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37195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1:1</a:t>
            </a:r>
          </a:p>
        </p:txBody>
      </p:sp>
      <p:pic>
        <p:nvPicPr>
          <p:cNvPr id="4" name="Picture 3">
            <a:extLst>
              <a:ext uri="{FF2B5EF4-FFF2-40B4-BE49-F238E27FC236}">
                <a16:creationId xmlns:a16="http://schemas.microsoft.com/office/drawing/2014/main" xmlns="" id="{A31E239A-6A22-438E-B6DF-5A31B1106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3036205"/>
            <a:ext cx="620991" cy="778109"/>
          </a:xfrm>
          <a:prstGeom prst="rect">
            <a:avLst/>
          </a:prstGeom>
        </p:spPr>
      </p:pic>
      <p:pic>
        <p:nvPicPr>
          <p:cNvPr id="5" name="Picture 4">
            <a:extLst>
              <a:ext uri="{FF2B5EF4-FFF2-40B4-BE49-F238E27FC236}">
                <a16:creationId xmlns:a16="http://schemas.microsoft.com/office/drawing/2014/main" xmlns="" id="{F781332F-28A5-46B3-B5DD-A3B772DD9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133" y="3036205"/>
            <a:ext cx="620991" cy="778109"/>
          </a:xfrm>
          <a:prstGeom prst="rect">
            <a:avLst/>
          </a:prstGeom>
        </p:spPr>
      </p:pic>
      <p:pic>
        <p:nvPicPr>
          <p:cNvPr id="6" name="Picture 5">
            <a:extLst>
              <a:ext uri="{FF2B5EF4-FFF2-40B4-BE49-F238E27FC236}">
                <a16:creationId xmlns:a16="http://schemas.microsoft.com/office/drawing/2014/main" xmlns="" id="{ABE4E759-FD23-4DAC-9896-0409DFF2F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9810" y="3036205"/>
            <a:ext cx="620991" cy="778109"/>
          </a:xfrm>
          <a:prstGeom prst="rect">
            <a:avLst/>
          </a:prstGeom>
        </p:spPr>
      </p:pic>
      <p:pic>
        <p:nvPicPr>
          <p:cNvPr id="7" name="Picture 6">
            <a:extLst>
              <a:ext uri="{FF2B5EF4-FFF2-40B4-BE49-F238E27FC236}">
                <a16:creationId xmlns:a16="http://schemas.microsoft.com/office/drawing/2014/main" xmlns="" id="{7B09AA04-D53B-4185-B3B3-6962F31B4F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2487" y="3036205"/>
            <a:ext cx="620991" cy="778109"/>
          </a:xfrm>
          <a:prstGeom prst="rect">
            <a:avLst/>
          </a:prstGeom>
        </p:spPr>
      </p:pic>
      <p:pic>
        <p:nvPicPr>
          <p:cNvPr id="8" name="Picture 7">
            <a:extLst>
              <a:ext uri="{FF2B5EF4-FFF2-40B4-BE49-F238E27FC236}">
                <a16:creationId xmlns:a16="http://schemas.microsoft.com/office/drawing/2014/main" xmlns="" id="{61AF2EBB-0FB0-423C-94EB-23357FFEFC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164" y="3036205"/>
            <a:ext cx="620991" cy="778109"/>
          </a:xfrm>
          <a:prstGeom prst="rect">
            <a:avLst/>
          </a:prstGeom>
        </p:spPr>
      </p:pic>
      <p:pic>
        <p:nvPicPr>
          <p:cNvPr id="9" name="Picture 8">
            <a:extLst>
              <a:ext uri="{FF2B5EF4-FFF2-40B4-BE49-F238E27FC236}">
                <a16:creationId xmlns:a16="http://schemas.microsoft.com/office/drawing/2014/main" xmlns="" id="{E64B7FB5-211E-4D8A-85C1-9F9324DD7A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7841" y="3036205"/>
            <a:ext cx="620991" cy="778109"/>
          </a:xfrm>
          <a:prstGeom prst="rect">
            <a:avLst/>
          </a:prstGeom>
        </p:spPr>
      </p:pic>
      <p:pic>
        <p:nvPicPr>
          <p:cNvPr id="10" name="Picture 9">
            <a:extLst>
              <a:ext uri="{FF2B5EF4-FFF2-40B4-BE49-F238E27FC236}">
                <a16:creationId xmlns:a16="http://schemas.microsoft.com/office/drawing/2014/main" xmlns="" id="{BC151892-BDFC-49F5-9403-4D49012AC4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0518" y="3036205"/>
            <a:ext cx="620991" cy="778109"/>
          </a:xfrm>
          <a:prstGeom prst="rect">
            <a:avLst/>
          </a:prstGeom>
        </p:spPr>
      </p:pic>
      <p:pic>
        <p:nvPicPr>
          <p:cNvPr id="11" name="Picture 10">
            <a:extLst>
              <a:ext uri="{FF2B5EF4-FFF2-40B4-BE49-F238E27FC236}">
                <a16:creationId xmlns:a16="http://schemas.microsoft.com/office/drawing/2014/main" xmlns="" id="{10CB5192-CF36-46CE-A037-DEF60EF4E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3195" y="3036205"/>
            <a:ext cx="620991" cy="778109"/>
          </a:xfrm>
          <a:prstGeom prst="rect">
            <a:avLst/>
          </a:prstGeom>
        </p:spPr>
      </p:pic>
      <p:pic>
        <p:nvPicPr>
          <p:cNvPr id="12" name="Picture 11">
            <a:extLst>
              <a:ext uri="{FF2B5EF4-FFF2-40B4-BE49-F238E27FC236}">
                <a16:creationId xmlns:a16="http://schemas.microsoft.com/office/drawing/2014/main" xmlns="" id="{7F9610A5-F8BD-467E-8245-EFDB646858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5872" y="3036205"/>
            <a:ext cx="620991" cy="778109"/>
          </a:xfrm>
          <a:prstGeom prst="rect">
            <a:avLst/>
          </a:prstGeom>
        </p:spPr>
      </p:pic>
      <p:pic>
        <p:nvPicPr>
          <p:cNvPr id="13" name="Picture 12">
            <a:extLst>
              <a:ext uri="{FF2B5EF4-FFF2-40B4-BE49-F238E27FC236}">
                <a16:creationId xmlns:a16="http://schemas.microsoft.com/office/drawing/2014/main" xmlns="" id="{44F109E3-B294-4B59-B424-ACAC96D29E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18553" y="3036205"/>
            <a:ext cx="620991" cy="778109"/>
          </a:xfrm>
          <a:prstGeom prst="rect">
            <a:avLst/>
          </a:prstGeom>
        </p:spPr>
      </p:pic>
    </p:spTree>
    <p:extLst>
      <p:ext uri="{BB962C8B-B14F-4D97-AF65-F5344CB8AC3E}">
        <p14:creationId xmlns:p14="http://schemas.microsoft.com/office/powerpoint/2010/main" val="3450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D7150A4-30CC-4F13-86C1-12F136CAE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95" y="2818461"/>
            <a:ext cx="7927011" cy="2050699"/>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1.4 Composition: 6–10 – step 4:1</a:t>
            </a:r>
          </a:p>
        </p:txBody>
      </p:sp>
      <p:sp>
        <p:nvSpPr>
          <p:cNvPr id="14" name="Oval 13">
            <a:extLst>
              <a:ext uri="{FF2B5EF4-FFF2-40B4-BE49-F238E27FC236}">
                <a16:creationId xmlns:a16="http://schemas.microsoft.com/office/drawing/2014/main" xmlns="" id="{2EC6DB25-B993-451D-822F-2BE1DB0D3D51}"/>
              </a:ext>
            </a:extLst>
          </p:cNvPr>
          <p:cNvSpPr/>
          <p:nvPr/>
        </p:nvSpPr>
        <p:spPr bwMode="auto">
          <a:xfrm>
            <a:off x="5364087"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xmlns="" id="{F43EBFA8-AF42-4992-8B5C-C589E66CA62A}"/>
              </a:ext>
            </a:extLst>
          </p:cNvPr>
          <p:cNvSpPr/>
          <p:nvPr/>
        </p:nvSpPr>
        <p:spPr bwMode="auto">
          <a:xfrm>
            <a:off x="5004048"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xmlns="" id="{2BBBED38-E6C9-48D2-8F1D-0478C9899386}"/>
              </a:ext>
            </a:extLst>
          </p:cNvPr>
          <p:cNvSpPr/>
          <p:nvPr/>
        </p:nvSpPr>
        <p:spPr bwMode="auto">
          <a:xfrm>
            <a:off x="4644040"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Oval 24">
            <a:extLst>
              <a:ext uri="{FF2B5EF4-FFF2-40B4-BE49-F238E27FC236}">
                <a16:creationId xmlns:a16="http://schemas.microsoft.com/office/drawing/2014/main" xmlns="" id="{40732F46-8D21-470B-BFDA-6DA87CF64149}"/>
              </a:ext>
            </a:extLst>
          </p:cNvPr>
          <p:cNvSpPr/>
          <p:nvPr/>
        </p:nvSpPr>
        <p:spPr bwMode="auto">
          <a:xfrm>
            <a:off x="4284001"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xmlns="" id="{9E179F8E-EF70-4C83-BBF9-4F35E8AD58A5}"/>
              </a:ext>
            </a:extLst>
          </p:cNvPr>
          <p:cNvSpPr/>
          <p:nvPr/>
        </p:nvSpPr>
        <p:spPr bwMode="auto">
          <a:xfrm>
            <a:off x="3923960"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xmlns="" id="{BD581D51-F071-430B-96AA-39CAF796C882}"/>
              </a:ext>
            </a:extLst>
          </p:cNvPr>
          <p:cNvSpPr/>
          <p:nvPr/>
        </p:nvSpPr>
        <p:spPr bwMode="auto">
          <a:xfrm>
            <a:off x="3563921"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xmlns="" id="{B580712E-405B-48F8-B0B4-88E0C93B967F}"/>
              </a:ext>
            </a:extLst>
          </p:cNvPr>
          <p:cNvSpPr/>
          <p:nvPr/>
        </p:nvSpPr>
        <p:spPr bwMode="auto">
          <a:xfrm>
            <a:off x="3203847"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Oval 28">
            <a:extLst>
              <a:ext uri="{FF2B5EF4-FFF2-40B4-BE49-F238E27FC236}">
                <a16:creationId xmlns:a16="http://schemas.microsoft.com/office/drawing/2014/main" xmlns="" id="{8D208AE7-A7FF-4253-91B4-D0CB0B9A4396}"/>
              </a:ext>
            </a:extLst>
          </p:cNvPr>
          <p:cNvSpPr/>
          <p:nvPr/>
        </p:nvSpPr>
        <p:spPr bwMode="auto">
          <a:xfrm>
            <a:off x="2843808"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54217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BFE27E-3B8C-499C-8308-E181AC20F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94" y="2818460"/>
            <a:ext cx="7927011" cy="2050699"/>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1.4 Composition: 6–10 – step 4:1</a:t>
            </a:r>
          </a:p>
        </p:txBody>
      </p:sp>
      <p:sp>
        <p:nvSpPr>
          <p:cNvPr id="14" name="Oval 13">
            <a:extLst>
              <a:ext uri="{FF2B5EF4-FFF2-40B4-BE49-F238E27FC236}">
                <a16:creationId xmlns:a16="http://schemas.microsoft.com/office/drawing/2014/main" xmlns="" id="{C4CF14D1-7A36-4CBD-A033-F146DEBA9BCD}"/>
              </a:ext>
            </a:extLst>
          </p:cNvPr>
          <p:cNvSpPr/>
          <p:nvPr/>
        </p:nvSpPr>
        <p:spPr bwMode="auto">
          <a:xfrm>
            <a:off x="5724128"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xmlns="" id="{E50344E2-A445-4DA2-B8FB-A989F38B8ECC}"/>
              </a:ext>
            </a:extLst>
          </p:cNvPr>
          <p:cNvSpPr/>
          <p:nvPr/>
        </p:nvSpPr>
        <p:spPr bwMode="auto">
          <a:xfrm>
            <a:off x="5364087"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xmlns="" id="{3E79A94F-39E9-454B-9D7B-9DCC3549F628}"/>
              </a:ext>
            </a:extLst>
          </p:cNvPr>
          <p:cNvSpPr/>
          <p:nvPr/>
        </p:nvSpPr>
        <p:spPr bwMode="auto">
          <a:xfrm>
            <a:off x="5004048"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xmlns="" id="{675B3F0C-D7BC-429B-8FAC-39765FEF81FF}"/>
              </a:ext>
            </a:extLst>
          </p:cNvPr>
          <p:cNvSpPr/>
          <p:nvPr/>
        </p:nvSpPr>
        <p:spPr bwMode="auto">
          <a:xfrm>
            <a:off x="4644040"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xmlns="" id="{DFA08BC2-17F1-4917-B2A0-D7793301F990}"/>
              </a:ext>
            </a:extLst>
          </p:cNvPr>
          <p:cNvSpPr/>
          <p:nvPr/>
        </p:nvSpPr>
        <p:spPr bwMode="auto">
          <a:xfrm>
            <a:off x="4284001"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xmlns="" id="{D85E6950-CA77-402B-95D0-5302664803A6}"/>
              </a:ext>
            </a:extLst>
          </p:cNvPr>
          <p:cNvSpPr/>
          <p:nvPr/>
        </p:nvSpPr>
        <p:spPr bwMode="auto">
          <a:xfrm>
            <a:off x="3923960"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Oval 28">
            <a:extLst>
              <a:ext uri="{FF2B5EF4-FFF2-40B4-BE49-F238E27FC236}">
                <a16:creationId xmlns:a16="http://schemas.microsoft.com/office/drawing/2014/main" xmlns="" id="{84D49DBF-EE6E-4137-B086-35D724469B4B}"/>
              </a:ext>
            </a:extLst>
          </p:cNvPr>
          <p:cNvSpPr/>
          <p:nvPr/>
        </p:nvSpPr>
        <p:spPr bwMode="auto">
          <a:xfrm>
            <a:off x="3563921"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Oval 29">
            <a:extLst>
              <a:ext uri="{FF2B5EF4-FFF2-40B4-BE49-F238E27FC236}">
                <a16:creationId xmlns:a16="http://schemas.microsoft.com/office/drawing/2014/main" xmlns="" id="{8E1623EC-DE77-4153-892F-839932B03FEA}"/>
              </a:ext>
            </a:extLst>
          </p:cNvPr>
          <p:cNvSpPr/>
          <p:nvPr/>
        </p:nvSpPr>
        <p:spPr bwMode="auto">
          <a:xfrm>
            <a:off x="3203847"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Oval 30">
            <a:extLst>
              <a:ext uri="{FF2B5EF4-FFF2-40B4-BE49-F238E27FC236}">
                <a16:creationId xmlns:a16="http://schemas.microsoft.com/office/drawing/2014/main" xmlns="" id="{115022C4-4BC0-4D36-A1FB-AB976128210F}"/>
              </a:ext>
            </a:extLst>
          </p:cNvPr>
          <p:cNvSpPr/>
          <p:nvPr/>
        </p:nvSpPr>
        <p:spPr bwMode="auto">
          <a:xfrm>
            <a:off x="2843808"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973707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25F0369-1226-47C3-A906-B899E353F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94" y="2818460"/>
            <a:ext cx="7927011" cy="2050699"/>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1.4 Composition: 6–10 – step 4:1</a:t>
            </a:r>
          </a:p>
        </p:txBody>
      </p:sp>
      <p:sp>
        <p:nvSpPr>
          <p:cNvPr id="18" name="Oval 17">
            <a:extLst>
              <a:ext uri="{FF2B5EF4-FFF2-40B4-BE49-F238E27FC236}">
                <a16:creationId xmlns:a16="http://schemas.microsoft.com/office/drawing/2014/main" xmlns="" id="{20086272-0F4F-45FB-996C-A064FBBF7A82}"/>
              </a:ext>
            </a:extLst>
          </p:cNvPr>
          <p:cNvSpPr/>
          <p:nvPr/>
        </p:nvSpPr>
        <p:spPr bwMode="auto">
          <a:xfrm>
            <a:off x="6084167"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xmlns="" id="{DA100856-1740-4ED3-A146-EDA083A43AA1}"/>
              </a:ext>
            </a:extLst>
          </p:cNvPr>
          <p:cNvSpPr/>
          <p:nvPr/>
        </p:nvSpPr>
        <p:spPr bwMode="auto">
          <a:xfrm>
            <a:off x="5724128"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a16="http://schemas.microsoft.com/office/drawing/2014/main" xmlns="" id="{99044B1F-A2B0-43EE-8FE1-223F70EFEF92}"/>
              </a:ext>
            </a:extLst>
          </p:cNvPr>
          <p:cNvSpPr/>
          <p:nvPr/>
        </p:nvSpPr>
        <p:spPr bwMode="auto">
          <a:xfrm>
            <a:off x="5364087"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Oval 20">
            <a:extLst>
              <a:ext uri="{FF2B5EF4-FFF2-40B4-BE49-F238E27FC236}">
                <a16:creationId xmlns:a16="http://schemas.microsoft.com/office/drawing/2014/main" xmlns="" id="{283BB557-C702-40E6-98FD-AE6729F630A0}"/>
              </a:ext>
            </a:extLst>
          </p:cNvPr>
          <p:cNvSpPr/>
          <p:nvPr/>
        </p:nvSpPr>
        <p:spPr bwMode="auto">
          <a:xfrm>
            <a:off x="5004048"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xmlns="" id="{51A13C7F-5AE7-4074-8303-948741EEB7BA}"/>
              </a:ext>
            </a:extLst>
          </p:cNvPr>
          <p:cNvSpPr/>
          <p:nvPr/>
        </p:nvSpPr>
        <p:spPr bwMode="auto">
          <a:xfrm>
            <a:off x="4644040"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xmlns="" id="{5709F4BF-94C0-4B04-9B19-A5F28D2CC110}"/>
              </a:ext>
            </a:extLst>
          </p:cNvPr>
          <p:cNvSpPr/>
          <p:nvPr/>
        </p:nvSpPr>
        <p:spPr bwMode="auto">
          <a:xfrm>
            <a:off x="4284001"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xmlns="" id="{83FB22A3-19E3-430F-BE54-57E839F40DE5}"/>
              </a:ext>
            </a:extLst>
          </p:cNvPr>
          <p:cNvSpPr/>
          <p:nvPr/>
        </p:nvSpPr>
        <p:spPr bwMode="auto">
          <a:xfrm>
            <a:off x="3923960"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Oval 24">
            <a:extLst>
              <a:ext uri="{FF2B5EF4-FFF2-40B4-BE49-F238E27FC236}">
                <a16:creationId xmlns:a16="http://schemas.microsoft.com/office/drawing/2014/main" xmlns="" id="{ED22B248-D28D-4B77-914B-2AB480D8AA1B}"/>
              </a:ext>
            </a:extLst>
          </p:cNvPr>
          <p:cNvSpPr/>
          <p:nvPr/>
        </p:nvSpPr>
        <p:spPr bwMode="auto">
          <a:xfrm>
            <a:off x="3563921"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xmlns="" id="{2D8090C9-A15D-4045-AD93-0D799BDD4B20}"/>
              </a:ext>
            </a:extLst>
          </p:cNvPr>
          <p:cNvSpPr/>
          <p:nvPr/>
        </p:nvSpPr>
        <p:spPr bwMode="auto">
          <a:xfrm>
            <a:off x="3203847"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xmlns="" id="{D1BA970A-EA76-4FA4-8524-0A3FC0ACA062}"/>
              </a:ext>
            </a:extLst>
          </p:cNvPr>
          <p:cNvSpPr/>
          <p:nvPr/>
        </p:nvSpPr>
        <p:spPr bwMode="auto">
          <a:xfrm>
            <a:off x="2843808" y="1988840"/>
            <a:ext cx="288000" cy="288000"/>
          </a:xfrm>
          <a:prstGeom prst="ellipse">
            <a:avLst/>
          </a:prstGeom>
          <a:solidFill>
            <a:srgbClr val="B4C7E7"/>
          </a:solidFill>
          <a:ln w="12700">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182944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xmlns="" id="{71544ED8-09EA-4C47-B112-ABEF263AC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548" y="1671474"/>
            <a:ext cx="5466904" cy="4637846"/>
          </a:xfrm>
          <a:prstGeom prst="rect">
            <a:avLst/>
          </a:prstGeom>
        </p:spPr>
      </p:pic>
      <p:sp>
        <p:nvSpPr>
          <p:cNvPr id="153" name="Rectangle 152">
            <a:extLst>
              <a:ext uri="{FF2B5EF4-FFF2-40B4-BE49-F238E27FC236}">
                <a16:creationId xmlns:a16="http://schemas.microsoft.com/office/drawing/2014/main" xmlns="" id="{7EDD8CDD-4DDD-4BA1-B4F3-0115FA27060A}"/>
              </a:ext>
            </a:extLst>
          </p:cNvPr>
          <p:cNvSpPr/>
          <p:nvPr/>
        </p:nvSpPr>
        <p:spPr bwMode="auto">
          <a:xfrm>
            <a:off x="6691295" y="5170652"/>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TextBox 46">
            <a:extLst>
              <a:ext uri="{FF2B5EF4-FFF2-40B4-BE49-F238E27FC236}">
                <a16:creationId xmlns:a16="http://schemas.microsoft.com/office/drawing/2014/main" xmlns="" id="{111BE756-5257-41FE-ACDF-E0BA816AA238}"/>
              </a:ext>
            </a:extLst>
          </p:cNvPr>
          <p:cNvSpPr txBox="1"/>
          <p:nvPr/>
        </p:nvSpPr>
        <p:spPr bwMode="auto">
          <a:xfrm>
            <a:off x="6660232" y="5198160"/>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p>
        </p:txBody>
      </p:sp>
      <p:sp>
        <p:nvSpPr>
          <p:cNvPr id="144" name="Rectangle 143">
            <a:extLst>
              <a:ext uri="{FF2B5EF4-FFF2-40B4-BE49-F238E27FC236}">
                <a16:creationId xmlns:a16="http://schemas.microsoft.com/office/drawing/2014/main" xmlns="" id="{0D2A5984-20C7-41C1-9D37-F1BA277DFC91}"/>
              </a:ext>
            </a:extLst>
          </p:cNvPr>
          <p:cNvSpPr/>
          <p:nvPr/>
        </p:nvSpPr>
        <p:spPr bwMode="auto">
          <a:xfrm>
            <a:off x="6694810" y="2771975"/>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5" name="Rectangle 144">
            <a:extLst>
              <a:ext uri="{FF2B5EF4-FFF2-40B4-BE49-F238E27FC236}">
                <a16:creationId xmlns:a16="http://schemas.microsoft.com/office/drawing/2014/main" xmlns="" id="{6F806E8B-172F-448C-A461-85FC10114C59}"/>
              </a:ext>
            </a:extLst>
          </p:cNvPr>
          <p:cNvSpPr/>
          <p:nvPr/>
        </p:nvSpPr>
        <p:spPr bwMode="auto">
          <a:xfrm>
            <a:off x="5678926" y="2832969"/>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6" name="Rectangle 145">
            <a:extLst>
              <a:ext uri="{FF2B5EF4-FFF2-40B4-BE49-F238E27FC236}">
                <a16:creationId xmlns:a16="http://schemas.microsoft.com/office/drawing/2014/main" xmlns="" id="{8849EC6D-99B4-40FA-8F4E-7CF7317E7F3B}"/>
              </a:ext>
            </a:extLst>
          </p:cNvPr>
          <p:cNvSpPr/>
          <p:nvPr/>
        </p:nvSpPr>
        <p:spPr bwMode="auto">
          <a:xfrm>
            <a:off x="5652120" y="3380478"/>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7" name="Rectangle 146">
            <a:extLst>
              <a:ext uri="{FF2B5EF4-FFF2-40B4-BE49-F238E27FC236}">
                <a16:creationId xmlns:a16="http://schemas.microsoft.com/office/drawing/2014/main" xmlns="" id="{B764D4B9-C468-4248-A5E4-413AF3054EEF}"/>
              </a:ext>
            </a:extLst>
          </p:cNvPr>
          <p:cNvSpPr/>
          <p:nvPr/>
        </p:nvSpPr>
        <p:spPr bwMode="auto">
          <a:xfrm>
            <a:off x="6665962" y="3406217"/>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8" name="Rectangle 147">
            <a:extLst>
              <a:ext uri="{FF2B5EF4-FFF2-40B4-BE49-F238E27FC236}">
                <a16:creationId xmlns:a16="http://schemas.microsoft.com/office/drawing/2014/main" xmlns="" id="{8BEBFE5F-7A1B-4937-BDF7-31625077FFE8}"/>
              </a:ext>
            </a:extLst>
          </p:cNvPr>
          <p:cNvSpPr/>
          <p:nvPr/>
        </p:nvSpPr>
        <p:spPr bwMode="auto">
          <a:xfrm>
            <a:off x="5677453" y="3969299"/>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9" name="Rectangle 148">
            <a:extLst>
              <a:ext uri="{FF2B5EF4-FFF2-40B4-BE49-F238E27FC236}">
                <a16:creationId xmlns:a16="http://schemas.microsoft.com/office/drawing/2014/main" xmlns="" id="{4F20A194-9142-46C9-9692-0673178C59B0}"/>
              </a:ext>
            </a:extLst>
          </p:cNvPr>
          <p:cNvSpPr/>
          <p:nvPr/>
        </p:nvSpPr>
        <p:spPr bwMode="auto">
          <a:xfrm>
            <a:off x="6744288" y="3967185"/>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Arial" charset="0"/>
            </a:endParaRPr>
          </a:p>
        </p:txBody>
      </p:sp>
      <p:sp>
        <p:nvSpPr>
          <p:cNvPr id="150" name="Rectangle 149">
            <a:extLst>
              <a:ext uri="{FF2B5EF4-FFF2-40B4-BE49-F238E27FC236}">
                <a16:creationId xmlns:a16="http://schemas.microsoft.com/office/drawing/2014/main" xmlns="" id="{CB5F4C23-2C82-4FE7-BFE5-DDB91C1C5012}"/>
              </a:ext>
            </a:extLst>
          </p:cNvPr>
          <p:cNvSpPr/>
          <p:nvPr/>
        </p:nvSpPr>
        <p:spPr bwMode="auto">
          <a:xfrm>
            <a:off x="6720143" y="4536410"/>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1" name="Rectangle 150">
            <a:extLst>
              <a:ext uri="{FF2B5EF4-FFF2-40B4-BE49-F238E27FC236}">
                <a16:creationId xmlns:a16="http://schemas.microsoft.com/office/drawing/2014/main" xmlns="" id="{2F0603C6-F6BD-4674-BC7D-0E9B00F24C0C}"/>
              </a:ext>
            </a:extLst>
          </p:cNvPr>
          <p:cNvSpPr/>
          <p:nvPr/>
        </p:nvSpPr>
        <p:spPr bwMode="auto">
          <a:xfrm>
            <a:off x="5704259" y="4597404"/>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2" name="Rectangle 151">
            <a:extLst>
              <a:ext uri="{FF2B5EF4-FFF2-40B4-BE49-F238E27FC236}">
                <a16:creationId xmlns:a16="http://schemas.microsoft.com/office/drawing/2014/main" xmlns="" id="{B059E724-EA39-46DD-9450-4729D0247A6C}"/>
              </a:ext>
            </a:extLst>
          </p:cNvPr>
          <p:cNvSpPr/>
          <p:nvPr/>
        </p:nvSpPr>
        <p:spPr bwMode="auto">
          <a:xfrm>
            <a:off x="5677453" y="5144913"/>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4" name="Rectangle 153">
            <a:extLst>
              <a:ext uri="{FF2B5EF4-FFF2-40B4-BE49-F238E27FC236}">
                <a16:creationId xmlns:a16="http://schemas.microsoft.com/office/drawing/2014/main" xmlns="" id="{CE3793E1-FB49-432C-9202-511085592984}"/>
              </a:ext>
            </a:extLst>
          </p:cNvPr>
          <p:cNvSpPr/>
          <p:nvPr/>
        </p:nvSpPr>
        <p:spPr bwMode="auto">
          <a:xfrm>
            <a:off x="5678197" y="5755164"/>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5" name="Rectangle 154">
            <a:extLst>
              <a:ext uri="{FF2B5EF4-FFF2-40B4-BE49-F238E27FC236}">
                <a16:creationId xmlns:a16="http://schemas.microsoft.com/office/drawing/2014/main" xmlns="" id="{04C53576-DFCC-4494-B187-85BB37975BF0}"/>
              </a:ext>
            </a:extLst>
          </p:cNvPr>
          <p:cNvSpPr/>
          <p:nvPr/>
        </p:nvSpPr>
        <p:spPr bwMode="auto">
          <a:xfrm>
            <a:off x="6692039" y="5780903"/>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4" name="Picture 113">
            <a:extLst>
              <a:ext uri="{FF2B5EF4-FFF2-40B4-BE49-F238E27FC236}">
                <a16:creationId xmlns:a16="http://schemas.microsoft.com/office/drawing/2014/main" xmlns="" id="{16114518-2715-440A-933C-54929E937A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64088" y="1674001"/>
            <a:ext cx="1934618" cy="470020"/>
          </a:xfrm>
          <a:prstGeom prst="rect">
            <a:avLst/>
          </a:prstGeom>
        </p:spPr>
      </p:pic>
      <p:sp>
        <p:nvSpPr>
          <p:cNvPr id="142" name="Rectangle 141">
            <a:extLst>
              <a:ext uri="{FF2B5EF4-FFF2-40B4-BE49-F238E27FC236}">
                <a16:creationId xmlns:a16="http://schemas.microsoft.com/office/drawing/2014/main" xmlns="" id="{82CE7AD4-8BE2-4679-B557-7DA790631BED}"/>
              </a:ext>
            </a:extLst>
          </p:cNvPr>
          <p:cNvSpPr/>
          <p:nvPr/>
        </p:nvSpPr>
        <p:spPr bwMode="auto">
          <a:xfrm>
            <a:off x="5652120" y="2204864"/>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3" name="Rectangle 142">
            <a:extLst>
              <a:ext uri="{FF2B5EF4-FFF2-40B4-BE49-F238E27FC236}">
                <a16:creationId xmlns:a16="http://schemas.microsoft.com/office/drawing/2014/main" xmlns="" id="{A107C7CD-8167-4D2A-8B9F-B22A9EDEEEE9}"/>
              </a:ext>
            </a:extLst>
          </p:cNvPr>
          <p:cNvSpPr/>
          <p:nvPr/>
        </p:nvSpPr>
        <p:spPr bwMode="auto">
          <a:xfrm>
            <a:off x="6744288" y="2164871"/>
            <a:ext cx="360040"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a:xfrm>
            <a:off x="1" y="0"/>
            <a:ext cx="9144000" cy="630000"/>
          </a:xfrm>
        </p:spPr>
        <p:txBody>
          <a:bodyPr/>
          <a:lstStyle/>
          <a:p>
            <a:r>
              <a:rPr lang="en-GB" dirty="0"/>
              <a:t>1.4 Composition: 6–10 – step 4:2</a:t>
            </a:r>
          </a:p>
        </p:txBody>
      </p:sp>
      <p:sp>
        <p:nvSpPr>
          <p:cNvPr id="22" name="Rectangle 21">
            <a:extLst>
              <a:ext uri="{FF2B5EF4-FFF2-40B4-BE49-F238E27FC236}">
                <a16:creationId xmlns:a16="http://schemas.microsoft.com/office/drawing/2014/main" xmlns="" id="{705A8036-8D66-492D-9C67-8F3BC680E84B}"/>
              </a:ext>
            </a:extLst>
          </p:cNvPr>
          <p:cNvSpPr/>
          <p:nvPr/>
        </p:nvSpPr>
        <p:spPr bwMode="auto">
          <a:xfrm>
            <a:off x="5508104" y="3027992"/>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xmlns="" id="{D9FBA2C1-4A43-4244-9F18-A440350E8AEC}"/>
              </a:ext>
            </a:extLst>
          </p:cNvPr>
          <p:cNvSpPr/>
          <p:nvPr/>
        </p:nvSpPr>
        <p:spPr bwMode="auto">
          <a:xfrm>
            <a:off x="6516216" y="3027992"/>
            <a:ext cx="216024"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xmlns="" id="{1E8C6616-AD66-4804-B381-1C50808C9263}"/>
              </a:ext>
            </a:extLst>
          </p:cNvPr>
          <p:cNvSpPr/>
          <p:nvPr/>
        </p:nvSpPr>
        <p:spPr bwMode="auto">
          <a:xfrm>
            <a:off x="1889058" y="2196000"/>
            <a:ext cx="3456384" cy="49839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8" name="TextBox 37">
            <a:extLst>
              <a:ext uri="{FF2B5EF4-FFF2-40B4-BE49-F238E27FC236}">
                <a16:creationId xmlns:a16="http://schemas.microsoft.com/office/drawing/2014/main" xmlns="" id="{7DAEF4D3-9E6B-4F78-BDCB-97258937A7A2}"/>
              </a:ext>
            </a:extLst>
          </p:cNvPr>
          <p:cNvSpPr txBox="1"/>
          <p:nvPr/>
        </p:nvSpPr>
        <p:spPr bwMode="auto">
          <a:xfrm>
            <a:off x="5652120" y="2206287"/>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0</a:t>
            </a:r>
          </a:p>
        </p:txBody>
      </p:sp>
      <p:sp>
        <p:nvSpPr>
          <p:cNvPr id="39" name="TextBox 38">
            <a:extLst>
              <a:ext uri="{FF2B5EF4-FFF2-40B4-BE49-F238E27FC236}">
                <a16:creationId xmlns:a16="http://schemas.microsoft.com/office/drawing/2014/main" xmlns="" id="{4F73FF7B-DE9D-4035-9817-9A8BACBD7395}"/>
              </a:ext>
            </a:extLst>
          </p:cNvPr>
          <p:cNvSpPr txBox="1"/>
          <p:nvPr/>
        </p:nvSpPr>
        <p:spPr bwMode="auto">
          <a:xfrm>
            <a:off x="6660232" y="2204864"/>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a:t>
            </a:r>
          </a:p>
        </p:txBody>
      </p:sp>
      <p:sp>
        <p:nvSpPr>
          <p:cNvPr id="40" name="TextBox 39">
            <a:extLst>
              <a:ext uri="{FF2B5EF4-FFF2-40B4-BE49-F238E27FC236}">
                <a16:creationId xmlns:a16="http://schemas.microsoft.com/office/drawing/2014/main" xmlns="" id="{486458EE-46A3-46EE-80F3-E47768883845}"/>
              </a:ext>
            </a:extLst>
          </p:cNvPr>
          <p:cNvSpPr txBox="1"/>
          <p:nvPr/>
        </p:nvSpPr>
        <p:spPr bwMode="auto">
          <a:xfrm>
            <a:off x="5652120" y="3399383"/>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41" name="TextBox 40">
            <a:extLst>
              <a:ext uri="{FF2B5EF4-FFF2-40B4-BE49-F238E27FC236}">
                <a16:creationId xmlns:a16="http://schemas.microsoft.com/office/drawing/2014/main" xmlns="" id="{3DDBFEDB-88AD-4050-B4D6-749D6F94A140}"/>
              </a:ext>
            </a:extLst>
          </p:cNvPr>
          <p:cNvSpPr txBox="1"/>
          <p:nvPr/>
        </p:nvSpPr>
        <p:spPr bwMode="auto">
          <a:xfrm>
            <a:off x="6660232" y="3397960"/>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42" name="TextBox 41">
            <a:extLst>
              <a:ext uri="{FF2B5EF4-FFF2-40B4-BE49-F238E27FC236}">
                <a16:creationId xmlns:a16="http://schemas.microsoft.com/office/drawing/2014/main" xmlns="" id="{0071EC4B-1734-4B6E-9D9F-35BA57CBDF2E}"/>
              </a:ext>
            </a:extLst>
          </p:cNvPr>
          <p:cNvSpPr txBox="1"/>
          <p:nvPr/>
        </p:nvSpPr>
        <p:spPr bwMode="auto">
          <a:xfrm>
            <a:off x="5652120" y="4006487"/>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43" name="TextBox 42">
            <a:extLst>
              <a:ext uri="{FF2B5EF4-FFF2-40B4-BE49-F238E27FC236}">
                <a16:creationId xmlns:a16="http://schemas.microsoft.com/office/drawing/2014/main" xmlns="" id="{8856A8A6-B171-485F-B7D3-8F95DD338DAD}"/>
              </a:ext>
            </a:extLst>
          </p:cNvPr>
          <p:cNvSpPr txBox="1"/>
          <p:nvPr/>
        </p:nvSpPr>
        <p:spPr bwMode="auto">
          <a:xfrm>
            <a:off x="6660232" y="4005064"/>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44" name="TextBox 43">
            <a:extLst>
              <a:ext uri="{FF2B5EF4-FFF2-40B4-BE49-F238E27FC236}">
                <a16:creationId xmlns:a16="http://schemas.microsoft.com/office/drawing/2014/main" xmlns="" id="{A64A7F88-AD1D-4610-A609-994807CECAB3}"/>
              </a:ext>
            </a:extLst>
          </p:cNvPr>
          <p:cNvSpPr txBox="1"/>
          <p:nvPr/>
        </p:nvSpPr>
        <p:spPr bwMode="auto">
          <a:xfrm>
            <a:off x="5652120" y="4623519"/>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45" name="TextBox 44">
            <a:extLst>
              <a:ext uri="{FF2B5EF4-FFF2-40B4-BE49-F238E27FC236}">
                <a16:creationId xmlns:a16="http://schemas.microsoft.com/office/drawing/2014/main" xmlns="" id="{2457D9EC-6BC2-4DDB-8CCB-8886F92E25F9}"/>
              </a:ext>
            </a:extLst>
          </p:cNvPr>
          <p:cNvSpPr txBox="1"/>
          <p:nvPr/>
        </p:nvSpPr>
        <p:spPr bwMode="auto">
          <a:xfrm>
            <a:off x="6660232" y="4622096"/>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46" name="TextBox 45">
            <a:extLst>
              <a:ext uri="{FF2B5EF4-FFF2-40B4-BE49-F238E27FC236}">
                <a16:creationId xmlns:a16="http://schemas.microsoft.com/office/drawing/2014/main" xmlns="" id="{C97DF631-E9C9-4553-98D5-05124BC84CA4}"/>
              </a:ext>
            </a:extLst>
          </p:cNvPr>
          <p:cNvSpPr txBox="1"/>
          <p:nvPr/>
        </p:nvSpPr>
        <p:spPr bwMode="auto">
          <a:xfrm>
            <a:off x="5652120" y="5199583"/>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a:t>
            </a:r>
          </a:p>
        </p:txBody>
      </p:sp>
      <p:sp>
        <p:nvSpPr>
          <p:cNvPr id="48" name="TextBox 47">
            <a:extLst>
              <a:ext uri="{FF2B5EF4-FFF2-40B4-BE49-F238E27FC236}">
                <a16:creationId xmlns:a16="http://schemas.microsoft.com/office/drawing/2014/main" xmlns="" id="{D058818E-F0BF-4F0C-A665-DF2AC21CF9A0}"/>
              </a:ext>
            </a:extLst>
          </p:cNvPr>
          <p:cNvSpPr txBox="1"/>
          <p:nvPr/>
        </p:nvSpPr>
        <p:spPr bwMode="auto">
          <a:xfrm>
            <a:off x="5652120" y="5775647"/>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a:t>
            </a:r>
          </a:p>
        </p:txBody>
      </p:sp>
      <p:sp>
        <p:nvSpPr>
          <p:cNvPr id="49" name="TextBox 48">
            <a:extLst>
              <a:ext uri="{FF2B5EF4-FFF2-40B4-BE49-F238E27FC236}">
                <a16:creationId xmlns:a16="http://schemas.microsoft.com/office/drawing/2014/main" xmlns="" id="{C2A4F4B3-79AE-4FE9-ADA4-9ACC3407E107}"/>
              </a:ext>
            </a:extLst>
          </p:cNvPr>
          <p:cNvSpPr txBox="1"/>
          <p:nvPr/>
        </p:nvSpPr>
        <p:spPr bwMode="auto">
          <a:xfrm>
            <a:off x="6660232" y="5774224"/>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0</a:t>
            </a:r>
          </a:p>
        </p:txBody>
      </p:sp>
      <p:sp>
        <p:nvSpPr>
          <p:cNvPr id="105" name="Rectangle 104">
            <a:extLst>
              <a:ext uri="{FF2B5EF4-FFF2-40B4-BE49-F238E27FC236}">
                <a16:creationId xmlns:a16="http://schemas.microsoft.com/office/drawing/2014/main" xmlns="" id="{A83B9FD1-28FF-499B-B0B8-CE0E84853D79}"/>
              </a:ext>
            </a:extLst>
          </p:cNvPr>
          <p:cNvSpPr/>
          <p:nvPr/>
        </p:nvSpPr>
        <p:spPr bwMode="auto">
          <a:xfrm>
            <a:off x="1928160" y="2793910"/>
            <a:ext cx="3456384" cy="49839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dirty="0"/>
          </a:p>
        </p:txBody>
      </p:sp>
      <p:sp>
        <p:nvSpPr>
          <p:cNvPr id="106" name="Rectangle 105">
            <a:extLst>
              <a:ext uri="{FF2B5EF4-FFF2-40B4-BE49-F238E27FC236}">
                <a16:creationId xmlns:a16="http://schemas.microsoft.com/office/drawing/2014/main" xmlns="" id="{AB2E5294-C728-4453-9A1E-5CCCDEFB35AA}"/>
              </a:ext>
            </a:extLst>
          </p:cNvPr>
          <p:cNvSpPr/>
          <p:nvPr/>
        </p:nvSpPr>
        <p:spPr bwMode="auto">
          <a:xfrm>
            <a:off x="1928160" y="3364788"/>
            <a:ext cx="3456384" cy="49839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7" name="Rectangle 106">
            <a:extLst>
              <a:ext uri="{FF2B5EF4-FFF2-40B4-BE49-F238E27FC236}">
                <a16:creationId xmlns:a16="http://schemas.microsoft.com/office/drawing/2014/main" xmlns="" id="{CCAF9611-32A9-441A-B650-261C29F26ABD}"/>
              </a:ext>
            </a:extLst>
          </p:cNvPr>
          <p:cNvSpPr/>
          <p:nvPr/>
        </p:nvSpPr>
        <p:spPr bwMode="auto">
          <a:xfrm>
            <a:off x="1942082" y="3960000"/>
            <a:ext cx="3403360" cy="49839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8" name="Rectangle 107">
            <a:extLst>
              <a:ext uri="{FF2B5EF4-FFF2-40B4-BE49-F238E27FC236}">
                <a16:creationId xmlns:a16="http://schemas.microsoft.com/office/drawing/2014/main" xmlns="" id="{C2D9D240-F248-46AA-8CF1-4BDB060FE3DE}"/>
              </a:ext>
            </a:extLst>
          </p:cNvPr>
          <p:cNvSpPr/>
          <p:nvPr/>
        </p:nvSpPr>
        <p:spPr bwMode="auto">
          <a:xfrm>
            <a:off x="1914391" y="4557389"/>
            <a:ext cx="3456384" cy="49839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9" name="Rectangle 108">
            <a:extLst>
              <a:ext uri="{FF2B5EF4-FFF2-40B4-BE49-F238E27FC236}">
                <a16:creationId xmlns:a16="http://schemas.microsoft.com/office/drawing/2014/main" xmlns="" id="{22EF673C-B894-428E-997F-077CC05E466F}"/>
              </a:ext>
            </a:extLst>
          </p:cNvPr>
          <p:cNvSpPr/>
          <p:nvPr/>
        </p:nvSpPr>
        <p:spPr bwMode="auto">
          <a:xfrm>
            <a:off x="1914391" y="5148000"/>
            <a:ext cx="3456384" cy="49839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10" name="Rectangle 109">
            <a:extLst>
              <a:ext uri="{FF2B5EF4-FFF2-40B4-BE49-F238E27FC236}">
                <a16:creationId xmlns:a16="http://schemas.microsoft.com/office/drawing/2014/main" xmlns="" id="{93FC5A2E-F1BB-4DB0-9B7A-012D605B3CCF}"/>
              </a:ext>
            </a:extLst>
          </p:cNvPr>
          <p:cNvSpPr/>
          <p:nvPr/>
        </p:nvSpPr>
        <p:spPr bwMode="auto">
          <a:xfrm>
            <a:off x="1898982" y="5736431"/>
            <a:ext cx="3456384" cy="49839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11" name="TextBox 110">
            <a:extLst>
              <a:ext uri="{FF2B5EF4-FFF2-40B4-BE49-F238E27FC236}">
                <a16:creationId xmlns:a16="http://schemas.microsoft.com/office/drawing/2014/main" xmlns="" id="{549E2BF5-E9AE-4CDE-A65F-F439B4369195}"/>
              </a:ext>
            </a:extLst>
          </p:cNvPr>
          <p:cNvSpPr txBox="1"/>
          <p:nvPr/>
        </p:nvSpPr>
        <p:spPr bwMode="auto">
          <a:xfrm>
            <a:off x="5652120" y="2823319"/>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p>
        </p:txBody>
      </p:sp>
      <p:sp>
        <p:nvSpPr>
          <p:cNvPr id="112" name="TextBox 111">
            <a:extLst>
              <a:ext uri="{FF2B5EF4-FFF2-40B4-BE49-F238E27FC236}">
                <a16:creationId xmlns:a16="http://schemas.microsoft.com/office/drawing/2014/main" xmlns="" id="{A6298CD6-8F45-46D8-9B7C-2C04EE980DB1}"/>
              </a:ext>
            </a:extLst>
          </p:cNvPr>
          <p:cNvSpPr txBox="1"/>
          <p:nvPr/>
        </p:nvSpPr>
        <p:spPr bwMode="auto">
          <a:xfrm>
            <a:off x="6660232" y="2821896"/>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a:t>
            </a:r>
          </a:p>
        </p:txBody>
      </p:sp>
      <p:pic>
        <p:nvPicPr>
          <p:cNvPr id="190" name="Picture 189">
            <a:extLst>
              <a:ext uri="{FF2B5EF4-FFF2-40B4-BE49-F238E27FC236}">
                <a16:creationId xmlns:a16="http://schemas.microsoft.com/office/drawing/2014/main" xmlns="" id="{3F47F5CA-9251-419C-B213-2660789961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9200" y="1080000"/>
            <a:ext cx="464318" cy="464318"/>
          </a:xfrm>
          <a:prstGeom prst="rect">
            <a:avLst/>
          </a:prstGeom>
        </p:spPr>
      </p:pic>
      <p:pic>
        <p:nvPicPr>
          <p:cNvPr id="96" name="Picture 95">
            <a:extLst>
              <a:ext uri="{FF2B5EF4-FFF2-40B4-BE49-F238E27FC236}">
                <a16:creationId xmlns:a16="http://schemas.microsoft.com/office/drawing/2014/main" xmlns="" id="{9BCD6FE4-8938-49FB-8609-CE7FFF953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600" y="1080000"/>
            <a:ext cx="464318" cy="464318"/>
          </a:xfrm>
          <a:prstGeom prst="rect">
            <a:avLst/>
          </a:prstGeom>
        </p:spPr>
      </p:pic>
      <p:pic>
        <p:nvPicPr>
          <p:cNvPr id="97" name="Picture 96">
            <a:extLst>
              <a:ext uri="{FF2B5EF4-FFF2-40B4-BE49-F238E27FC236}">
                <a16:creationId xmlns:a16="http://schemas.microsoft.com/office/drawing/2014/main" xmlns="" id="{0DC54A64-E6AC-4445-B097-2670890DE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9200" y="1080000"/>
            <a:ext cx="464318" cy="464318"/>
          </a:xfrm>
          <a:prstGeom prst="rect">
            <a:avLst/>
          </a:prstGeom>
        </p:spPr>
      </p:pic>
      <p:pic>
        <p:nvPicPr>
          <p:cNvPr id="98" name="Picture 97">
            <a:extLst>
              <a:ext uri="{FF2B5EF4-FFF2-40B4-BE49-F238E27FC236}">
                <a16:creationId xmlns:a16="http://schemas.microsoft.com/office/drawing/2014/main" xmlns="" id="{533240AB-01F8-4FB9-8DA7-AD6DDF0091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5600" y="1080000"/>
            <a:ext cx="464318" cy="464318"/>
          </a:xfrm>
          <a:prstGeom prst="rect">
            <a:avLst/>
          </a:prstGeom>
        </p:spPr>
      </p:pic>
      <p:pic>
        <p:nvPicPr>
          <p:cNvPr id="99" name="Picture 98">
            <a:extLst>
              <a:ext uri="{FF2B5EF4-FFF2-40B4-BE49-F238E27FC236}">
                <a16:creationId xmlns:a16="http://schemas.microsoft.com/office/drawing/2014/main" xmlns="" id="{8831C32B-A73A-4F65-8785-DDEC47605E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200" y="1080000"/>
            <a:ext cx="464318" cy="464318"/>
          </a:xfrm>
          <a:prstGeom prst="rect">
            <a:avLst/>
          </a:prstGeom>
        </p:spPr>
      </p:pic>
      <p:pic>
        <p:nvPicPr>
          <p:cNvPr id="100" name="Picture 99">
            <a:extLst>
              <a:ext uri="{FF2B5EF4-FFF2-40B4-BE49-F238E27FC236}">
                <a16:creationId xmlns:a16="http://schemas.microsoft.com/office/drawing/2014/main" xmlns="" id="{69C6006D-55B3-4792-8B75-64CD886F6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600" y="1080000"/>
            <a:ext cx="464318" cy="464318"/>
          </a:xfrm>
          <a:prstGeom prst="rect">
            <a:avLst/>
          </a:prstGeom>
        </p:spPr>
      </p:pic>
      <p:pic>
        <p:nvPicPr>
          <p:cNvPr id="101" name="Picture 100">
            <a:extLst>
              <a:ext uri="{FF2B5EF4-FFF2-40B4-BE49-F238E27FC236}">
                <a16:creationId xmlns:a16="http://schemas.microsoft.com/office/drawing/2014/main" xmlns="" id="{3773529B-335A-450F-9477-FCBC23152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9200" y="1080000"/>
            <a:ext cx="464318" cy="464318"/>
          </a:xfrm>
          <a:prstGeom prst="rect">
            <a:avLst/>
          </a:prstGeom>
        </p:spPr>
      </p:pic>
      <p:pic>
        <p:nvPicPr>
          <p:cNvPr id="102" name="Picture 101">
            <a:extLst>
              <a:ext uri="{FF2B5EF4-FFF2-40B4-BE49-F238E27FC236}">
                <a16:creationId xmlns:a16="http://schemas.microsoft.com/office/drawing/2014/main" xmlns="" id="{6EB8C708-21C1-414D-9067-0348DA89F6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600" y="1080000"/>
            <a:ext cx="464318" cy="464318"/>
          </a:xfrm>
          <a:prstGeom prst="rect">
            <a:avLst/>
          </a:prstGeom>
        </p:spPr>
      </p:pic>
      <p:pic>
        <p:nvPicPr>
          <p:cNvPr id="103" name="Picture 102">
            <a:extLst>
              <a:ext uri="{FF2B5EF4-FFF2-40B4-BE49-F238E27FC236}">
                <a16:creationId xmlns:a16="http://schemas.microsoft.com/office/drawing/2014/main" xmlns="" id="{4BE18375-FA8D-4A9C-8833-06DD97D8A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9200" y="1080000"/>
            <a:ext cx="464318" cy="464318"/>
          </a:xfrm>
          <a:prstGeom prst="rect">
            <a:avLst/>
          </a:prstGeom>
        </p:spPr>
      </p:pic>
      <p:pic>
        <p:nvPicPr>
          <p:cNvPr id="113" name="Picture 112">
            <a:extLst>
              <a:ext uri="{FF2B5EF4-FFF2-40B4-BE49-F238E27FC236}">
                <a16:creationId xmlns:a16="http://schemas.microsoft.com/office/drawing/2014/main" xmlns="" id="{10082BC8-72D2-43E9-BC94-75A9D7E39A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5600" y="1080000"/>
            <a:ext cx="464318" cy="464318"/>
          </a:xfrm>
          <a:prstGeom prst="rect">
            <a:avLst/>
          </a:prstGeom>
        </p:spPr>
      </p:pic>
      <p:pic>
        <p:nvPicPr>
          <p:cNvPr id="115" name="Picture 114">
            <a:extLst>
              <a:ext uri="{FF2B5EF4-FFF2-40B4-BE49-F238E27FC236}">
                <a16:creationId xmlns:a16="http://schemas.microsoft.com/office/drawing/2014/main" xmlns="" id="{ACE7867F-1F62-4916-A3ED-2095231EE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200" y="1080000"/>
            <a:ext cx="464318" cy="464318"/>
          </a:xfrm>
          <a:prstGeom prst="rect">
            <a:avLst/>
          </a:prstGeom>
        </p:spPr>
      </p:pic>
      <p:pic>
        <p:nvPicPr>
          <p:cNvPr id="116" name="Picture 115">
            <a:extLst>
              <a:ext uri="{FF2B5EF4-FFF2-40B4-BE49-F238E27FC236}">
                <a16:creationId xmlns:a16="http://schemas.microsoft.com/office/drawing/2014/main" xmlns="" id="{5754E868-881B-4B62-860B-A74C5CB5A9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600" y="1080000"/>
            <a:ext cx="464318" cy="464318"/>
          </a:xfrm>
          <a:prstGeom prst="rect">
            <a:avLst/>
          </a:prstGeom>
        </p:spPr>
      </p:pic>
      <p:pic>
        <p:nvPicPr>
          <p:cNvPr id="136" name="Picture 135">
            <a:extLst>
              <a:ext uri="{FF2B5EF4-FFF2-40B4-BE49-F238E27FC236}">
                <a16:creationId xmlns:a16="http://schemas.microsoft.com/office/drawing/2014/main" xmlns="" id="{7589E071-ED50-4F3E-BF51-2BFA899C87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200" y="1080000"/>
            <a:ext cx="463115" cy="463115"/>
          </a:xfrm>
          <a:prstGeom prst="rect">
            <a:avLst/>
          </a:prstGeom>
        </p:spPr>
      </p:pic>
      <p:pic>
        <p:nvPicPr>
          <p:cNvPr id="164" name="Picture 163">
            <a:extLst>
              <a:ext uri="{FF2B5EF4-FFF2-40B4-BE49-F238E27FC236}">
                <a16:creationId xmlns:a16="http://schemas.microsoft.com/office/drawing/2014/main" xmlns="" id="{85C0C327-9A8E-4A8E-B394-126633620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600" y="1080000"/>
            <a:ext cx="464318" cy="464318"/>
          </a:xfrm>
          <a:prstGeom prst="rect">
            <a:avLst/>
          </a:prstGeom>
        </p:spPr>
      </p:pic>
      <p:pic>
        <p:nvPicPr>
          <p:cNvPr id="165" name="Picture 164">
            <a:extLst>
              <a:ext uri="{FF2B5EF4-FFF2-40B4-BE49-F238E27FC236}">
                <a16:creationId xmlns:a16="http://schemas.microsoft.com/office/drawing/2014/main" xmlns="" id="{95DABE08-509A-4A12-A260-619F2E6687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9200" y="1080000"/>
            <a:ext cx="464318" cy="464318"/>
          </a:xfrm>
          <a:prstGeom prst="rect">
            <a:avLst/>
          </a:prstGeom>
        </p:spPr>
      </p:pic>
      <p:pic>
        <p:nvPicPr>
          <p:cNvPr id="166" name="Picture 165">
            <a:extLst>
              <a:ext uri="{FF2B5EF4-FFF2-40B4-BE49-F238E27FC236}">
                <a16:creationId xmlns:a16="http://schemas.microsoft.com/office/drawing/2014/main" xmlns="" id="{7B70B9AA-7591-44D9-A87A-FF5A4366C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5600" y="1080000"/>
            <a:ext cx="464318" cy="464318"/>
          </a:xfrm>
          <a:prstGeom prst="rect">
            <a:avLst/>
          </a:prstGeom>
        </p:spPr>
      </p:pic>
      <p:pic>
        <p:nvPicPr>
          <p:cNvPr id="167" name="Picture 166">
            <a:extLst>
              <a:ext uri="{FF2B5EF4-FFF2-40B4-BE49-F238E27FC236}">
                <a16:creationId xmlns:a16="http://schemas.microsoft.com/office/drawing/2014/main" xmlns="" id="{95F86D25-B59A-4099-B47F-22E330AA47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200" y="1080000"/>
            <a:ext cx="464318" cy="464318"/>
          </a:xfrm>
          <a:prstGeom prst="rect">
            <a:avLst/>
          </a:prstGeom>
        </p:spPr>
      </p:pic>
      <p:pic>
        <p:nvPicPr>
          <p:cNvPr id="168" name="Picture 167">
            <a:extLst>
              <a:ext uri="{FF2B5EF4-FFF2-40B4-BE49-F238E27FC236}">
                <a16:creationId xmlns:a16="http://schemas.microsoft.com/office/drawing/2014/main" xmlns="" id="{5E10A23F-DDB5-4225-8DFF-BE59F5746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600" y="1080000"/>
            <a:ext cx="464318" cy="464318"/>
          </a:xfrm>
          <a:prstGeom prst="rect">
            <a:avLst/>
          </a:prstGeom>
        </p:spPr>
      </p:pic>
      <p:pic>
        <p:nvPicPr>
          <p:cNvPr id="169" name="Picture 168">
            <a:extLst>
              <a:ext uri="{FF2B5EF4-FFF2-40B4-BE49-F238E27FC236}">
                <a16:creationId xmlns:a16="http://schemas.microsoft.com/office/drawing/2014/main" xmlns="" id="{6D959DD6-2E9D-444A-B8CA-C17FC31202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200" y="1080000"/>
            <a:ext cx="463115" cy="463115"/>
          </a:xfrm>
          <a:prstGeom prst="rect">
            <a:avLst/>
          </a:prstGeom>
        </p:spPr>
      </p:pic>
      <p:pic>
        <p:nvPicPr>
          <p:cNvPr id="170" name="Picture 169">
            <a:extLst>
              <a:ext uri="{FF2B5EF4-FFF2-40B4-BE49-F238E27FC236}">
                <a16:creationId xmlns:a16="http://schemas.microsoft.com/office/drawing/2014/main" xmlns="" id="{270C9998-C665-42FA-B309-98B1FD0A81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600" y="1080000"/>
            <a:ext cx="464318" cy="464318"/>
          </a:xfrm>
          <a:prstGeom prst="rect">
            <a:avLst/>
          </a:prstGeom>
        </p:spPr>
      </p:pic>
      <p:pic>
        <p:nvPicPr>
          <p:cNvPr id="171" name="Picture 170">
            <a:extLst>
              <a:ext uri="{FF2B5EF4-FFF2-40B4-BE49-F238E27FC236}">
                <a16:creationId xmlns:a16="http://schemas.microsoft.com/office/drawing/2014/main" xmlns="" id="{3FFD878F-CACC-42A0-B260-490CF074C2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9200" y="1080000"/>
            <a:ext cx="464318" cy="464318"/>
          </a:xfrm>
          <a:prstGeom prst="rect">
            <a:avLst/>
          </a:prstGeom>
        </p:spPr>
      </p:pic>
      <p:pic>
        <p:nvPicPr>
          <p:cNvPr id="172" name="Picture 171">
            <a:extLst>
              <a:ext uri="{FF2B5EF4-FFF2-40B4-BE49-F238E27FC236}">
                <a16:creationId xmlns:a16="http://schemas.microsoft.com/office/drawing/2014/main" xmlns="" id="{DC6E2F3E-8F11-4F40-81BD-68EA43528E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5600" y="1080000"/>
            <a:ext cx="464318" cy="464318"/>
          </a:xfrm>
          <a:prstGeom prst="rect">
            <a:avLst/>
          </a:prstGeom>
        </p:spPr>
      </p:pic>
      <p:pic>
        <p:nvPicPr>
          <p:cNvPr id="173" name="Picture 172">
            <a:extLst>
              <a:ext uri="{FF2B5EF4-FFF2-40B4-BE49-F238E27FC236}">
                <a16:creationId xmlns:a16="http://schemas.microsoft.com/office/drawing/2014/main" xmlns="" id="{BDECB209-2976-45B6-87DC-B3BDB6B17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200" y="1080000"/>
            <a:ext cx="464318" cy="464318"/>
          </a:xfrm>
          <a:prstGeom prst="rect">
            <a:avLst/>
          </a:prstGeom>
        </p:spPr>
      </p:pic>
      <p:pic>
        <p:nvPicPr>
          <p:cNvPr id="174" name="Picture 173">
            <a:extLst>
              <a:ext uri="{FF2B5EF4-FFF2-40B4-BE49-F238E27FC236}">
                <a16:creationId xmlns:a16="http://schemas.microsoft.com/office/drawing/2014/main" xmlns="" id="{D553D411-3693-45C7-9C66-91FE219F8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600" y="1080000"/>
            <a:ext cx="464318" cy="464318"/>
          </a:xfrm>
          <a:prstGeom prst="rect">
            <a:avLst/>
          </a:prstGeom>
        </p:spPr>
      </p:pic>
      <p:pic>
        <p:nvPicPr>
          <p:cNvPr id="175" name="Picture 174">
            <a:extLst>
              <a:ext uri="{FF2B5EF4-FFF2-40B4-BE49-F238E27FC236}">
                <a16:creationId xmlns:a16="http://schemas.microsoft.com/office/drawing/2014/main" xmlns="" id="{E89E5A28-2B69-496A-ACD7-DF0AFFBB21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200" y="1080000"/>
            <a:ext cx="463115" cy="463115"/>
          </a:xfrm>
          <a:prstGeom prst="rect">
            <a:avLst/>
          </a:prstGeom>
        </p:spPr>
      </p:pic>
      <p:pic>
        <p:nvPicPr>
          <p:cNvPr id="177" name="Picture 176">
            <a:extLst>
              <a:ext uri="{FF2B5EF4-FFF2-40B4-BE49-F238E27FC236}">
                <a16:creationId xmlns:a16="http://schemas.microsoft.com/office/drawing/2014/main" xmlns="" id="{ADB74E62-08B5-46F3-B402-675DA7D600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9200" y="1080000"/>
            <a:ext cx="464318" cy="464318"/>
          </a:xfrm>
          <a:prstGeom prst="rect">
            <a:avLst/>
          </a:prstGeom>
        </p:spPr>
      </p:pic>
      <p:pic>
        <p:nvPicPr>
          <p:cNvPr id="178" name="Picture 177">
            <a:extLst>
              <a:ext uri="{FF2B5EF4-FFF2-40B4-BE49-F238E27FC236}">
                <a16:creationId xmlns:a16="http://schemas.microsoft.com/office/drawing/2014/main" xmlns="" id="{63DB58C6-D80B-40C0-ACF3-1CFF6E65D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5600" y="1080000"/>
            <a:ext cx="464318" cy="464318"/>
          </a:xfrm>
          <a:prstGeom prst="rect">
            <a:avLst/>
          </a:prstGeom>
        </p:spPr>
      </p:pic>
      <p:pic>
        <p:nvPicPr>
          <p:cNvPr id="179" name="Picture 178">
            <a:extLst>
              <a:ext uri="{FF2B5EF4-FFF2-40B4-BE49-F238E27FC236}">
                <a16:creationId xmlns:a16="http://schemas.microsoft.com/office/drawing/2014/main" xmlns="" id="{2F242E8E-6EC3-4F28-A511-1AE0BCDA4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200" y="1080000"/>
            <a:ext cx="464318" cy="464318"/>
          </a:xfrm>
          <a:prstGeom prst="rect">
            <a:avLst/>
          </a:prstGeom>
        </p:spPr>
      </p:pic>
      <p:pic>
        <p:nvPicPr>
          <p:cNvPr id="180" name="Picture 179">
            <a:extLst>
              <a:ext uri="{FF2B5EF4-FFF2-40B4-BE49-F238E27FC236}">
                <a16:creationId xmlns:a16="http://schemas.microsoft.com/office/drawing/2014/main" xmlns="" id="{61BA10AD-9092-49ED-B858-FE8E0D7489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600" y="1080000"/>
            <a:ext cx="464318" cy="464318"/>
          </a:xfrm>
          <a:prstGeom prst="rect">
            <a:avLst/>
          </a:prstGeom>
        </p:spPr>
      </p:pic>
      <p:pic>
        <p:nvPicPr>
          <p:cNvPr id="181" name="Picture 180">
            <a:extLst>
              <a:ext uri="{FF2B5EF4-FFF2-40B4-BE49-F238E27FC236}">
                <a16:creationId xmlns:a16="http://schemas.microsoft.com/office/drawing/2014/main" xmlns="" id="{85FF6159-4839-4A41-ACAE-71B77E0C59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200" y="1080000"/>
            <a:ext cx="463115" cy="463115"/>
          </a:xfrm>
          <a:prstGeom prst="rect">
            <a:avLst/>
          </a:prstGeom>
        </p:spPr>
      </p:pic>
      <p:pic>
        <p:nvPicPr>
          <p:cNvPr id="183" name="Picture 182">
            <a:extLst>
              <a:ext uri="{FF2B5EF4-FFF2-40B4-BE49-F238E27FC236}">
                <a16:creationId xmlns:a16="http://schemas.microsoft.com/office/drawing/2014/main" xmlns="" id="{A8E64F7E-6368-4334-A23B-9E230CEA51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9200" y="1080000"/>
            <a:ext cx="464318" cy="464318"/>
          </a:xfrm>
          <a:prstGeom prst="rect">
            <a:avLst/>
          </a:prstGeom>
        </p:spPr>
      </p:pic>
      <p:pic>
        <p:nvPicPr>
          <p:cNvPr id="184" name="Picture 183">
            <a:extLst>
              <a:ext uri="{FF2B5EF4-FFF2-40B4-BE49-F238E27FC236}">
                <a16:creationId xmlns:a16="http://schemas.microsoft.com/office/drawing/2014/main" xmlns="" id="{5B930146-F59A-4D06-9786-7606DC5C38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5600" y="1080000"/>
            <a:ext cx="464318" cy="464318"/>
          </a:xfrm>
          <a:prstGeom prst="rect">
            <a:avLst/>
          </a:prstGeom>
        </p:spPr>
      </p:pic>
      <p:pic>
        <p:nvPicPr>
          <p:cNvPr id="187" name="Picture 186">
            <a:extLst>
              <a:ext uri="{FF2B5EF4-FFF2-40B4-BE49-F238E27FC236}">
                <a16:creationId xmlns:a16="http://schemas.microsoft.com/office/drawing/2014/main" xmlns="" id="{0CC59CCD-F29C-4F3C-A0C2-27F490F869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200" y="1080000"/>
            <a:ext cx="464318" cy="464318"/>
          </a:xfrm>
          <a:prstGeom prst="rect">
            <a:avLst/>
          </a:prstGeom>
        </p:spPr>
      </p:pic>
      <p:pic>
        <p:nvPicPr>
          <p:cNvPr id="188" name="Picture 187">
            <a:extLst>
              <a:ext uri="{FF2B5EF4-FFF2-40B4-BE49-F238E27FC236}">
                <a16:creationId xmlns:a16="http://schemas.microsoft.com/office/drawing/2014/main" xmlns="" id="{EE697927-52AF-4634-A9BC-1F7FBF1D1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600" y="1080000"/>
            <a:ext cx="464318" cy="464318"/>
          </a:xfrm>
          <a:prstGeom prst="rect">
            <a:avLst/>
          </a:prstGeom>
        </p:spPr>
      </p:pic>
      <p:pic>
        <p:nvPicPr>
          <p:cNvPr id="196" name="Picture 195">
            <a:extLst>
              <a:ext uri="{FF2B5EF4-FFF2-40B4-BE49-F238E27FC236}">
                <a16:creationId xmlns:a16="http://schemas.microsoft.com/office/drawing/2014/main" xmlns="" id="{2BCC9A0D-4D8F-4804-89FF-BDAE1B06E0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5600" y="1080000"/>
            <a:ext cx="463115" cy="463115"/>
          </a:xfrm>
          <a:prstGeom prst="rect">
            <a:avLst/>
          </a:prstGeom>
        </p:spPr>
      </p:pic>
      <p:pic>
        <p:nvPicPr>
          <p:cNvPr id="207" name="Picture 206">
            <a:extLst>
              <a:ext uri="{FF2B5EF4-FFF2-40B4-BE49-F238E27FC236}">
                <a16:creationId xmlns:a16="http://schemas.microsoft.com/office/drawing/2014/main" xmlns="" id="{31F7381E-3D1D-46F1-A42E-C72E214B3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5600" y="1080000"/>
            <a:ext cx="463115" cy="463115"/>
          </a:xfrm>
          <a:prstGeom prst="rect">
            <a:avLst/>
          </a:prstGeom>
        </p:spPr>
      </p:pic>
      <p:pic>
        <p:nvPicPr>
          <p:cNvPr id="227" name="Picture 226">
            <a:extLst>
              <a:ext uri="{FF2B5EF4-FFF2-40B4-BE49-F238E27FC236}">
                <a16:creationId xmlns:a16="http://schemas.microsoft.com/office/drawing/2014/main" xmlns="" id="{0BBAD293-4F4B-48E1-A72C-2C8AED6C54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200" y="1080000"/>
            <a:ext cx="463115" cy="463115"/>
          </a:xfrm>
          <a:prstGeom prst="rect">
            <a:avLst/>
          </a:prstGeom>
        </p:spPr>
      </p:pic>
      <p:pic>
        <p:nvPicPr>
          <p:cNvPr id="241" name="Picture 240">
            <a:extLst>
              <a:ext uri="{FF2B5EF4-FFF2-40B4-BE49-F238E27FC236}">
                <a16:creationId xmlns:a16="http://schemas.microsoft.com/office/drawing/2014/main" xmlns="" id="{78055E8B-EEFC-47BA-AA94-0473280C9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5600" y="1080000"/>
            <a:ext cx="464318" cy="464318"/>
          </a:xfrm>
          <a:prstGeom prst="rect">
            <a:avLst/>
          </a:prstGeom>
        </p:spPr>
      </p:pic>
      <p:pic>
        <p:nvPicPr>
          <p:cNvPr id="242" name="Picture 241">
            <a:extLst>
              <a:ext uri="{FF2B5EF4-FFF2-40B4-BE49-F238E27FC236}">
                <a16:creationId xmlns:a16="http://schemas.microsoft.com/office/drawing/2014/main" xmlns="" id="{5EFA0CF9-283E-422D-A0B0-75AC61963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200" y="1080000"/>
            <a:ext cx="464318" cy="464318"/>
          </a:xfrm>
          <a:prstGeom prst="rect">
            <a:avLst/>
          </a:prstGeom>
        </p:spPr>
      </p:pic>
      <p:pic>
        <p:nvPicPr>
          <p:cNvPr id="243" name="Picture 242">
            <a:extLst>
              <a:ext uri="{FF2B5EF4-FFF2-40B4-BE49-F238E27FC236}">
                <a16:creationId xmlns:a16="http://schemas.microsoft.com/office/drawing/2014/main" xmlns="" id="{79ABE75D-F075-46ED-B59B-8D0F9D4356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600" y="1080000"/>
            <a:ext cx="464318" cy="464318"/>
          </a:xfrm>
          <a:prstGeom prst="rect">
            <a:avLst/>
          </a:prstGeom>
        </p:spPr>
      </p:pic>
      <p:pic>
        <p:nvPicPr>
          <p:cNvPr id="244" name="Picture 243">
            <a:extLst>
              <a:ext uri="{FF2B5EF4-FFF2-40B4-BE49-F238E27FC236}">
                <a16:creationId xmlns:a16="http://schemas.microsoft.com/office/drawing/2014/main" xmlns="" id="{44B0CFFF-A10F-4572-91EB-CC92DA4FD5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5600" y="1080000"/>
            <a:ext cx="463115" cy="463115"/>
          </a:xfrm>
          <a:prstGeom prst="rect">
            <a:avLst/>
          </a:prstGeom>
        </p:spPr>
      </p:pic>
      <p:pic>
        <p:nvPicPr>
          <p:cNvPr id="245" name="Picture 244">
            <a:extLst>
              <a:ext uri="{FF2B5EF4-FFF2-40B4-BE49-F238E27FC236}">
                <a16:creationId xmlns:a16="http://schemas.microsoft.com/office/drawing/2014/main" xmlns="" id="{BEC28A7B-B4F8-496D-BB21-D85BCE135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9200" y="1080000"/>
            <a:ext cx="463115" cy="463115"/>
          </a:xfrm>
          <a:prstGeom prst="rect">
            <a:avLst/>
          </a:prstGeom>
        </p:spPr>
      </p:pic>
      <p:pic>
        <p:nvPicPr>
          <p:cNvPr id="246" name="Picture 245">
            <a:extLst>
              <a:ext uri="{FF2B5EF4-FFF2-40B4-BE49-F238E27FC236}">
                <a16:creationId xmlns:a16="http://schemas.microsoft.com/office/drawing/2014/main" xmlns="" id="{E1BEB41D-EC66-4798-8BD4-3779C61F65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200" y="1080000"/>
            <a:ext cx="463115" cy="463115"/>
          </a:xfrm>
          <a:prstGeom prst="rect">
            <a:avLst/>
          </a:prstGeom>
        </p:spPr>
      </p:pic>
      <p:pic>
        <p:nvPicPr>
          <p:cNvPr id="247" name="Picture 246">
            <a:extLst>
              <a:ext uri="{FF2B5EF4-FFF2-40B4-BE49-F238E27FC236}">
                <a16:creationId xmlns:a16="http://schemas.microsoft.com/office/drawing/2014/main" xmlns="" id="{7FBE79FE-87DC-4B48-B7D0-0A7B781D83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5600" y="1080000"/>
            <a:ext cx="464318" cy="464318"/>
          </a:xfrm>
          <a:prstGeom prst="rect">
            <a:avLst/>
          </a:prstGeom>
        </p:spPr>
      </p:pic>
      <p:pic>
        <p:nvPicPr>
          <p:cNvPr id="248" name="Picture 247">
            <a:extLst>
              <a:ext uri="{FF2B5EF4-FFF2-40B4-BE49-F238E27FC236}">
                <a16:creationId xmlns:a16="http://schemas.microsoft.com/office/drawing/2014/main" xmlns="" id="{2C491011-7F88-4670-A217-13F48EA38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200" y="1080000"/>
            <a:ext cx="464318" cy="464318"/>
          </a:xfrm>
          <a:prstGeom prst="rect">
            <a:avLst/>
          </a:prstGeom>
        </p:spPr>
      </p:pic>
      <p:pic>
        <p:nvPicPr>
          <p:cNvPr id="249" name="Picture 248">
            <a:extLst>
              <a:ext uri="{FF2B5EF4-FFF2-40B4-BE49-F238E27FC236}">
                <a16:creationId xmlns:a16="http://schemas.microsoft.com/office/drawing/2014/main" xmlns="" id="{D3EF3290-1EE6-4B00-8F90-02E802607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600" y="1080000"/>
            <a:ext cx="464318" cy="464318"/>
          </a:xfrm>
          <a:prstGeom prst="rect">
            <a:avLst/>
          </a:prstGeom>
        </p:spPr>
      </p:pic>
      <p:pic>
        <p:nvPicPr>
          <p:cNvPr id="250" name="Picture 249">
            <a:extLst>
              <a:ext uri="{FF2B5EF4-FFF2-40B4-BE49-F238E27FC236}">
                <a16:creationId xmlns:a16="http://schemas.microsoft.com/office/drawing/2014/main" xmlns="" id="{BCF629AB-C0D8-45FC-95A8-73FEF5BB79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5600" y="1080000"/>
            <a:ext cx="463115" cy="463115"/>
          </a:xfrm>
          <a:prstGeom prst="rect">
            <a:avLst/>
          </a:prstGeom>
        </p:spPr>
      </p:pic>
      <p:pic>
        <p:nvPicPr>
          <p:cNvPr id="251" name="Picture 250">
            <a:extLst>
              <a:ext uri="{FF2B5EF4-FFF2-40B4-BE49-F238E27FC236}">
                <a16:creationId xmlns:a16="http://schemas.microsoft.com/office/drawing/2014/main" xmlns="" id="{AE252978-5998-4557-8865-D0D600BA61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9200" y="1080000"/>
            <a:ext cx="463115" cy="463115"/>
          </a:xfrm>
          <a:prstGeom prst="rect">
            <a:avLst/>
          </a:prstGeom>
        </p:spPr>
      </p:pic>
      <p:pic>
        <p:nvPicPr>
          <p:cNvPr id="252" name="Picture 251">
            <a:extLst>
              <a:ext uri="{FF2B5EF4-FFF2-40B4-BE49-F238E27FC236}">
                <a16:creationId xmlns:a16="http://schemas.microsoft.com/office/drawing/2014/main" xmlns="" id="{21B50540-3F13-4F32-89B9-3BA93EB7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200" y="1080000"/>
            <a:ext cx="463115" cy="463115"/>
          </a:xfrm>
          <a:prstGeom prst="rect">
            <a:avLst/>
          </a:prstGeom>
        </p:spPr>
      </p:pic>
      <p:pic>
        <p:nvPicPr>
          <p:cNvPr id="254" name="Picture 253">
            <a:extLst>
              <a:ext uri="{FF2B5EF4-FFF2-40B4-BE49-F238E27FC236}">
                <a16:creationId xmlns:a16="http://schemas.microsoft.com/office/drawing/2014/main" xmlns="" id="{7F434D4E-3010-4F5D-AF81-DA514CC786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200" y="1080000"/>
            <a:ext cx="464318" cy="464318"/>
          </a:xfrm>
          <a:prstGeom prst="rect">
            <a:avLst/>
          </a:prstGeom>
        </p:spPr>
      </p:pic>
      <p:pic>
        <p:nvPicPr>
          <p:cNvPr id="255" name="Picture 254">
            <a:extLst>
              <a:ext uri="{FF2B5EF4-FFF2-40B4-BE49-F238E27FC236}">
                <a16:creationId xmlns:a16="http://schemas.microsoft.com/office/drawing/2014/main" xmlns="" id="{F34FB016-AC08-44C4-B268-0FA1F7662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600" y="1080000"/>
            <a:ext cx="464318" cy="464318"/>
          </a:xfrm>
          <a:prstGeom prst="rect">
            <a:avLst/>
          </a:prstGeom>
        </p:spPr>
      </p:pic>
      <p:pic>
        <p:nvPicPr>
          <p:cNvPr id="256" name="Picture 255">
            <a:extLst>
              <a:ext uri="{FF2B5EF4-FFF2-40B4-BE49-F238E27FC236}">
                <a16:creationId xmlns:a16="http://schemas.microsoft.com/office/drawing/2014/main" xmlns="" id="{30B59ED1-A2E2-4C49-8D6D-934460BA3B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5600" y="1080000"/>
            <a:ext cx="463115" cy="463115"/>
          </a:xfrm>
          <a:prstGeom prst="rect">
            <a:avLst/>
          </a:prstGeom>
        </p:spPr>
      </p:pic>
      <p:pic>
        <p:nvPicPr>
          <p:cNvPr id="257" name="Picture 256">
            <a:extLst>
              <a:ext uri="{FF2B5EF4-FFF2-40B4-BE49-F238E27FC236}">
                <a16:creationId xmlns:a16="http://schemas.microsoft.com/office/drawing/2014/main" xmlns="" id="{DEB9C65C-C07A-418E-A175-0584AC3443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9200" y="1080000"/>
            <a:ext cx="463115" cy="463115"/>
          </a:xfrm>
          <a:prstGeom prst="rect">
            <a:avLst/>
          </a:prstGeom>
        </p:spPr>
      </p:pic>
      <p:pic>
        <p:nvPicPr>
          <p:cNvPr id="258" name="Picture 257">
            <a:extLst>
              <a:ext uri="{FF2B5EF4-FFF2-40B4-BE49-F238E27FC236}">
                <a16:creationId xmlns:a16="http://schemas.microsoft.com/office/drawing/2014/main" xmlns="" id="{CF32DCCD-5D5B-400F-927A-715A2EF25B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5600" y="1080000"/>
            <a:ext cx="463115" cy="463115"/>
          </a:xfrm>
          <a:prstGeom prst="rect">
            <a:avLst/>
          </a:prstGeom>
        </p:spPr>
      </p:pic>
      <p:pic>
        <p:nvPicPr>
          <p:cNvPr id="259" name="Picture 258">
            <a:extLst>
              <a:ext uri="{FF2B5EF4-FFF2-40B4-BE49-F238E27FC236}">
                <a16:creationId xmlns:a16="http://schemas.microsoft.com/office/drawing/2014/main" xmlns="" id="{71319E5E-055A-4FAF-8DEC-858804E8EC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200" y="1080000"/>
            <a:ext cx="463115" cy="463115"/>
          </a:xfrm>
          <a:prstGeom prst="rect">
            <a:avLst/>
          </a:prstGeom>
        </p:spPr>
      </p:pic>
      <p:pic>
        <p:nvPicPr>
          <p:cNvPr id="260" name="Picture 259">
            <a:extLst>
              <a:ext uri="{FF2B5EF4-FFF2-40B4-BE49-F238E27FC236}">
                <a16:creationId xmlns:a16="http://schemas.microsoft.com/office/drawing/2014/main" xmlns="" id="{4B6E4D5A-45FE-4A95-A8AA-D4836197F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200" y="1080000"/>
            <a:ext cx="464318" cy="464318"/>
          </a:xfrm>
          <a:prstGeom prst="rect">
            <a:avLst/>
          </a:prstGeom>
        </p:spPr>
      </p:pic>
      <p:pic>
        <p:nvPicPr>
          <p:cNvPr id="261" name="Picture 260">
            <a:extLst>
              <a:ext uri="{FF2B5EF4-FFF2-40B4-BE49-F238E27FC236}">
                <a16:creationId xmlns:a16="http://schemas.microsoft.com/office/drawing/2014/main" xmlns="" id="{8EB3F20A-ED2D-426F-8555-C24981732B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600" y="1080000"/>
            <a:ext cx="464318" cy="464318"/>
          </a:xfrm>
          <a:prstGeom prst="rect">
            <a:avLst/>
          </a:prstGeom>
        </p:spPr>
      </p:pic>
      <p:pic>
        <p:nvPicPr>
          <p:cNvPr id="262" name="Picture 261">
            <a:extLst>
              <a:ext uri="{FF2B5EF4-FFF2-40B4-BE49-F238E27FC236}">
                <a16:creationId xmlns:a16="http://schemas.microsoft.com/office/drawing/2014/main" xmlns="" id="{30B40982-6177-458F-9FAE-01D3F7F117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5600" y="1080000"/>
            <a:ext cx="463115" cy="463115"/>
          </a:xfrm>
          <a:prstGeom prst="rect">
            <a:avLst/>
          </a:prstGeom>
        </p:spPr>
      </p:pic>
      <p:pic>
        <p:nvPicPr>
          <p:cNvPr id="263" name="Picture 262">
            <a:extLst>
              <a:ext uri="{FF2B5EF4-FFF2-40B4-BE49-F238E27FC236}">
                <a16:creationId xmlns:a16="http://schemas.microsoft.com/office/drawing/2014/main" xmlns="" id="{64BB9A58-C2B6-4039-928C-A0255B65A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9200" y="1080000"/>
            <a:ext cx="463115" cy="463115"/>
          </a:xfrm>
          <a:prstGeom prst="rect">
            <a:avLst/>
          </a:prstGeom>
        </p:spPr>
      </p:pic>
      <p:pic>
        <p:nvPicPr>
          <p:cNvPr id="264" name="Picture 263">
            <a:extLst>
              <a:ext uri="{FF2B5EF4-FFF2-40B4-BE49-F238E27FC236}">
                <a16:creationId xmlns:a16="http://schemas.microsoft.com/office/drawing/2014/main" xmlns="" id="{CF35D137-D92F-4F76-9088-4AB630FDDE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5600" y="1080000"/>
            <a:ext cx="463115" cy="463115"/>
          </a:xfrm>
          <a:prstGeom prst="rect">
            <a:avLst/>
          </a:prstGeom>
        </p:spPr>
      </p:pic>
      <p:pic>
        <p:nvPicPr>
          <p:cNvPr id="265" name="Picture 264">
            <a:extLst>
              <a:ext uri="{FF2B5EF4-FFF2-40B4-BE49-F238E27FC236}">
                <a16:creationId xmlns:a16="http://schemas.microsoft.com/office/drawing/2014/main" xmlns="" id="{111448BF-8163-48CB-BCFB-964457E32C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200" y="1080000"/>
            <a:ext cx="463115" cy="463115"/>
          </a:xfrm>
          <a:prstGeom prst="rect">
            <a:avLst/>
          </a:prstGeom>
        </p:spPr>
      </p:pic>
      <p:pic>
        <p:nvPicPr>
          <p:cNvPr id="266" name="Picture 265">
            <a:extLst>
              <a:ext uri="{FF2B5EF4-FFF2-40B4-BE49-F238E27FC236}">
                <a16:creationId xmlns:a16="http://schemas.microsoft.com/office/drawing/2014/main" xmlns="" id="{F3C892DF-75E4-49F9-B30E-CC69162122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200" y="1080000"/>
            <a:ext cx="464318" cy="464318"/>
          </a:xfrm>
          <a:prstGeom prst="rect">
            <a:avLst/>
          </a:prstGeom>
        </p:spPr>
      </p:pic>
      <p:pic>
        <p:nvPicPr>
          <p:cNvPr id="267" name="Picture 266">
            <a:extLst>
              <a:ext uri="{FF2B5EF4-FFF2-40B4-BE49-F238E27FC236}">
                <a16:creationId xmlns:a16="http://schemas.microsoft.com/office/drawing/2014/main" xmlns="" id="{310E5C71-81FC-4F36-9497-133221EE2E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600" y="1080000"/>
            <a:ext cx="464318" cy="464318"/>
          </a:xfrm>
          <a:prstGeom prst="rect">
            <a:avLst/>
          </a:prstGeom>
        </p:spPr>
      </p:pic>
      <p:pic>
        <p:nvPicPr>
          <p:cNvPr id="268" name="Picture 267">
            <a:extLst>
              <a:ext uri="{FF2B5EF4-FFF2-40B4-BE49-F238E27FC236}">
                <a16:creationId xmlns:a16="http://schemas.microsoft.com/office/drawing/2014/main" xmlns="" id="{77CD5707-4D5A-4ABE-A58C-B3B1579F92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5600" y="1080000"/>
            <a:ext cx="463115" cy="463115"/>
          </a:xfrm>
          <a:prstGeom prst="rect">
            <a:avLst/>
          </a:prstGeom>
        </p:spPr>
      </p:pic>
      <p:pic>
        <p:nvPicPr>
          <p:cNvPr id="269" name="Picture 268">
            <a:extLst>
              <a:ext uri="{FF2B5EF4-FFF2-40B4-BE49-F238E27FC236}">
                <a16:creationId xmlns:a16="http://schemas.microsoft.com/office/drawing/2014/main" xmlns="" id="{B7E575BB-2A56-4566-8F97-1C55F3CA3F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9200" y="1080000"/>
            <a:ext cx="463115" cy="463115"/>
          </a:xfrm>
          <a:prstGeom prst="rect">
            <a:avLst/>
          </a:prstGeom>
        </p:spPr>
      </p:pic>
      <p:pic>
        <p:nvPicPr>
          <p:cNvPr id="270" name="Picture 269">
            <a:extLst>
              <a:ext uri="{FF2B5EF4-FFF2-40B4-BE49-F238E27FC236}">
                <a16:creationId xmlns:a16="http://schemas.microsoft.com/office/drawing/2014/main" xmlns="" id="{AB0B68BD-8D36-4CF1-809A-8B917714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5600" y="1080000"/>
            <a:ext cx="463115" cy="463115"/>
          </a:xfrm>
          <a:prstGeom prst="rect">
            <a:avLst/>
          </a:prstGeom>
        </p:spPr>
      </p:pic>
      <p:pic>
        <p:nvPicPr>
          <p:cNvPr id="271" name="Picture 270">
            <a:extLst>
              <a:ext uri="{FF2B5EF4-FFF2-40B4-BE49-F238E27FC236}">
                <a16:creationId xmlns:a16="http://schemas.microsoft.com/office/drawing/2014/main" xmlns="" id="{5C993840-AA35-44B0-B7AE-9AB51EEACE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200" y="1080000"/>
            <a:ext cx="463115" cy="463115"/>
          </a:xfrm>
          <a:prstGeom prst="rect">
            <a:avLst/>
          </a:prstGeom>
        </p:spPr>
      </p:pic>
      <p:pic>
        <p:nvPicPr>
          <p:cNvPr id="272" name="Picture 271">
            <a:extLst>
              <a:ext uri="{FF2B5EF4-FFF2-40B4-BE49-F238E27FC236}">
                <a16:creationId xmlns:a16="http://schemas.microsoft.com/office/drawing/2014/main" xmlns="" id="{C986A4B3-C71A-473B-A26D-7F76731CD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200" y="1080000"/>
            <a:ext cx="464318" cy="464318"/>
          </a:xfrm>
          <a:prstGeom prst="rect">
            <a:avLst/>
          </a:prstGeom>
        </p:spPr>
      </p:pic>
      <p:pic>
        <p:nvPicPr>
          <p:cNvPr id="273" name="Picture 272">
            <a:extLst>
              <a:ext uri="{FF2B5EF4-FFF2-40B4-BE49-F238E27FC236}">
                <a16:creationId xmlns:a16="http://schemas.microsoft.com/office/drawing/2014/main" xmlns="" id="{D6063BEE-291E-4399-9CE5-2896A1C384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600" y="1080000"/>
            <a:ext cx="464318" cy="464318"/>
          </a:xfrm>
          <a:prstGeom prst="rect">
            <a:avLst/>
          </a:prstGeom>
        </p:spPr>
      </p:pic>
      <p:pic>
        <p:nvPicPr>
          <p:cNvPr id="274" name="Picture 273">
            <a:extLst>
              <a:ext uri="{FF2B5EF4-FFF2-40B4-BE49-F238E27FC236}">
                <a16:creationId xmlns:a16="http://schemas.microsoft.com/office/drawing/2014/main" xmlns="" id="{13FAE52D-E5B6-4008-BF8F-0D20F55233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5600" y="1080000"/>
            <a:ext cx="463115" cy="463115"/>
          </a:xfrm>
          <a:prstGeom prst="rect">
            <a:avLst/>
          </a:prstGeom>
        </p:spPr>
      </p:pic>
      <p:pic>
        <p:nvPicPr>
          <p:cNvPr id="275" name="Picture 274">
            <a:extLst>
              <a:ext uri="{FF2B5EF4-FFF2-40B4-BE49-F238E27FC236}">
                <a16:creationId xmlns:a16="http://schemas.microsoft.com/office/drawing/2014/main" xmlns="" id="{6B48F654-3AA4-45C2-B93D-3ECDE0C3FB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9200" y="1080000"/>
            <a:ext cx="463115" cy="463115"/>
          </a:xfrm>
          <a:prstGeom prst="rect">
            <a:avLst/>
          </a:prstGeom>
        </p:spPr>
      </p:pic>
      <p:pic>
        <p:nvPicPr>
          <p:cNvPr id="276" name="Picture 275">
            <a:extLst>
              <a:ext uri="{FF2B5EF4-FFF2-40B4-BE49-F238E27FC236}">
                <a16:creationId xmlns:a16="http://schemas.microsoft.com/office/drawing/2014/main" xmlns="" id="{EF40A17C-AA08-4F12-990B-BBB15C9765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5600" y="1080000"/>
            <a:ext cx="463115" cy="463115"/>
          </a:xfrm>
          <a:prstGeom prst="rect">
            <a:avLst/>
          </a:prstGeom>
        </p:spPr>
      </p:pic>
      <p:pic>
        <p:nvPicPr>
          <p:cNvPr id="277" name="Picture 276">
            <a:extLst>
              <a:ext uri="{FF2B5EF4-FFF2-40B4-BE49-F238E27FC236}">
                <a16:creationId xmlns:a16="http://schemas.microsoft.com/office/drawing/2014/main" xmlns="" id="{40093C91-2588-4604-856C-25523DE3F3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9200" y="1080000"/>
            <a:ext cx="463115" cy="463115"/>
          </a:xfrm>
          <a:prstGeom prst="rect">
            <a:avLst/>
          </a:prstGeom>
        </p:spPr>
      </p:pic>
      <p:pic>
        <p:nvPicPr>
          <p:cNvPr id="278" name="Picture 277">
            <a:extLst>
              <a:ext uri="{FF2B5EF4-FFF2-40B4-BE49-F238E27FC236}">
                <a16:creationId xmlns:a16="http://schemas.microsoft.com/office/drawing/2014/main" xmlns="" id="{6713D9D5-7209-4E02-8A2D-4F82292DDF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9200" y="1080000"/>
            <a:ext cx="463115" cy="463115"/>
          </a:xfrm>
          <a:prstGeom prst="rect">
            <a:avLst/>
          </a:prstGeom>
        </p:spPr>
      </p:pic>
      <p:pic>
        <p:nvPicPr>
          <p:cNvPr id="279" name="Picture 278">
            <a:extLst>
              <a:ext uri="{FF2B5EF4-FFF2-40B4-BE49-F238E27FC236}">
                <a16:creationId xmlns:a16="http://schemas.microsoft.com/office/drawing/2014/main" xmlns="" id="{1AC4888D-4A84-43D2-891E-A8A2157D0E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200" y="1080000"/>
            <a:ext cx="463115" cy="463115"/>
          </a:xfrm>
          <a:prstGeom prst="rect">
            <a:avLst/>
          </a:prstGeom>
        </p:spPr>
      </p:pic>
      <p:pic>
        <p:nvPicPr>
          <p:cNvPr id="281" name="Picture 280">
            <a:extLst>
              <a:ext uri="{FF2B5EF4-FFF2-40B4-BE49-F238E27FC236}">
                <a16:creationId xmlns:a16="http://schemas.microsoft.com/office/drawing/2014/main" xmlns="" id="{79030583-0D95-4B98-A089-B47901215A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5600" y="1080000"/>
            <a:ext cx="463115" cy="463115"/>
          </a:xfrm>
          <a:prstGeom prst="rect">
            <a:avLst/>
          </a:prstGeom>
        </p:spPr>
      </p:pic>
      <p:pic>
        <p:nvPicPr>
          <p:cNvPr id="282" name="Picture 281">
            <a:extLst>
              <a:ext uri="{FF2B5EF4-FFF2-40B4-BE49-F238E27FC236}">
                <a16:creationId xmlns:a16="http://schemas.microsoft.com/office/drawing/2014/main" xmlns="" id="{9977A174-34C8-4B9F-8803-A6F9C17D3D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9200" y="1080000"/>
            <a:ext cx="463115" cy="463115"/>
          </a:xfrm>
          <a:prstGeom prst="rect">
            <a:avLst/>
          </a:prstGeom>
        </p:spPr>
      </p:pic>
      <p:pic>
        <p:nvPicPr>
          <p:cNvPr id="283" name="Picture 282">
            <a:extLst>
              <a:ext uri="{FF2B5EF4-FFF2-40B4-BE49-F238E27FC236}">
                <a16:creationId xmlns:a16="http://schemas.microsoft.com/office/drawing/2014/main" xmlns="" id="{4177F0C9-EA82-4F31-A2AB-A87A1BB781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5600" y="1080000"/>
            <a:ext cx="463115" cy="463115"/>
          </a:xfrm>
          <a:prstGeom prst="rect">
            <a:avLst/>
          </a:prstGeom>
        </p:spPr>
      </p:pic>
      <p:pic>
        <p:nvPicPr>
          <p:cNvPr id="284" name="Picture 283">
            <a:extLst>
              <a:ext uri="{FF2B5EF4-FFF2-40B4-BE49-F238E27FC236}">
                <a16:creationId xmlns:a16="http://schemas.microsoft.com/office/drawing/2014/main" xmlns="" id="{61D61675-2882-4A21-AC77-F9CE9141BF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9200" y="1080000"/>
            <a:ext cx="463115" cy="463115"/>
          </a:xfrm>
          <a:prstGeom prst="rect">
            <a:avLst/>
          </a:prstGeom>
        </p:spPr>
      </p:pic>
      <p:pic>
        <p:nvPicPr>
          <p:cNvPr id="285" name="Picture 284">
            <a:extLst>
              <a:ext uri="{FF2B5EF4-FFF2-40B4-BE49-F238E27FC236}">
                <a16:creationId xmlns:a16="http://schemas.microsoft.com/office/drawing/2014/main" xmlns="" id="{4288FE85-F18E-4247-BE3E-8D083D21E4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5600" y="1080000"/>
            <a:ext cx="463115" cy="463115"/>
          </a:xfrm>
          <a:prstGeom prst="rect">
            <a:avLst/>
          </a:prstGeom>
        </p:spPr>
      </p:pic>
      <p:pic>
        <p:nvPicPr>
          <p:cNvPr id="286" name="Picture 285">
            <a:extLst>
              <a:ext uri="{FF2B5EF4-FFF2-40B4-BE49-F238E27FC236}">
                <a16:creationId xmlns:a16="http://schemas.microsoft.com/office/drawing/2014/main" xmlns="" id="{A6B2ACD8-1707-4763-8C99-DDADC67A18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5600" y="1080000"/>
            <a:ext cx="463115" cy="463115"/>
          </a:xfrm>
          <a:prstGeom prst="rect">
            <a:avLst/>
          </a:prstGeom>
        </p:spPr>
      </p:pic>
    </p:spTree>
    <p:extLst>
      <p:ext uri="{BB962C8B-B14F-4D97-AF65-F5344CB8AC3E}">
        <p14:creationId xmlns:p14="http://schemas.microsoft.com/office/powerpoint/2010/main" val="11375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par>
                                <p:cTn id="11" presetID="10"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par>
                                <p:cTn id="17" presetID="10" presetClass="entr" presetSubtype="0" fill="hold" nodeType="with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fade">
                                      <p:cBhvr>
                                        <p:cTn id="19" dur="500"/>
                                        <p:tgtEl>
                                          <p:spTgt spid="115"/>
                                        </p:tgtEl>
                                      </p:cBhvr>
                                    </p:animEffect>
                                  </p:childTnLst>
                                </p:cTn>
                              </p:par>
                              <p:par>
                                <p:cTn id="20" presetID="10" presetClass="entr" presetSubtype="0" fill="hold"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par>
                                <p:cTn id="23" presetID="10" presetClass="entr" presetSubtype="0" fill="hold" nodeType="with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fade">
                                      <p:cBhvr>
                                        <p:cTn id="25" dur="500"/>
                                        <p:tgtEl>
                                          <p:spTgt spid="190"/>
                                        </p:tgtEl>
                                      </p:cBhvr>
                                    </p:animEffect>
                                  </p:childTnLst>
                                </p:cTn>
                              </p:par>
                              <p:par>
                                <p:cTn id="26" presetID="10" presetClass="entr" presetSubtype="0" fill="hold"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par>
                                <p:cTn id="29" presetID="10"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500"/>
                                        <p:tgtEl>
                                          <p:spTgt spid="97"/>
                                        </p:tgtEl>
                                      </p:cBhvr>
                                    </p:animEffect>
                                  </p:childTnLst>
                                </p:cTn>
                              </p:par>
                              <p:par>
                                <p:cTn id="32" presetID="10" presetClass="entr" presetSubtype="0" fill="hold"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fade">
                                      <p:cBhvr>
                                        <p:cTn id="34" dur="500"/>
                                        <p:tgtEl>
                                          <p:spTgt spid="98"/>
                                        </p:tgtEl>
                                      </p:cBhvr>
                                    </p:animEffect>
                                  </p:childTnLst>
                                </p:cTn>
                              </p:par>
                              <p:par>
                                <p:cTn id="35" presetID="10"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500"/>
                                        <p:tgtEl>
                                          <p:spTgt spid="99"/>
                                        </p:tgtEl>
                                      </p:cBhvr>
                                    </p:animEffect>
                                  </p:childTnLst>
                                </p:cTn>
                              </p:par>
                              <p:par>
                                <p:cTn id="38" presetID="10" presetClass="entr" presetSubtype="0" fill="hold"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8.33333E-7 -3.7037E-6 L -8.33333E-7 0.16528 " pathEditMode="relative" rAng="0" ptsTypes="AA">
                                      <p:cBhvr>
                                        <p:cTn id="44" dur="1000" fill="hold"/>
                                        <p:tgtEl>
                                          <p:spTgt spid="101"/>
                                        </p:tgtEl>
                                        <p:attrNameLst>
                                          <p:attrName>ppt_x</p:attrName>
                                          <p:attrName>ppt_y</p:attrName>
                                        </p:attrNameLst>
                                      </p:cBhvr>
                                      <p:rCtr x="0" y="8264"/>
                                    </p:animMotion>
                                  </p:childTnLst>
                                </p:cTn>
                              </p:par>
                              <p:par>
                                <p:cTn id="45" presetID="42" presetClass="path" presetSubtype="0" accel="50000" decel="50000" fill="hold" nodeType="withEffect">
                                  <p:stCondLst>
                                    <p:cond delay="0"/>
                                  </p:stCondLst>
                                  <p:childTnLst>
                                    <p:animMotion origin="layout" path="M -1.38889E-6 -3.7037E-6 L -1.38889E-6 0.16528 " pathEditMode="relative" rAng="0" ptsTypes="AA">
                                      <p:cBhvr>
                                        <p:cTn id="46" dur="1000" fill="hold"/>
                                        <p:tgtEl>
                                          <p:spTgt spid="102"/>
                                        </p:tgtEl>
                                        <p:attrNameLst>
                                          <p:attrName>ppt_x</p:attrName>
                                          <p:attrName>ppt_y</p:attrName>
                                        </p:attrNameLst>
                                      </p:cBhvr>
                                      <p:rCtr x="0" y="8264"/>
                                    </p:animMotion>
                                  </p:childTnLst>
                                </p:cTn>
                              </p:par>
                              <p:par>
                                <p:cTn id="47" presetID="42" presetClass="path" presetSubtype="0" accel="50000" decel="50000" fill="hold" nodeType="withEffect">
                                  <p:stCondLst>
                                    <p:cond delay="0"/>
                                  </p:stCondLst>
                                  <p:childTnLst>
                                    <p:animMotion origin="layout" path="M 3.61111E-6 -3.7037E-6 L 3.61111E-6 0.16343 " pathEditMode="relative" rAng="0" ptsTypes="AA">
                                      <p:cBhvr>
                                        <p:cTn id="48" dur="1000" fill="hold"/>
                                        <p:tgtEl>
                                          <p:spTgt spid="103"/>
                                        </p:tgtEl>
                                        <p:attrNameLst>
                                          <p:attrName>ppt_x</p:attrName>
                                          <p:attrName>ppt_y</p:attrName>
                                        </p:attrNameLst>
                                      </p:cBhvr>
                                      <p:rCtr x="0" y="8171"/>
                                    </p:animMotion>
                                  </p:childTnLst>
                                </p:cTn>
                              </p:par>
                              <p:par>
                                <p:cTn id="49" presetID="42" presetClass="path" presetSubtype="0" accel="50000" decel="50000" fill="hold" nodeType="withEffect">
                                  <p:stCondLst>
                                    <p:cond delay="0"/>
                                  </p:stCondLst>
                                  <p:childTnLst>
                                    <p:animMotion origin="layout" path="M 3.05556E-6 -3.7037E-6 L 3.05556E-6 0.16343 " pathEditMode="relative" rAng="0" ptsTypes="AA">
                                      <p:cBhvr>
                                        <p:cTn id="50" dur="1000" fill="hold"/>
                                        <p:tgtEl>
                                          <p:spTgt spid="113"/>
                                        </p:tgtEl>
                                        <p:attrNameLst>
                                          <p:attrName>ppt_x</p:attrName>
                                          <p:attrName>ppt_y</p:attrName>
                                        </p:attrNameLst>
                                      </p:cBhvr>
                                      <p:rCtr x="0" y="8171"/>
                                    </p:animMotion>
                                  </p:childTnLst>
                                </p:cTn>
                              </p:par>
                              <p:par>
                                <p:cTn id="51" presetID="42" presetClass="path" presetSubtype="0" accel="50000" decel="50000" fill="hold" nodeType="withEffect">
                                  <p:stCondLst>
                                    <p:cond delay="0"/>
                                  </p:stCondLst>
                                  <p:childTnLst>
                                    <p:animMotion origin="layout" path="M 4.44444E-6 -3.7037E-6 L 4.44444E-6 0.16343 " pathEditMode="relative" rAng="0" ptsTypes="AA">
                                      <p:cBhvr>
                                        <p:cTn id="52" dur="1000" fill="hold"/>
                                        <p:tgtEl>
                                          <p:spTgt spid="115"/>
                                        </p:tgtEl>
                                        <p:attrNameLst>
                                          <p:attrName>ppt_x</p:attrName>
                                          <p:attrName>ppt_y</p:attrName>
                                        </p:attrNameLst>
                                      </p:cBhvr>
                                      <p:rCtr x="0" y="8171"/>
                                    </p:animMotion>
                                  </p:childTnLst>
                                </p:cTn>
                              </p:par>
                              <p:par>
                                <p:cTn id="53" presetID="42" presetClass="path" presetSubtype="0" accel="50000" decel="50000" fill="hold" nodeType="withEffect">
                                  <p:stCondLst>
                                    <p:cond delay="0"/>
                                  </p:stCondLst>
                                  <p:childTnLst>
                                    <p:animMotion origin="layout" path="M 3.88889E-6 -3.7037E-6 L 3.88889E-6 0.16343 " pathEditMode="relative" rAng="0" ptsTypes="AA">
                                      <p:cBhvr>
                                        <p:cTn id="54" dur="1000" fill="hold"/>
                                        <p:tgtEl>
                                          <p:spTgt spid="116"/>
                                        </p:tgtEl>
                                        <p:attrNameLst>
                                          <p:attrName>ppt_x</p:attrName>
                                          <p:attrName>ppt_y</p:attrName>
                                        </p:attrNameLst>
                                      </p:cBhvr>
                                      <p:rCtr x="0" y="8171"/>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4"/>
                                        </p:tgtEl>
                                        <p:attrNameLst>
                                          <p:attrName>style.visibility</p:attrName>
                                        </p:attrNameLst>
                                      </p:cBhvr>
                                      <p:to>
                                        <p:strVal val="visible"/>
                                      </p:to>
                                    </p:set>
                                    <p:animEffect transition="in" filter="fade">
                                      <p:cBhvr>
                                        <p:cTn id="67" dur="500"/>
                                        <p:tgtEl>
                                          <p:spTgt spid="164"/>
                                        </p:tgtEl>
                                      </p:cBhvr>
                                    </p:animEffect>
                                  </p:childTnLst>
                                </p:cTn>
                              </p:par>
                              <p:par>
                                <p:cTn id="68" presetID="10" presetClass="entr" presetSubtype="0" fill="hold" nodeType="withEffect">
                                  <p:stCondLst>
                                    <p:cond delay="0"/>
                                  </p:stCondLst>
                                  <p:childTnLst>
                                    <p:set>
                                      <p:cBhvr>
                                        <p:cTn id="69" dur="1" fill="hold">
                                          <p:stCondLst>
                                            <p:cond delay="0"/>
                                          </p:stCondLst>
                                        </p:cTn>
                                        <p:tgtEl>
                                          <p:spTgt spid="165"/>
                                        </p:tgtEl>
                                        <p:attrNameLst>
                                          <p:attrName>style.visibility</p:attrName>
                                        </p:attrNameLst>
                                      </p:cBhvr>
                                      <p:to>
                                        <p:strVal val="visible"/>
                                      </p:to>
                                    </p:set>
                                    <p:animEffect transition="in" filter="fade">
                                      <p:cBhvr>
                                        <p:cTn id="70" dur="500"/>
                                        <p:tgtEl>
                                          <p:spTgt spid="165"/>
                                        </p:tgtEl>
                                      </p:cBhvr>
                                    </p:animEffect>
                                  </p:childTnLst>
                                </p:cTn>
                              </p:par>
                              <p:par>
                                <p:cTn id="71" presetID="10" presetClass="entr" presetSubtype="0" fill="hold" nodeType="withEffect">
                                  <p:stCondLst>
                                    <p:cond delay="0"/>
                                  </p:stCondLst>
                                  <p:childTnLst>
                                    <p:set>
                                      <p:cBhvr>
                                        <p:cTn id="72" dur="1" fill="hold">
                                          <p:stCondLst>
                                            <p:cond delay="0"/>
                                          </p:stCondLst>
                                        </p:cTn>
                                        <p:tgtEl>
                                          <p:spTgt spid="166"/>
                                        </p:tgtEl>
                                        <p:attrNameLst>
                                          <p:attrName>style.visibility</p:attrName>
                                        </p:attrNameLst>
                                      </p:cBhvr>
                                      <p:to>
                                        <p:strVal val="visible"/>
                                      </p:to>
                                    </p:set>
                                    <p:animEffect transition="in" filter="fade">
                                      <p:cBhvr>
                                        <p:cTn id="73" dur="500"/>
                                        <p:tgtEl>
                                          <p:spTgt spid="166"/>
                                        </p:tgtEl>
                                      </p:cBhvr>
                                    </p:animEffect>
                                  </p:childTnLst>
                                </p:cTn>
                              </p:par>
                              <p:par>
                                <p:cTn id="74" presetID="10" presetClass="entr" presetSubtype="0" fill="hold" nodeType="withEffect">
                                  <p:stCondLst>
                                    <p:cond delay="0"/>
                                  </p:stCondLst>
                                  <p:childTnLst>
                                    <p:set>
                                      <p:cBhvr>
                                        <p:cTn id="75" dur="1" fill="hold">
                                          <p:stCondLst>
                                            <p:cond delay="0"/>
                                          </p:stCondLst>
                                        </p:cTn>
                                        <p:tgtEl>
                                          <p:spTgt spid="167"/>
                                        </p:tgtEl>
                                        <p:attrNameLst>
                                          <p:attrName>style.visibility</p:attrName>
                                        </p:attrNameLst>
                                      </p:cBhvr>
                                      <p:to>
                                        <p:strVal val="visible"/>
                                      </p:to>
                                    </p:set>
                                    <p:animEffect transition="in" filter="fade">
                                      <p:cBhvr>
                                        <p:cTn id="76" dur="500"/>
                                        <p:tgtEl>
                                          <p:spTgt spid="167"/>
                                        </p:tgtEl>
                                      </p:cBhvr>
                                    </p:animEffect>
                                  </p:childTnLst>
                                </p:cTn>
                              </p:par>
                              <p:par>
                                <p:cTn id="77" presetID="10" presetClass="entr" presetSubtype="0" fill="hold" nodeType="withEffect">
                                  <p:stCondLst>
                                    <p:cond delay="0"/>
                                  </p:stCondLst>
                                  <p:childTnLst>
                                    <p:set>
                                      <p:cBhvr>
                                        <p:cTn id="78" dur="1" fill="hold">
                                          <p:stCondLst>
                                            <p:cond delay="0"/>
                                          </p:stCondLst>
                                        </p:cTn>
                                        <p:tgtEl>
                                          <p:spTgt spid="168"/>
                                        </p:tgtEl>
                                        <p:attrNameLst>
                                          <p:attrName>style.visibility</p:attrName>
                                        </p:attrNameLst>
                                      </p:cBhvr>
                                      <p:to>
                                        <p:strVal val="visible"/>
                                      </p:to>
                                    </p:set>
                                    <p:animEffect transition="in" filter="fade">
                                      <p:cBhvr>
                                        <p:cTn id="79" dur="500"/>
                                        <p:tgtEl>
                                          <p:spTgt spid="168"/>
                                        </p:tgtEl>
                                      </p:cBhvr>
                                    </p:animEffect>
                                  </p:childTnLst>
                                </p:cTn>
                              </p:par>
                              <p:par>
                                <p:cTn id="80" presetID="10" presetClass="entr" presetSubtype="0" fill="hold" nodeType="withEffect">
                                  <p:stCondLst>
                                    <p:cond delay="0"/>
                                  </p:stCondLst>
                                  <p:childTnLst>
                                    <p:set>
                                      <p:cBhvr>
                                        <p:cTn id="81" dur="1" fill="hold">
                                          <p:stCondLst>
                                            <p:cond delay="0"/>
                                          </p:stCondLst>
                                        </p:cTn>
                                        <p:tgtEl>
                                          <p:spTgt spid="170"/>
                                        </p:tgtEl>
                                        <p:attrNameLst>
                                          <p:attrName>style.visibility</p:attrName>
                                        </p:attrNameLst>
                                      </p:cBhvr>
                                      <p:to>
                                        <p:strVal val="visible"/>
                                      </p:to>
                                    </p:set>
                                    <p:animEffect transition="in" filter="fade">
                                      <p:cBhvr>
                                        <p:cTn id="82" dur="500"/>
                                        <p:tgtEl>
                                          <p:spTgt spid="170"/>
                                        </p:tgtEl>
                                      </p:cBhvr>
                                    </p:animEffect>
                                  </p:childTnLst>
                                </p:cTn>
                              </p:par>
                              <p:par>
                                <p:cTn id="83" presetID="10" presetClass="entr" presetSubtype="0" fill="hold" nodeType="withEffect">
                                  <p:stCondLst>
                                    <p:cond delay="0"/>
                                  </p:stCondLst>
                                  <p:childTnLst>
                                    <p:set>
                                      <p:cBhvr>
                                        <p:cTn id="84" dur="1" fill="hold">
                                          <p:stCondLst>
                                            <p:cond delay="0"/>
                                          </p:stCondLst>
                                        </p:cTn>
                                        <p:tgtEl>
                                          <p:spTgt spid="171"/>
                                        </p:tgtEl>
                                        <p:attrNameLst>
                                          <p:attrName>style.visibility</p:attrName>
                                        </p:attrNameLst>
                                      </p:cBhvr>
                                      <p:to>
                                        <p:strVal val="visible"/>
                                      </p:to>
                                    </p:set>
                                    <p:animEffect transition="in" filter="fade">
                                      <p:cBhvr>
                                        <p:cTn id="85" dur="500"/>
                                        <p:tgtEl>
                                          <p:spTgt spid="171"/>
                                        </p:tgtEl>
                                      </p:cBhvr>
                                    </p:animEffect>
                                  </p:childTnLst>
                                </p:cTn>
                              </p:par>
                              <p:par>
                                <p:cTn id="86" presetID="10" presetClass="entr" presetSubtype="0" fill="hold" nodeType="withEffect">
                                  <p:stCondLst>
                                    <p:cond delay="0"/>
                                  </p:stCondLst>
                                  <p:childTnLst>
                                    <p:set>
                                      <p:cBhvr>
                                        <p:cTn id="87" dur="1" fill="hold">
                                          <p:stCondLst>
                                            <p:cond delay="0"/>
                                          </p:stCondLst>
                                        </p:cTn>
                                        <p:tgtEl>
                                          <p:spTgt spid="172"/>
                                        </p:tgtEl>
                                        <p:attrNameLst>
                                          <p:attrName>style.visibility</p:attrName>
                                        </p:attrNameLst>
                                      </p:cBhvr>
                                      <p:to>
                                        <p:strVal val="visible"/>
                                      </p:to>
                                    </p:set>
                                    <p:animEffect transition="in" filter="fade">
                                      <p:cBhvr>
                                        <p:cTn id="88" dur="500"/>
                                        <p:tgtEl>
                                          <p:spTgt spid="172"/>
                                        </p:tgtEl>
                                      </p:cBhvr>
                                    </p:animEffect>
                                  </p:childTnLst>
                                </p:cTn>
                              </p:par>
                              <p:par>
                                <p:cTn id="89" presetID="10" presetClass="entr" presetSubtype="0" fill="hold" nodeType="withEffect">
                                  <p:stCondLst>
                                    <p:cond delay="0"/>
                                  </p:stCondLst>
                                  <p:childTnLst>
                                    <p:set>
                                      <p:cBhvr>
                                        <p:cTn id="90" dur="1" fill="hold">
                                          <p:stCondLst>
                                            <p:cond delay="0"/>
                                          </p:stCondLst>
                                        </p:cTn>
                                        <p:tgtEl>
                                          <p:spTgt spid="173"/>
                                        </p:tgtEl>
                                        <p:attrNameLst>
                                          <p:attrName>style.visibility</p:attrName>
                                        </p:attrNameLst>
                                      </p:cBhvr>
                                      <p:to>
                                        <p:strVal val="visible"/>
                                      </p:to>
                                    </p:set>
                                    <p:animEffect transition="in" filter="fade">
                                      <p:cBhvr>
                                        <p:cTn id="91" dur="500"/>
                                        <p:tgtEl>
                                          <p:spTgt spid="173"/>
                                        </p:tgtEl>
                                      </p:cBhvr>
                                    </p:animEffect>
                                  </p:childTnLst>
                                </p:cTn>
                              </p:par>
                              <p:par>
                                <p:cTn id="92" presetID="10" presetClass="entr" presetSubtype="0" fill="hold" nodeType="withEffect">
                                  <p:stCondLst>
                                    <p:cond delay="0"/>
                                  </p:stCondLst>
                                  <p:childTnLst>
                                    <p:set>
                                      <p:cBhvr>
                                        <p:cTn id="93" dur="1" fill="hold">
                                          <p:stCondLst>
                                            <p:cond delay="0"/>
                                          </p:stCondLst>
                                        </p:cTn>
                                        <p:tgtEl>
                                          <p:spTgt spid="174"/>
                                        </p:tgtEl>
                                        <p:attrNameLst>
                                          <p:attrName>style.visibility</p:attrName>
                                        </p:attrNameLst>
                                      </p:cBhvr>
                                      <p:to>
                                        <p:strVal val="visible"/>
                                      </p:to>
                                    </p:set>
                                    <p:animEffect transition="in" filter="fade">
                                      <p:cBhvr>
                                        <p:cTn id="94" dur="500"/>
                                        <p:tgtEl>
                                          <p:spTgt spid="174"/>
                                        </p:tgtEl>
                                      </p:cBhvr>
                                    </p:animEffect>
                                  </p:childTnLst>
                                </p:cTn>
                              </p:par>
                              <p:par>
                                <p:cTn id="95" presetID="10" presetClass="entr" presetSubtype="0" fill="hold" nodeType="with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fade">
                                      <p:cBhvr>
                                        <p:cTn id="97" dur="500"/>
                                        <p:tgtEl>
                                          <p:spTgt spid="136"/>
                                        </p:tgtEl>
                                      </p:cBhvr>
                                    </p:animEffect>
                                  </p:childTnLst>
                                </p:cTn>
                              </p:par>
                              <p:par>
                                <p:cTn id="98" presetID="10" presetClass="entr" presetSubtype="0" fill="hold" nodeType="withEffect">
                                  <p:stCondLst>
                                    <p:cond delay="0"/>
                                  </p:stCondLst>
                                  <p:childTnLst>
                                    <p:set>
                                      <p:cBhvr>
                                        <p:cTn id="99" dur="1" fill="hold">
                                          <p:stCondLst>
                                            <p:cond delay="0"/>
                                          </p:stCondLst>
                                        </p:cTn>
                                        <p:tgtEl>
                                          <p:spTgt spid="169"/>
                                        </p:tgtEl>
                                        <p:attrNameLst>
                                          <p:attrName>style.visibility</p:attrName>
                                        </p:attrNameLst>
                                      </p:cBhvr>
                                      <p:to>
                                        <p:strVal val="visible"/>
                                      </p:to>
                                    </p:set>
                                    <p:animEffect transition="in" filter="fade">
                                      <p:cBhvr>
                                        <p:cTn id="100" dur="500"/>
                                        <p:tgtEl>
                                          <p:spTgt spid="169"/>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nodeType="clickEffect">
                                  <p:stCondLst>
                                    <p:cond delay="0"/>
                                  </p:stCondLst>
                                  <p:childTnLst>
                                    <p:animMotion origin="layout" path="M -1.38889E-6 -3.7037E-6 L -1.38889E-6 0.25 " pathEditMode="relative" rAng="0" ptsTypes="AA">
                                      <p:cBhvr>
                                        <p:cTn id="104" dur="1000" fill="hold"/>
                                        <p:tgtEl>
                                          <p:spTgt spid="170"/>
                                        </p:tgtEl>
                                        <p:attrNameLst>
                                          <p:attrName>ppt_x</p:attrName>
                                          <p:attrName>ppt_y</p:attrName>
                                        </p:attrNameLst>
                                      </p:cBhvr>
                                      <p:rCtr x="0" y="12500"/>
                                    </p:animMotion>
                                  </p:childTnLst>
                                </p:cTn>
                              </p:par>
                              <p:par>
                                <p:cTn id="105" presetID="42" presetClass="path" presetSubtype="0" accel="50000" decel="50000" fill="hold" nodeType="withEffect">
                                  <p:stCondLst>
                                    <p:cond delay="0"/>
                                  </p:stCondLst>
                                  <p:childTnLst>
                                    <p:animMotion origin="layout" path="M 0.00052 -3.7037E-6 L 3.61111E-6 0.25 " pathEditMode="relative" rAng="0" ptsTypes="AA">
                                      <p:cBhvr>
                                        <p:cTn id="106" dur="1000" fill="hold"/>
                                        <p:tgtEl>
                                          <p:spTgt spid="171"/>
                                        </p:tgtEl>
                                        <p:attrNameLst>
                                          <p:attrName>ppt_x</p:attrName>
                                          <p:attrName>ppt_y</p:attrName>
                                        </p:attrNameLst>
                                      </p:cBhvr>
                                      <p:rCtr x="-35" y="12500"/>
                                    </p:animMotion>
                                  </p:childTnLst>
                                </p:cTn>
                              </p:par>
                              <p:par>
                                <p:cTn id="107" presetID="42" presetClass="path" presetSubtype="0" accel="50000" decel="50000" fill="hold" nodeType="withEffect">
                                  <p:stCondLst>
                                    <p:cond delay="0"/>
                                  </p:stCondLst>
                                  <p:childTnLst>
                                    <p:animMotion origin="layout" path="M -0.00035 -3.7037E-6 L 3.05556E-6 0.25 " pathEditMode="relative" rAng="0" ptsTypes="AA">
                                      <p:cBhvr>
                                        <p:cTn id="108" dur="1000" fill="hold"/>
                                        <p:tgtEl>
                                          <p:spTgt spid="172"/>
                                        </p:tgtEl>
                                        <p:attrNameLst>
                                          <p:attrName>ppt_x</p:attrName>
                                          <p:attrName>ppt_y</p:attrName>
                                        </p:attrNameLst>
                                      </p:cBhvr>
                                      <p:rCtr x="17" y="12500"/>
                                    </p:animMotion>
                                  </p:childTnLst>
                                </p:cTn>
                              </p:par>
                              <p:par>
                                <p:cTn id="109" presetID="42" presetClass="path" presetSubtype="0" accel="50000" decel="50000" fill="hold" nodeType="withEffect">
                                  <p:stCondLst>
                                    <p:cond delay="0"/>
                                  </p:stCondLst>
                                  <p:childTnLst>
                                    <p:animMotion origin="layout" path="M -0.00053 -3.7037E-6 L 4.44444E-6 0.25 " pathEditMode="relative" rAng="0" ptsTypes="AA">
                                      <p:cBhvr>
                                        <p:cTn id="110" dur="1000" fill="hold"/>
                                        <p:tgtEl>
                                          <p:spTgt spid="173"/>
                                        </p:tgtEl>
                                        <p:attrNameLst>
                                          <p:attrName>ppt_x</p:attrName>
                                          <p:attrName>ppt_y</p:attrName>
                                        </p:attrNameLst>
                                      </p:cBhvr>
                                      <p:rCtr x="17" y="12500"/>
                                    </p:animMotion>
                                  </p:childTnLst>
                                </p:cTn>
                              </p:par>
                              <p:par>
                                <p:cTn id="111" presetID="42" presetClass="path" presetSubtype="0" accel="50000" decel="50000" fill="hold" nodeType="withEffect">
                                  <p:stCondLst>
                                    <p:cond delay="0"/>
                                  </p:stCondLst>
                                  <p:childTnLst>
                                    <p:animMotion origin="layout" path="M 3.88889E-6 -3.7037E-6 L 3.88889E-6 0.25 " pathEditMode="relative" rAng="0" ptsTypes="AA">
                                      <p:cBhvr>
                                        <p:cTn id="112" dur="1000" fill="hold"/>
                                        <p:tgtEl>
                                          <p:spTgt spid="174"/>
                                        </p:tgtEl>
                                        <p:attrNameLst>
                                          <p:attrName>ppt_x</p:attrName>
                                          <p:attrName>ppt_y</p:attrName>
                                        </p:attrNameLst>
                                      </p:cBhvr>
                                      <p:rCtr x="0" y="12500"/>
                                    </p:animMotion>
                                  </p:childTnLst>
                                </p:cTn>
                              </p:par>
                              <p:par>
                                <p:cTn id="113" presetID="42" presetClass="path" presetSubtype="0" accel="50000" decel="50000" fill="hold" nodeType="withEffect">
                                  <p:stCondLst>
                                    <p:cond delay="0"/>
                                  </p:stCondLst>
                                  <p:childTnLst>
                                    <p:animMotion origin="layout" path="M -8.33333E-7 -3.7037E-6 L -8.33333E-7 0.25 " pathEditMode="relative" rAng="0" ptsTypes="AA">
                                      <p:cBhvr>
                                        <p:cTn id="114" dur="1000" fill="hold"/>
                                        <p:tgtEl>
                                          <p:spTgt spid="169"/>
                                        </p:tgtEl>
                                        <p:attrNameLst>
                                          <p:attrName>ppt_x</p:attrName>
                                          <p:attrName>ppt_y</p:attrName>
                                        </p:attrNameLst>
                                      </p:cBhvr>
                                      <p:rCtr x="0" y="12500"/>
                                    </p:animMotion>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fade">
                                      <p:cBhvr>
                                        <p:cTn id="119" dur="500"/>
                                        <p:tgtEl>
                                          <p:spTgt spid="11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77"/>
                                        </p:tgtEl>
                                        <p:attrNameLst>
                                          <p:attrName>style.visibility</p:attrName>
                                        </p:attrNameLst>
                                      </p:cBhvr>
                                      <p:to>
                                        <p:strVal val="visible"/>
                                      </p:to>
                                    </p:set>
                                    <p:animEffect transition="in" filter="fade">
                                      <p:cBhvr>
                                        <p:cTn id="127" dur="500"/>
                                        <p:tgtEl>
                                          <p:spTgt spid="177"/>
                                        </p:tgtEl>
                                      </p:cBhvr>
                                    </p:animEffect>
                                  </p:childTnLst>
                                </p:cTn>
                              </p:par>
                              <p:par>
                                <p:cTn id="128" presetID="10" presetClass="entr" presetSubtype="0" fill="hold" nodeType="withEffect">
                                  <p:stCondLst>
                                    <p:cond delay="0"/>
                                  </p:stCondLst>
                                  <p:childTnLst>
                                    <p:set>
                                      <p:cBhvr>
                                        <p:cTn id="129" dur="1" fill="hold">
                                          <p:stCondLst>
                                            <p:cond delay="0"/>
                                          </p:stCondLst>
                                        </p:cTn>
                                        <p:tgtEl>
                                          <p:spTgt spid="178"/>
                                        </p:tgtEl>
                                        <p:attrNameLst>
                                          <p:attrName>style.visibility</p:attrName>
                                        </p:attrNameLst>
                                      </p:cBhvr>
                                      <p:to>
                                        <p:strVal val="visible"/>
                                      </p:to>
                                    </p:set>
                                    <p:animEffect transition="in" filter="fade">
                                      <p:cBhvr>
                                        <p:cTn id="130" dur="500"/>
                                        <p:tgtEl>
                                          <p:spTgt spid="178"/>
                                        </p:tgtEl>
                                      </p:cBhvr>
                                    </p:animEffect>
                                  </p:childTnLst>
                                </p:cTn>
                              </p:par>
                              <p:par>
                                <p:cTn id="131" presetID="10" presetClass="entr" presetSubtype="0" fill="hold" nodeType="withEffect">
                                  <p:stCondLst>
                                    <p:cond delay="0"/>
                                  </p:stCondLst>
                                  <p:childTnLst>
                                    <p:set>
                                      <p:cBhvr>
                                        <p:cTn id="132" dur="1" fill="hold">
                                          <p:stCondLst>
                                            <p:cond delay="0"/>
                                          </p:stCondLst>
                                        </p:cTn>
                                        <p:tgtEl>
                                          <p:spTgt spid="179"/>
                                        </p:tgtEl>
                                        <p:attrNameLst>
                                          <p:attrName>style.visibility</p:attrName>
                                        </p:attrNameLst>
                                      </p:cBhvr>
                                      <p:to>
                                        <p:strVal val="visible"/>
                                      </p:to>
                                    </p:set>
                                    <p:animEffect transition="in" filter="fade">
                                      <p:cBhvr>
                                        <p:cTn id="133" dur="500"/>
                                        <p:tgtEl>
                                          <p:spTgt spid="179"/>
                                        </p:tgtEl>
                                      </p:cBhvr>
                                    </p:animEffect>
                                  </p:childTnLst>
                                </p:cTn>
                              </p:par>
                              <p:par>
                                <p:cTn id="134" presetID="10" presetClass="entr" presetSubtype="0" fill="hold" nodeType="withEffect">
                                  <p:stCondLst>
                                    <p:cond delay="0"/>
                                  </p:stCondLst>
                                  <p:childTnLst>
                                    <p:set>
                                      <p:cBhvr>
                                        <p:cTn id="135" dur="1" fill="hold">
                                          <p:stCondLst>
                                            <p:cond delay="0"/>
                                          </p:stCondLst>
                                        </p:cTn>
                                        <p:tgtEl>
                                          <p:spTgt spid="180"/>
                                        </p:tgtEl>
                                        <p:attrNameLst>
                                          <p:attrName>style.visibility</p:attrName>
                                        </p:attrNameLst>
                                      </p:cBhvr>
                                      <p:to>
                                        <p:strVal val="visible"/>
                                      </p:to>
                                    </p:set>
                                    <p:animEffect transition="in" filter="fade">
                                      <p:cBhvr>
                                        <p:cTn id="136" dur="500"/>
                                        <p:tgtEl>
                                          <p:spTgt spid="180"/>
                                        </p:tgtEl>
                                      </p:cBhvr>
                                    </p:animEffect>
                                  </p:childTnLst>
                                </p:cTn>
                              </p:par>
                              <p:par>
                                <p:cTn id="137" presetID="10" presetClass="entr" presetSubtype="0" fill="hold" nodeType="withEffect">
                                  <p:stCondLst>
                                    <p:cond delay="0"/>
                                  </p:stCondLst>
                                  <p:childTnLst>
                                    <p:set>
                                      <p:cBhvr>
                                        <p:cTn id="138" dur="1" fill="hold">
                                          <p:stCondLst>
                                            <p:cond delay="0"/>
                                          </p:stCondLst>
                                        </p:cTn>
                                        <p:tgtEl>
                                          <p:spTgt spid="175"/>
                                        </p:tgtEl>
                                        <p:attrNameLst>
                                          <p:attrName>style.visibility</p:attrName>
                                        </p:attrNameLst>
                                      </p:cBhvr>
                                      <p:to>
                                        <p:strVal val="visible"/>
                                      </p:to>
                                    </p:set>
                                    <p:animEffect transition="in" filter="fade">
                                      <p:cBhvr>
                                        <p:cTn id="139" dur="500"/>
                                        <p:tgtEl>
                                          <p:spTgt spid="175"/>
                                        </p:tgtEl>
                                      </p:cBhvr>
                                    </p:animEffect>
                                  </p:childTnLst>
                                </p:cTn>
                              </p:par>
                              <p:par>
                                <p:cTn id="140" presetID="10" presetClass="entr" presetSubtype="0" fill="hold" nodeType="withEffect">
                                  <p:stCondLst>
                                    <p:cond delay="0"/>
                                  </p:stCondLst>
                                  <p:childTnLst>
                                    <p:set>
                                      <p:cBhvr>
                                        <p:cTn id="141" dur="1" fill="hold">
                                          <p:stCondLst>
                                            <p:cond delay="0"/>
                                          </p:stCondLst>
                                        </p:cTn>
                                        <p:tgtEl>
                                          <p:spTgt spid="183"/>
                                        </p:tgtEl>
                                        <p:attrNameLst>
                                          <p:attrName>style.visibility</p:attrName>
                                        </p:attrNameLst>
                                      </p:cBhvr>
                                      <p:to>
                                        <p:strVal val="visible"/>
                                      </p:to>
                                    </p:set>
                                    <p:animEffect transition="in" filter="fade">
                                      <p:cBhvr>
                                        <p:cTn id="142" dur="500"/>
                                        <p:tgtEl>
                                          <p:spTgt spid="183"/>
                                        </p:tgtEl>
                                      </p:cBhvr>
                                    </p:animEffect>
                                  </p:childTnLst>
                                </p:cTn>
                              </p:par>
                              <p:par>
                                <p:cTn id="143" presetID="10" presetClass="entr" presetSubtype="0" fill="hold" nodeType="withEffect">
                                  <p:stCondLst>
                                    <p:cond delay="0"/>
                                  </p:stCondLst>
                                  <p:childTnLst>
                                    <p:set>
                                      <p:cBhvr>
                                        <p:cTn id="144" dur="1" fill="hold">
                                          <p:stCondLst>
                                            <p:cond delay="0"/>
                                          </p:stCondLst>
                                        </p:cTn>
                                        <p:tgtEl>
                                          <p:spTgt spid="184"/>
                                        </p:tgtEl>
                                        <p:attrNameLst>
                                          <p:attrName>style.visibility</p:attrName>
                                        </p:attrNameLst>
                                      </p:cBhvr>
                                      <p:to>
                                        <p:strVal val="visible"/>
                                      </p:to>
                                    </p:set>
                                    <p:animEffect transition="in" filter="fade">
                                      <p:cBhvr>
                                        <p:cTn id="145" dur="500"/>
                                        <p:tgtEl>
                                          <p:spTgt spid="184"/>
                                        </p:tgtEl>
                                      </p:cBhvr>
                                    </p:animEffect>
                                  </p:childTnLst>
                                </p:cTn>
                              </p:par>
                              <p:par>
                                <p:cTn id="146" presetID="10" presetClass="entr" presetSubtype="0" fill="hold" nodeType="withEffect">
                                  <p:stCondLst>
                                    <p:cond delay="0"/>
                                  </p:stCondLst>
                                  <p:childTnLst>
                                    <p:set>
                                      <p:cBhvr>
                                        <p:cTn id="147" dur="1" fill="hold">
                                          <p:stCondLst>
                                            <p:cond delay="0"/>
                                          </p:stCondLst>
                                        </p:cTn>
                                        <p:tgtEl>
                                          <p:spTgt spid="187"/>
                                        </p:tgtEl>
                                        <p:attrNameLst>
                                          <p:attrName>style.visibility</p:attrName>
                                        </p:attrNameLst>
                                      </p:cBhvr>
                                      <p:to>
                                        <p:strVal val="visible"/>
                                      </p:to>
                                    </p:set>
                                    <p:animEffect transition="in" filter="fade">
                                      <p:cBhvr>
                                        <p:cTn id="148" dur="500"/>
                                        <p:tgtEl>
                                          <p:spTgt spid="187"/>
                                        </p:tgtEl>
                                      </p:cBhvr>
                                    </p:animEffect>
                                  </p:childTnLst>
                                </p:cTn>
                              </p:par>
                              <p:par>
                                <p:cTn id="149" presetID="10" presetClass="entr" presetSubtype="0" fill="hold" nodeType="withEffect">
                                  <p:stCondLst>
                                    <p:cond delay="0"/>
                                  </p:stCondLst>
                                  <p:childTnLst>
                                    <p:set>
                                      <p:cBhvr>
                                        <p:cTn id="150" dur="1" fill="hold">
                                          <p:stCondLst>
                                            <p:cond delay="0"/>
                                          </p:stCondLst>
                                        </p:cTn>
                                        <p:tgtEl>
                                          <p:spTgt spid="188"/>
                                        </p:tgtEl>
                                        <p:attrNameLst>
                                          <p:attrName>style.visibility</p:attrName>
                                        </p:attrNameLst>
                                      </p:cBhvr>
                                      <p:to>
                                        <p:strVal val="visible"/>
                                      </p:to>
                                    </p:set>
                                    <p:animEffect transition="in" filter="fade">
                                      <p:cBhvr>
                                        <p:cTn id="151" dur="500"/>
                                        <p:tgtEl>
                                          <p:spTgt spid="188"/>
                                        </p:tgtEl>
                                      </p:cBhvr>
                                    </p:animEffect>
                                  </p:childTnLst>
                                </p:cTn>
                              </p:par>
                              <p:par>
                                <p:cTn id="152" presetID="10" presetClass="entr" presetSubtype="0" fill="hold" nodeType="withEffect">
                                  <p:stCondLst>
                                    <p:cond delay="0"/>
                                  </p:stCondLst>
                                  <p:childTnLst>
                                    <p:set>
                                      <p:cBhvr>
                                        <p:cTn id="153" dur="1" fill="hold">
                                          <p:stCondLst>
                                            <p:cond delay="0"/>
                                          </p:stCondLst>
                                        </p:cTn>
                                        <p:tgtEl>
                                          <p:spTgt spid="181"/>
                                        </p:tgtEl>
                                        <p:attrNameLst>
                                          <p:attrName>style.visibility</p:attrName>
                                        </p:attrNameLst>
                                      </p:cBhvr>
                                      <p:to>
                                        <p:strVal val="visible"/>
                                      </p:to>
                                    </p:set>
                                    <p:animEffect transition="in" filter="fade">
                                      <p:cBhvr>
                                        <p:cTn id="154" dur="500"/>
                                        <p:tgtEl>
                                          <p:spTgt spid="181"/>
                                        </p:tgtEl>
                                      </p:cBhvr>
                                    </p:animEffect>
                                  </p:childTnLst>
                                </p:cTn>
                              </p:par>
                              <p:par>
                                <p:cTn id="155" presetID="10" presetClass="entr" presetSubtype="0" fill="hold" nodeType="withEffect">
                                  <p:stCondLst>
                                    <p:cond delay="0"/>
                                  </p:stCondLst>
                                  <p:childTnLst>
                                    <p:set>
                                      <p:cBhvr>
                                        <p:cTn id="156" dur="1" fill="hold">
                                          <p:stCondLst>
                                            <p:cond delay="0"/>
                                          </p:stCondLst>
                                        </p:cTn>
                                        <p:tgtEl>
                                          <p:spTgt spid="196"/>
                                        </p:tgtEl>
                                        <p:attrNameLst>
                                          <p:attrName>style.visibility</p:attrName>
                                        </p:attrNameLst>
                                      </p:cBhvr>
                                      <p:to>
                                        <p:strVal val="visible"/>
                                      </p:to>
                                    </p:set>
                                    <p:animEffect transition="in" filter="fade">
                                      <p:cBhvr>
                                        <p:cTn id="157" dur="500"/>
                                        <p:tgtEl>
                                          <p:spTgt spid="196"/>
                                        </p:tgtEl>
                                      </p:cBhvr>
                                    </p:animEffect>
                                  </p:childTnLst>
                                </p:cTn>
                              </p:par>
                              <p:par>
                                <p:cTn id="158" presetID="10" presetClass="entr" presetSubtype="0" fill="hold" nodeType="withEffect">
                                  <p:stCondLst>
                                    <p:cond delay="0"/>
                                  </p:stCondLst>
                                  <p:childTnLst>
                                    <p:set>
                                      <p:cBhvr>
                                        <p:cTn id="159" dur="1" fill="hold">
                                          <p:stCondLst>
                                            <p:cond delay="0"/>
                                          </p:stCondLst>
                                        </p:cTn>
                                        <p:tgtEl>
                                          <p:spTgt spid="207"/>
                                        </p:tgtEl>
                                        <p:attrNameLst>
                                          <p:attrName>style.visibility</p:attrName>
                                        </p:attrNameLst>
                                      </p:cBhvr>
                                      <p:to>
                                        <p:strVal val="visible"/>
                                      </p:to>
                                    </p:set>
                                    <p:animEffect transition="in" filter="fade">
                                      <p:cBhvr>
                                        <p:cTn id="160" dur="500"/>
                                        <p:tgtEl>
                                          <p:spTgt spid="207"/>
                                        </p:tgtEl>
                                      </p:cBhvr>
                                    </p:animEffect>
                                  </p:childTnLst>
                                </p:cTn>
                              </p:par>
                            </p:childTnLst>
                          </p:cTn>
                        </p:par>
                      </p:childTnLst>
                    </p:cTn>
                  </p:par>
                  <p:par>
                    <p:cTn id="161" fill="hold">
                      <p:stCondLst>
                        <p:cond delay="indefinite"/>
                      </p:stCondLst>
                      <p:childTnLst>
                        <p:par>
                          <p:cTn id="162" fill="hold">
                            <p:stCondLst>
                              <p:cond delay="0"/>
                            </p:stCondLst>
                            <p:childTnLst>
                              <p:par>
                                <p:cTn id="163" presetID="42" presetClass="path" presetSubtype="0" accel="50000" decel="50000" fill="hold" nodeType="clickEffect">
                                  <p:stCondLst>
                                    <p:cond delay="0"/>
                                  </p:stCondLst>
                                  <p:childTnLst>
                                    <p:animMotion origin="layout" path="M -1.38889E-6 -3.7037E-6 L -1.38889E-6 0.33565 " pathEditMode="relative" rAng="0" ptsTypes="AA">
                                      <p:cBhvr>
                                        <p:cTn id="164" dur="1000" fill="hold"/>
                                        <p:tgtEl>
                                          <p:spTgt spid="207"/>
                                        </p:tgtEl>
                                        <p:attrNameLst>
                                          <p:attrName>ppt_x</p:attrName>
                                          <p:attrName>ppt_y</p:attrName>
                                        </p:attrNameLst>
                                      </p:cBhvr>
                                      <p:rCtr x="0" y="16782"/>
                                    </p:animMotion>
                                  </p:childTnLst>
                                </p:cTn>
                              </p:par>
                              <p:par>
                                <p:cTn id="165" presetID="42" presetClass="path" presetSubtype="0" accel="50000" decel="50000" fill="hold" nodeType="withEffect">
                                  <p:stCondLst>
                                    <p:cond delay="0"/>
                                  </p:stCondLst>
                                  <p:childTnLst>
                                    <p:animMotion origin="layout" path="M 3.61111E-6 -3.7037E-6 L 3.61111E-6 0.33357 " pathEditMode="relative" rAng="0" ptsTypes="AA">
                                      <p:cBhvr>
                                        <p:cTn id="166" dur="1000" fill="hold"/>
                                        <p:tgtEl>
                                          <p:spTgt spid="183"/>
                                        </p:tgtEl>
                                        <p:attrNameLst>
                                          <p:attrName>ppt_x</p:attrName>
                                          <p:attrName>ppt_y</p:attrName>
                                        </p:attrNameLst>
                                      </p:cBhvr>
                                      <p:rCtr x="0" y="16667"/>
                                    </p:animMotion>
                                  </p:childTnLst>
                                </p:cTn>
                              </p:par>
                              <p:par>
                                <p:cTn id="167" presetID="42" presetClass="path" presetSubtype="0" accel="50000" decel="50000" fill="hold" nodeType="withEffect">
                                  <p:stCondLst>
                                    <p:cond delay="0"/>
                                  </p:stCondLst>
                                  <p:childTnLst>
                                    <p:animMotion origin="layout" path="M 3.05556E-6 -3.7037E-6 L 3.05556E-6 0.33357 " pathEditMode="relative" rAng="0" ptsTypes="AA">
                                      <p:cBhvr>
                                        <p:cTn id="168" dur="1000" fill="hold"/>
                                        <p:tgtEl>
                                          <p:spTgt spid="184"/>
                                        </p:tgtEl>
                                        <p:attrNameLst>
                                          <p:attrName>ppt_x</p:attrName>
                                          <p:attrName>ppt_y</p:attrName>
                                        </p:attrNameLst>
                                      </p:cBhvr>
                                      <p:rCtr x="0" y="16667"/>
                                    </p:animMotion>
                                  </p:childTnLst>
                                </p:cTn>
                              </p:par>
                              <p:par>
                                <p:cTn id="169" presetID="42" presetClass="path" presetSubtype="0" accel="50000" decel="50000" fill="hold" nodeType="withEffect">
                                  <p:stCondLst>
                                    <p:cond delay="0"/>
                                  </p:stCondLst>
                                  <p:childTnLst>
                                    <p:animMotion origin="layout" path="M 4.44444E-6 -3.7037E-6 L 4.44444E-6 0.33357 " pathEditMode="relative" rAng="0" ptsTypes="AA">
                                      <p:cBhvr>
                                        <p:cTn id="170" dur="1000" fill="hold"/>
                                        <p:tgtEl>
                                          <p:spTgt spid="187"/>
                                        </p:tgtEl>
                                        <p:attrNameLst>
                                          <p:attrName>ppt_x</p:attrName>
                                          <p:attrName>ppt_y</p:attrName>
                                        </p:attrNameLst>
                                      </p:cBhvr>
                                      <p:rCtr x="0" y="16667"/>
                                    </p:animMotion>
                                  </p:childTnLst>
                                </p:cTn>
                              </p:par>
                              <p:par>
                                <p:cTn id="171" presetID="42" presetClass="path" presetSubtype="0" accel="50000" decel="50000" fill="hold" nodeType="withEffect">
                                  <p:stCondLst>
                                    <p:cond delay="0"/>
                                  </p:stCondLst>
                                  <p:childTnLst>
                                    <p:animMotion origin="layout" path="M 3.88889E-6 -3.7037E-6 L 3.88889E-6 0.33611 " pathEditMode="relative" rAng="0" ptsTypes="AA">
                                      <p:cBhvr>
                                        <p:cTn id="172" dur="1000" fill="hold"/>
                                        <p:tgtEl>
                                          <p:spTgt spid="188"/>
                                        </p:tgtEl>
                                        <p:attrNameLst>
                                          <p:attrName>ppt_x</p:attrName>
                                          <p:attrName>ppt_y</p:attrName>
                                        </p:attrNameLst>
                                      </p:cBhvr>
                                      <p:rCtr x="0" y="16806"/>
                                    </p:animMotion>
                                  </p:childTnLst>
                                </p:cTn>
                              </p:par>
                              <p:par>
                                <p:cTn id="173" presetID="42" presetClass="path" presetSubtype="0" accel="50000" decel="50000" fill="hold" nodeType="withEffect">
                                  <p:stCondLst>
                                    <p:cond delay="0"/>
                                  </p:stCondLst>
                                  <p:childTnLst>
                                    <p:animMotion origin="layout" path="M -8.33333E-7 -3.7037E-6 L -8.33333E-7 0.33542 " pathEditMode="relative" rAng="0" ptsTypes="AA">
                                      <p:cBhvr>
                                        <p:cTn id="174" dur="1000" fill="hold"/>
                                        <p:tgtEl>
                                          <p:spTgt spid="181"/>
                                        </p:tgtEl>
                                        <p:attrNameLst>
                                          <p:attrName>ppt_x</p:attrName>
                                          <p:attrName>ppt_y</p:attrName>
                                        </p:attrNameLst>
                                      </p:cBhvr>
                                      <p:rCtr x="0" y="16759"/>
                                    </p:animMotion>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40"/>
                                        </p:tgtEl>
                                        <p:attrNameLst>
                                          <p:attrName>style.visibility</p:attrName>
                                        </p:attrNameLst>
                                      </p:cBhvr>
                                      <p:to>
                                        <p:strVal val="visible"/>
                                      </p:to>
                                    </p:set>
                                    <p:animEffect transition="in" filter="fade">
                                      <p:cBhvr>
                                        <p:cTn id="179" dur="500"/>
                                        <p:tgtEl>
                                          <p:spTgt spid="4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500"/>
                                        <p:tgtEl>
                                          <p:spTgt spid="41"/>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241"/>
                                        </p:tgtEl>
                                        <p:attrNameLst>
                                          <p:attrName>style.visibility</p:attrName>
                                        </p:attrNameLst>
                                      </p:cBhvr>
                                      <p:to>
                                        <p:strVal val="visible"/>
                                      </p:to>
                                    </p:set>
                                    <p:animEffect transition="in" filter="fade">
                                      <p:cBhvr>
                                        <p:cTn id="187" dur="500"/>
                                        <p:tgtEl>
                                          <p:spTgt spid="241"/>
                                        </p:tgtEl>
                                      </p:cBhvr>
                                    </p:animEffect>
                                  </p:childTnLst>
                                </p:cTn>
                              </p:par>
                              <p:par>
                                <p:cTn id="188" presetID="10" presetClass="entr" presetSubtype="0" fill="hold" nodeType="withEffect">
                                  <p:stCondLst>
                                    <p:cond delay="0"/>
                                  </p:stCondLst>
                                  <p:childTnLst>
                                    <p:set>
                                      <p:cBhvr>
                                        <p:cTn id="189" dur="1" fill="hold">
                                          <p:stCondLst>
                                            <p:cond delay="0"/>
                                          </p:stCondLst>
                                        </p:cTn>
                                        <p:tgtEl>
                                          <p:spTgt spid="242"/>
                                        </p:tgtEl>
                                        <p:attrNameLst>
                                          <p:attrName>style.visibility</p:attrName>
                                        </p:attrNameLst>
                                      </p:cBhvr>
                                      <p:to>
                                        <p:strVal val="visible"/>
                                      </p:to>
                                    </p:set>
                                    <p:animEffect transition="in" filter="fade">
                                      <p:cBhvr>
                                        <p:cTn id="190" dur="500"/>
                                        <p:tgtEl>
                                          <p:spTgt spid="242"/>
                                        </p:tgtEl>
                                      </p:cBhvr>
                                    </p:animEffect>
                                  </p:childTnLst>
                                </p:cTn>
                              </p:par>
                              <p:par>
                                <p:cTn id="191" presetID="10" presetClass="entr" presetSubtype="0" fill="hold" nodeType="withEffect">
                                  <p:stCondLst>
                                    <p:cond delay="0"/>
                                  </p:stCondLst>
                                  <p:childTnLst>
                                    <p:set>
                                      <p:cBhvr>
                                        <p:cTn id="192" dur="1" fill="hold">
                                          <p:stCondLst>
                                            <p:cond delay="0"/>
                                          </p:stCondLst>
                                        </p:cTn>
                                        <p:tgtEl>
                                          <p:spTgt spid="243"/>
                                        </p:tgtEl>
                                        <p:attrNameLst>
                                          <p:attrName>style.visibility</p:attrName>
                                        </p:attrNameLst>
                                      </p:cBhvr>
                                      <p:to>
                                        <p:strVal val="visible"/>
                                      </p:to>
                                    </p:set>
                                    <p:animEffect transition="in" filter="fade">
                                      <p:cBhvr>
                                        <p:cTn id="193" dur="500"/>
                                        <p:tgtEl>
                                          <p:spTgt spid="243"/>
                                        </p:tgtEl>
                                      </p:cBhvr>
                                    </p:animEffect>
                                  </p:childTnLst>
                                </p:cTn>
                              </p:par>
                              <p:par>
                                <p:cTn id="194" presetID="10" presetClass="entr" presetSubtype="0" fill="hold" nodeType="withEffect">
                                  <p:stCondLst>
                                    <p:cond delay="0"/>
                                  </p:stCondLst>
                                  <p:childTnLst>
                                    <p:set>
                                      <p:cBhvr>
                                        <p:cTn id="195" dur="1" fill="hold">
                                          <p:stCondLst>
                                            <p:cond delay="0"/>
                                          </p:stCondLst>
                                        </p:cTn>
                                        <p:tgtEl>
                                          <p:spTgt spid="227"/>
                                        </p:tgtEl>
                                        <p:attrNameLst>
                                          <p:attrName>style.visibility</p:attrName>
                                        </p:attrNameLst>
                                      </p:cBhvr>
                                      <p:to>
                                        <p:strVal val="visible"/>
                                      </p:to>
                                    </p:set>
                                    <p:animEffect transition="in" filter="fade">
                                      <p:cBhvr>
                                        <p:cTn id="196" dur="500"/>
                                        <p:tgtEl>
                                          <p:spTgt spid="227"/>
                                        </p:tgtEl>
                                      </p:cBhvr>
                                    </p:animEffect>
                                  </p:childTnLst>
                                </p:cTn>
                              </p:par>
                              <p:par>
                                <p:cTn id="197" presetID="10" presetClass="entr" presetSubtype="0" fill="hold" nodeType="withEffect">
                                  <p:stCondLst>
                                    <p:cond delay="0"/>
                                  </p:stCondLst>
                                  <p:childTnLst>
                                    <p:set>
                                      <p:cBhvr>
                                        <p:cTn id="198" dur="1" fill="hold">
                                          <p:stCondLst>
                                            <p:cond delay="0"/>
                                          </p:stCondLst>
                                        </p:cTn>
                                        <p:tgtEl>
                                          <p:spTgt spid="244"/>
                                        </p:tgtEl>
                                        <p:attrNameLst>
                                          <p:attrName>style.visibility</p:attrName>
                                        </p:attrNameLst>
                                      </p:cBhvr>
                                      <p:to>
                                        <p:strVal val="visible"/>
                                      </p:to>
                                    </p:set>
                                    <p:animEffect transition="in" filter="fade">
                                      <p:cBhvr>
                                        <p:cTn id="199" dur="500"/>
                                        <p:tgtEl>
                                          <p:spTgt spid="244"/>
                                        </p:tgtEl>
                                      </p:cBhvr>
                                    </p:animEffect>
                                  </p:childTnLst>
                                </p:cTn>
                              </p:par>
                              <p:par>
                                <p:cTn id="200" presetID="10" presetClass="entr" presetSubtype="0" fill="hold" nodeType="withEffect">
                                  <p:stCondLst>
                                    <p:cond delay="0"/>
                                  </p:stCondLst>
                                  <p:childTnLst>
                                    <p:set>
                                      <p:cBhvr>
                                        <p:cTn id="201" dur="1" fill="hold">
                                          <p:stCondLst>
                                            <p:cond delay="0"/>
                                          </p:stCondLst>
                                        </p:cTn>
                                        <p:tgtEl>
                                          <p:spTgt spid="245"/>
                                        </p:tgtEl>
                                        <p:attrNameLst>
                                          <p:attrName>style.visibility</p:attrName>
                                        </p:attrNameLst>
                                      </p:cBhvr>
                                      <p:to>
                                        <p:strVal val="visible"/>
                                      </p:to>
                                    </p:set>
                                    <p:animEffect transition="in" filter="fade">
                                      <p:cBhvr>
                                        <p:cTn id="202" dur="500"/>
                                        <p:tgtEl>
                                          <p:spTgt spid="245"/>
                                        </p:tgtEl>
                                      </p:cBhvr>
                                    </p:animEffect>
                                  </p:childTnLst>
                                </p:cTn>
                              </p:par>
                              <p:par>
                                <p:cTn id="203" presetID="10" presetClass="entr" presetSubtype="0" fill="hold" nodeType="withEffect">
                                  <p:stCondLst>
                                    <p:cond delay="0"/>
                                  </p:stCondLst>
                                  <p:childTnLst>
                                    <p:set>
                                      <p:cBhvr>
                                        <p:cTn id="204" dur="1" fill="hold">
                                          <p:stCondLst>
                                            <p:cond delay="0"/>
                                          </p:stCondLst>
                                        </p:cTn>
                                        <p:tgtEl>
                                          <p:spTgt spid="247"/>
                                        </p:tgtEl>
                                        <p:attrNameLst>
                                          <p:attrName>style.visibility</p:attrName>
                                        </p:attrNameLst>
                                      </p:cBhvr>
                                      <p:to>
                                        <p:strVal val="visible"/>
                                      </p:to>
                                    </p:set>
                                    <p:animEffect transition="in" filter="fade">
                                      <p:cBhvr>
                                        <p:cTn id="205" dur="500"/>
                                        <p:tgtEl>
                                          <p:spTgt spid="247"/>
                                        </p:tgtEl>
                                      </p:cBhvr>
                                    </p:animEffect>
                                  </p:childTnLst>
                                </p:cTn>
                              </p:par>
                              <p:par>
                                <p:cTn id="206" presetID="10" presetClass="entr" presetSubtype="0" fill="hold" nodeType="withEffect">
                                  <p:stCondLst>
                                    <p:cond delay="0"/>
                                  </p:stCondLst>
                                  <p:childTnLst>
                                    <p:set>
                                      <p:cBhvr>
                                        <p:cTn id="207" dur="1" fill="hold">
                                          <p:stCondLst>
                                            <p:cond delay="0"/>
                                          </p:stCondLst>
                                        </p:cTn>
                                        <p:tgtEl>
                                          <p:spTgt spid="248"/>
                                        </p:tgtEl>
                                        <p:attrNameLst>
                                          <p:attrName>style.visibility</p:attrName>
                                        </p:attrNameLst>
                                      </p:cBhvr>
                                      <p:to>
                                        <p:strVal val="visible"/>
                                      </p:to>
                                    </p:set>
                                    <p:animEffect transition="in" filter="fade">
                                      <p:cBhvr>
                                        <p:cTn id="208" dur="500"/>
                                        <p:tgtEl>
                                          <p:spTgt spid="248"/>
                                        </p:tgtEl>
                                      </p:cBhvr>
                                    </p:animEffect>
                                  </p:childTnLst>
                                </p:cTn>
                              </p:par>
                              <p:par>
                                <p:cTn id="209" presetID="10" presetClass="entr" presetSubtype="0" fill="hold" nodeType="withEffect">
                                  <p:stCondLst>
                                    <p:cond delay="0"/>
                                  </p:stCondLst>
                                  <p:childTnLst>
                                    <p:set>
                                      <p:cBhvr>
                                        <p:cTn id="210" dur="1" fill="hold">
                                          <p:stCondLst>
                                            <p:cond delay="0"/>
                                          </p:stCondLst>
                                        </p:cTn>
                                        <p:tgtEl>
                                          <p:spTgt spid="249"/>
                                        </p:tgtEl>
                                        <p:attrNameLst>
                                          <p:attrName>style.visibility</p:attrName>
                                        </p:attrNameLst>
                                      </p:cBhvr>
                                      <p:to>
                                        <p:strVal val="visible"/>
                                      </p:to>
                                    </p:set>
                                    <p:animEffect transition="in" filter="fade">
                                      <p:cBhvr>
                                        <p:cTn id="211" dur="500"/>
                                        <p:tgtEl>
                                          <p:spTgt spid="249"/>
                                        </p:tgtEl>
                                      </p:cBhvr>
                                    </p:animEffect>
                                  </p:childTnLst>
                                </p:cTn>
                              </p:par>
                              <p:par>
                                <p:cTn id="212" presetID="10" presetClass="entr" presetSubtype="0" fill="hold" nodeType="withEffect">
                                  <p:stCondLst>
                                    <p:cond delay="0"/>
                                  </p:stCondLst>
                                  <p:childTnLst>
                                    <p:set>
                                      <p:cBhvr>
                                        <p:cTn id="213" dur="1" fill="hold">
                                          <p:stCondLst>
                                            <p:cond delay="0"/>
                                          </p:stCondLst>
                                        </p:cTn>
                                        <p:tgtEl>
                                          <p:spTgt spid="246"/>
                                        </p:tgtEl>
                                        <p:attrNameLst>
                                          <p:attrName>style.visibility</p:attrName>
                                        </p:attrNameLst>
                                      </p:cBhvr>
                                      <p:to>
                                        <p:strVal val="visible"/>
                                      </p:to>
                                    </p:set>
                                    <p:animEffect transition="in" filter="fade">
                                      <p:cBhvr>
                                        <p:cTn id="214" dur="500"/>
                                        <p:tgtEl>
                                          <p:spTgt spid="246"/>
                                        </p:tgtEl>
                                      </p:cBhvr>
                                    </p:animEffect>
                                  </p:childTnLst>
                                </p:cTn>
                              </p:par>
                              <p:par>
                                <p:cTn id="215" presetID="10" presetClass="entr" presetSubtype="0" fill="hold" nodeType="withEffect">
                                  <p:stCondLst>
                                    <p:cond delay="0"/>
                                  </p:stCondLst>
                                  <p:childTnLst>
                                    <p:set>
                                      <p:cBhvr>
                                        <p:cTn id="216" dur="1" fill="hold">
                                          <p:stCondLst>
                                            <p:cond delay="0"/>
                                          </p:stCondLst>
                                        </p:cTn>
                                        <p:tgtEl>
                                          <p:spTgt spid="250"/>
                                        </p:tgtEl>
                                        <p:attrNameLst>
                                          <p:attrName>style.visibility</p:attrName>
                                        </p:attrNameLst>
                                      </p:cBhvr>
                                      <p:to>
                                        <p:strVal val="visible"/>
                                      </p:to>
                                    </p:set>
                                    <p:animEffect transition="in" filter="fade">
                                      <p:cBhvr>
                                        <p:cTn id="217" dur="500"/>
                                        <p:tgtEl>
                                          <p:spTgt spid="250"/>
                                        </p:tgtEl>
                                      </p:cBhvr>
                                    </p:animEffect>
                                  </p:childTnLst>
                                </p:cTn>
                              </p:par>
                              <p:par>
                                <p:cTn id="218" presetID="10" presetClass="entr" presetSubtype="0" fill="hold" nodeType="withEffect">
                                  <p:stCondLst>
                                    <p:cond delay="0"/>
                                  </p:stCondLst>
                                  <p:childTnLst>
                                    <p:set>
                                      <p:cBhvr>
                                        <p:cTn id="219" dur="1" fill="hold">
                                          <p:stCondLst>
                                            <p:cond delay="0"/>
                                          </p:stCondLst>
                                        </p:cTn>
                                        <p:tgtEl>
                                          <p:spTgt spid="251"/>
                                        </p:tgtEl>
                                        <p:attrNameLst>
                                          <p:attrName>style.visibility</p:attrName>
                                        </p:attrNameLst>
                                      </p:cBhvr>
                                      <p:to>
                                        <p:strVal val="visible"/>
                                      </p:to>
                                    </p:set>
                                    <p:animEffect transition="in" filter="fade">
                                      <p:cBhvr>
                                        <p:cTn id="220" dur="500"/>
                                        <p:tgtEl>
                                          <p:spTgt spid="251"/>
                                        </p:tgtEl>
                                      </p:cBhvr>
                                    </p:animEffect>
                                  </p:childTnLst>
                                </p:cTn>
                              </p:par>
                            </p:childTnLst>
                          </p:cTn>
                        </p:par>
                      </p:childTnLst>
                    </p:cTn>
                  </p:par>
                  <p:par>
                    <p:cTn id="221" fill="hold">
                      <p:stCondLst>
                        <p:cond delay="indefinite"/>
                      </p:stCondLst>
                      <p:childTnLst>
                        <p:par>
                          <p:cTn id="222" fill="hold">
                            <p:stCondLst>
                              <p:cond delay="0"/>
                            </p:stCondLst>
                            <p:childTnLst>
                              <p:par>
                                <p:cTn id="223" presetID="42" presetClass="path" presetSubtype="0" accel="50000" decel="50000" fill="hold" nodeType="clickEffect">
                                  <p:stCondLst>
                                    <p:cond delay="0"/>
                                  </p:stCondLst>
                                  <p:childTnLst>
                                    <p:animMotion origin="layout" path="M 3.05556E-6 -3.7037E-6 L 3.05556E-6 0.42408 " pathEditMode="relative" rAng="0" ptsTypes="AA">
                                      <p:cBhvr>
                                        <p:cTn id="224" dur="1000" fill="hold"/>
                                        <p:tgtEl>
                                          <p:spTgt spid="247"/>
                                        </p:tgtEl>
                                        <p:attrNameLst>
                                          <p:attrName>ppt_x</p:attrName>
                                          <p:attrName>ppt_y</p:attrName>
                                        </p:attrNameLst>
                                      </p:cBhvr>
                                      <p:rCtr x="0" y="21204"/>
                                    </p:animMotion>
                                  </p:childTnLst>
                                </p:cTn>
                              </p:par>
                              <p:par>
                                <p:cTn id="225" presetID="42" presetClass="path" presetSubtype="0" accel="50000" decel="50000" fill="hold" nodeType="withEffect">
                                  <p:stCondLst>
                                    <p:cond delay="0"/>
                                  </p:stCondLst>
                                  <p:childTnLst>
                                    <p:animMotion origin="layout" path="M 4.44444E-6 -3.7037E-6 L 4.44444E-6 0.42408 " pathEditMode="relative" rAng="0" ptsTypes="AA">
                                      <p:cBhvr>
                                        <p:cTn id="226" dur="1000" fill="hold"/>
                                        <p:tgtEl>
                                          <p:spTgt spid="248"/>
                                        </p:tgtEl>
                                        <p:attrNameLst>
                                          <p:attrName>ppt_x</p:attrName>
                                          <p:attrName>ppt_y</p:attrName>
                                        </p:attrNameLst>
                                      </p:cBhvr>
                                      <p:rCtr x="0" y="21204"/>
                                    </p:animMotion>
                                  </p:childTnLst>
                                </p:cTn>
                              </p:par>
                              <p:par>
                                <p:cTn id="227" presetID="42" presetClass="path" presetSubtype="0" accel="50000" decel="50000" fill="hold" nodeType="withEffect">
                                  <p:stCondLst>
                                    <p:cond delay="0"/>
                                  </p:stCondLst>
                                  <p:childTnLst>
                                    <p:animMotion origin="layout" path="M 3.88889E-6 -3.7037E-6 L 3.88889E-6 0.42408 " pathEditMode="relative" rAng="0" ptsTypes="AA">
                                      <p:cBhvr>
                                        <p:cTn id="228" dur="1000" fill="hold"/>
                                        <p:tgtEl>
                                          <p:spTgt spid="249"/>
                                        </p:tgtEl>
                                        <p:attrNameLst>
                                          <p:attrName>ppt_x</p:attrName>
                                          <p:attrName>ppt_y</p:attrName>
                                        </p:attrNameLst>
                                      </p:cBhvr>
                                      <p:rCtr x="0" y="21204"/>
                                    </p:animMotion>
                                  </p:childTnLst>
                                </p:cTn>
                              </p:par>
                              <p:par>
                                <p:cTn id="229" presetID="42" presetClass="path" presetSubtype="0" accel="50000" decel="50000" fill="hold" nodeType="withEffect">
                                  <p:stCondLst>
                                    <p:cond delay="0"/>
                                  </p:stCondLst>
                                  <p:childTnLst>
                                    <p:animMotion origin="layout" path="M -8.33333E-7 -3.7037E-6 L -8.33333E-7 0.42593 " pathEditMode="relative" rAng="0" ptsTypes="AA">
                                      <p:cBhvr>
                                        <p:cTn id="230" dur="1000" fill="hold"/>
                                        <p:tgtEl>
                                          <p:spTgt spid="246"/>
                                        </p:tgtEl>
                                        <p:attrNameLst>
                                          <p:attrName>ppt_x</p:attrName>
                                          <p:attrName>ppt_y</p:attrName>
                                        </p:attrNameLst>
                                      </p:cBhvr>
                                      <p:rCtr x="0" y="21296"/>
                                    </p:animMotion>
                                  </p:childTnLst>
                                </p:cTn>
                              </p:par>
                              <p:par>
                                <p:cTn id="231" presetID="42" presetClass="path" presetSubtype="0" accel="50000" decel="50000" fill="hold" nodeType="withEffect">
                                  <p:stCondLst>
                                    <p:cond delay="0"/>
                                  </p:stCondLst>
                                  <p:childTnLst>
                                    <p:animMotion origin="layout" path="M -1.38889E-6 -3.7037E-6 L -1.38889E-6 0.42616 " pathEditMode="relative" rAng="0" ptsTypes="AA">
                                      <p:cBhvr>
                                        <p:cTn id="232" dur="1000" fill="hold"/>
                                        <p:tgtEl>
                                          <p:spTgt spid="250"/>
                                        </p:tgtEl>
                                        <p:attrNameLst>
                                          <p:attrName>ppt_x</p:attrName>
                                          <p:attrName>ppt_y</p:attrName>
                                        </p:attrNameLst>
                                      </p:cBhvr>
                                      <p:rCtr x="0" y="21296"/>
                                    </p:animMotion>
                                  </p:childTnLst>
                                </p:cTn>
                              </p:par>
                              <p:par>
                                <p:cTn id="233" presetID="42" presetClass="path" presetSubtype="0" accel="50000" decel="50000" fill="hold" nodeType="withEffect">
                                  <p:stCondLst>
                                    <p:cond delay="0"/>
                                  </p:stCondLst>
                                  <p:childTnLst>
                                    <p:animMotion origin="layout" path="M 3.61111E-6 -3.7037E-6 L 3.61111E-6 0.42454 " pathEditMode="relative" rAng="0" ptsTypes="AA">
                                      <p:cBhvr>
                                        <p:cTn id="234" dur="1000" fill="hold"/>
                                        <p:tgtEl>
                                          <p:spTgt spid="251"/>
                                        </p:tgtEl>
                                        <p:attrNameLst>
                                          <p:attrName>ppt_x</p:attrName>
                                          <p:attrName>ppt_y</p:attrName>
                                        </p:attrNameLst>
                                      </p:cBhvr>
                                      <p:rCtr x="0" y="21227"/>
                                    </p:animMotion>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42"/>
                                        </p:tgtEl>
                                        <p:attrNameLst>
                                          <p:attrName>style.visibility</p:attrName>
                                        </p:attrNameLst>
                                      </p:cBhvr>
                                      <p:to>
                                        <p:strVal val="visible"/>
                                      </p:to>
                                    </p:set>
                                    <p:animEffect transition="in" filter="fade">
                                      <p:cBhvr>
                                        <p:cTn id="239" dur="500"/>
                                        <p:tgtEl>
                                          <p:spTgt spid="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43"/>
                                        </p:tgtEl>
                                        <p:attrNameLst>
                                          <p:attrName>style.visibility</p:attrName>
                                        </p:attrNameLst>
                                      </p:cBhvr>
                                      <p:to>
                                        <p:strVal val="visible"/>
                                      </p:to>
                                    </p:set>
                                    <p:animEffect transition="in" filter="fade">
                                      <p:cBhvr>
                                        <p:cTn id="242" dur="500"/>
                                        <p:tgtEl>
                                          <p:spTgt spid="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254"/>
                                        </p:tgtEl>
                                        <p:attrNameLst>
                                          <p:attrName>style.visibility</p:attrName>
                                        </p:attrNameLst>
                                      </p:cBhvr>
                                      <p:to>
                                        <p:strVal val="visible"/>
                                      </p:to>
                                    </p:set>
                                    <p:animEffect transition="in" filter="fade">
                                      <p:cBhvr>
                                        <p:cTn id="247" dur="500"/>
                                        <p:tgtEl>
                                          <p:spTgt spid="254"/>
                                        </p:tgtEl>
                                      </p:cBhvr>
                                    </p:animEffect>
                                  </p:childTnLst>
                                </p:cTn>
                              </p:par>
                              <p:par>
                                <p:cTn id="248" presetID="10" presetClass="entr" presetSubtype="0" fill="hold" nodeType="withEffect">
                                  <p:stCondLst>
                                    <p:cond delay="0"/>
                                  </p:stCondLst>
                                  <p:childTnLst>
                                    <p:set>
                                      <p:cBhvr>
                                        <p:cTn id="249" dur="1" fill="hold">
                                          <p:stCondLst>
                                            <p:cond delay="0"/>
                                          </p:stCondLst>
                                        </p:cTn>
                                        <p:tgtEl>
                                          <p:spTgt spid="255"/>
                                        </p:tgtEl>
                                        <p:attrNameLst>
                                          <p:attrName>style.visibility</p:attrName>
                                        </p:attrNameLst>
                                      </p:cBhvr>
                                      <p:to>
                                        <p:strVal val="visible"/>
                                      </p:to>
                                    </p:set>
                                    <p:animEffect transition="in" filter="fade">
                                      <p:cBhvr>
                                        <p:cTn id="250" dur="500"/>
                                        <p:tgtEl>
                                          <p:spTgt spid="255"/>
                                        </p:tgtEl>
                                      </p:cBhvr>
                                    </p:animEffect>
                                  </p:childTnLst>
                                </p:cTn>
                              </p:par>
                              <p:par>
                                <p:cTn id="251" presetID="10" presetClass="entr" presetSubtype="0" fill="hold" nodeType="withEffect">
                                  <p:stCondLst>
                                    <p:cond delay="0"/>
                                  </p:stCondLst>
                                  <p:childTnLst>
                                    <p:set>
                                      <p:cBhvr>
                                        <p:cTn id="252" dur="1" fill="hold">
                                          <p:stCondLst>
                                            <p:cond delay="0"/>
                                          </p:stCondLst>
                                        </p:cTn>
                                        <p:tgtEl>
                                          <p:spTgt spid="252"/>
                                        </p:tgtEl>
                                        <p:attrNameLst>
                                          <p:attrName>style.visibility</p:attrName>
                                        </p:attrNameLst>
                                      </p:cBhvr>
                                      <p:to>
                                        <p:strVal val="visible"/>
                                      </p:to>
                                    </p:set>
                                    <p:animEffect transition="in" filter="fade">
                                      <p:cBhvr>
                                        <p:cTn id="253" dur="500"/>
                                        <p:tgtEl>
                                          <p:spTgt spid="252"/>
                                        </p:tgtEl>
                                      </p:cBhvr>
                                    </p:animEffect>
                                  </p:childTnLst>
                                </p:cTn>
                              </p:par>
                              <p:par>
                                <p:cTn id="254" presetID="10" presetClass="entr" presetSubtype="0" fill="hold" nodeType="withEffect">
                                  <p:stCondLst>
                                    <p:cond delay="0"/>
                                  </p:stCondLst>
                                  <p:childTnLst>
                                    <p:set>
                                      <p:cBhvr>
                                        <p:cTn id="255" dur="1" fill="hold">
                                          <p:stCondLst>
                                            <p:cond delay="0"/>
                                          </p:stCondLst>
                                        </p:cTn>
                                        <p:tgtEl>
                                          <p:spTgt spid="256"/>
                                        </p:tgtEl>
                                        <p:attrNameLst>
                                          <p:attrName>style.visibility</p:attrName>
                                        </p:attrNameLst>
                                      </p:cBhvr>
                                      <p:to>
                                        <p:strVal val="visible"/>
                                      </p:to>
                                    </p:set>
                                    <p:animEffect transition="in" filter="fade">
                                      <p:cBhvr>
                                        <p:cTn id="256" dur="500"/>
                                        <p:tgtEl>
                                          <p:spTgt spid="256"/>
                                        </p:tgtEl>
                                      </p:cBhvr>
                                    </p:animEffect>
                                  </p:childTnLst>
                                </p:cTn>
                              </p:par>
                              <p:par>
                                <p:cTn id="257" presetID="10" presetClass="entr" presetSubtype="0" fill="hold" nodeType="withEffect">
                                  <p:stCondLst>
                                    <p:cond delay="0"/>
                                  </p:stCondLst>
                                  <p:childTnLst>
                                    <p:set>
                                      <p:cBhvr>
                                        <p:cTn id="258" dur="1" fill="hold">
                                          <p:stCondLst>
                                            <p:cond delay="0"/>
                                          </p:stCondLst>
                                        </p:cTn>
                                        <p:tgtEl>
                                          <p:spTgt spid="257"/>
                                        </p:tgtEl>
                                        <p:attrNameLst>
                                          <p:attrName>style.visibility</p:attrName>
                                        </p:attrNameLst>
                                      </p:cBhvr>
                                      <p:to>
                                        <p:strVal val="visible"/>
                                      </p:to>
                                    </p:set>
                                    <p:animEffect transition="in" filter="fade">
                                      <p:cBhvr>
                                        <p:cTn id="259" dur="500"/>
                                        <p:tgtEl>
                                          <p:spTgt spid="257"/>
                                        </p:tgtEl>
                                      </p:cBhvr>
                                    </p:animEffect>
                                  </p:childTnLst>
                                </p:cTn>
                              </p:par>
                              <p:par>
                                <p:cTn id="260" presetID="10" presetClass="entr" presetSubtype="0" fill="hold" nodeType="withEffect">
                                  <p:stCondLst>
                                    <p:cond delay="0"/>
                                  </p:stCondLst>
                                  <p:childTnLst>
                                    <p:set>
                                      <p:cBhvr>
                                        <p:cTn id="261" dur="1" fill="hold">
                                          <p:stCondLst>
                                            <p:cond delay="0"/>
                                          </p:stCondLst>
                                        </p:cTn>
                                        <p:tgtEl>
                                          <p:spTgt spid="258"/>
                                        </p:tgtEl>
                                        <p:attrNameLst>
                                          <p:attrName>style.visibility</p:attrName>
                                        </p:attrNameLst>
                                      </p:cBhvr>
                                      <p:to>
                                        <p:strVal val="visible"/>
                                      </p:to>
                                    </p:set>
                                    <p:animEffect transition="in" filter="fade">
                                      <p:cBhvr>
                                        <p:cTn id="262" dur="500"/>
                                        <p:tgtEl>
                                          <p:spTgt spid="258"/>
                                        </p:tgtEl>
                                      </p:cBhvr>
                                    </p:animEffect>
                                  </p:childTnLst>
                                </p:cTn>
                              </p:par>
                              <p:par>
                                <p:cTn id="263" presetID="10" presetClass="entr" presetSubtype="0" fill="hold" nodeType="withEffect">
                                  <p:stCondLst>
                                    <p:cond delay="0"/>
                                  </p:stCondLst>
                                  <p:childTnLst>
                                    <p:set>
                                      <p:cBhvr>
                                        <p:cTn id="264" dur="1" fill="hold">
                                          <p:stCondLst>
                                            <p:cond delay="0"/>
                                          </p:stCondLst>
                                        </p:cTn>
                                        <p:tgtEl>
                                          <p:spTgt spid="260"/>
                                        </p:tgtEl>
                                        <p:attrNameLst>
                                          <p:attrName>style.visibility</p:attrName>
                                        </p:attrNameLst>
                                      </p:cBhvr>
                                      <p:to>
                                        <p:strVal val="visible"/>
                                      </p:to>
                                    </p:set>
                                    <p:animEffect transition="in" filter="fade">
                                      <p:cBhvr>
                                        <p:cTn id="265" dur="500"/>
                                        <p:tgtEl>
                                          <p:spTgt spid="260"/>
                                        </p:tgtEl>
                                      </p:cBhvr>
                                    </p:animEffect>
                                  </p:childTnLst>
                                </p:cTn>
                              </p:par>
                              <p:par>
                                <p:cTn id="266" presetID="10" presetClass="entr" presetSubtype="0" fill="hold" nodeType="withEffect">
                                  <p:stCondLst>
                                    <p:cond delay="0"/>
                                  </p:stCondLst>
                                  <p:childTnLst>
                                    <p:set>
                                      <p:cBhvr>
                                        <p:cTn id="267" dur="1" fill="hold">
                                          <p:stCondLst>
                                            <p:cond delay="0"/>
                                          </p:stCondLst>
                                        </p:cTn>
                                        <p:tgtEl>
                                          <p:spTgt spid="261"/>
                                        </p:tgtEl>
                                        <p:attrNameLst>
                                          <p:attrName>style.visibility</p:attrName>
                                        </p:attrNameLst>
                                      </p:cBhvr>
                                      <p:to>
                                        <p:strVal val="visible"/>
                                      </p:to>
                                    </p:set>
                                    <p:animEffect transition="in" filter="fade">
                                      <p:cBhvr>
                                        <p:cTn id="268" dur="500"/>
                                        <p:tgtEl>
                                          <p:spTgt spid="261"/>
                                        </p:tgtEl>
                                      </p:cBhvr>
                                    </p:animEffect>
                                  </p:childTnLst>
                                </p:cTn>
                              </p:par>
                              <p:par>
                                <p:cTn id="269" presetID="10" presetClass="entr" presetSubtype="0" fill="hold" nodeType="withEffect">
                                  <p:stCondLst>
                                    <p:cond delay="0"/>
                                  </p:stCondLst>
                                  <p:childTnLst>
                                    <p:set>
                                      <p:cBhvr>
                                        <p:cTn id="270" dur="1" fill="hold">
                                          <p:stCondLst>
                                            <p:cond delay="0"/>
                                          </p:stCondLst>
                                        </p:cTn>
                                        <p:tgtEl>
                                          <p:spTgt spid="259"/>
                                        </p:tgtEl>
                                        <p:attrNameLst>
                                          <p:attrName>style.visibility</p:attrName>
                                        </p:attrNameLst>
                                      </p:cBhvr>
                                      <p:to>
                                        <p:strVal val="visible"/>
                                      </p:to>
                                    </p:set>
                                    <p:animEffect transition="in" filter="fade">
                                      <p:cBhvr>
                                        <p:cTn id="271" dur="500"/>
                                        <p:tgtEl>
                                          <p:spTgt spid="259"/>
                                        </p:tgtEl>
                                      </p:cBhvr>
                                    </p:animEffect>
                                  </p:childTnLst>
                                </p:cTn>
                              </p:par>
                              <p:par>
                                <p:cTn id="272" presetID="10" presetClass="entr" presetSubtype="0" fill="hold" nodeType="withEffect">
                                  <p:stCondLst>
                                    <p:cond delay="0"/>
                                  </p:stCondLst>
                                  <p:childTnLst>
                                    <p:set>
                                      <p:cBhvr>
                                        <p:cTn id="273" dur="1" fill="hold">
                                          <p:stCondLst>
                                            <p:cond delay="0"/>
                                          </p:stCondLst>
                                        </p:cTn>
                                        <p:tgtEl>
                                          <p:spTgt spid="262"/>
                                        </p:tgtEl>
                                        <p:attrNameLst>
                                          <p:attrName>style.visibility</p:attrName>
                                        </p:attrNameLst>
                                      </p:cBhvr>
                                      <p:to>
                                        <p:strVal val="visible"/>
                                      </p:to>
                                    </p:set>
                                    <p:animEffect transition="in" filter="fade">
                                      <p:cBhvr>
                                        <p:cTn id="274" dur="500"/>
                                        <p:tgtEl>
                                          <p:spTgt spid="262"/>
                                        </p:tgtEl>
                                      </p:cBhvr>
                                    </p:animEffect>
                                  </p:childTnLst>
                                </p:cTn>
                              </p:par>
                              <p:par>
                                <p:cTn id="275" presetID="10" presetClass="entr" presetSubtype="0" fill="hold" nodeType="withEffect">
                                  <p:stCondLst>
                                    <p:cond delay="0"/>
                                  </p:stCondLst>
                                  <p:childTnLst>
                                    <p:set>
                                      <p:cBhvr>
                                        <p:cTn id="276" dur="1" fill="hold">
                                          <p:stCondLst>
                                            <p:cond delay="0"/>
                                          </p:stCondLst>
                                        </p:cTn>
                                        <p:tgtEl>
                                          <p:spTgt spid="263"/>
                                        </p:tgtEl>
                                        <p:attrNameLst>
                                          <p:attrName>style.visibility</p:attrName>
                                        </p:attrNameLst>
                                      </p:cBhvr>
                                      <p:to>
                                        <p:strVal val="visible"/>
                                      </p:to>
                                    </p:set>
                                    <p:animEffect transition="in" filter="fade">
                                      <p:cBhvr>
                                        <p:cTn id="277" dur="500"/>
                                        <p:tgtEl>
                                          <p:spTgt spid="263"/>
                                        </p:tgtEl>
                                      </p:cBhvr>
                                    </p:animEffect>
                                  </p:childTnLst>
                                </p:cTn>
                              </p:par>
                              <p:par>
                                <p:cTn id="278" presetID="10" presetClass="entr" presetSubtype="0" fill="hold" nodeType="withEffect">
                                  <p:stCondLst>
                                    <p:cond delay="0"/>
                                  </p:stCondLst>
                                  <p:childTnLst>
                                    <p:set>
                                      <p:cBhvr>
                                        <p:cTn id="279" dur="1" fill="hold">
                                          <p:stCondLst>
                                            <p:cond delay="0"/>
                                          </p:stCondLst>
                                        </p:cTn>
                                        <p:tgtEl>
                                          <p:spTgt spid="264"/>
                                        </p:tgtEl>
                                        <p:attrNameLst>
                                          <p:attrName>style.visibility</p:attrName>
                                        </p:attrNameLst>
                                      </p:cBhvr>
                                      <p:to>
                                        <p:strVal val="visible"/>
                                      </p:to>
                                    </p:set>
                                    <p:animEffect transition="in" filter="fade">
                                      <p:cBhvr>
                                        <p:cTn id="280" dur="500"/>
                                        <p:tgtEl>
                                          <p:spTgt spid="264"/>
                                        </p:tgtEl>
                                      </p:cBhvr>
                                    </p:animEffect>
                                  </p:childTnLst>
                                </p:cTn>
                              </p:par>
                            </p:childTnLst>
                          </p:cTn>
                        </p:par>
                      </p:childTnLst>
                    </p:cTn>
                  </p:par>
                  <p:par>
                    <p:cTn id="281" fill="hold">
                      <p:stCondLst>
                        <p:cond delay="indefinite"/>
                      </p:stCondLst>
                      <p:childTnLst>
                        <p:par>
                          <p:cTn id="282" fill="hold">
                            <p:stCondLst>
                              <p:cond delay="0"/>
                            </p:stCondLst>
                            <p:childTnLst>
                              <p:par>
                                <p:cTn id="283" presetID="42" presetClass="path" presetSubtype="0" accel="50000" decel="50000" fill="hold" nodeType="clickEffect">
                                  <p:stCondLst>
                                    <p:cond delay="0"/>
                                  </p:stCondLst>
                                  <p:childTnLst>
                                    <p:animMotion origin="layout" path="M 4.44444E-6 -3.7037E-6 L 4.44444E-6 0.50625 " pathEditMode="relative" rAng="0" ptsTypes="AA">
                                      <p:cBhvr>
                                        <p:cTn id="284" dur="1000" fill="hold"/>
                                        <p:tgtEl>
                                          <p:spTgt spid="260"/>
                                        </p:tgtEl>
                                        <p:attrNameLst>
                                          <p:attrName>ppt_x</p:attrName>
                                          <p:attrName>ppt_y</p:attrName>
                                        </p:attrNameLst>
                                      </p:cBhvr>
                                      <p:rCtr x="0" y="25301"/>
                                    </p:animMotion>
                                  </p:childTnLst>
                                </p:cTn>
                              </p:par>
                              <p:par>
                                <p:cTn id="285" presetID="42" presetClass="path" presetSubtype="0" accel="50000" decel="50000" fill="hold" nodeType="withEffect">
                                  <p:stCondLst>
                                    <p:cond delay="0"/>
                                  </p:stCondLst>
                                  <p:childTnLst>
                                    <p:animMotion origin="layout" path="M 3.88889E-6 -3.7037E-6 L 3.88889E-6 0.50625 " pathEditMode="relative" rAng="0" ptsTypes="AA">
                                      <p:cBhvr>
                                        <p:cTn id="286" dur="1000" fill="hold"/>
                                        <p:tgtEl>
                                          <p:spTgt spid="261"/>
                                        </p:tgtEl>
                                        <p:attrNameLst>
                                          <p:attrName>ppt_x</p:attrName>
                                          <p:attrName>ppt_y</p:attrName>
                                        </p:attrNameLst>
                                      </p:cBhvr>
                                      <p:rCtr x="0" y="25301"/>
                                    </p:animMotion>
                                  </p:childTnLst>
                                </p:cTn>
                              </p:par>
                              <p:par>
                                <p:cTn id="287" presetID="42" presetClass="path" presetSubtype="0" accel="50000" decel="50000" fill="hold" nodeType="withEffect">
                                  <p:stCondLst>
                                    <p:cond delay="0"/>
                                  </p:stCondLst>
                                  <p:childTnLst>
                                    <p:animMotion origin="layout" path="M -8.33333E-7 -3.7037E-6 L -8.33333E-7 0.50811 " pathEditMode="relative" rAng="0" ptsTypes="AA">
                                      <p:cBhvr>
                                        <p:cTn id="288" dur="1000" fill="hold"/>
                                        <p:tgtEl>
                                          <p:spTgt spid="259"/>
                                        </p:tgtEl>
                                        <p:attrNameLst>
                                          <p:attrName>ppt_x</p:attrName>
                                          <p:attrName>ppt_y</p:attrName>
                                        </p:attrNameLst>
                                      </p:cBhvr>
                                      <p:rCtr x="0" y="25394"/>
                                    </p:animMotion>
                                  </p:childTnLst>
                                </p:cTn>
                              </p:par>
                              <p:par>
                                <p:cTn id="289" presetID="42" presetClass="path" presetSubtype="0" accel="50000" decel="50000" fill="hold" nodeType="withEffect">
                                  <p:stCondLst>
                                    <p:cond delay="0"/>
                                  </p:stCondLst>
                                  <p:childTnLst>
                                    <p:animMotion origin="layout" path="M -1.38889E-6 -3.7037E-6 L -1.38889E-6 0.50811 " pathEditMode="relative" rAng="0" ptsTypes="AA">
                                      <p:cBhvr>
                                        <p:cTn id="290" dur="1000" fill="hold"/>
                                        <p:tgtEl>
                                          <p:spTgt spid="262"/>
                                        </p:tgtEl>
                                        <p:attrNameLst>
                                          <p:attrName>ppt_x</p:attrName>
                                          <p:attrName>ppt_y</p:attrName>
                                        </p:attrNameLst>
                                      </p:cBhvr>
                                      <p:rCtr x="0" y="25394"/>
                                    </p:animMotion>
                                  </p:childTnLst>
                                </p:cTn>
                              </p:par>
                              <p:par>
                                <p:cTn id="291" presetID="42" presetClass="path" presetSubtype="0" accel="50000" decel="50000" fill="hold" nodeType="withEffect">
                                  <p:stCondLst>
                                    <p:cond delay="0"/>
                                  </p:stCondLst>
                                  <p:childTnLst>
                                    <p:animMotion origin="layout" path="M 3.61111E-6 -3.7037E-6 L 3.61111E-6 0.50625 " pathEditMode="relative" rAng="0" ptsTypes="AA">
                                      <p:cBhvr>
                                        <p:cTn id="292" dur="1000" fill="hold"/>
                                        <p:tgtEl>
                                          <p:spTgt spid="263"/>
                                        </p:tgtEl>
                                        <p:attrNameLst>
                                          <p:attrName>ppt_x</p:attrName>
                                          <p:attrName>ppt_y</p:attrName>
                                        </p:attrNameLst>
                                      </p:cBhvr>
                                      <p:rCtr x="0" y="25301"/>
                                    </p:animMotion>
                                  </p:childTnLst>
                                </p:cTn>
                              </p:par>
                              <p:par>
                                <p:cTn id="293" presetID="42" presetClass="path" presetSubtype="0" accel="50000" decel="50000" fill="hold" nodeType="withEffect">
                                  <p:stCondLst>
                                    <p:cond delay="0"/>
                                  </p:stCondLst>
                                  <p:childTnLst>
                                    <p:animMotion origin="layout" path="M 3.05556E-6 -3.7037E-6 L 3.05556E-6 0.50579 " pathEditMode="relative" rAng="0" ptsTypes="AA">
                                      <p:cBhvr>
                                        <p:cTn id="294" dur="1000" fill="hold"/>
                                        <p:tgtEl>
                                          <p:spTgt spid="264"/>
                                        </p:tgtEl>
                                        <p:attrNameLst>
                                          <p:attrName>ppt_x</p:attrName>
                                          <p:attrName>ppt_y</p:attrName>
                                        </p:attrNameLst>
                                      </p:cBhvr>
                                      <p:rCtr x="0" y="25278"/>
                                    </p:animMotion>
                                  </p:childTnLst>
                                </p:cTn>
                              </p:par>
                            </p:childTnLst>
                          </p:cTn>
                        </p:par>
                      </p:childTnLst>
                    </p:cTn>
                  </p:par>
                  <p:par>
                    <p:cTn id="295" fill="hold">
                      <p:stCondLst>
                        <p:cond delay="indefinite"/>
                      </p:stCondLst>
                      <p:childTnLst>
                        <p:par>
                          <p:cTn id="296" fill="hold">
                            <p:stCondLst>
                              <p:cond delay="0"/>
                            </p:stCondLst>
                            <p:childTnLst>
                              <p:par>
                                <p:cTn id="297" presetID="10" presetClass="entr" presetSubtype="0" fill="hold" grpId="0" nodeType="clickEffect">
                                  <p:stCondLst>
                                    <p:cond delay="0"/>
                                  </p:stCondLst>
                                  <p:childTnLst>
                                    <p:set>
                                      <p:cBhvr>
                                        <p:cTn id="298" dur="1" fill="hold">
                                          <p:stCondLst>
                                            <p:cond delay="0"/>
                                          </p:stCondLst>
                                        </p:cTn>
                                        <p:tgtEl>
                                          <p:spTgt spid="44"/>
                                        </p:tgtEl>
                                        <p:attrNameLst>
                                          <p:attrName>style.visibility</p:attrName>
                                        </p:attrNameLst>
                                      </p:cBhvr>
                                      <p:to>
                                        <p:strVal val="visible"/>
                                      </p:to>
                                    </p:set>
                                    <p:animEffect transition="in" filter="fade">
                                      <p:cBhvr>
                                        <p:cTn id="299" dur="500"/>
                                        <p:tgtEl>
                                          <p:spTgt spid="44"/>
                                        </p:tgtEl>
                                      </p:cBhvr>
                                    </p:animEffect>
                                  </p:childTnLst>
                                </p:cTn>
                              </p:par>
                              <p:par>
                                <p:cTn id="300" presetID="10" presetClass="entr" presetSubtype="0" fill="hold" grpId="0" nodeType="withEffect">
                                  <p:stCondLst>
                                    <p:cond delay="0"/>
                                  </p:stCondLst>
                                  <p:childTnLst>
                                    <p:set>
                                      <p:cBhvr>
                                        <p:cTn id="301" dur="1" fill="hold">
                                          <p:stCondLst>
                                            <p:cond delay="0"/>
                                          </p:stCondLst>
                                        </p:cTn>
                                        <p:tgtEl>
                                          <p:spTgt spid="45"/>
                                        </p:tgtEl>
                                        <p:attrNameLst>
                                          <p:attrName>style.visibility</p:attrName>
                                        </p:attrNameLst>
                                      </p:cBhvr>
                                      <p:to>
                                        <p:strVal val="visible"/>
                                      </p:to>
                                    </p:set>
                                    <p:animEffect transition="in" filter="fade">
                                      <p:cBhvr>
                                        <p:cTn id="302" dur="500"/>
                                        <p:tgtEl>
                                          <p:spTgt spid="45"/>
                                        </p:tgtEl>
                                      </p:cBhvr>
                                    </p:animEffect>
                                  </p:childTnLst>
                                </p:cTn>
                              </p:par>
                            </p:childTnLst>
                          </p:cTn>
                        </p:par>
                      </p:childTnLst>
                    </p:cTn>
                  </p:par>
                  <p:par>
                    <p:cTn id="303" fill="hold">
                      <p:stCondLst>
                        <p:cond delay="indefinite"/>
                      </p:stCondLst>
                      <p:childTnLst>
                        <p:par>
                          <p:cTn id="304" fill="hold">
                            <p:stCondLst>
                              <p:cond delay="0"/>
                            </p:stCondLst>
                            <p:childTnLst>
                              <p:par>
                                <p:cTn id="305" presetID="10" presetClass="entr" presetSubtype="0" fill="hold" nodeType="clickEffect">
                                  <p:stCondLst>
                                    <p:cond delay="0"/>
                                  </p:stCondLst>
                                  <p:childTnLst>
                                    <p:set>
                                      <p:cBhvr>
                                        <p:cTn id="306" dur="1" fill="hold">
                                          <p:stCondLst>
                                            <p:cond delay="0"/>
                                          </p:stCondLst>
                                        </p:cTn>
                                        <p:tgtEl>
                                          <p:spTgt spid="266"/>
                                        </p:tgtEl>
                                        <p:attrNameLst>
                                          <p:attrName>style.visibility</p:attrName>
                                        </p:attrNameLst>
                                      </p:cBhvr>
                                      <p:to>
                                        <p:strVal val="visible"/>
                                      </p:to>
                                    </p:set>
                                    <p:animEffect transition="in" filter="fade">
                                      <p:cBhvr>
                                        <p:cTn id="307" dur="500"/>
                                        <p:tgtEl>
                                          <p:spTgt spid="266"/>
                                        </p:tgtEl>
                                      </p:cBhvr>
                                    </p:animEffect>
                                  </p:childTnLst>
                                </p:cTn>
                              </p:par>
                              <p:par>
                                <p:cTn id="308" presetID="10" presetClass="entr" presetSubtype="0" fill="hold" nodeType="withEffect">
                                  <p:stCondLst>
                                    <p:cond delay="0"/>
                                  </p:stCondLst>
                                  <p:childTnLst>
                                    <p:set>
                                      <p:cBhvr>
                                        <p:cTn id="309" dur="1" fill="hold">
                                          <p:stCondLst>
                                            <p:cond delay="0"/>
                                          </p:stCondLst>
                                        </p:cTn>
                                        <p:tgtEl>
                                          <p:spTgt spid="267"/>
                                        </p:tgtEl>
                                        <p:attrNameLst>
                                          <p:attrName>style.visibility</p:attrName>
                                        </p:attrNameLst>
                                      </p:cBhvr>
                                      <p:to>
                                        <p:strVal val="visible"/>
                                      </p:to>
                                    </p:set>
                                    <p:animEffect transition="in" filter="fade">
                                      <p:cBhvr>
                                        <p:cTn id="310" dur="500"/>
                                        <p:tgtEl>
                                          <p:spTgt spid="267"/>
                                        </p:tgtEl>
                                      </p:cBhvr>
                                    </p:animEffect>
                                  </p:childTnLst>
                                </p:cTn>
                              </p:par>
                              <p:par>
                                <p:cTn id="311" presetID="10" presetClass="entr" presetSubtype="0" fill="hold" nodeType="withEffect">
                                  <p:stCondLst>
                                    <p:cond delay="0"/>
                                  </p:stCondLst>
                                  <p:childTnLst>
                                    <p:set>
                                      <p:cBhvr>
                                        <p:cTn id="312" dur="1" fill="hold">
                                          <p:stCondLst>
                                            <p:cond delay="0"/>
                                          </p:stCondLst>
                                        </p:cTn>
                                        <p:tgtEl>
                                          <p:spTgt spid="265"/>
                                        </p:tgtEl>
                                        <p:attrNameLst>
                                          <p:attrName>style.visibility</p:attrName>
                                        </p:attrNameLst>
                                      </p:cBhvr>
                                      <p:to>
                                        <p:strVal val="visible"/>
                                      </p:to>
                                    </p:set>
                                    <p:animEffect transition="in" filter="fade">
                                      <p:cBhvr>
                                        <p:cTn id="313" dur="500"/>
                                        <p:tgtEl>
                                          <p:spTgt spid="265"/>
                                        </p:tgtEl>
                                      </p:cBhvr>
                                    </p:animEffect>
                                  </p:childTnLst>
                                </p:cTn>
                              </p:par>
                              <p:par>
                                <p:cTn id="314" presetID="10" presetClass="entr" presetSubtype="0" fill="hold" nodeType="withEffect">
                                  <p:stCondLst>
                                    <p:cond delay="0"/>
                                  </p:stCondLst>
                                  <p:childTnLst>
                                    <p:set>
                                      <p:cBhvr>
                                        <p:cTn id="315" dur="1" fill="hold">
                                          <p:stCondLst>
                                            <p:cond delay="0"/>
                                          </p:stCondLst>
                                        </p:cTn>
                                        <p:tgtEl>
                                          <p:spTgt spid="268"/>
                                        </p:tgtEl>
                                        <p:attrNameLst>
                                          <p:attrName>style.visibility</p:attrName>
                                        </p:attrNameLst>
                                      </p:cBhvr>
                                      <p:to>
                                        <p:strVal val="visible"/>
                                      </p:to>
                                    </p:set>
                                    <p:animEffect transition="in" filter="fade">
                                      <p:cBhvr>
                                        <p:cTn id="316" dur="500"/>
                                        <p:tgtEl>
                                          <p:spTgt spid="268"/>
                                        </p:tgtEl>
                                      </p:cBhvr>
                                    </p:animEffect>
                                  </p:childTnLst>
                                </p:cTn>
                              </p:par>
                              <p:par>
                                <p:cTn id="317" presetID="10" presetClass="entr" presetSubtype="0" fill="hold" nodeType="withEffect">
                                  <p:stCondLst>
                                    <p:cond delay="0"/>
                                  </p:stCondLst>
                                  <p:childTnLst>
                                    <p:set>
                                      <p:cBhvr>
                                        <p:cTn id="318" dur="1" fill="hold">
                                          <p:stCondLst>
                                            <p:cond delay="0"/>
                                          </p:stCondLst>
                                        </p:cTn>
                                        <p:tgtEl>
                                          <p:spTgt spid="269"/>
                                        </p:tgtEl>
                                        <p:attrNameLst>
                                          <p:attrName>style.visibility</p:attrName>
                                        </p:attrNameLst>
                                      </p:cBhvr>
                                      <p:to>
                                        <p:strVal val="visible"/>
                                      </p:to>
                                    </p:set>
                                    <p:animEffect transition="in" filter="fade">
                                      <p:cBhvr>
                                        <p:cTn id="319" dur="500"/>
                                        <p:tgtEl>
                                          <p:spTgt spid="269"/>
                                        </p:tgtEl>
                                      </p:cBhvr>
                                    </p:animEffect>
                                  </p:childTnLst>
                                </p:cTn>
                              </p:par>
                              <p:par>
                                <p:cTn id="320" presetID="10" presetClass="entr" presetSubtype="0" fill="hold" nodeType="withEffect">
                                  <p:stCondLst>
                                    <p:cond delay="0"/>
                                  </p:stCondLst>
                                  <p:childTnLst>
                                    <p:set>
                                      <p:cBhvr>
                                        <p:cTn id="321" dur="1" fill="hold">
                                          <p:stCondLst>
                                            <p:cond delay="0"/>
                                          </p:stCondLst>
                                        </p:cTn>
                                        <p:tgtEl>
                                          <p:spTgt spid="270"/>
                                        </p:tgtEl>
                                        <p:attrNameLst>
                                          <p:attrName>style.visibility</p:attrName>
                                        </p:attrNameLst>
                                      </p:cBhvr>
                                      <p:to>
                                        <p:strVal val="visible"/>
                                      </p:to>
                                    </p:set>
                                    <p:animEffect transition="in" filter="fade">
                                      <p:cBhvr>
                                        <p:cTn id="322" dur="500"/>
                                        <p:tgtEl>
                                          <p:spTgt spid="270"/>
                                        </p:tgtEl>
                                      </p:cBhvr>
                                    </p:animEffect>
                                  </p:childTnLst>
                                </p:cTn>
                              </p:par>
                              <p:par>
                                <p:cTn id="323" presetID="10" presetClass="entr" presetSubtype="0" fill="hold" nodeType="withEffect">
                                  <p:stCondLst>
                                    <p:cond delay="0"/>
                                  </p:stCondLst>
                                  <p:childTnLst>
                                    <p:set>
                                      <p:cBhvr>
                                        <p:cTn id="324" dur="1" fill="hold">
                                          <p:stCondLst>
                                            <p:cond delay="0"/>
                                          </p:stCondLst>
                                        </p:cTn>
                                        <p:tgtEl>
                                          <p:spTgt spid="272"/>
                                        </p:tgtEl>
                                        <p:attrNameLst>
                                          <p:attrName>style.visibility</p:attrName>
                                        </p:attrNameLst>
                                      </p:cBhvr>
                                      <p:to>
                                        <p:strVal val="visible"/>
                                      </p:to>
                                    </p:set>
                                    <p:animEffect transition="in" filter="fade">
                                      <p:cBhvr>
                                        <p:cTn id="325" dur="500"/>
                                        <p:tgtEl>
                                          <p:spTgt spid="272"/>
                                        </p:tgtEl>
                                      </p:cBhvr>
                                    </p:animEffect>
                                  </p:childTnLst>
                                </p:cTn>
                              </p:par>
                              <p:par>
                                <p:cTn id="326" presetID="10" presetClass="entr" presetSubtype="0" fill="hold" nodeType="withEffect">
                                  <p:stCondLst>
                                    <p:cond delay="0"/>
                                  </p:stCondLst>
                                  <p:childTnLst>
                                    <p:set>
                                      <p:cBhvr>
                                        <p:cTn id="327" dur="1" fill="hold">
                                          <p:stCondLst>
                                            <p:cond delay="0"/>
                                          </p:stCondLst>
                                        </p:cTn>
                                        <p:tgtEl>
                                          <p:spTgt spid="273"/>
                                        </p:tgtEl>
                                        <p:attrNameLst>
                                          <p:attrName>style.visibility</p:attrName>
                                        </p:attrNameLst>
                                      </p:cBhvr>
                                      <p:to>
                                        <p:strVal val="visible"/>
                                      </p:to>
                                    </p:set>
                                    <p:animEffect transition="in" filter="fade">
                                      <p:cBhvr>
                                        <p:cTn id="328" dur="500"/>
                                        <p:tgtEl>
                                          <p:spTgt spid="273"/>
                                        </p:tgtEl>
                                      </p:cBhvr>
                                    </p:animEffect>
                                  </p:childTnLst>
                                </p:cTn>
                              </p:par>
                              <p:par>
                                <p:cTn id="329" presetID="10" presetClass="entr" presetSubtype="0" fill="hold" nodeType="withEffect">
                                  <p:stCondLst>
                                    <p:cond delay="0"/>
                                  </p:stCondLst>
                                  <p:childTnLst>
                                    <p:set>
                                      <p:cBhvr>
                                        <p:cTn id="330" dur="1" fill="hold">
                                          <p:stCondLst>
                                            <p:cond delay="0"/>
                                          </p:stCondLst>
                                        </p:cTn>
                                        <p:tgtEl>
                                          <p:spTgt spid="271"/>
                                        </p:tgtEl>
                                        <p:attrNameLst>
                                          <p:attrName>style.visibility</p:attrName>
                                        </p:attrNameLst>
                                      </p:cBhvr>
                                      <p:to>
                                        <p:strVal val="visible"/>
                                      </p:to>
                                    </p:set>
                                    <p:animEffect transition="in" filter="fade">
                                      <p:cBhvr>
                                        <p:cTn id="331" dur="500"/>
                                        <p:tgtEl>
                                          <p:spTgt spid="271"/>
                                        </p:tgtEl>
                                      </p:cBhvr>
                                    </p:animEffect>
                                  </p:childTnLst>
                                </p:cTn>
                              </p:par>
                              <p:par>
                                <p:cTn id="332" presetID="10" presetClass="entr" presetSubtype="0" fill="hold" nodeType="withEffect">
                                  <p:stCondLst>
                                    <p:cond delay="0"/>
                                  </p:stCondLst>
                                  <p:childTnLst>
                                    <p:set>
                                      <p:cBhvr>
                                        <p:cTn id="333" dur="1" fill="hold">
                                          <p:stCondLst>
                                            <p:cond delay="0"/>
                                          </p:stCondLst>
                                        </p:cTn>
                                        <p:tgtEl>
                                          <p:spTgt spid="274"/>
                                        </p:tgtEl>
                                        <p:attrNameLst>
                                          <p:attrName>style.visibility</p:attrName>
                                        </p:attrNameLst>
                                      </p:cBhvr>
                                      <p:to>
                                        <p:strVal val="visible"/>
                                      </p:to>
                                    </p:set>
                                    <p:animEffect transition="in" filter="fade">
                                      <p:cBhvr>
                                        <p:cTn id="334" dur="500"/>
                                        <p:tgtEl>
                                          <p:spTgt spid="274"/>
                                        </p:tgtEl>
                                      </p:cBhvr>
                                    </p:animEffect>
                                  </p:childTnLst>
                                </p:cTn>
                              </p:par>
                              <p:par>
                                <p:cTn id="335" presetID="10" presetClass="entr" presetSubtype="0" fill="hold" nodeType="withEffect">
                                  <p:stCondLst>
                                    <p:cond delay="0"/>
                                  </p:stCondLst>
                                  <p:childTnLst>
                                    <p:set>
                                      <p:cBhvr>
                                        <p:cTn id="336" dur="1" fill="hold">
                                          <p:stCondLst>
                                            <p:cond delay="0"/>
                                          </p:stCondLst>
                                        </p:cTn>
                                        <p:tgtEl>
                                          <p:spTgt spid="275"/>
                                        </p:tgtEl>
                                        <p:attrNameLst>
                                          <p:attrName>style.visibility</p:attrName>
                                        </p:attrNameLst>
                                      </p:cBhvr>
                                      <p:to>
                                        <p:strVal val="visible"/>
                                      </p:to>
                                    </p:set>
                                    <p:animEffect transition="in" filter="fade">
                                      <p:cBhvr>
                                        <p:cTn id="337" dur="500"/>
                                        <p:tgtEl>
                                          <p:spTgt spid="275"/>
                                        </p:tgtEl>
                                      </p:cBhvr>
                                    </p:animEffect>
                                  </p:childTnLst>
                                </p:cTn>
                              </p:par>
                              <p:par>
                                <p:cTn id="338" presetID="10" presetClass="entr" presetSubtype="0" fill="hold" nodeType="withEffect">
                                  <p:stCondLst>
                                    <p:cond delay="0"/>
                                  </p:stCondLst>
                                  <p:childTnLst>
                                    <p:set>
                                      <p:cBhvr>
                                        <p:cTn id="339" dur="1" fill="hold">
                                          <p:stCondLst>
                                            <p:cond delay="0"/>
                                          </p:stCondLst>
                                        </p:cTn>
                                        <p:tgtEl>
                                          <p:spTgt spid="276"/>
                                        </p:tgtEl>
                                        <p:attrNameLst>
                                          <p:attrName>style.visibility</p:attrName>
                                        </p:attrNameLst>
                                      </p:cBhvr>
                                      <p:to>
                                        <p:strVal val="visible"/>
                                      </p:to>
                                    </p:set>
                                    <p:animEffect transition="in" filter="fade">
                                      <p:cBhvr>
                                        <p:cTn id="340" dur="500"/>
                                        <p:tgtEl>
                                          <p:spTgt spid="276"/>
                                        </p:tgtEl>
                                      </p:cBhvr>
                                    </p:animEffect>
                                  </p:childTnLst>
                                </p:cTn>
                              </p:par>
                              <p:par>
                                <p:cTn id="341" presetID="10" presetClass="entr" presetSubtype="0" fill="hold" nodeType="withEffect">
                                  <p:stCondLst>
                                    <p:cond delay="0"/>
                                  </p:stCondLst>
                                  <p:childTnLst>
                                    <p:set>
                                      <p:cBhvr>
                                        <p:cTn id="342" dur="1" fill="hold">
                                          <p:stCondLst>
                                            <p:cond delay="0"/>
                                          </p:stCondLst>
                                        </p:cTn>
                                        <p:tgtEl>
                                          <p:spTgt spid="277"/>
                                        </p:tgtEl>
                                        <p:attrNameLst>
                                          <p:attrName>style.visibility</p:attrName>
                                        </p:attrNameLst>
                                      </p:cBhvr>
                                      <p:to>
                                        <p:strVal val="visible"/>
                                      </p:to>
                                    </p:set>
                                    <p:animEffect transition="in" filter="fade">
                                      <p:cBhvr>
                                        <p:cTn id="343" dur="500"/>
                                        <p:tgtEl>
                                          <p:spTgt spid="277"/>
                                        </p:tgtEl>
                                      </p:cBhvr>
                                    </p:animEffect>
                                  </p:childTnLst>
                                </p:cTn>
                              </p:par>
                              <p:par>
                                <p:cTn id="344" presetID="10" presetClass="entr" presetSubtype="0" fill="hold" nodeType="withEffect">
                                  <p:stCondLst>
                                    <p:cond delay="0"/>
                                  </p:stCondLst>
                                  <p:childTnLst>
                                    <p:set>
                                      <p:cBhvr>
                                        <p:cTn id="345" dur="1" fill="hold">
                                          <p:stCondLst>
                                            <p:cond delay="0"/>
                                          </p:stCondLst>
                                        </p:cTn>
                                        <p:tgtEl>
                                          <p:spTgt spid="278"/>
                                        </p:tgtEl>
                                        <p:attrNameLst>
                                          <p:attrName>style.visibility</p:attrName>
                                        </p:attrNameLst>
                                      </p:cBhvr>
                                      <p:to>
                                        <p:strVal val="visible"/>
                                      </p:to>
                                    </p:set>
                                    <p:animEffect transition="in" filter="fade">
                                      <p:cBhvr>
                                        <p:cTn id="346" dur="500"/>
                                        <p:tgtEl>
                                          <p:spTgt spid="278"/>
                                        </p:tgtEl>
                                      </p:cBhvr>
                                    </p:animEffect>
                                  </p:childTnLst>
                                </p:cTn>
                              </p:par>
                            </p:childTnLst>
                          </p:cTn>
                        </p:par>
                      </p:childTnLst>
                    </p:cTn>
                  </p:par>
                  <p:par>
                    <p:cTn id="347" fill="hold">
                      <p:stCondLst>
                        <p:cond delay="indefinite"/>
                      </p:stCondLst>
                      <p:childTnLst>
                        <p:par>
                          <p:cTn id="348" fill="hold">
                            <p:stCondLst>
                              <p:cond delay="0"/>
                            </p:stCondLst>
                            <p:childTnLst>
                              <p:par>
                                <p:cTn id="349" presetID="42" presetClass="path" presetSubtype="0" accel="50000" decel="50000" fill="hold" nodeType="clickEffect">
                                  <p:stCondLst>
                                    <p:cond delay="0"/>
                                  </p:stCondLst>
                                  <p:childTnLst>
                                    <p:animMotion origin="layout" path="M 3.88889E-6 -3.7037E-6 L 3.88889E-6 0.59838 " pathEditMode="relative" rAng="0" ptsTypes="AA">
                                      <p:cBhvr>
                                        <p:cTn id="350" dur="1000" fill="hold"/>
                                        <p:tgtEl>
                                          <p:spTgt spid="273"/>
                                        </p:tgtEl>
                                        <p:attrNameLst>
                                          <p:attrName>ppt_x</p:attrName>
                                          <p:attrName>ppt_y</p:attrName>
                                        </p:attrNameLst>
                                      </p:cBhvr>
                                      <p:rCtr x="0" y="29907"/>
                                    </p:animMotion>
                                  </p:childTnLst>
                                </p:cTn>
                              </p:par>
                              <p:par>
                                <p:cTn id="351" presetID="42" presetClass="path" presetSubtype="0" accel="50000" decel="50000" fill="hold" nodeType="withEffect">
                                  <p:stCondLst>
                                    <p:cond delay="0"/>
                                  </p:stCondLst>
                                  <p:childTnLst>
                                    <p:animMotion origin="layout" path="M -8.33333E-7 -3.7037E-6 L -8.33333E-7 0.60024 " pathEditMode="relative" rAng="0" ptsTypes="AA">
                                      <p:cBhvr>
                                        <p:cTn id="352" dur="1000" fill="hold"/>
                                        <p:tgtEl>
                                          <p:spTgt spid="271"/>
                                        </p:tgtEl>
                                        <p:attrNameLst>
                                          <p:attrName>ppt_x</p:attrName>
                                          <p:attrName>ppt_y</p:attrName>
                                        </p:attrNameLst>
                                      </p:cBhvr>
                                      <p:rCtr x="0" y="30000"/>
                                    </p:animMotion>
                                  </p:childTnLst>
                                </p:cTn>
                              </p:par>
                              <p:par>
                                <p:cTn id="353" presetID="42" presetClass="path" presetSubtype="0" accel="50000" decel="50000" fill="hold" nodeType="withEffect">
                                  <p:stCondLst>
                                    <p:cond delay="0"/>
                                  </p:stCondLst>
                                  <p:childTnLst>
                                    <p:animMotion origin="layout" path="M -1.38889E-6 -3.7037E-6 L -1.38889E-6 0.60047 " pathEditMode="relative" rAng="0" ptsTypes="AA">
                                      <p:cBhvr>
                                        <p:cTn id="354" dur="1000" fill="hold"/>
                                        <p:tgtEl>
                                          <p:spTgt spid="274"/>
                                        </p:tgtEl>
                                        <p:attrNameLst>
                                          <p:attrName>ppt_x</p:attrName>
                                          <p:attrName>ppt_y</p:attrName>
                                        </p:attrNameLst>
                                      </p:cBhvr>
                                      <p:rCtr x="0" y="30023"/>
                                    </p:animMotion>
                                  </p:childTnLst>
                                </p:cTn>
                              </p:par>
                              <p:par>
                                <p:cTn id="355" presetID="42" presetClass="path" presetSubtype="0" accel="50000" decel="50000" fill="hold" nodeType="withEffect">
                                  <p:stCondLst>
                                    <p:cond delay="0"/>
                                  </p:stCondLst>
                                  <p:childTnLst>
                                    <p:animMotion origin="layout" path="M 3.61111E-6 -3.7037E-6 L 3.61111E-6 0.59838 " pathEditMode="relative" rAng="0" ptsTypes="AA">
                                      <p:cBhvr>
                                        <p:cTn id="356" dur="1000" fill="hold"/>
                                        <p:tgtEl>
                                          <p:spTgt spid="275"/>
                                        </p:tgtEl>
                                        <p:attrNameLst>
                                          <p:attrName>ppt_x</p:attrName>
                                          <p:attrName>ppt_y</p:attrName>
                                        </p:attrNameLst>
                                      </p:cBhvr>
                                      <p:rCtr x="0" y="29907"/>
                                    </p:animMotion>
                                  </p:childTnLst>
                                </p:cTn>
                              </p:par>
                              <p:par>
                                <p:cTn id="357" presetID="42" presetClass="path" presetSubtype="0" accel="50000" decel="50000" fill="hold" nodeType="withEffect">
                                  <p:stCondLst>
                                    <p:cond delay="0"/>
                                  </p:stCondLst>
                                  <p:childTnLst>
                                    <p:animMotion origin="layout" path="M 3.05556E-6 -3.7037E-6 L 3.05556E-6 0.59792 " pathEditMode="relative" rAng="0" ptsTypes="AA">
                                      <p:cBhvr>
                                        <p:cTn id="358" dur="1000" fill="hold"/>
                                        <p:tgtEl>
                                          <p:spTgt spid="276"/>
                                        </p:tgtEl>
                                        <p:attrNameLst>
                                          <p:attrName>ppt_x</p:attrName>
                                          <p:attrName>ppt_y</p:attrName>
                                        </p:attrNameLst>
                                      </p:cBhvr>
                                      <p:rCtr x="0" y="29884"/>
                                    </p:animMotion>
                                  </p:childTnLst>
                                </p:cTn>
                              </p:par>
                              <p:par>
                                <p:cTn id="359" presetID="42" presetClass="path" presetSubtype="0" accel="50000" decel="50000" fill="hold" nodeType="withEffect">
                                  <p:stCondLst>
                                    <p:cond delay="0"/>
                                  </p:stCondLst>
                                  <p:childTnLst>
                                    <p:animMotion origin="layout" path="M -1.94444E-6 -3.7037E-6 L -1.94444E-6 0.59861 " pathEditMode="relative" rAng="0" ptsTypes="AA">
                                      <p:cBhvr>
                                        <p:cTn id="360" dur="1000" fill="hold"/>
                                        <p:tgtEl>
                                          <p:spTgt spid="278"/>
                                        </p:tgtEl>
                                        <p:attrNameLst>
                                          <p:attrName>ppt_x</p:attrName>
                                          <p:attrName>ppt_y</p:attrName>
                                        </p:attrNameLst>
                                      </p:cBhvr>
                                      <p:rCtr x="0" y="29931"/>
                                    </p:animMotion>
                                  </p:childTnLst>
                                </p:cTn>
                              </p:par>
                            </p:childTnLst>
                          </p:cTn>
                        </p:par>
                      </p:childTnLst>
                    </p:cTn>
                  </p:par>
                  <p:par>
                    <p:cTn id="361" fill="hold">
                      <p:stCondLst>
                        <p:cond delay="indefinite"/>
                      </p:stCondLst>
                      <p:childTnLst>
                        <p:par>
                          <p:cTn id="362" fill="hold">
                            <p:stCondLst>
                              <p:cond delay="0"/>
                            </p:stCondLst>
                            <p:childTnLst>
                              <p:par>
                                <p:cTn id="363" presetID="10" presetClass="entr" presetSubtype="0" fill="hold" grpId="0" nodeType="clickEffect">
                                  <p:stCondLst>
                                    <p:cond delay="0"/>
                                  </p:stCondLst>
                                  <p:childTnLst>
                                    <p:set>
                                      <p:cBhvr>
                                        <p:cTn id="364" dur="1" fill="hold">
                                          <p:stCondLst>
                                            <p:cond delay="0"/>
                                          </p:stCondLst>
                                        </p:cTn>
                                        <p:tgtEl>
                                          <p:spTgt spid="46"/>
                                        </p:tgtEl>
                                        <p:attrNameLst>
                                          <p:attrName>style.visibility</p:attrName>
                                        </p:attrNameLst>
                                      </p:cBhvr>
                                      <p:to>
                                        <p:strVal val="visible"/>
                                      </p:to>
                                    </p:set>
                                    <p:animEffect transition="in" filter="fade">
                                      <p:cBhvr>
                                        <p:cTn id="365" dur="500"/>
                                        <p:tgtEl>
                                          <p:spTgt spid="46"/>
                                        </p:tgtEl>
                                      </p:cBhvr>
                                    </p:animEffect>
                                  </p:childTnLst>
                                </p:cTn>
                              </p:par>
                              <p:par>
                                <p:cTn id="366" presetID="10" presetClass="entr" presetSubtype="0" fill="hold" grpId="0" nodeType="withEffect">
                                  <p:stCondLst>
                                    <p:cond delay="0"/>
                                  </p:stCondLst>
                                  <p:childTnLst>
                                    <p:set>
                                      <p:cBhvr>
                                        <p:cTn id="367" dur="1" fill="hold">
                                          <p:stCondLst>
                                            <p:cond delay="0"/>
                                          </p:stCondLst>
                                        </p:cTn>
                                        <p:tgtEl>
                                          <p:spTgt spid="47"/>
                                        </p:tgtEl>
                                        <p:attrNameLst>
                                          <p:attrName>style.visibility</p:attrName>
                                        </p:attrNameLst>
                                      </p:cBhvr>
                                      <p:to>
                                        <p:strVal val="visible"/>
                                      </p:to>
                                    </p:set>
                                    <p:animEffect transition="in" filter="fade">
                                      <p:cBhvr>
                                        <p:cTn id="368" dur="500"/>
                                        <p:tgtEl>
                                          <p:spTgt spid="47"/>
                                        </p:tgtEl>
                                      </p:cBhvr>
                                    </p:animEffect>
                                  </p:childTnLst>
                                </p:cTn>
                              </p:par>
                            </p:childTnLst>
                          </p:cTn>
                        </p:par>
                      </p:childTnLst>
                    </p:cTn>
                  </p:par>
                  <p:par>
                    <p:cTn id="369" fill="hold">
                      <p:stCondLst>
                        <p:cond delay="indefinite"/>
                      </p:stCondLst>
                      <p:childTnLst>
                        <p:par>
                          <p:cTn id="370" fill="hold">
                            <p:stCondLst>
                              <p:cond delay="0"/>
                            </p:stCondLst>
                            <p:childTnLst>
                              <p:par>
                                <p:cTn id="371" presetID="10" presetClass="entr" presetSubtype="0" fill="hold" nodeType="clickEffect">
                                  <p:stCondLst>
                                    <p:cond delay="0"/>
                                  </p:stCondLst>
                                  <p:childTnLst>
                                    <p:set>
                                      <p:cBhvr>
                                        <p:cTn id="372" dur="1" fill="hold">
                                          <p:stCondLst>
                                            <p:cond delay="0"/>
                                          </p:stCondLst>
                                        </p:cTn>
                                        <p:tgtEl>
                                          <p:spTgt spid="279"/>
                                        </p:tgtEl>
                                        <p:attrNameLst>
                                          <p:attrName>style.visibility</p:attrName>
                                        </p:attrNameLst>
                                      </p:cBhvr>
                                      <p:to>
                                        <p:strVal val="visible"/>
                                      </p:to>
                                    </p:set>
                                    <p:animEffect transition="in" filter="fade">
                                      <p:cBhvr>
                                        <p:cTn id="373" dur="500"/>
                                        <p:tgtEl>
                                          <p:spTgt spid="279"/>
                                        </p:tgtEl>
                                      </p:cBhvr>
                                    </p:animEffect>
                                  </p:childTnLst>
                                </p:cTn>
                              </p:par>
                              <p:par>
                                <p:cTn id="374" presetID="10" presetClass="entr" presetSubtype="0" fill="hold" nodeType="withEffect">
                                  <p:stCondLst>
                                    <p:cond delay="0"/>
                                  </p:stCondLst>
                                  <p:childTnLst>
                                    <p:set>
                                      <p:cBhvr>
                                        <p:cTn id="375" dur="1" fill="hold">
                                          <p:stCondLst>
                                            <p:cond delay="0"/>
                                          </p:stCondLst>
                                        </p:cTn>
                                        <p:tgtEl>
                                          <p:spTgt spid="281"/>
                                        </p:tgtEl>
                                        <p:attrNameLst>
                                          <p:attrName>style.visibility</p:attrName>
                                        </p:attrNameLst>
                                      </p:cBhvr>
                                      <p:to>
                                        <p:strVal val="visible"/>
                                      </p:to>
                                    </p:set>
                                    <p:animEffect transition="in" filter="fade">
                                      <p:cBhvr>
                                        <p:cTn id="376" dur="500"/>
                                        <p:tgtEl>
                                          <p:spTgt spid="281"/>
                                        </p:tgtEl>
                                      </p:cBhvr>
                                    </p:animEffect>
                                  </p:childTnLst>
                                </p:cTn>
                              </p:par>
                              <p:par>
                                <p:cTn id="377" presetID="10" presetClass="entr" presetSubtype="0" fill="hold" nodeType="withEffect">
                                  <p:stCondLst>
                                    <p:cond delay="0"/>
                                  </p:stCondLst>
                                  <p:childTnLst>
                                    <p:set>
                                      <p:cBhvr>
                                        <p:cTn id="378" dur="1" fill="hold">
                                          <p:stCondLst>
                                            <p:cond delay="0"/>
                                          </p:stCondLst>
                                        </p:cTn>
                                        <p:tgtEl>
                                          <p:spTgt spid="282"/>
                                        </p:tgtEl>
                                        <p:attrNameLst>
                                          <p:attrName>style.visibility</p:attrName>
                                        </p:attrNameLst>
                                      </p:cBhvr>
                                      <p:to>
                                        <p:strVal val="visible"/>
                                      </p:to>
                                    </p:set>
                                    <p:animEffect transition="in" filter="fade">
                                      <p:cBhvr>
                                        <p:cTn id="379" dur="500"/>
                                        <p:tgtEl>
                                          <p:spTgt spid="282"/>
                                        </p:tgtEl>
                                      </p:cBhvr>
                                    </p:animEffect>
                                  </p:childTnLst>
                                </p:cTn>
                              </p:par>
                              <p:par>
                                <p:cTn id="380" presetID="10" presetClass="entr" presetSubtype="0" fill="hold" nodeType="withEffect">
                                  <p:stCondLst>
                                    <p:cond delay="0"/>
                                  </p:stCondLst>
                                  <p:childTnLst>
                                    <p:set>
                                      <p:cBhvr>
                                        <p:cTn id="381" dur="1" fill="hold">
                                          <p:stCondLst>
                                            <p:cond delay="0"/>
                                          </p:stCondLst>
                                        </p:cTn>
                                        <p:tgtEl>
                                          <p:spTgt spid="283"/>
                                        </p:tgtEl>
                                        <p:attrNameLst>
                                          <p:attrName>style.visibility</p:attrName>
                                        </p:attrNameLst>
                                      </p:cBhvr>
                                      <p:to>
                                        <p:strVal val="visible"/>
                                      </p:to>
                                    </p:set>
                                    <p:animEffect transition="in" filter="fade">
                                      <p:cBhvr>
                                        <p:cTn id="382" dur="500"/>
                                        <p:tgtEl>
                                          <p:spTgt spid="283"/>
                                        </p:tgtEl>
                                      </p:cBhvr>
                                    </p:animEffect>
                                  </p:childTnLst>
                                </p:cTn>
                              </p:par>
                              <p:par>
                                <p:cTn id="383" presetID="10" presetClass="entr" presetSubtype="0" fill="hold" nodeType="withEffect">
                                  <p:stCondLst>
                                    <p:cond delay="0"/>
                                  </p:stCondLst>
                                  <p:childTnLst>
                                    <p:set>
                                      <p:cBhvr>
                                        <p:cTn id="384" dur="1" fill="hold">
                                          <p:stCondLst>
                                            <p:cond delay="0"/>
                                          </p:stCondLst>
                                        </p:cTn>
                                        <p:tgtEl>
                                          <p:spTgt spid="284"/>
                                        </p:tgtEl>
                                        <p:attrNameLst>
                                          <p:attrName>style.visibility</p:attrName>
                                        </p:attrNameLst>
                                      </p:cBhvr>
                                      <p:to>
                                        <p:strVal val="visible"/>
                                      </p:to>
                                    </p:set>
                                    <p:animEffect transition="in" filter="fade">
                                      <p:cBhvr>
                                        <p:cTn id="385" dur="500"/>
                                        <p:tgtEl>
                                          <p:spTgt spid="284"/>
                                        </p:tgtEl>
                                      </p:cBhvr>
                                    </p:animEffect>
                                  </p:childTnLst>
                                </p:cTn>
                              </p:par>
                              <p:par>
                                <p:cTn id="386" presetID="10" presetClass="entr" presetSubtype="0" fill="hold" nodeType="withEffect">
                                  <p:stCondLst>
                                    <p:cond delay="0"/>
                                  </p:stCondLst>
                                  <p:childTnLst>
                                    <p:set>
                                      <p:cBhvr>
                                        <p:cTn id="387" dur="1" fill="hold">
                                          <p:stCondLst>
                                            <p:cond delay="0"/>
                                          </p:stCondLst>
                                        </p:cTn>
                                        <p:tgtEl>
                                          <p:spTgt spid="285"/>
                                        </p:tgtEl>
                                        <p:attrNameLst>
                                          <p:attrName>style.visibility</p:attrName>
                                        </p:attrNameLst>
                                      </p:cBhvr>
                                      <p:to>
                                        <p:strVal val="visible"/>
                                      </p:to>
                                    </p:set>
                                    <p:animEffect transition="in" filter="fade">
                                      <p:cBhvr>
                                        <p:cTn id="388" dur="500"/>
                                        <p:tgtEl>
                                          <p:spTgt spid="285"/>
                                        </p:tgtEl>
                                      </p:cBhvr>
                                    </p:animEffect>
                                  </p:childTnLst>
                                </p:cTn>
                              </p:par>
                              <p:par>
                                <p:cTn id="389" presetID="10" presetClass="entr" presetSubtype="0" fill="hold" nodeType="with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fade">
                                      <p:cBhvr>
                                        <p:cTn id="391" dur="500"/>
                                        <p:tgtEl>
                                          <p:spTgt spid="286"/>
                                        </p:tgtEl>
                                      </p:cBhvr>
                                    </p:animEffect>
                                  </p:childTnLst>
                                </p:cTn>
                              </p:par>
                            </p:childTnLst>
                          </p:cTn>
                        </p:par>
                      </p:childTnLst>
                    </p:cTn>
                  </p:par>
                  <p:par>
                    <p:cTn id="392" fill="hold">
                      <p:stCondLst>
                        <p:cond delay="indefinite"/>
                      </p:stCondLst>
                      <p:childTnLst>
                        <p:par>
                          <p:cTn id="393" fill="hold">
                            <p:stCondLst>
                              <p:cond delay="0"/>
                            </p:stCondLst>
                            <p:childTnLst>
                              <p:par>
                                <p:cTn id="394" presetID="42" presetClass="path" presetSubtype="0" accel="50000" decel="50000" fill="hold" nodeType="clickEffect">
                                  <p:stCondLst>
                                    <p:cond delay="0"/>
                                  </p:stCondLst>
                                  <p:childTnLst>
                                    <p:animMotion origin="layout" path="M -8.33333E-7 -3.7037E-6 L -8.33333E-7 0.68426 " pathEditMode="relative" rAng="0" ptsTypes="AA">
                                      <p:cBhvr>
                                        <p:cTn id="395" dur="1000" fill="hold"/>
                                        <p:tgtEl>
                                          <p:spTgt spid="279"/>
                                        </p:tgtEl>
                                        <p:attrNameLst>
                                          <p:attrName>ppt_x</p:attrName>
                                          <p:attrName>ppt_y</p:attrName>
                                        </p:attrNameLst>
                                      </p:cBhvr>
                                      <p:rCtr x="0" y="34213"/>
                                    </p:animMotion>
                                  </p:childTnLst>
                                </p:cTn>
                              </p:par>
                              <p:par>
                                <p:cTn id="396" presetID="42" presetClass="path" presetSubtype="0" accel="50000" decel="50000" fill="hold" nodeType="withEffect">
                                  <p:stCondLst>
                                    <p:cond delay="0"/>
                                  </p:stCondLst>
                                  <p:childTnLst>
                                    <p:animMotion origin="layout" path="M -0.00035 -3.7037E-6 L -1.38889E-6 0.68542 " pathEditMode="relative" rAng="0" ptsTypes="AA">
                                      <p:cBhvr>
                                        <p:cTn id="397" dur="1000" fill="hold"/>
                                        <p:tgtEl>
                                          <p:spTgt spid="281"/>
                                        </p:tgtEl>
                                        <p:attrNameLst>
                                          <p:attrName>ppt_x</p:attrName>
                                          <p:attrName>ppt_y</p:attrName>
                                        </p:attrNameLst>
                                      </p:cBhvr>
                                      <p:rCtr x="17" y="34259"/>
                                    </p:animMotion>
                                  </p:childTnLst>
                                </p:cTn>
                              </p:par>
                              <p:par>
                                <p:cTn id="398" presetID="42" presetClass="path" presetSubtype="0" accel="50000" decel="50000" fill="hold" nodeType="withEffect">
                                  <p:stCondLst>
                                    <p:cond delay="0"/>
                                  </p:stCondLst>
                                  <p:childTnLst>
                                    <p:animMotion origin="layout" path="M 3.61111E-6 -0.00023 L 3.61111E-6 0.68334 " pathEditMode="relative" rAng="0" ptsTypes="AA">
                                      <p:cBhvr>
                                        <p:cTn id="399" dur="1000" fill="hold"/>
                                        <p:tgtEl>
                                          <p:spTgt spid="282"/>
                                        </p:tgtEl>
                                        <p:attrNameLst>
                                          <p:attrName>ppt_x</p:attrName>
                                          <p:attrName>ppt_y</p:attrName>
                                        </p:attrNameLst>
                                      </p:cBhvr>
                                      <p:rCtr x="0" y="34167"/>
                                    </p:animMotion>
                                  </p:childTnLst>
                                </p:cTn>
                              </p:par>
                              <p:par>
                                <p:cTn id="400" presetID="42" presetClass="path" presetSubtype="0" accel="50000" decel="50000" fill="hold" nodeType="withEffect">
                                  <p:stCondLst>
                                    <p:cond delay="0"/>
                                  </p:stCondLst>
                                  <p:childTnLst>
                                    <p:animMotion origin="layout" path="M 3.05556E-6 -3.7037E-6 L 3.05556E-6 0.68287 " pathEditMode="relative" rAng="0" ptsTypes="AA">
                                      <p:cBhvr>
                                        <p:cTn id="401" dur="1000" fill="hold"/>
                                        <p:tgtEl>
                                          <p:spTgt spid="283"/>
                                        </p:tgtEl>
                                        <p:attrNameLst>
                                          <p:attrName>ppt_x</p:attrName>
                                          <p:attrName>ppt_y</p:attrName>
                                        </p:attrNameLst>
                                      </p:cBhvr>
                                      <p:rCtr x="0" y="34144"/>
                                    </p:animMotion>
                                  </p:childTnLst>
                                </p:cTn>
                              </p:par>
                              <p:par>
                                <p:cTn id="402" presetID="42" presetClass="path" presetSubtype="0" accel="50000" decel="50000" fill="hold" nodeType="withEffect">
                                  <p:stCondLst>
                                    <p:cond delay="0"/>
                                  </p:stCondLst>
                                  <p:childTnLst>
                                    <p:animMotion origin="layout" path="M -1.94444E-6 -3.7037E-6 L -1.94444E-6 0.68357 " pathEditMode="relative" rAng="0" ptsTypes="AA">
                                      <p:cBhvr>
                                        <p:cTn id="403" dur="1000" fill="hold"/>
                                        <p:tgtEl>
                                          <p:spTgt spid="284"/>
                                        </p:tgtEl>
                                        <p:attrNameLst>
                                          <p:attrName>ppt_x</p:attrName>
                                          <p:attrName>ppt_y</p:attrName>
                                        </p:attrNameLst>
                                      </p:cBhvr>
                                      <p:rCtr x="0" y="34167"/>
                                    </p:animMotion>
                                  </p:childTnLst>
                                </p:cTn>
                              </p:par>
                              <p:par>
                                <p:cTn id="404" presetID="42" presetClass="path" presetSubtype="0" accel="50000" decel="50000" fill="hold" nodeType="withEffect">
                                  <p:stCondLst>
                                    <p:cond delay="0"/>
                                  </p:stCondLst>
                                  <p:childTnLst>
                                    <p:animMotion origin="layout" path="M -2.5E-6 -3.7037E-6 L -2.5E-6 0.68496 " pathEditMode="relative" rAng="0" ptsTypes="AA">
                                      <p:cBhvr>
                                        <p:cTn id="405" dur="1000" fill="hold"/>
                                        <p:tgtEl>
                                          <p:spTgt spid="286"/>
                                        </p:tgtEl>
                                        <p:attrNameLst>
                                          <p:attrName>ppt_x</p:attrName>
                                          <p:attrName>ppt_y</p:attrName>
                                        </p:attrNameLst>
                                      </p:cBhvr>
                                      <p:rCtr x="0" y="34236"/>
                                    </p:animMotion>
                                  </p:childTnLst>
                                </p:cTn>
                              </p:par>
                            </p:childTnLst>
                          </p:cTn>
                        </p:par>
                      </p:childTnLst>
                    </p:cTn>
                  </p:par>
                  <p:par>
                    <p:cTn id="406" fill="hold">
                      <p:stCondLst>
                        <p:cond delay="indefinite"/>
                      </p:stCondLst>
                      <p:childTnLst>
                        <p:par>
                          <p:cTn id="407" fill="hold">
                            <p:stCondLst>
                              <p:cond delay="0"/>
                            </p:stCondLst>
                            <p:childTnLst>
                              <p:par>
                                <p:cTn id="408" presetID="10" presetClass="entr" presetSubtype="0" fill="hold" grpId="0" nodeType="clickEffect">
                                  <p:stCondLst>
                                    <p:cond delay="0"/>
                                  </p:stCondLst>
                                  <p:childTnLst>
                                    <p:set>
                                      <p:cBhvr>
                                        <p:cTn id="409" dur="1" fill="hold">
                                          <p:stCondLst>
                                            <p:cond delay="0"/>
                                          </p:stCondLst>
                                        </p:cTn>
                                        <p:tgtEl>
                                          <p:spTgt spid="48"/>
                                        </p:tgtEl>
                                        <p:attrNameLst>
                                          <p:attrName>style.visibility</p:attrName>
                                        </p:attrNameLst>
                                      </p:cBhvr>
                                      <p:to>
                                        <p:strVal val="visible"/>
                                      </p:to>
                                    </p:set>
                                    <p:animEffect transition="in" filter="fade">
                                      <p:cBhvr>
                                        <p:cTn id="410" dur="500"/>
                                        <p:tgtEl>
                                          <p:spTgt spid="48"/>
                                        </p:tgtEl>
                                      </p:cBhvr>
                                    </p:animEffect>
                                  </p:childTnLst>
                                </p:cTn>
                              </p:par>
                              <p:par>
                                <p:cTn id="411" presetID="10" presetClass="entr" presetSubtype="0" fill="hold" grpId="0" nodeType="withEffect">
                                  <p:stCondLst>
                                    <p:cond delay="0"/>
                                  </p:stCondLst>
                                  <p:childTnLst>
                                    <p:set>
                                      <p:cBhvr>
                                        <p:cTn id="412" dur="1" fill="hold">
                                          <p:stCondLst>
                                            <p:cond delay="0"/>
                                          </p:stCondLst>
                                        </p:cTn>
                                        <p:tgtEl>
                                          <p:spTgt spid="49"/>
                                        </p:tgtEl>
                                        <p:attrNameLst>
                                          <p:attrName>style.visibility</p:attrName>
                                        </p:attrNameLst>
                                      </p:cBhvr>
                                      <p:to>
                                        <p:strVal val="visible"/>
                                      </p:to>
                                    </p:set>
                                    <p:animEffect transition="in" filter="fade">
                                      <p:cBhvr>
                                        <p:cTn id="4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P spid="49" grpId="0" animBg="1"/>
      <p:bldP spid="111" grpId="0" animBg="1"/>
      <p:bldP spid="1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xmlns="" id="{2E2B5DAA-EF68-4151-B611-A5D52070B2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628"/>
          <a:stretch/>
        </p:blipFill>
        <p:spPr>
          <a:xfrm>
            <a:off x="5364088" y="2492896"/>
            <a:ext cx="2448272" cy="2560794"/>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1.4 Composition: 6–10 – step 5:1</a:t>
            </a:r>
          </a:p>
        </p:txBody>
      </p:sp>
      <p:pic>
        <p:nvPicPr>
          <p:cNvPr id="97" name="Picture 96">
            <a:extLst>
              <a:ext uri="{FF2B5EF4-FFF2-40B4-BE49-F238E27FC236}">
                <a16:creationId xmlns:a16="http://schemas.microsoft.com/office/drawing/2014/main" xmlns="" id="{EBAC1994-0533-4FC6-9736-F0B6857A6E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05096" y="1788563"/>
            <a:ext cx="3066904" cy="3280874"/>
          </a:xfrm>
          <a:prstGeom prst="rect">
            <a:avLst/>
          </a:prstGeom>
        </p:spPr>
      </p:pic>
      <p:pic>
        <p:nvPicPr>
          <p:cNvPr id="4" name="Picture 3">
            <a:extLst>
              <a:ext uri="{FF2B5EF4-FFF2-40B4-BE49-F238E27FC236}">
                <a16:creationId xmlns:a16="http://schemas.microsoft.com/office/drawing/2014/main" xmlns="" id="{0B19BC48-42FB-4DF7-93FD-B3DD0B9A59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44008" y="1788563"/>
            <a:ext cx="2989410" cy="3280874"/>
          </a:xfrm>
          <a:prstGeom prst="rect">
            <a:avLst/>
          </a:prstGeom>
        </p:spPr>
      </p:pic>
    </p:spTree>
    <p:extLst>
      <p:ext uri="{BB962C8B-B14F-4D97-AF65-F5344CB8AC3E}">
        <p14:creationId xmlns:p14="http://schemas.microsoft.com/office/powerpoint/2010/main" val="41102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8"/>
                                        </p:tgtEl>
                                      </p:cBhvr>
                                    </p:animEffect>
                                    <p:set>
                                      <p:cBhvr>
                                        <p:cTn id="7" dur="1" fill="hold">
                                          <p:stCondLst>
                                            <p:cond delay="499"/>
                                          </p:stCondLst>
                                        </p:cTn>
                                        <p:tgtEl>
                                          <p:spTgt spid="9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150C9487-BCF8-4675-84F6-8FE01DA4BDA8}"/>
              </a:ext>
            </a:extLst>
          </p:cNvPr>
          <p:cNvCxnSpPr>
            <a:cxnSpLocks/>
          </p:cNvCxnSpPr>
          <p:nvPr/>
        </p:nvCxnSpPr>
        <p:spPr bwMode="auto">
          <a:xfrm flipV="1">
            <a:off x="4644008" y="1530000"/>
            <a:ext cx="0" cy="2452183"/>
          </a:xfrm>
          <a:prstGeom prst="line">
            <a:avLst/>
          </a:prstGeom>
          <a:ln w="50800" cap="flat" cmpd="sng" algn="ctr">
            <a:solidFill>
              <a:srgbClr val="FF33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xmlns="" id="{7B704BF1-78C3-48DF-AA57-63B8337AD7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7849" y="756612"/>
            <a:ext cx="2368301" cy="5696724"/>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1.4 Composition: 6–10 – step 5:1</a:t>
            </a:r>
          </a:p>
        </p:txBody>
      </p:sp>
      <p:pic>
        <p:nvPicPr>
          <p:cNvPr id="8" name="Picture 7">
            <a:extLst>
              <a:ext uri="{FF2B5EF4-FFF2-40B4-BE49-F238E27FC236}">
                <a16:creationId xmlns:a16="http://schemas.microsoft.com/office/drawing/2014/main" xmlns="" id="{07C19B26-E30E-41D0-B589-985C82BBFD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742125"/>
            <a:ext cx="234696" cy="438913"/>
          </a:xfrm>
          <a:prstGeom prst="rect">
            <a:avLst/>
          </a:prstGeom>
        </p:spPr>
      </p:pic>
      <p:sp>
        <p:nvSpPr>
          <p:cNvPr id="10" name="Right Brace 9">
            <a:extLst>
              <a:ext uri="{FF2B5EF4-FFF2-40B4-BE49-F238E27FC236}">
                <a16:creationId xmlns:a16="http://schemas.microsoft.com/office/drawing/2014/main" xmlns="" id="{35BC8D94-AEDC-455A-A20A-5C22F14CD1DA}"/>
              </a:ext>
            </a:extLst>
          </p:cNvPr>
          <p:cNvSpPr/>
          <p:nvPr/>
        </p:nvSpPr>
        <p:spPr bwMode="auto">
          <a:xfrm>
            <a:off x="5581104" y="1516742"/>
            <a:ext cx="503064" cy="2452183"/>
          </a:xfrm>
          <a:prstGeom prst="rightBrac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Myriad Pro"/>
            </a:endParaRPr>
          </a:p>
        </p:txBody>
      </p:sp>
      <p:sp>
        <p:nvSpPr>
          <p:cNvPr id="11" name="TextBox 10">
            <a:extLst>
              <a:ext uri="{FF2B5EF4-FFF2-40B4-BE49-F238E27FC236}">
                <a16:creationId xmlns:a16="http://schemas.microsoft.com/office/drawing/2014/main" xmlns="" id="{8212A635-0BB2-4F75-97A8-779DE28CEDBC}"/>
              </a:ext>
            </a:extLst>
          </p:cNvPr>
          <p:cNvSpPr txBox="1"/>
          <p:nvPr/>
        </p:nvSpPr>
        <p:spPr bwMode="auto">
          <a:xfrm>
            <a:off x="6228183" y="2524854"/>
            <a:ext cx="115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 cm</a:t>
            </a:r>
          </a:p>
        </p:txBody>
      </p:sp>
    </p:spTree>
    <p:extLst>
      <p:ext uri="{BB962C8B-B14F-4D97-AF65-F5344CB8AC3E}">
        <p14:creationId xmlns:p14="http://schemas.microsoft.com/office/powerpoint/2010/main" val="20933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3.7037E-6 L 2.77778E-6 -0.35625 " pathEditMode="relative" rAng="0" ptsTypes="AA">
                                      <p:cBhvr>
                                        <p:cTn id="6" dur="2000" fill="hold"/>
                                        <p:tgtEl>
                                          <p:spTgt spid="8"/>
                                        </p:tgtEl>
                                        <p:attrNameLst>
                                          <p:attrName>ppt_x</p:attrName>
                                          <p:attrName>ppt_y</p:attrName>
                                        </p:attrNameLst>
                                      </p:cBhvr>
                                      <p:rCtr x="0" y="-17824"/>
                                    </p:animMotion>
                                  </p:childTnLst>
                                </p:cTn>
                              </p:par>
                              <p:par>
                                <p:cTn id="7" presetID="22" presetClass="entr" presetSubtype="4" fill="hold" nodeType="withEffect">
                                  <p:stCondLst>
                                    <p:cond delay="10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16BEAB21-71EF-425C-B773-43BB4E11C8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0"/>
          <a:stretch/>
        </p:blipFill>
        <p:spPr>
          <a:xfrm flipH="1">
            <a:off x="2195736" y="738331"/>
            <a:ext cx="6163888" cy="1008112"/>
          </a:xfrm>
          <a:prstGeom prst="rect">
            <a:avLst/>
          </a:prstGeom>
        </p:spPr>
      </p:pic>
      <p:sp>
        <p:nvSpPr>
          <p:cNvPr id="2" name="Text Placeholder 1"/>
          <p:cNvSpPr>
            <a:spLocks noGrp="1"/>
          </p:cNvSpPr>
          <p:nvPr>
            <p:ph type="body" sz="quarter" idx="11"/>
          </p:nvPr>
        </p:nvSpPr>
        <p:spPr/>
        <p:txBody>
          <a:bodyPr/>
          <a:lstStyle/>
          <a:p>
            <a:r>
              <a:rPr lang="en-GB" dirty="0"/>
              <a:t>1.4 Composition: 6–10 – step 1:2</a:t>
            </a:r>
          </a:p>
        </p:txBody>
      </p:sp>
      <p:sp>
        <p:nvSpPr>
          <p:cNvPr id="6" name="Rectangle 5">
            <a:extLst>
              <a:ext uri="{FF2B5EF4-FFF2-40B4-BE49-F238E27FC236}">
                <a16:creationId xmlns:a16="http://schemas.microsoft.com/office/drawing/2014/main" xmlns="" id="{5BF6DAB1-610E-4EC1-BF30-363CAB4DB52F}"/>
              </a:ext>
            </a:extLst>
          </p:cNvPr>
          <p:cNvSpPr/>
          <p:nvPr/>
        </p:nvSpPr>
        <p:spPr bwMode="auto">
          <a:xfrm>
            <a:off x="1835696" y="1807200"/>
            <a:ext cx="1368152" cy="4571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xmlns="" id="{B720FF6C-4384-4CBF-9071-37C52128D3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94000" y="1807200"/>
            <a:ext cx="6135088" cy="469672"/>
          </a:xfrm>
          <a:prstGeom prst="rect">
            <a:avLst/>
          </a:prstGeom>
        </p:spPr>
      </p:pic>
      <p:pic>
        <p:nvPicPr>
          <p:cNvPr id="8" name="Picture 7">
            <a:extLst>
              <a:ext uri="{FF2B5EF4-FFF2-40B4-BE49-F238E27FC236}">
                <a16:creationId xmlns:a16="http://schemas.microsoft.com/office/drawing/2014/main" xmlns="" id="{16BEAB21-71EF-425C-B773-43BB4E11C8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0"/>
          <a:stretch/>
        </p:blipFill>
        <p:spPr>
          <a:xfrm>
            <a:off x="1475656" y="2276872"/>
            <a:ext cx="6163888" cy="1008112"/>
          </a:xfrm>
          <a:prstGeom prst="rect">
            <a:avLst/>
          </a:prstGeom>
        </p:spPr>
      </p:pic>
      <p:sp>
        <p:nvSpPr>
          <p:cNvPr id="10" name="Rectangle 9">
            <a:extLst>
              <a:ext uri="{FF2B5EF4-FFF2-40B4-BE49-F238E27FC236}">
                <a16:creationId xmlns:a16="http://schemas.microsoft.com/office/drawing/2014/main" xmlns="" id="{11CF827A-8F3B-40BA-AD37-164C8EB8B93D}"/>
              </a:ext>
            </a:extLst>
          </p:cNvPr>
          <p:cNvSpPr/>
          <p:nvPr/>
        </p:nvSpPr>
        <p:spPr bwMode="auto">
          <a:xfrm>
            <a:off x="2411760" y="3140968"/>
            <a:ext cx="792088" cy="2880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xmlns="" id="{4DB5824B-D552-4D1B-9924-04BCFDE8C8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75656" y="3262482"/>
            <a:ext cx="5544616" cy="742581"/>
          </a:xfrm>
          <a:prstGeom prst="rect">
            <a:avLst/>
          </a:prstGeom>
        </p:spPr>
      </p:pic>
      <p:pic>
        <p:nvPicPr>
          <p:cNvPr id="12" name="Picture 11">
            <a:extLst>
              <a:ext uri="{FF2B5EF4-FFF2-40B4-BE49-F238E27FC236}">
                <a16:creationId xmlns:a16="http://schemas.microsoft.com/office/drawing/2014/main" xmlns="" id="{FA1E9FDD-A21D-43EF-9992-D527BB5E3D5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75656" y="4005063"/>
            <a:ext cx="4968552" cy="720081"/>
          </a:xfrm>
          <a:prstGeom prst="rect">
            <a:avLst/>
          </a:prstGeom>
        </p:spPr>
      </p:pic>
      <p:pic>
        <p:nvPicPr>
          <p:cNvPr id="13" name="Picture 12">
            <a:extLst>
              <a:ext uri="{FF2B5EF4-FFF2-40B4-BE49-F238E27FC236}">
                <a16:creationId xmlns:a16="http://schemas.microsoft.com/office/drawing/2014/main" xmlns="" id="{1D82A23D-893E-406D-9664-F54D3B80205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108"/>
          <a:stretch/>
        </p:blipFill>
        <p:spPr>
          <a:xfrm>
            <a:off x="2699792" y="4725142"/>
            <a:ext cx="5112568" cy="720081"/>
          </a:xfrm>
          <a:prstGeom prst="rect">
            <a:avLst/>
          </a:prstGeom>
        </p:spPr>
      </p:pic>
      <p:sp>
        <p:nvSpPr>
          <p:cNvPr id="14" name="Rectangle 13">
            <a:extLst>
              <a:ext uri="{FF2B5EF4-FFF2-40B4-BE49-F238E27FC236}">
                <a16:creationId xmlns:a16="http://schemas.microsoft.com/office/drawing/2014/main" xmlns="" id="{AF35C015-2A91-4A52-88FE-D59E484F6D1B}"/>
              </a:ext>
            </a:extLst>
          </p:cNvPr>
          <p:cNvSpPr/>
          <p:nvPr/>
        </p:nvSpPr>
        <p:spPr bwMode="auto">
          <a:xfrm>
            <a:off x="6228184" y="5399505"/>
            <a:ext cx="432048" cy="18973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xmlns="" id="{6AEE16AD-5E1B-4311-9FDA-50A5800A5D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9014"/>
          <a:stretch/>
        </p:blipFill>
        <p:spPr>
          <a:xfrm>
            <a:off x="1835696" y="5399505"/>
            <a:ext cx="4968552" cy="765796"/>
          </a:xfrm>
          <a:prstGeom prst="rect">
            <a:avLst/>
          </a:prstGeom>
        </p:spPr>
      </p:pic>
      <p:sp>
        <p:nvSpPr>
          <p:cNvPr id="18" name="Rectangle 17"/>
          <p:cNvSpPr/>
          <p:nvPr/>
        </p:nvSpPr>
        <p:spPr bwMode="auto">
          <a:xfrm>
            <a:off x="6732240" y="1350079"/>
            <a:ext cx="907303" cy="78277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7806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7"/>
                                        </p:tgtEl>
                                      </p:cBhvr>
                                    </p:animEffect>
                                    <p:animScale>
                                      <p:cBhvr>
                                        <p:cTn id="7" dur="500" autoRev="1" fill="hold"/>
                                        <p:tgtEl>
                                          <p:spTgt spid="17"/>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7"/>
                                        </p:tgtEl>
                                      </p:cBhvr>
                                    </p:animEffect>
                                    <p:animScale>
                                      <p:cBhvr>
                                        <p:cTn id="11" dur="500" autoRev="1" fill="hold"/>
                                        <p:tgtEl>
                                          <p:spTgt spid="7"/>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8"/>
                                        </p:tgtEl>
                                      </p:cBhvr>
                                    </p:animEffect>
                                    <p:animScale>
                                      <p:cBhvr>
                                        <p:cTn id="15" dur="500" autoRev="1" fill="hold"/>
                                        <p:tgtEl>
                                          <p:spTgt spid="8"/>
                                        </p:tgtEl>
                                      </p:cBhvr>
                                      <p:by x="105000" y="105000"/>
                                    </p:animScale>
                                  </p:childTnLst>
                                </p:cTn>
                              </p:par>
                            </p:childTnLst>
                          </p:cTn>
                        </p:par>
                        <p:par>
                          <p:cTn id="16" fill="hold">
                            <p:stCondLst>
                              <p:cond delay="3000"/>
                            </p:stCondLst>
                            <p:childTnLst>
                              <p:par>
                                <p:cTn id="17" presetID="26" presetClass="emph" presetSubtype="0" fill="hold" nodeType="afterEffect">
                                  <p:stCondLst>
                                    <p:cond delay="0"/>
                                  </p:stCondLst>
                                  <p:childTnLst>
                                    <p:animEffect transition="out" filter="fade">
                                      <p:cBhvr>
                                        <p:cTn id="18" dur="1000" tmFilter="0, 0; .2, .5; .8, .5; 1, 0"/>
                                        <p:tgtEl>
                                          <p:spTgt spid="11"/>
                                        </p:tgtEl>
                                      </p:cBhvr>
                                    </p:animEffect>
                                    <p:animScale>
                                      <p:cBhvr>
                                        <p:cTn id="19" dur="500" autoRev="1" fill="hold"/>
                                        <p:tgtEl>
                                          <p:spTgt spid="11"/>
                                        </p:tgtEl>
                                      </p:cBhvr>
                                      <p:by x="105000" y="105000"/>
                                    </p:animScale>
                                  </p:childTnLst>
                                </p:cTn>
                              </p:par>
                            </p:childTnLst>
                          </p:cTn>
                        </p:par>
                        <p:par>
                          <p:cTn id="20" fill="hold">
                            <p:stCondLst>
                              <p:cond delay="4000"/>
                            </p:stCondLst>
                            <p:childTnLst>
                              <p:par>
                                <p:cTn id="21" presetID="26" presetClass="emph" presetSubtype="0" fill="hold" nodeType="afterEffect">
                                  <p:stCondLst>
                                    <p:cond delay="0"/>
                                  </p:stCondLst>
                                  <p:childTnLst>
                                    <p:animEffect transition="out" filter="fade">
                                      <p:cBhvr>
                                        <p:cTn id="22" dur="1000" tmFilter="0, 0; .2, .5; .8, .5; 1, 0"/>
                                        <p:tgtEl>
                                          <p:spTgt spid="12"/>
                                        </p:tgtEl>
                                      </p:cBhvr>
                                    </p:animEffect>
                                    <p:animScale>
                                      <p:cBhvr>
                                        <p:cTn id="23" dur="500" autoRev="1" fill="hold"/>
                                        <p:tgtEl>
                                          <p:spTgt spid="12"/>
                                        </p:tgtEl>
                                      </p:cBhvr>
                                      <p:by x="105000" y="105000"/>
                                    </p:animScale>
                                  </p:childTnLst>
                                </p:cTn>
                              </p:par>
                            </p:childTnLst>
                          </p:cTn>
                        </p:par>
                        <p:par>
                          <p:cTn id="24" fill="hold">
                            <p:stCondLst>
                              <p:cond delay="5000"/>
                            </p:stCondLst>
                            <p:childTnLst>
                              <p:par>
                                <p:cTn id="25" presetID="26" presetClass="emph" presetSubtype="0" fill="hold" nodeType="afterEffect">
                                  <p:stCondLst>
                                    <p:cond delay="0"/>
                                  </p:stCondLst>
                                  <p:childTnLst>
                                    <p:animEffect transition="out" filter="fade">
                                      <p:cBhvr>
                                        <p:cTn id="26" dur="1000" tmFilter="0, 0; .2, .5; .8, .5; 1, 0"/>
                                        <p:tgtEl>
                                          <p:spTgt spid="13"/>
                                        </p:tgtEl>
                                      </p:cBhvr>
                                    </p:animEffect>
                                    <p:animScale>
                                      <p:cBhvr>
                                        <p:cTn id="27" dur="500" autoRev="1" fill="hold"/>
                                        <p:tgtEl>
                                          <p:spTgt spid="13"/>
                                        </p:tgtEl>
                                      </p:cBhvr>
                                      <p:by x="105000" y="105000"/>
                                    </p:animScale>
                                  </p:childTnLst>
                                </p:cTn>
                              </p:par>
                            </p:childTnLst>
                          </p:cTn>
                        </p:par>
                        <p:par>
                          <p:cTn id="28" fill="hold">
                            <p:stCondLst>
                              <p:cond delay="6000"/>
                            </p:stCondLst>
                            <p:childTnLst>
                              <p:par>
                                <p:cTn id="29" presetID="26" presetClass="emph" presetSubtype="0" fill="hold" nodeType="afterEffect">
                                  <p:stCondLst>
                                    <p:cond delay="0"/>
                                  </p:stCondLst>
                                  <p:childTnLst>
                                    <p:animEffect transition="out" filter="fade">
                                      <p:cBhvr>
                                        <p:cTn id="30" dur="1000" tmFilter="0, 0; .2, .5; .8, .5; 1, 0"/>
                                        <p:tgtEl>
                                          <p:spTgt spid="15"/>
                                        </p:tgtEl>
                                      </p:cBhvr>
                                    </p:animEffect>
                                    <p:animScale>
                                      <p:cBhvr>
                                        <p:cTn id="31" dur="500" autoRev="1" fill="hold"/>
                                        <p:tgtEl>
                                          <p:spTgt spid="15"/>
                                        </p:tgtEl>
                                      </p:cBhvr>
                                      <p:by x="105000" y="105000"/>
                                    </p:animScale>
                                  </p:childTnLst>
                                </p:cTn>
                              </p:par>
                            </p:childTnLst>
                          </p:cTn>
                        </p:par>
                        <p:par>
                          <p:cTn id="32" fill="hold">
                            <p:stCondLst>
                              <p:cond delay="7000"/>
                            </p:stCondLst>
                            <p:childTnLst>
                              <p:par>
                                <p:cTn id="33" presetID="26" presetClass="emph" presetSubtype="0" fill="hold" nodeType="afterEffect">
                                  <p:stCondLst>
                                    <p:cond delay="0"/>
                                  </p:stCondLst>
                                  <p:childTnLst>
                                    <p:animEffect transition="out" filter="fade">
                                      <p:cBhvr>
                                        <p:cTn id="34" dur="1000" tmFilter="0, 0; .2, .5; .8, .5; 1, 0"/>
                                        <p:tgtEl>
                                          <p:spTgt spid="7"/>
                                        </p:tgtEl>
                                      </p:cBhvr>
                                    </p:animEffect>
                                    <p:animScale>
                                      <p:cBhvr>
                                        <p:cTn id="35" dur="500" autoRev="1" fill="hold"/>
                                        <p:tgtEl>
                                          <p:spTgt spid="7"/>
                                        </p:tgtEl>
                                      </p:cBhvr>
                                      <p:by x="105000" y="105000"/>
                                    </p:animScale>
                                  </p:childTnLst>
                                </p:cTn>
                              </p:par>
                              <p:par>
                                <p:cTn id="36" presetID="26" presetClass="emph" presetSubtype="0" fill="hold" nodeType="withEffect">
                                  <p:stCondLst>
                                    <p:cond delay="0"/>
                                  </p:stCondLst>
                                  <p:childTnLst>
                                    <p:animEffect transition="out" filter="fade">
                                      <p:cBhvr>
                                        <p:cTn id="37" dur="1000" tmFilter="0, 0; .2, .5; .8, .5; 1, 0"/>
                                        <p:tgtEl>
                                          <p:spTgt spid="8"/>
                                        </p:tgtEl>
                                      </p:cBhvr>
                                    </p:animEffect>
                                    <p:animScale>
                                      <p:cBhvr>
                                        <p:cTn id="38" dur="500" autoRev="1" fill="hold"/>
                                        <p:tgtEl>
                                          <p:spTgt spid="8"/>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11"/>
                                        </p:tgtEl>
                                      </p:cBhvr>
                                    </p:animEffect>
                                    <p:animScale>
                                      <p:cBhvr>
                                        <p:cTn id="41" dur="500" autoRev="1" fill="hold"/>
                                        <p:tgtEl>
                                          <p:spTgt spid="11"/>
                                        </p:tgtEl>
                                      </p:cBhvr>
                                      <p:by x="105000" y="105000"/>
                                    </p:animScale>
                                  </p:childTnLst>
                                </p:cTn>
                              </p:par>
                              <p:par>
                                <p:cTn id="42" presetID="26" presetClass="emph" presetSubtype="0" fill="hold" nodeType="withEffect">
                                  <p:stCondLst>
                                    <p:cond delay="0"/>
                                  </p:stCondLst>
                                  <p:childTnLst>
                                    <p:animEffect transition="out" filter="fade">
                                      <p:cBhvr>
                                        <p:cTn id="43" dur="1000" tmFilter="0, 0; .2, .5; .8, .5; 1, 0"/>
                                        <p:tgtEl>
                                          <p:spTgt spid="12"/>
                                        </p:tgtEl>
                                      </p:cBhvr>
                                    </p:animEffect>
                                    <p:animScale>
                                      <p:cBhvr>
                                        <p:cTn id="44" dur="500" autoRev="1" fill="hold"/>
                                        <p:tgtEl>
                                          <p:spTgt spid="12"/>
                                        </p:tgtEl>
                                      </p:cBhvr>
                                      <p:by x="105000" y="105000"/>
                                    </p:animScale>
                                  </p:childTnLst>
                                </p:cTn>
                              </p:par>
                              <p:par>
                                <p:cTn id="45" presetID="26" presetClass="emph" presetSubtype="0" fill="hold" nodeType="withEffect">
                                  <p:stCondLst>
                                    <p:cond delay="0"/>
                                  </p:stCondLst>
                                  <p:childTnLst>
                                    <p:animEffect transition="out" filter="fade">
                                      <p:cBhvr>
                                        <p:cTn id="46" dur="1000" tmFilter="0, 0; .2, .5; .8, .5; 1, 0"/>
                                        <p:tgtEl>
                                          <p:spTgt spid="13"/>
                                        </p:tgtEl>
                                      </p:cBhvr>
                                    </p:animEffect>
                                    <p:animScale>
                                      <p:cBhvr>
                                        <p:cTn id="47" dur="500" autoRev="1" fill="hold"/>
                                        <p:tgtEl>
                                          <p:spTgt spid="13"/>
                                        </p:tgtEl>
                                      </p:cBhvr>
                                      <p:by x="105000" y="105000"/>
                                    </p:animScale>
                                  </p:childTnLst>
                                </p:cTn>
                              </p:par>
                              <p:par>
                                <p:cTn id="48" presetID="26" presetClass="emph" presetSubtype="0" fill="hold" nodeType="withEffect">
                                  <p:stCondLst>
                                    <p:cond delay="0"/>
                                  </p:stCondLst>
                                  <p:childTnLst>
                                    <p:animEffect transition="out" filter="fade">
                                      <p:cBhvr>
                                        <p:cTn id="49" dur="1000" tmFilter="0, 0; .2, .5; .8, .5; 1, 0"/>
                                        <p:tgtEl>
                                          <p:spTgt spid="15"/>
                                        </p:tgtEl>
                                      </p:cBhvr>
                                    </p:animEffect>
                                    <p:animScale>
                                      <p:cBhvr>
                                        <p:cTn id="50" dur="500" autoRev="1" fill="hold"/>
                                        <p:tgtEl>
                                          <p:spTgt spid="15"/>
                                        </p:tgtEl>
                                      </p:cBhvr>
                                      <p:by x="105000" y="105000"/>
                                    </p:animScale>
                                  </p:childTnLst>
                                </p:cTn>
                              </p:par>
                              <p:par>
                                <p:cTn id="51" presetID="26" presetClass="emph" presetSubtype="0" fill="hold" grpId="0" nodeType="withEffect">
                                  <p:stCondLst>
                                    <p:cond delay="0"/>
                                  </p:stCondLst>
                                  <p:childTnLst>
                                    <p:animEffect transition="out" filter="fade">
                                      <p:cBhvr>
                                        <p:cTn id="52" dur="1000" tmFilter="0, 0; .2, .5; .8, .5; 1, 0"/>
                                        <p:tgtEl>
                                          <p:spTgt spid="6"/>
                                        </p:tgtEl>
                                      </p:cBhvr>
                                    </p:animEffect>
                                    <p:animScale>
                                      <p:cBhvr>
                                        <p:cTn id="53" dur="500" autoRev="1" fill="hold"/>
                                        <p:tgtEl>
                                          <p:spTgt spid="6"/>
                                        </p:tgtEl>
                                      </p:cBhvr>
                                      <p:by x="105000" y="105000"/>
                                    </p:animScale>
                                  </p:childTnLst>
                                </p:cTn>
                              </p:par>
                              <p:par>
                                <p:cTn id="54" presetID="26" presetClass="emph" presetSubtype="0" fill="hold" grpId="0" nodeType="withEffect">
                                  <p:stCondLst>
                                    <p:cond delay="0"/>
                                  </p:stCondLst>
                                  <p:childTnLst>
                                    <p:animEffect transition="out" filter="fade">
                                      <p:cBhvr>
                                        <p:cTn id="55" dur="1000" tmFilter="0, 0; .2, .5; .8, .5; 1, 0"/>
                                        <p:tgtEl>
                                          <p:spTgt spid="10"/>
                                        </p:tgtEl>
                                      </p:cBhvr>
                                    </p:animEffect>
                                    <p:animScale>
                                      <p:cBhvr>
                                        <p:cTn id="56" dur="500" autoRev="1" fill="hold"/>
                                        <p:tgtEl>
                                          <p:spTgt spid="10"/>
                                        </p:tgtEl>
                                      </p:cBhvr>
                                      <p:by x="105000" y="105000"/>
                                    </p:animScale>
                                  </p:childTnLst>
                                </p:cTn>
                              </p:par>
                              <p:par>
                                <p:cTn id="57" presetID="26" presetClass="emph" presetSubtype="0" fill="hold" grpId="0" nodeType="withEffect">
                                  <p:stCondLst>
                                    <p:cond delay="0"/>
                                  </p:stCondLst>
                                  <p:childTnLst>
                                    <p:animEffect transition="out" filter="fade">
                                      <p:cBhvr>
                                        <p:cTn id="58" dur="1000" tmFilter="0, 0; .2, .5; .8, .5; 1, 0"/>
                                        <p:tgtEl>
                                          <p:spTgt spid="14"/>
                                        </p:tgtEl>
                                      </p:cBhvr>
                                    </p:animEffect>
                                    <p:animScale>
                                      <p:cBhvr>
                                        <p:cTn id="59" dur="500" autoRev="1" fill="hold"/>
                                        <p:tgtEl>
                                          <p:spTgt spid="14"/>
                                        </p:tgtEl>
                                      </p:cBhvr>
                                      <p:by x="105000" y="105000"/>
                                    </p:animScale>
                                  </p:childTnLst>
                                </p:cTn>
                              </p:par>
                              <p:par>
                                <p:cTn id="60" presetID="26" presetClass="emph" presetSubtype="0" fill="hold" nodeType="withEffect">
                                  <p:stCondLst>
                                    <p:cond delay="0"/>
                                  </p:stCondLst>
                                  <p:childTnLst>
                                    <p:animEffect transition="out" filter="fade">
                                      <p:cBhvr>
                                        <p:cTn id="61" dur="1000" tmFilter="0, 0; .2, .5; .8, .5; 1, 0"/>
                                        <p:tgtEl>
                                          <p:spTgt spid="17"/>
                                        </p:tgtEl>
                                      </p:cBhvr>
                                    </p:animEffect>
                                    <p:animScale>
                                      <p:cBhvr>
                                        <p:cTn id="62"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1:2</a:t>
            </a:r>
          </a:p>
        </p:txBody>
      </p:sp>
      <p:pic>
        <p:nvPicPr>
          <p:cNvPr id="4" name="Picture 3">
            <a:extLst>
              <a:ext uri="{FF2B5EF4-FFF2-40B4-BE49-F238E27FC236}">
                <a16:creationId xmlns:a16="http://schemas.microsoft.com/office/drawing/2014/main" xmlns="" id="{36AD3807-0438-43FF-8A0A-B2B4986B3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30" y="1151411"/>
            <a:ext cx="2711741" cy="3933773"/>
          </a:xfrm>
          <a:prstGeom prst="rect">
            <a:avLst/>
          </a:prstGeom>
        </p:spPr>
      </p:pic>
      <p:sp>
        <p:nvSpPr>
          <p:cNvPr id="16" name="TextBox 15">
            <a:extLst>
              <a:ext uri="{FF2B5EF4-FFF2-40B4-BE49-F238E27FC236}">
                <a16:creationId xmlns:a16="http://schemas.microsoft.com/office/drawing/2014/main" xmlns="" id="{DCA1E0CD-61C3-40AA-A72B-95BFAF1E5FE1}"/>
              </a:ext>
            </a:extLst>
          </p:cNvPr>
          <p:cNvSpPr txBox="1"/>
          <p:nvPr/>
        </p:nvSpPr>
        <p:spPr bwMode="auto">
          <a:xfrm>
            <a:off x="4391980" y="530120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8</a:t>
            </a:r>
          </a:p>
        </p:txBody>
      </p:sp>
      <p:sp>
        <p:nvSpPr>
          <p:cNvPr id="17" name="TextBox 16">
            <a:extLst>
              <a:ext uri="{FF2B5EF4-FFF2-40B4-BE49-F238E27FC236}">
                <a16:creationId xmlns:a16="http://schemas.microsoft.com/office/drawing/2014/main" xmlns="" id="{0D757A08-9147-470E-9A54-22DD79FE27C0}"/>
              </a:ext>
            </a:extLst>
          </p:cNvPr>
          <p:cNvSpPr txBox="1"/>
          <p:nvPr/>
        </p:nvSpPr>
        <p:spPr bwMode="auto">
          <a:xfrm>
            <a:off x="4103948" y="5775647"/>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a:t>
            </a:r>
          </a:p>
        </p:txBody>
      </p:sp>
    </p:spTree>
    <p:extLst>
      <p:ext uri="{BB962C8B-B14F-4D97-AF65-F5344CB8AC3E}">
        <p14:creationId xmlns:p14="http://schemas.microsoft.com/office/powerpoint/2010/main" val="356799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BC41888-4187-4079-A533-AFACFD17F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30" y="1268760"/>
            <a:ext cx="2711741" cy="3631174"/>
          </a:xfrm>
          <a:prstGeom prst="rect">
            <a:avLst/>
          </a:prstGeom>
        </p:spPr>
      </p:pic>
      <p:sp>
        <p:nvSpPr>
          <p:cNvPr id="2" name="Text Placeholder 1"/>
          <p:cNvSpPr>
            <a:spLocks noGrp="1"/>
          </p:cNvSpPr>
          <p:nvPr>
            <p:ph type="body" sz="quarter" idx="11"/>
          </p:nvPr>
        </p:nvSpPr>
        <p:spPr/>
        <p:txBody>
          <a:bodyPr/>
          <a:lstStyle/>
          <a:p>
            <a:r>
              <a:rPr lang="en-GB" dirty="0"/>
              <a:t>1.4 Composition: 6–10 – step 1:2</a:t>
            </a:r>
          </a:p>
        </p:txBody>
      </p:sp>
      <p:sp>
        <p:nvSpPr>
          <p:cNvPr id="16" name="TextBox 15">
            <a:extLst>
              <a:ext uri="{FF2B5EF4-FFF2-40B4-BE49-F238E27FC236}">
                <a16:creationId xmlns:a16="http://schemas.microsoft.com/office/drawing/2014/main" xmlns="" id="{DCA1E0CD-61C3-40AA-A72B-95BFAF1E5FE1}"/>
              </a:ext>
            </a:extLst>
          </p:cNvPr>
          <p:cNvSpPr txBox="1"/>
          <p:nvPr/>
        </p:nvSpPr>
        <p:spPr bwMode="auto">
          <a:xfrm>
            <a:off x="4391980" y="530120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a:t>
            </a:r>
          </a:p>
        </p:txBody>
      </p:sp>
      <p:sp>
        <p:nvSpPr>
          <p:cNvPr id="17" name="TextBox 16">
            <a:extLst>
              <a:ext uri="{FF2B5EF4-FFF2-40B4-BE49-F238E27FC236}">
                <a16:creationId xmlns:a16="http://schemas.microsoft.com/office/drawing/2014/main" xmlns="" id="{0D757A08-9147-470E-9A54-22DD79FE27C0}"/>
              </a:ext>
            </a:extLst>
          </p:cNvPr>
          <p:cNvSpPr txBox="1"/>
          <p:nvPr/>
        </p:nvSpPr>
        <p:spPr bwMode="auto">
          <a:xfrm>
            <a:off x="4103948" y="5775647"/>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a:t>
            </a:r>
          </a:p>
        </p:txBody>
      </p:sp>
    </p:spTree>
    <p:extLst>
      <p:ext uri="{BB962C8B-B14F-4D97-AF65-F5344CB8AC3E}">
        <p14:creationId xmlns:p14="http://schemas.microsoft.com/office/powerpoint/2010/main" val="29987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1:2</a:t>
            </a:r>
          </a:p>
        </p:txBody>
      </p:sp>
      <p:sp>
        <p:nvSpPr>
          <p:cNvPr id="16" name="TextBox 15">
            <a:extLst>
              <a:ext uri="{FF2B5EF4-FFF2-40B4-BE49-F238E27FC236}">
                <a16:creationId xmlns:a16="http://schemas.microsoft.com/office/drawing/2014/main" xmlns="" id="{DCA1E0CD-61C3-40AA-A72B-95BFAF1E5FE1}"/>
              </a:ext>
            </a:extLst>
          </p:cNvPr>
          <p:cNvSpPr txBox="1"/>
          <p:nvPr/>
        </p:nvSpPr>
        <p:spPr bwMode="auto">
          <a:xfrm>
            <a:off x="4391980" y="530120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9</a:t>
            </a:r>
          </a:p>
        </p:txBody>
      </p:sp>
      <p:sp>
        <p:nvSpPr>
          <p:cNvPr id="17" name="TextBox 16">
            <a:extLst>
              <a:ext uri="{FF2B5EF4-FFF2-40B4-BE49-F238E27FC236}">
                <a16:creationId xmlns:a16="http://schemas.microsoft.com/office/drawing/2014/main" xmlns="" id="{0D757A08-9147-470E-9A54-22DD79FE27C0}"/>
              </a:ext>
            </a:extLst>
          </p:cNvPr>
          <p:cNvSpPr txBox="1"/>
          <p:nvPr/>
        </p:nvSpPr>
        <p:spPr bwMode="auto">
          <a:xfrm>
            <a:off x="4103948" y="5775647"/>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nine</a:t>
            </a:r>
          </a:p>
        </p:txBody>
      </p:sp>
      <p:pic>
        <p:nvPicPr>
          <p:cNvPr id="8" name="Picture 7">
            <a:extLst>
              <a:ext uri="{FF2B5EF4-FFF2-40B4-BE49-F238E27FC236}">
                <a16:creationId xmlns:a16="http://schemas.microsoft.com/office/drawing/2014/main" xmlns="" id="{35F53947-71ED-4DCD-BC13-4048B2CFE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30" y="1628800"/>
            <a:ext cx="2711741" cy="2979424"/>
          </a:xfrm>
          <a:prstGeom prst="rect">
            <a:avLst/>
          </a:prstGeom>
        </p:spPr>
      </p:pic>
    </p:spTree>
    <p:extLst>
      <p:ext uri="{BB962C8B-B14F-4D97-AF65-F5344CB8AC3E}">
        <p14:creationId xmlns:p14="http://schemas.microsoft.com/office/powerpoint/2010/main" val="7998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5CA218AA91A342B58C0B6FC7D07AF4" ma:contentTypeVersion="0" ma:contentTypeDescription="Create a new document." ma:contentTypeScope="" ma:versionID="5b7866326335da5b77b36b4b59ddb2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54F594-175D-48EF-893C-C652A355FA2A}">
  <ds:schemaRefs>
    <ds:schemaRef ds:uri="http://schemas.microsoft.com/sharepoint/v3/contenttype/forms"/>
  </ds:schemaRefs>
</ds:datastoreItem>
</file>

<file path=customXml/itemProps2.xml><?xml version="1.0" encoding="utf-8"?>
<ds:datastoreItem xmlns:ds="http://schemas.openxmlformats.org/officeDocument/2006/customXml" ds:itemID="{33AE8536-3E91-4F7E-BC66-ECBC846F5903}">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3FADFC2-BE4A-48E7-ADEA-14DB4E517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Mastery PD PowerPoint V4.2</Template>
  <TotalTime>19734</TotalTime>
  <Words>582</Words>
  <Application>Microsoft Office PowerPoint</Application>
  <PresentationFormat>On-screen Show (4:3)</PresentationFormat>
  <Paragraphs>228</Paragraphs>
  <Slides>55</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Myriad Pro</vt:lpstr>
      <vt:lpstr>Myriad Pro Semibold</vt:lpstr>
      <vt:lpstr>Times New Roman</vt:lpstr>
      <vt:lpstr>Wingdings</vt:lpstr>
      <vt:lpstr>Mastery PD PowerPoint V4.2</vt:lpstr>
      <vt:lpstr>1.4 Composition of numbers: 6–10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egmenSt Title</dc:title>
  <dc:creator>Liam Benson</dc:creator>
  <cp:lastModifiedBy>Yvette</cp:lastModifiedBy>
  <cp:revision>287</cp:revision>
  <dcterms:created xsi:type="dcterms:W3CDTF">2017-08-02T15:45:07Z</dcterms:created>
  <dcterms:modified xsi:type="dcterms:W3CDTF">2017-10-19T10:32:23Z</dcterms:modified>
</cp:coreProperties>
</file>