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ncetm.org.uk/resources/4121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1916162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Algebra Key Stage 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Reasoning algebraically </a:t>
            </a:r>
            <a:br>
              <a:rPr lang="en-GB" dirty="0" smtClean="0"/>
            </a:br>
            <a:r>
              <a:rPr lang="en-GB" dirty="0" smtClean="0"/>
              <a:t>and finding unknowns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1625"/>
            <a:ext cx="6762328" cy="1143000"/>
          </a:xfrm>
        </p:spPr>
        <p:txBody>
          <a:bodyPr anchor="ctr"/>
          <a:lstStyle/>
          <a:p>
            <a:r>
              <a:rPr lang="en-GB" dirty="0" smtClean="0"/>
              <a:t>1.1 Reasoning algebraically and finding unknowns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34480"/>
            <a:ext cx="8280920" cy="4114800"/>
          </a:xfrm>
        </p:spPr>
        <p:txBody>
          <a:bodyPr/>
          <a:lstStyle/>
          <a:p>
            <a:pPr marL="0" indent="0"/>
            <a:r>
              <a:rPr lang="en-US" sz="2800" dirty="0" smtClean="0"/>
              <a:t>The new curriculum has aspects of algebra distributed through the programmes of study for all year groups. Please see the </a:t>
            </a:r>
            <a:r>
              <a:rPr lang="en-US" sz="2800" dirty="0" smtClean="0">
                <a:hlinkClick r:id="rId2"/>
              </a:rPr>
              <a:t>algebra progression </a:t>
            </a:r>
            <a:r>
              <a:rPr lang="en-US" sz="2800" dirty="0" smtClean="0">
                <a:hlinkClick r:id="rId2"/>
              </a:rPr>
              <a:t>map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0" indent="0"/>
            <a:endParaRPr lang="en-US" sz="2800" dirty="0" smtClean="0"/>
          </a:p>
          <a:p>
            <a:pPr marL="0" indent="0"/>
            <a:r>
              <a:rPr lang="en-US" sz="2800" dirty="0" smtClean="0"/>
              <a:t>Some examples from the curriculum relevant to the video clip are provided on the next slide.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815" y="1276027"/>
            <a:ext cx="7921625" cy="5249317"/>
          </a:xfrm>
        </p:spPr>
        <p:txBody>
          <a:bodyPr/>
          <a:lstStyle/>
          <a:p>
            <a:pPr marL="0" indent="0"/>
            <a:r>
              <a:rPr lang="en-US" sz="2400" i="1" dirty="0" smtClean="0"/>
              <a:t>solve one-step problems that involve addition and  subtraction, using concrete objects and pictorial representations, and </a:t>
            </a:r>
            <a:r>
              <a:rPr lang="en-US" sz="2400" b="1" i="1" dirty="0" smtClean="0"/>
              <a:t>missing number problems</a:t>
            </a:r>
            <a:r>
              <a:rPr lang="en-US" sz="2400" i="1" dirty="0" smtClean="0"/>
              <a:t> such as </a:t>
            </a:r>
            <a:r>
              <a:rPr lang="en-GB" sz="2400" i="1" dirty="0" smtClean="0"/>
              <a:t>7 = </a:t>
            </a:r>
            <a:r>
              <a:rPr lang="en-GB" sz="2400" dirty="0" smtClean="0">
                <a:sym typeface="Wingdings 2"/>
              </a:rPr>
              <a:t></a:t>
            </a:r>
            <a:r>
              <a:rPr lang="en-GB" sz="2400" i="1" dirty="0" smtClean="0"/>
              <a:t> - 9</a:t>
            </a:r>
          </a:p>
          <a:p>
            <a:pPr marL="0" indent="0"/>
            <a:r>
              <a:rPr lang="en-GB" sz="2400" dirty="0" smtClean="0"/>
              <a:t>(copied from Y1 Addition and Subtraction)</a:t>
            </a:r>
          </a:p>
          <a:p>
            <a:pPr marL="0" indent="0"/>
            <a:endParaRPr lang="en-US" sz="2400" i="1" dirty="0" smtClean="0"/>
          </a:p>
          <a:p>
            <a:pPr marL="0" indent="0"/>
            <a:r>
              <a:rPr lang="en-US" sz="2400" i="1" dirty="0" smtClean="0"/>
              <a:t>recognise and use the inverse relationship between addition and subtraction and use this to check  calculations and </a:t>
            </a:r>
            <a:r>
              <a:rPr lang="en-US" sz="2400" b="1" i="1" dirty="0" smtClean="0"/>
              <a:t>missing number</a:t>
            </a:r>
            <a:r>
              <a:rPr lang="en-US" sz="2400" i="1" dirty="0" smtClean="0"/>
              <a:t> problems.</a:t>
            </a:r>
            <a:endParaRPr lang="en-GB" sz="2400" dirty="0" smtClean="0"/>
          </a:p>
          <a:p>
            <a:pPr marL="0" indent="0"/>
            <a:r>
              <a:rPr lang="en-GB" sz="2400" dirty="0" smtClean="0"/>
              <a:t>(copied from Y2 Addition and Subtraction) </a:t>
            </a:r>
          </a:p>
          <a:p>
            <a:pPr marL="0" indent="0"/>
            <a:endParaRPr lang="en-GB" sz="2400" dirty="0" smtClean="0"/>
          </a:p>
          <a:p>
            <a:pPr marL="0" indent="0"/>
            <a:r>
              <a:rPr lang="en-GB" sz="2400" dirty="0" smtClean="0"/>
              <a:t>Note how the teacher addresses the above statements.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140</Words>
  <Application>Microsoft Macintosh PowerPoint</Application>
  <PresentationFormat>On-screen Show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1_nctem1</vt:lpstr>
      <vt:lpstr>Algebra Key Stage 1  Video 1.1 Reasoning algebraically  and finding unknowns  </vt:lpstr>
      <vt:lpstr>1.1 Reasoning algebraically and finding unknowns</vt:lpstr>
      <vt:lpstr>Slide 3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35</cp:revision>
  <dcterms:created xsi:type="dcterms:W3CDTF">2014-02-11T11:48:11Z</dcterms:created>
  <dcterms:modified xsi:type="dcterms:W3CDTF">2014-02-11T11:51:24Z</dcterms:modified>
</cp:coreProperties>
</file>