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2"/>
  </p:notesMasterIdLst>
  <p:sldIdLst>
    <p:sldId id="257" r:id="rId5"/>
    <p:sldId id="508" r:id="rId6"/>
    <p:sldId id="506" r:id="rId7"/>
    <p:sldId id="547" r:id="rId8"/>
    <p:sldId id="548" r:id="rId9"/>
    <p:sldId id="507" r:id="rId10"/>
    <p:sldId id="481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511" r:id="rId25"/>
    <p:sldId id="512" r:id="rId26"/>
    <p:sldId id="280" r:id="rId27"/>
    <p:sldId id="281" r:id="rId28"/>
    <p:sldId id="282" r:id="rId29"/>
    <p:sldId id="513" r:id="rId30"/>
    <p:sldId id="514" r:id="rId31"/>
    <p:sldId id="283" r:id="rId32"/>
    <p:sldId id="515" r:id="rId33"/>
    <p:sldId id="516" r:id="rId34"/>
    <p:sldId id="284" r:id="rId35"/>
    <p:sldId id="285" r:id="rId36"/>
    <p:sldId id="286" r:id="rId37"/>
    <p:sldId id="287" r:id="rId38"/>
    <p:sldId id="288" r:id="rId39"/>
    <p:sldId id="360" r:id="rId40"/>
    <p:sldId id="289" r:id="rId41"/>
    <p:sldId id="290" r:id="rId42"/>
    <p:sldId id="291" r:id="rId43"/>
    <p:sldId id="292" r:id="rId44"/>
    <p:sldId id="293" r:id="rId45"/>
    <p:sldId id="294" r:id="rId46"/>
    <p:sldId id="517" r:id="rId47"/>
    <p:sldId id="518" r:id="rId48"/>
    <p:sldId id="295" r:id="rId49"/>
    <p:sldId id="296" r:id="rId50"/>
    <p:sldId id="297" r:id="rId51"/>
    <p:sldId id="519" r:id="rId52"/>
    <p:sldId id="520" r:id="rId53"/>
    <p:sldId id="298" r:id="rId54"/>
    <p:sldId id="299" r:id="rId55"/>
    <p:sldId id="300" r:id="rId56"/>
    <p:sldId id="521" r:id="rId57"/>
    <p:sldId id="522" r:id="rId58"/>
    <p:sldId id="301" r:id="rId59"/>
    <p:sldId id="523" r:id="rId60"/>
    <p:sldId id="524" r:id="rId61"/>
    <p:sldId id="302" r:id="rId62"/>
    <p:sldId id="303" r:id="rId63"/>
    <p:sldId id="304" r:id="rId64"/>
    <p:sldId id="305" r:id="rId65"/>
    <p:sldId id="306" r:id="rId66"/>
    <p:sldId id="307" r:id="rId67"/>
    <p:sldId id="308" r:id="rId68"/>
    <p:sldId id="309" r:id="rId69"/>
    <p:sldId id="310" r:id="rId70"/>
    <p:sldId id="311" r:id="rId71"/>
    <p:sldId id="525" r:id="rId72"/>
    <p:sldId id="526" r:id="rId73"/>
    <p:sldId id="312" r:id="rId74"/>
    <p:sldId id="313" r:id="rId75"/>
    <p:sldId id="314" r:id="rId76"/>
    <p:sldId id="315" r:id="rId77"/>
    <p:sldId id="527" r:id="rId78"/>
    <p:sldId id="528" r:id="rId79"/>
    <p:sldId id="316" r:id="rId80"/>
    <p:sldId id="317" r:id="rId81"/>
    <p:sldId id="318" r:id="rId82"/>
    <p:sldId id="319" r:id="rId83"/>
    <p:sldId id="320" r:id="rId84"/>
    <p:sldId id="321" r:id="rId85"/>
    <p:sldId id="322" r:id="rId86"/>
    <p:sldId id="323" r:id="rId87"/>
    <p:sldId id="324" r:id="rId88"/>
    <p:sldId id="325" r:id="rId89"/>
    <p:sldId id="326" r:id="rId90"/>
    <p:sldId id="529" r:id="rId91"/>
    <p:sldId id="530" r:id="rId92"/>
    <p:sldId id="327" r:id="rId93"/>
    <p:sldId id="328" r:id="rId94"/>
    <p:sldId id="329" r:id="rId95"/>
    <p:sldId id="531" r:id="rId96"/>
    <p:sldId id="532" r:id="rId97"/>
    <p:sldId id="330" r:id="rId98"/>
    <p:sldId id="331" r:id="rId99"/>
    <p:sldId id="332" r:id="rId100"/>
    <p:sldId id="333" r:id="rId101"/>
    <p:sldId id="533" r:id="rId102"/>
    <p:sldId id="534" r:id="rId103"/>
    <p:sldId id="334" r:id="rId104"/>
    <p:sldId id="535" r:id="rId105"/>
    <p:sldId id="536" r:id="rId106"/>
    <p:sldId id="335" r:id="rId107"/>
    <p:sldId id="336" r:id="rId108"/>
    <p:sldId id="337" r:id="rId109"/>
    <p:sldId id="338" r:id="rId110"/>
    <p:sldId id="339" r:id="rId111"/>
    <p:sldId id="340" r:id="rId112"/>
    <p:sldId id="341" r:id="rId113"/>
    <p:sldId id="537" r:id="rId114"/>
    <p:sldId id="538" r:id="rId115"/>
    <p:sldId id="342" r:id="rId116"/>
    <p:sldId id="343" r:id="rId117"/>
    <p:sldId id="344" r:id="rId118"/>
    <p:sldId id="345" r:id="rId119"/>
    <p:sldId id="347" r:id="rId120"/>
    <p:sldId id="348" r:id="rId121"/>
    <p:sldId id="349" r:id="rId122"/>
    <p:sldId id="539" r:id="rId123"/>
    <p:sldId id="540" r:id="rId124"/>
    <p:sldId id="350" r:id="rId125"/>
    <p:sldId id="351" r:id="rId126"/>
    <p:sldId id="352" r:id="rId127"/>
    <p:sldId id="353" r:id="rId128"/>
    <p:sldId id="354" r:id="rId129"/>
    <p:sldId id="541" r:id="rId130"/>
    <p:sldId id="542" r:id="rId131"/>
    <p:sldId id="355" r:id="rId132"/>
    <p:sldId id="356" r:id="rId133"/>
    <p:sldId id="543" r:id="rId134"/>
    <p:sldId id="544" r:id="rId135"/>
    <p:sldId id="357" r:id="rId136"/>
    <p:sldId id="358" r:id="rId137"/>
    <p:sldId id="545" r:id="rId138"/>
    <p:sldId id="546" r:id="rId139"/>
    <p:sldId id="359" r:id="rId140"/>
    <p:sldId id="477" r:id="rId1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47"/>
            <p14:sldId id="548"/>
            <p14:sldId id="507"/>
            <p14:sldId id="481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511"/>
            <p14:sldId id="512"/>
            <p14:sldId id="280"/>
            <p14:sldId id="281"/>
            <p14:sldId id="282"/>
            <p14:sldId id="513"/>
            <p14:sldId id="514"/>
            <p14:sldId id="283"/>
            <p14:sldId id="515"/>
            <p14:sldId id="516"/>
            <p14:sldId id="284"/>
            <p14:sldId id="285"/>
            <p14:sldId id="286"/>
            <p14:sldId id="287"/>
            <p14:sldId id="288"/>
            <p14:sldId id="360"/>
            <p14:sldId id="289"/>
            <p14:sldId id="290"/>
            <p14:sldId id="291"/>
            <p14:sldId id="292"/>
            <p14:sldId id="293"/>
            <p14:sldId id="294"/>
            <p14:sldId id="517"/>
            <p14:sldId id="518"/>
            <p14:sldId id="295"/>
            <p14:sldId id="296"/>
            <p14:sldId id="297"/>
            <p14:sldId id="519"/>
            <p14:sldId id="520"/>
            <p14:sldId id="298"/>
            <p14:sldId id="299"/>
            <p14:sldId id="300"/>
            <p14:sldId id="521"/>
            <p14:sldId id="522"/>
            <p14:sldId id="301"/>
            <p14:sldId id="523"/>
            <p14:sldId id="524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525"/>
            <p14:sldId id="526"/>
            <p14:sldId id="312"/>
            <p14:sldId id="313"/>
            <p14:sldId id="314"/>
            <p14:sldId id="315"/>
            <p14:sldId id="527"/>
            <p14:sldId id="528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529"/>
            <p14:sldId id="530"/>
            <p14:sldId id="327"/>
            <p14:sldId id="328"/>
            <p14:sldId id="329"/>
            <p14:sldId id="531"/>
            <p14:sldId id="532"/>
            <p14:sldId id="330"/>
            <p14:sldId id="331"/>
            <p14:sldId id="332"/>
            <p14:sldId id="333"/>
            <p14:sldId id="533"/>
            <p14:sldId id="534"/>
            <p14:sldId id="334"/>
            <p14:sldId id="535"/>
            <p14:sldId id="536"/>
            <p14:sldId id="335"/>
            <p14:sldId id="336"/>
            <p14:sldId id="337"/>
            <p14:sldId id="338"/>
            <p14:sldId id="339"/>
            <p14:sldId id="340"/>
            <p14:sldId id="341"/>
            <p14:sldId id="537"/>
            <p14:sldId id="538"/>
            <p14:sldId id="342"/>
            <p14:sldId id="343"/>
            <p14:sldId id="344"/>
            <p14:sldId id="345"/>
            <p14:sldId id="347"/>
            <p14:sldId id="348"/>
            <p14:sldId id="349"/>
            <p14:sldId id="539"/>
            <p14:sldId id="540"/>
            <p14:sldId id="350"/>
            <p14:sldId id="351"/>
            <p14:sldId id="352"/>
            <p14:sldId id="353"/>
            <p14:sldId id="354"/>
            <p14:sldId id="541"/>
            <p14:sldId id="542"/>
            <p14:sldId id="355"/>
            <p14:sldId id="356"/>
            <p14:sldId id="543"/>
            <p14:sldId id="544"/>
            <p14:sldId id="357"/>
            <p14:sldId id="358"/>
            <p14:sldId id="545"/>
            <p14:sldId id="546"/>
            <p14:sldId id="359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26F3FE-64DB-44F3-95FD-0EE51FA44AEB}" v="41" dt="2021-07-21T13:07:47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1280" autoAdjust="0"/>
  </p:normalViewPr>
  <p:slideViewPr>
    <p:cSldViewPr snapToGrid="0" showGuides="1">
      <p:cViewPr varScale="1">
        <p:scale>
          <a:sx n="61" d="100"/>
          <a:sy n="61" d="100"/>
        </p:scale>
        <p:origin x="88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presProps" Target="pres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slide" Target="slides/slide136.xml"/><Relationship Id="rId14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commentAuthors" Target="commentAuthors.xml"/><Relationship Id="rId14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zero is a factor, the product is zero.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7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Complete the equations to show how many leaves altogether.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55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/>
              <a:t>Complete the equations to show how many leaves altogether.</a:t>
            </a:r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99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/>
              <a:t>Complete the equations to show how many leaves altogether.</a:t>
            </a:r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29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these pictures could represent groups of three?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two multiplication equations for each picture that represents groups of three.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 vertical strips of three squares: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three.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en-GB" sz="1200" i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= 15	3 </a:t>
            </a:r>
            <a:r>
              <a:rPr lang="en-GB" sz="1200" i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= 15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horizontal strips of five squares: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three.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groups of five squares: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</a:t>
            </a:r>
            <a:r>
              <a:rPr lang="en-GB" sz="120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groups of three.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group of three strips: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three.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en-GB" sz="1200" i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= 3	3 </a:t>
            </a:r>
            <a:r>
              <a:rPr lang="en-GB" sz="1200" i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= 3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five-pence coins: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three.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groups of five pence: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three.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group of three coins: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three.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 </a:t>
            </a:r>
            <a:r>
              <a:rPr lang="en-GB" sz="1200" i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= 3	3 </a:t>
            </a:r>
            <a:r>
              <a:rPr lang="en-GB" sz="1200" i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= 3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Three- and five-value base-ten number boards: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three. 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 three-value base-ten number boards: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three.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5 </a:t>
            </a:r>
            <a:r>
              <a:rPr lang="en-GB" sz="1200" i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= 15	3 </a:t>
            </a:r>
            <a:r>
              <a:rPr lang="en-GB" sz="1200" i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= 15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 of blue counters: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three.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5 </a:t>
            </a:r>
            <a:r>
              <a:rPr lang="en-GB" sz="1200" i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= 15	3 </a:t>
            </a:r>
            <a:r>
              <a:rPr lang="en-GB" sz="1200" i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= 15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2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38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661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3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56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9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663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92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9240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twenty four dots.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four groups of six; there are twenty-four altogether.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six, four times; there are twenty-four altogether.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is a factor.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is a factor.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product of four and six is twenty-four.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Twenty-four is the product of four and six.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40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9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Complete the equations to show how many legs there are altogether.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56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Complete the equations to show how many legs there are altogether.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238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Complete the equations to show how many legs there are altogether.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48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these pictures could represent groups of 6?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two multiplication equations for each picture that represents groups of six.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Seven hexagons: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six.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× 6 = 42	6 × 7 = 42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beetles: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six (four groups of six legs).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× 6 = 24	6 × 4 = 24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Six-value and three-value counters: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six.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 plates of six biscuits: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six.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× 6 = 30	6 × 5 = 30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triangles: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six.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groups of three (corners or sides):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six.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group of six triangles: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six.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 × 6 = 6	6 × 1 = 6</a:t>
            </a: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soft-drink six-packs: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six.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3 × 6 = 18	6 × 3 = 18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69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0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375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17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81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514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2201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can represent six groups of three (sides or corners)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is a fact in the six times table: 6 </a:t>
            </a:r>
            <a:r>
              <a:rPr lang="en-GB" sz="12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= 18 and 3 </a:t>
            </a:r>
            <a:r>
              <a:rPr lang="en-GB" sz="12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 = 18.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(It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represent three groups of six, but instead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represents six equal groups.)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64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690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6787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9574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0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352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groups of three are there?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groups of six are there?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797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times six is equal to twelve, so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double-two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times three is equal to twelve.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times three is equal to twelve, so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half-of-four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times six is equal to twelve.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813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times six is equal to twelve, so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double-two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times three is equal to twelve.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times three is equal to twelve, so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half-of-four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times six is equal to twelve.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528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5971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46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How many sixes are there? How many threes are there?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929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is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double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three, so five sixes is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double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five-threes.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is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of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six, so five threes is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of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five-sixes.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062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 and Maria are playing a card game.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need to collect four-of-a-kind;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they score the value of their cards.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388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0917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575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595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four groups of nine; there are thirty-six altogether.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nine, four times; there are thirty-six altogether.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thirty-six altogether.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is a factor. Nine is a factor.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product of four and nine is thirty-six.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Thirty-six is the product of four and nine.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221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Complete the equations to show how many petals there are altogether.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024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Complete the equations to show how many petals there are altogether.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969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Complete the equations to show how many petals there are altogether.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02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of these pictures could represent groups of nine?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two multiplication equations for each picture that represents groups of nine.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nonagons: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nine.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x 9 = 36	9 x 4 = 36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Nine five-pence coins: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nine.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Nine groups of five pence: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nine.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One group of nine coins: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nine.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1 x 9 = 9	9 x 1 = 9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 nine-value base-ten number boards: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nine. 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x 9 = 45	9 x 5 = 45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Nine aeroplanes: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nine (one group of nine aeroplanes).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x 9 = 9	9 x 1 = 9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167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9219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97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5419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0255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8030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59061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9047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every one group of nine there are three groups of three.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80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404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2034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one group of nine.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times nine is equal to nine.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three times as many threes as there are nines.	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three groups of three. 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times three is equal to nine.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say triple-three is equal to nine.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Triple means ‘three times’.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0199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times nine is equal to nine, so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triple-one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times three is equal to nine.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249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two groups of nine. Two times nine is equal to eighteen.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six groups of three. Six times three is equal to eighteen.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317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times nine is equal to eighteen, so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triple-two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times three is equal to eighteen.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98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times nine is equal to eighteen, so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triple-two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times three is equal to eighteen.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5145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times nine is equal to eighteen, so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triple-two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times three is equal to eighteen.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8171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Jake makes nine triangles. How many nonagons can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Misha make using the same number of sticks?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Now, Misha makes four nonagons. How many triangles 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Jake make using the same number of sticks?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078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6984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5632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Nine is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triple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three, so one nine is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triple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one-three.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2043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Nine is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triple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three, so one nine is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triple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one-three.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6733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Nine is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triple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three, so five nines is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triple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five-threes.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9612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8482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743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four groups of three; there are twelve altogether.</a:t>
            </a:r>
          </a:p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three, four times; there are twelve altogether.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is a factor. Three is a factor.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product of four and three is twelve.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Twelve is the product of four and three.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7814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47819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58197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59274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51313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Complete the equations to show how many dots there are altogether. 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0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196931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8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52" TargetMode="Externa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54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0.png"/><Relationship Id="rId4" Type="http://schemas.openxmlformats.org/officeDocument/2006/relationships/image" Target="../media/image169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97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3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59" TargetMode="Externa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8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8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63" TargetMode="Externa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8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66" TargetMode="Externa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8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8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67" TargetMode="Externa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8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7" Type="http://schemas.openxmlformats.org/officeDocument/2006/relationships/hyperlink" Target="https://assets.publishing.service.gov.uk/government/uploads/system/uploads/attachment_data/file/897806/Maths_guidance_KS_1_and_2.pdf#page=1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160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13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16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6.xml"/><Relationship Id="rId7" Type="http://schemas.openxmlformats.org/officeDocument/2006/relationships/slide" Target="slide43.xml"/><Relationship Id="rId12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68.xml"/><Relationship Id="rId5" Type="http://schemas.openxmlformats.org/officeDocument/2006/relationships/slide" Target="slide26.xml"/><Relationship Id="rId10" Type="http://schemas.openxmlformats.org/officeDocument/2006/relationships/slide" Target="slide56.xml"/><Relationship Id="rId4" Type="http://schemas.openxmlformats.org/officeDocument/2006/relationships/slide" Target="slide21.xml"/><Relationship Id="rId9" Type="http://schemas.openxmlformats.org/officeDocument/2006/relationships/slide" Target="slide5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18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0.xml"/><Relationship Id="rId3" Type="http://schemas.openxmlformats.org/officeDocument/2006/relationships/slide" Target="slide74.xml"/><Relationship Id="rId7" Type="http://schemas.openxmlformats.org/officeDocument/2006/relationships/slide" Target="slide10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8.xml"/><Relationship Id="rId5" Type="http://schemas.openxmlformats.org/officeDocument/2006/relationships/slide" Target="slide92.xml"/><Relationship Id="rId10" Type="http://schemas.openxmlformats.org/officeDocument/2006/relationships/slide" Target="slide3.xml"/><Relationship Id="rId4" Type="http://schemas.openxmlformats.org/officeDocument/2006/relationships/slide" Target="slide87.xml"/><Relationship Id="rId9" Type="http://schemas.openxmlformats.org/officeDocument/2006/relationships/slide" Target="slide1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26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74.png"/><Relationship Id="rId4" Type="http://schemas.openxmlformats.org/officeDocument/2006/relationships/image" Target="../media/image72.png"/><Relationship Id="rId9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8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11" Type="http://schemas.openxmlformats.org/officeDocument/2006/relationships/image" Target="../media/image74.png"/><Relationship Id="rId5" Type="http://schemas.openxmlformats.org/officeDocument/2006/relationships/image" Target="../media/image78.png"/><Relationship Id="rId15" Type="http://schemas.openxmlformats.org/officeDocument/2006/relationships/image" Target="../media/image82.png"/><Relationship Id="rId10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image" Target="../media/image49.png"/><Relationship Id="rId1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2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34.xml"/><Relationship Id="rId4" Type="http://schemas.openxmlformats.org/officeDocument/2006/relationships/slide" Target="slide1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30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31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3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4" TargetMode="Externa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39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45" TargetMode="Externa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37.png"/><Relationship Id="rId7" Type="http://schemas.openxmlformats.org/officeDocument/2006/relationships/image" Target="../media/image138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45.png"/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12" Type="http://schemas.openxmlformats.org/officeDocument/2006/relationships/image" Target="../media/image78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11" Type="http://schemas.openxmlformats.org/officeDocument/2006/relationships/image" Target="../media/image139.png"/><Relationship Id="rId5" Type="http://schemas.openxmlformats.org/officeDocument/2006/relationships/image" Target="../media/image143.png"/><Relationship Id="rId15" Type="http://schemas.openxmlformats.org/officeDocument/2006/relationships/image" Target="../media/image147.png"/><Relationship Id="rId10" Type="http://schemas.openxmlformats.org/officeDocument/2006/relationships/image" Target="../media/image80.png"/><Relationship Id="rId4" Type="http://schemas.openxmlformats.org/officeDocument/2006/relationships/image" Target="../media/image36.png"/><Relationship Id="rId9" Type="http://schemas.openxmlformats.org/officeDocument/2006/relationships/image" Target="../media/image144.png"/><Relationship Id="rId14" Type="http://schemas.openxmlformats.org/officeDocument/2006/relationships/image" Target="../media/image14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48" TargetMode="Externa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fckpucaj/ncetm_spine2_segment08_y3.pdf#page=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4, Unit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6, 9 times tables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41D818-20C5-4DEB-BE9D-95D2C9B78F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A80081-49FF-48C9-8D76-CB0F98350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88" y="2706876"/>
            <a:ext cx="1646000" cy="5736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6A74D0-3A8E-4865-BF48-F3ED80333474}"/>
              </a:ext>
            </a:extLst>
          </p:cNvPr>
          <p:cNvSpPr txBox="1"/>
          <p:nvPr/>
        </p:nvSpPr>
        <p:spPr bwMode="auto">
          <a:xfrm>
            <a:off x="5190809" y="4941169"/>
            <a:ext cx="1970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× 3 = 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48D65-32E5-46F3-AB8F-A48616E36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55" y="2706876"/>
            <a:ext cx="1646000" cy="573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C69196-D0B3-43F6-ACED-BDD766F2F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39" y="2706876"/>
            <a:ext cx="1646000" cy="57360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E6F5CCE-B7E2-4333-A892-90A04922E67D}"/>
              </a:ext>
            </a:extLst>
          </p:cNvPr>
          <p:cNvSpPr>
            <a:spLocks noChangeAspect="1"/>
          </p:cNvSpPr>
          <p:nvPr/>
        </p:nvSpPr>
        <p:spPr bwMode="auto">
          <a:xfrm>
            <a:off x="7501247" y="3537064"/>
            <a:ext cx="468000" cy="468000"/>
          </a:xfrm>
          <a:prstGeom prst="ellipse">
            <a:avLst/>
          </a:prstGeom>
          <a:noFill/>
          <a:ln w="1905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B7547A-980B-4D43-878F-9C5C21589D81}"/>
              </a:ext>
            </a:extLst>
          </p:cNvPr>
          <p:cNvSpPr>
            <a:spLocks noChangeAspect="1"/>
          </p:cNvSpPr>
          <p:nvPr/>
        </p:nvSpPr>
        <p:spPr bwMode="auto">
          <a:xfrm>
            <a:off x="5868249" y="3537064"/>
            <a:ext cx="468000" cy="468000"/>
          </a:xfrm>
          <a:prstGeom prst="ellipse">
            <a:avLst/>
          </a:prstGeom>
          <a:noFill/>
          <a:ln w="1905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A388716-0B60-4F1C-B722-E02732F1CF4D}"/>
              </a:ext>
            </a:extLst>
          </p:cNvPr>
          <p:cNvSpPr>
            <a:spLocks noChangeAspect="1"/>
          </p:cNvSpPr>
          <p:nvPr/>
        </p:nvSpPr>
        <p:spPr bwMode="auto">
          <a:xfrm>
            <a:off x="4219498" y="3537064"/>
            <a:ext cx="468000" cy="468000"/>
          </a:xfrm>
          <a:prstGeom prst="ellipse">
            <a:avLst/>
          </a:prstGeom>
          <a:noFill/>
          <a:ln w="1905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C4056D5-0FC9-48D6-BBCE-0ED35C75B320}"/>
              </a:ext>
            </a:extLst>
          </p:cNvPr>
          <p:cNvSpPr>
            <a:spLocks noChangeAspect="1"/>
          </p:cNvSpPr>
          <p:nvPr/>
        </p:nvSpPr>
        <p:spPr bwMode="auto">
          <a:xfrm>
            <a:off x="2578172" y="3537064"/>
            <a:ext cx="468000" cy="468000"/>
          </a:xfrm>
          <a:prstGeom prst="ellipse">
            <a:avLst/>
          </a:prstGeom>
          <a:noFill/>
          <a:ln w="1905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37F1D-3170-4DBF-8748-45A9FB756640}"/>
              </a:ext>
            </a:extLst>
          </p:cNvPr>
          <p:cNvSpPr txBox="1"/>
          <p:nvPr/>
        </p:nvSpPr>
        <p:spPr bwMode="auto">
          <a:xfrm>
            <a:off x="4485093" y="4944938"/>
            <a:ext cx="3299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 × 3 = 6       3 × 2 =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A1F11-96B0-4F07-B0A6-174A4437B2E2}"/>
              </a:ext>
            </a:extLst>
          </p:cNvPr>
          <p:cNvSpPr txBox="1"/>
          <p:nvPr/>
        </p:nvSpPr>
        <p:spPr bwMode="auto">
          <a:xfrm>
            <a:off x="4493105" y="4948707"/>
            <a:ext cx="3469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 × 3 = 3         3 × 1 =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B82869-5AB6-47DB-B835-B23F4163320E}"/>
              </a:ext>
            </a:extLst>
          </p:cNvPr>
          <p:cNvSpPr txBox="1"/>
          <p:nvPr/>
        </p:nvSpPr>
        <p:spPr bwMode="auto">
          <a:xfrm>
            <a:off x="4485093" y="4941169"/>
            <a:ext cx="3299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 × 3 = 0       3 × 0 = 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ADF622-BA96-43DD-98AA-FDFB6DDF2E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5620" y="3580497"/>
            <a:ext cx="6816764" cy="3546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E4675C-FDAD-4EB3-ABE0-71168F4255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55"/>
          <a:stretch/>
        </p:blipFill>
        <p:spPr>
          <a:xfrm>
            <a:off x="2731967" y="3286416"/>
            <a:ext cx="6881861" cy="290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FCFB0A-DE8F-4DF1-AABE-3F758D9451D5}"/>
              </a:ext>
            </a:extLst>
          </p:cNvPr>
          <p:cNvSpPr/>
          <p:nvPr/>
        </p:nvSpPr>
        <p:spPr bwMode="auto">
          <a:xfrm>
            <a:off x="9389319" y="3140968"/>
            <a:ext cx="277467" cy="435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6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/>
      <p:bldP spid="11" grpId="1"/>
      <p:bldP spid="12" grpId="0"/>
      <p:bldP spid="12" grpId="1"/>
      <p:bldP spid="1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476854-0B63-4D57-BCB1-1F6B441ABC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9BF3C-A185-4052-A27D-AF00FBD93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0256" y="3212976"/>
            <a:ext cx="2035312" cy="432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C9B82C-1733-41AF-88F5-FA0231A935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167" y="5733256"/>
            <a:ext cx="2035312" cy="63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746303-2ED6-43E8-834F-EDBFABF72C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7747" y="3295650"/>
            <a:ext cx="1728192" cy="63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FFA22F-36C1-4347-A5AC-6503BC0B3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88" y="1056586"/>
            <a:ext cx="1963977" cy="5206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CD1696-33F8-401E-B9BA-800B98AA2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088" y="1056585"/>
            <a:ext cx="1963977" cy="5206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6271C4-3215-4D94-A60E-D78471C978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29"/>
          <a:stretch/>
        </p:blipFill>
        <p:spPr>
          <a:xfrm>
            <a:off x="7392144" y="962422"/>
            <a:ext cx="288032" cy="4822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93396F-A32B-49C0-8759-C19DF722ED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747" b="-13112"/>
          <a:stretch/>
        </p:blipFill>
        <p:spPr>
          <a:xfrm>
            <a:off x="7360794" y="5785306"/>
            <a:ext cx="288032" cy="6480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DFAECD-9FDC-4624-928D-6D4807AA197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06" b="-1752"/>
          <a:stretch/>
        </p:blipFill>
        <p:spPr>
          <a:xfrm>
            <a:off x="4698640" y="956346"/>
            <a:ext cx="288032" cy="55193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1D81B1-8CC4-426E-BBB1-99C9016986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0256" y="3645024"/>
            <a:ext cx="203531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3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14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28757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the relationship between multiples of three and multiples of nine</a:t>
                      </a:r>
                    </a:p>
                    <a:p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12308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5:1-5:3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51-53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F2120E-EE06-4E1E-849E-104851BB2C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45D5C-1FD7-43AB-AEE4-D4C08C4C5BA8}"/>
              </a:ext>
            </a:extLst>
          </p:cNvPr>
          <p:cNvSpPr txBox="1"/>
          <p:nvPr/>
        </p:nvSpPr>
        <p:spPr bwMode="auto">
          <a:xfrm>
            <a:off x="1559496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4815A7-1D22-4B80-9E65-11B33975EC44}"/>
              </a:ext>
            </a:extLst>
          </p:cNvPr>
          <p:cNvSpPr txBox="1"/>
          <p:nvPr/>
        </p:nvSpPr>
        <p:spPr bwMode="auto">
          <a:xfrm>
            <a:off x="2279576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DA438-E12F-430E-83AF-E03CE04AA317}"/>
              </a:ext>
            </a:extLst>
          </p:cNvPr>
          <p:cNvSpPr txBox="1"/>
          <p:nvPr/>
        </p:nvSpPr>
        <p:spPr bwMode="auto">
          <a:xfrm>
            <a:off x="2989608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C25F0-3C07-47E5-BFDC-D2F88F7A1F77}"/>
              </a:ext>
            </a:extLst>
          </p:cNvPr>
          <p:cNvSpPr txBox="1"/>
          <p:nvPr/>
        </p:nvSpPr>
        <p:spPr bwMode="auto">
          <a:xfrm>
            <a:off x="360087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6EC2E-D772-4935-9889-EADCDEEC4E29}"/>
              </a:ext>
            </a:extLst>
          </p:cNvPr>
          <p:cNvSpPr txBox="1"/>
          <p:nvPr/>
        </p:nvSpPr>
        <p:spPr bwMode="auto">
          <a:xfrm>
            <a:off x="432095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6E296-3345-4535-8179-098F85892F30}"/>
              </a:ext>
            </a:extLst>
          </p:cNvPr>
          <p:cNvSpPr txBox="1"/>
          <p:nvPr/>
        </p:nvSpPr>
        <p:spPr bwMode="auto">
          <a:xfrm>
            <a:off x="504103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168E06-6A0C-4C23-8522-ADFDE69EA9CB}"/>
              </a:ext>
            </a:extLst>
          </p:cNvPr>
          <p:cNvSpPr txBox="1"/>
          <p:nvPr/>
        </p:nvSpPr>
        <p:spPr bwMode="auto">
          <a:xfrm>
            <a:off x="576111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56F657-B9C6-4308-A192-959611EF5D96}"/>
              </a:ext>
            </a:extLst>
          </p:cNvPr>
          <p:cNvSpPr txBox="1"/>
          <p:nvPr/>
        </p:nvSpPr>
        <p:spPr bwMode="auto">
          <a:xfrm>
            <a:off x="648119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134C12-4A95-4281-978C-B5722DA7BB7C}"/>
              </a:ext>
            </a:extLst>
          </p:cNvPr>
          <p:cNvSpPr txBox="1"/>
          <p:nvPr/>
        </p:nvSpPr>
        <p:spPr bwMode="auto">
          <a:xfrm>
            <a:off x="720127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93769F-6E72-4C1F-9AE5-C1B32FD30E84}"/>
              </a:ext>
            </a:extLst>
          </p:cNvPr>
          <p:cNvSpPr txBox="1"/>
          <p:nvPr/>
        </p:nvSpPr>
        <p:spPr bwMode="auto">
          <a:xfrm>
            <a:off x="7896200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452992-7923-4FB8-B84A-DBE726F8FAA8}"/>
              </a:ext>
            </a:extLst>
          </p:cNvPr>
          <p:cNvSpPr txBox="1"/>
          <p:nvPr/>
        </p:nvSpPr>
        <p:spPr bwMode="auto">
          <a:xfrm>
            <a:off x="8611288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B52E7D-B03B-419E-BD2A-E92167DA6C8F}"/>
              </a:ext>
            </a:extLst>
          </p:cNvPr>
          <p:cNvSpPr txBox="1"/>
          <p:nvPr/>
        </p:nvSpPr>
        <p:spPr bwMode="auto">
          <a:xfrm>
            <a:off x="9312366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BBE07-A932-42D0-B769-7F63CDE37960}"/>
              </a:ext>
            </a:extLst>
          </p:cNvPr>
          <p:cNvSpPr txBox="1"/>
          <p:nvPr/>
        </p:nvSpPr>
        <p:spPr bwMode="auto">
          <a:xfrm>
            <a:off x="10036344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8A5BCE-8591-4438-A0B8-A302A011B7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3970" y="3159158"/>
            <a:ext cx="8775338" cy="19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F31393-471A-45FA-A3B8-9C1610DF22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5:1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0656F93-23DC-41C4-9C8F-16BA3D9F5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53" y="2033930"/>
            <a:ext cx="7736495" cy="2475191"/>
          </a:xfrm>
          <a:prstGeom prst="rect">
            <a:avLst/>
          </a:prstGeom>
        </p:spPr>
      </p:pic>
      <p:sp>
        <p:nvSpPr>
          <p:cNvPr id="26" name="Star: 12 Points 25">
            <a:extLst>
              <a:ext uri="{FF2B5EF4-FFF2-40B4-BE49-F238E27FC236}">
                <a16:creationId xmlns:a16="http://schemas.microsoft.com/office/drawing/2014/main" id="{107F1658-97AB-4FA9-88BE-17E71FAFA631}"/>
              </a:ext>
            </a:extLst>
          </p:cNvPr>
          <p:cNvSpPr>
            <a:spLocks noChangeAspect="1"/>
          </p:cNvSpPr>
          <p:nvPr/>
        </p:nvSpPr>
        <p:spPr bwMode="auto">
          <a:xfrm>
            <a:off x="4285967" y="3225565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2" name="Star: 12 Points 31">
            <a:extLst>
              <a:ext uri="{FF2B5EF4-FFF2-40B4-BE49-F238E27FC236}">
                <a16:creationId xmlns:a16="http://schemas.microsoft.com/office/drawing/2014/main" id="{3049B833-6488-498F-8671-200684234107}"/>
              </a:ext>
            </a:extLst>
          </p:cNvPr>
          <p:cNvSpPr>
            <a:spLocks noChangeAspect="1"/>
          </p:cNvSpPr>
          <p:nvPr/>
        </p:nvSpPr>
        <p:spPr bwMode="auto">
          <a:xfrm>
            <a:off x="4426099" y="3914006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FB7B669-FEEB-4D83-9F61-9BB8B8B046D8}"/>
              </a:ext>
            </a:extLst>
          </p:cNvPr>
          <p:cNvGrpSpPr/>
          <p:nvPr/>
        </p:nvGrpSpPr>
        <p:grpSpPr>
          <a:xfrm>
            <a:off x="9480377" y="3818733"/>
            <a:ext cx="654225" cy="654225"/>
            <a:chOff x="3995209" y="5491618"/>
            <a:chExt cx="654225" cy="654225"/>
          </a:xfrm>
        </p:grpSpPr>
        <p:sp>
          <p:nvSpPr>
            <p:cNvPr id="40" name="Star: 12 Points 39">
              <a:extLst>
                <a:ext uri="{FF2B5EF4-FFF2-40B4-BE49-F238E27FC236}">
                  <a16:creationId xmlns:a16="http://schemas.microsoft.com/office/drawing/2014/main" id="{1C42183E-0261-4D15-B55D-BDA8F8EA45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624" y="5572033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41" name="Star: 12 Points 40">
              <a:extLst>
                <a:ext uri="{FF2B5EF4-FFF2-40B4-BE49-F238E27FC236}">
                  <a16:creationId xmlns:a16="http://schemas.microsoft.com/office/drawing/2014/main" id="{D20F1B6A-8A53-46AD-80C5-B566A762EF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5209" y="5491618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64" name="Star: 12 Points 63">
            <a:extLst>
              <a:ext uri="{FF2B5EF4-FFF2-40B4-BE49-F238E27FC236}">
                <a16:creationId xmlns:a16="http://schemas.microsoft.com/office/drawing/2014/main" id="{6A44153B-049A-4407-8585-5A079CCC1C0E}"/>
              </a:ext>
            </a:extLst>
          </p:cNvPr>
          <p:cNvSpPr>
            <a:spLocks noChangeAspect="1"/>
          </p:cNvSpPr>
          <p:nvPr/>
        </p:nvSpPr>
        <p:spPr bwMode="auto">
          <a:xfrm>
            <a:off x="6996258" y="3872827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6" name="Star: 12 Points 65">
            <a:extLst>
              <a:ext uri="{FF2B5EF4-FFF2-40B4-BE49-F238E27FC236}">
                <a16:creationId xmlns:a16="http://schemas.microsoft.com/office/drawing/2014/main" id="{238D0F8D-06D7-423D-AB8E-9AE399C32465}"/>
              </a:ext>
            </a:extLst>
          </p:cNvPr>
          <p:cNvSpPr>
            <a:spLocks noChangeAspect="1"/>
          </p:cNvSpPr>
          <p:nvPr/>
        </p:nvSpPr>
        <p:spPr bwMode="auto">
          <a:xfrm>
            <a:off x="2601880" y="3228198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7" name="Star: 12 Points 66">
            <a:extLst>
              <a:ext uri="{FF2B5EF4-FFF2-40B4-BE49-F238E27FC236}">
                <a16:creationId xmlns:a16="http://schemas.microsoft.com/office/drawing/2014/main" id="{594AEC95-60A7-4D9F-B030-CAC5E13B109F}"/>
              </a:ext>
            </a:extLst>
          </p:cNvPr>
          <p:cNvSpPr>
            <a:spLocks noChangeAspect="1"/>
          </p:cNvSpPr>
          <p:nvPr/>
        </p:nvSpPr>
        <p:spPr bwMode="auto">
          <a:xfrm>
            <a:off x="3553177" y="3902756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8" name="Star: 12 Points 67">
            <a:extLst>
              <a:ext uri="{FF2B5EF4-FFF2-40B4-BE49-F238E27FC236}">
                <a16:creationId xmlns:a16="http://schemas.microsoft.com/office/drawing/2014/main" id="{C47C00DC-FF09-4D9F-9CF7-4019BE94AE4D}"/>
              </a:ext>
            </a:extLst>
          </p:cNvPr>
          <p:cNvSpPr>
            <a:spLocks noChangeAspect="1"/>
          </p:cNvSpPr>
          <p:nvPr/>
        </p:nvSpPr>
        <p:spPr bwMode="auto">
          <a:xfrm>
            <a:off x="2601880" y="3228198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9" name="Star: 12 Points 68">
            <a:extLst>
              <a:ext uri="{FF2B5EF4-FFF2-40B4-BE49-F238E27FC236}">
                <a16:creationId xmlns:a16="http://schemas.microsoft.com/office/drawing/2014/main" id="{FE0E79B0-E6CB-45B7-AD15-96AF91B1A22F}"/>
              </a:ext>
            </a:extLst>
          </p:cNvPr>
          <p:cNvSpPr>
            <a:spLocks noChangeAspect="1"/>
          </p:cNvSpPr>
          <p:nvPr/>
        </p:nvSpPr>
        <p:spPr bwMode="auto">
          <a:xfrm>
            <a:off x="6123004" y="3899147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24881CA-3B99-4BF3-9803-6AC7E4754002}"/>
              </a:ext>
            </a:extLst>
          </p:cNvPr>
          <p:cNvGrpSpPr/>
          <p:nvPr/>
        </p:nvGrpSpPr>
        <p:grpSpPr>
          <a:xfrm>
            <a:off x="2532814" y="3159132"/>
            <a:ext cx="754875" cy="754875"/>
            <a:chOff x="2232756" y="1235560"/>
            <a:chExt cx="754875" cy="754875"/>
          </a:xfrm>
        </p:grpSpPr>
        <p:sp>
          <p:nvSpPr>
            <p:cNvPr id="74" name="Star: 12 Points 73">
              <a:extLst>
                <a:ext uri="{FF2B5EF4-FFF2-40B4-BE49-F238E27FC236}">
                  <a16:creationId xmlns:a16="http://schemas.microsoft.com/office/drawing/2014/main" id="{AF89ACAE-FA41-46DA-A97E-D069E35F27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1822" y="1304626"/>
              <a:ext cx="616743" cy="616743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75" name="Star: 12 Points 74">
              <a:extLst>
                <a:ext uri="{FF2B5EF4-FFF2-40B4-BE49-F238E27FC236}">
                  <a16:creationId xmlns:a16="http://schemas.microsoft.com/office/drawing/2014/main" id="{9944BCC4-CF10-4E70-9654-60D8EDC8EF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2756" y="1235560"/>
              <a:ext cx="754875" cy="75487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AA0E07D-EEB9-48A9-9FB5-F46290375D8C}"/>
              </a:ext>
            </a:extLst>
          </p:cNvPr>
          <p:cNvGrpSpPr/>
          <p:nvPr/>
        </p:nvGrpSpPr>
        <p:grpSpPr>
          <a:xfrm>
            <a:off x="8629265" y="3826994"/>
            <a:ext cx="654225" cy="654225"/>
            <a:chOff x="3995209" y="5491618"/>
            <a:chExt cx="654225" cy="654225"/>
          </a:xfrm>
        </p:grpSpPr>
        <p:sp>
          <p:nvSpPr>
            <p:cNvPr id="77" name="Star: 12 Points 76">
              <a:extLst>
                <a:ext uri="{FF2B5EF4-FFF2-40B4-BE49-F238E27FC236}">
                  <a16:creationId xmlns:a16="http://schemas.microsoft.com/office/drawing/2014/main" id="{232C51DF-2D01-4B3C-A7E6-CC084D6992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624" y="5572033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78" name="Star: 12 Points 77">
              <a:extLst>
                <a:ext uri="{FF2B5EF4-FFF2-40B4-BE49-F238E27FC236}">
                  <a16:creationId xmlns:a16="http://schemas.microsoft.com/office/drawing/2014/main" id="{5C1C2F55-C216-48C2-8705-D905112A54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5209" y="5491618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12F787C-904E-49A7-B796-993C65BD5160}"/>
              </a:ext>
            </a:extLst>
          </p:cNvPr>
          <p:cNvGrpSpPr/>
          <p:nvPr/>
        </p:nvGrpSpPr>
        <p:grpSpPr>
          <a:xfrm>
            <a:off x="3355141" y="3152151"/>
            <a:ext cx="754875" cy="754875"/>
            <a:chOff x="2232756" y="1235560"/>
            <a:chExt cx="754875" cy="754875"/>
          </a:xfrm>
        </p:grpSpPr>
        <p:sp>
          <p:nvSpPr>
            <p:cNvPr id="80" name="Star: 12 Points 79">
              <a:extLst>
                <a:ext uri="{FF2B5EF4-FFF2-40B4-BE49-F238E27FC236}">
                  <a16:creationId xmlns:a16="http://schemas.microsoft.com/office/drawing/2014/main" id="{9ACB6258-73FC-4F76-A0D5-5789DE1F82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1822" y="1304626"/>
              <a:ext cx="616743" cy="616743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81" name="Star: 12 Points 80">
              <a:extLst>
                <a:ext uri="{FF2B5EF4-FFF2-40B4-BE49-F238E27FC236}">
                  <a16:creationId xmlns:a16="http://schemas.microsoft.com/office/drawing/2014/main" id="{FFD5F4E6-2C77-4698-9309-EEA015045A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2756" y="1235560"/>
              <a:ext cx="754875" cy="75487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87" name="Star: 12 Points 86">
            <a:extLst>
              <a:ext uri="{FF2B5EF4-FFF2-40B4-BE49-F238E27FC236}">
                <a16:creationId xmlns:a16="http://schemas.microsoft.com/office/drawing/2014/main" id="{42A9B382-EEC8-4E52-9DD5-CBA70B40BE1F}"/>
              </a:ext>
            </a:extLst>
          </p:cNvPr>
          <p:cNvSpPr>
            <a:spLocks noChangeAspect="1"/>
          </p:cNvSpPr>
          <p:nvPr/>
        </p:nvSpPr>
        <p:spPr bwMode="auto">
          <a:xfrm>
            <a:off x="4426099" y="3914006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B9F821F-AD1C-4CCE-81C7-1036577C65D9}"/>
              </a:ext>
            </a:extLst>
          </p:cNvPr>
          <p:cNvGrpSpPr/>
          <p:nvPr/>
        </p:nvGrpSpPr>
        <p:grpSpPr>
          <a:xfrm>
            <a:off x="7754875" y="3809460"/>
            <a:ext cx="654225" cy="654225"/>
            <a:chOff x="3995209" y="5491618"/>
            <a:chExt cx="654225" cy="654225"/>
          </a:xfrm>
        </p:grpSpPr>
        <p:sp>
          <p:nvSpPr>
            <p:cNvPr id="90" name="Star: 12 Points 89">
              <a:extLst>
                <a:ext uri="{FF2B5EF4-FFF2-40B4-BE49-F238E27FC236}">
                  <a16:creationId xmlns:a16="http://schemas.microsoft.com/office/drawing/2014/main" id="{5DF42552-D8FE-48BF-952F-45C707C6DE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624" y="5572033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91" name="Star: 12 Points 90">
              <a:extLst>
                <a:ext uri="{FF2B5EF4-FFF2-40B4-BE49-F238E27FC236}">
                  <a16:creationId xmlns:a16="http://schemas.microsoft.com/office/drawing/2014/main" id="{BC745AF5-4AE0-4F92-922C-1C432DE805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5209" y="5491618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92" name="Star: 12 Points 91">
            <a:extLst>
              <a:ext uri="{FF2B5EF4-FFF2-40B4-BE49-F238E27FC236}">
                <a16:creationId xmlns:a16="http://schemas.microsoft.com/office/drawing/2014/main" id="{CDB9A300-0BE7-4CFF-B888-8717936B71F2}"/>
              </a:ext>
            </a:extLst>
          </p:cNvPr>
          <p:cNvSpPr>
            <a:spLocks noChangeAspect="1"/>
          </p:cNvSpPr>
          <p:nvPr/>
        </p:nvSpPr>
        <p:spPr bwMode="auto">
          <a:xfrm>
            <a:off x="4285967" y="3225565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D536D54-5546-4CAA-9B56-96056323E4D5}"/>
              </a:ext>
            </a:extLst>
          </p:cNvPr>
          <p:cNvGrpSpPr/>
          <p:nvPr/>
        </p:nvGrpSpPr>
        <p:grpSpPr>
          <a:xfrm>
            <a:off x="4267226" y="3206824"/>
            <a:ext cx="654225" cy="654225"/>
            <a:chOff x="3995209" y="5491618"/>
            <a:chExt cx="654225" cy="654225"/>
          </a:xfrm>
        </p:grpSpPr>
        <p:sp>
          <p:nvSpPr>
            <p:cNvPr id="95" name="Star: 12 Points 94">
              <a:extLst>
                <a:ext uri="{FF2B5EF4-FFF2-40B4-BE49-F238E27FC236}">
                  <a16:creationId xmlns:a16="http://schemas.microsoft.com/office/drawing/2014/main" id="{888A2ADB-9DA2-4F34-82CC-5A2EBC3CD6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624" y="5572033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96" name="Star: 12 Points 95">
              <a:extLst>
                <a:ext uri="{FF2B5EF4-FFF2-40B4-BE49-F238E27FC236}">
                  <a16:creationId xmlns:a16="http://schemas.microsoft.com/office/drawing/2014/main" id="{A0CE881B-A6B1-4307-AC80-F80923658B2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5209" y="5491618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67537F8-FAF8-4144-B9E9-6352CDCCA2D8}"/>
              </a:ext>
            </a:extLst>
          </p:cNvPr>
          <p:cNvGrpSpPr/>
          <p:nvPr/>
        </p:nvGrpSpPr>
        <p:grpSpPr>
          <a:xfrm>
            <a:off x="6915844" y="3792413"/>
            <a:ext cx="654225" cy="654225"/>
            <a:chOff x="3995209" y="5491618"/>
            <a:chExt cx="654225" cy="654225"/>
          </a:xfrm>
        </p:grpSpPr>
        <p:sp>
          <p:nvSpPr>
            <p:cNvPr id="98" name="Star: 12 Points 97">
              <a:extLst>
                <a:ext uri="{FF2B5EF4-FFF2-40B4-BE49-F238E27FC236}">
                  <a16:creationId xmlns:a16="http://schemas.microsoft.com/office/drawing/2014/main" id="{3B452A52-F9D2-4609-ACB1-3BF464649D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624" y="5572033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99" name="Star: 12 Points 98">
              <a:extLst>
                <a:ext uri="{FF2B5EF4-FFF2-40B4-BE49-F238E27FC236}">
                  <a16:creationId xmlns:a16="http://schemas.microsoft.com/office/drawing/2014/main" id="{8682812D-8042-4301-961D-8996FBDE2A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5209" y="5491618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1F1DDAC4-F9A0-4371-8644-82E331DDC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53" y="2033930"/>
            <a:ext cx="7736495" cy="2475191"/>
          </a:xfrm>
          <a:prstGeom prst="rect">
            <a:avLst/>
          </a:prstGeom>
        </p:spPr>
      </p:pic>
      <p:sp>
        <p:nvSpPr>
          <p:cNvPr id="35" name="Star: 12 Points 10">
            <a:extLst>
              <a:ext uri="{FF2B5EF4-FFF2-40B4-BE49-F238E27FC236}">
                <a16:creationId xmlns:a16="http://schemas.microsoft.com/office/drawing/2014/main" id="{9A601937-ECE0-49DA-8DE4-A80103770C9A}"/>
              </a:ext>
            </a:extLst>
          </p:cNvPr>
          <p:cNvSpPr>
            <a:spLocks noChangeAspect="1"/>
          </p:cNvSpPr>
          <p:nvPr/>
        </p:nvSpPr>
        <p:spPr bwMode="auto">
          <a:xfrm>
            <a:off x="2707432" y="390522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6" name="Star: 12 Points 19">
            <a:extLst>
              <a:ext uri="{FF2B5EF4-FFF2-40B4-BE49-F238E27FC236}">
                <a16:creationId xmlns:a16="http://schemas.microsoft.com/office/drawing/2014/main" id="{8D672FEF-6801-4C12-9B93-9FEEB0072661}"/>
              </a:ext>
            </a:extLst>
          </p:cNvPr>
          <p:cNvSpPr>
            <a:spLocks noChangeAspect="1"/>
          </p:cNvSpPr>
          <p:nvPr/>
        </p:nvSpPr>
        <p:spPr bwMode="auto">
          <a:xfrm>
            <a:off x="3431705" y="3231631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2" name="Star: 12 Points 9">
            <a:extLst>
              <a:ext uri="{FF2B5EF4-FFF2-40B4-BE49-F238E27FC236}">
                <a16:creationId xmlns:a16="http://schemas.microsoft.com/office/drawing/2014/main" id="{22FFD491-AF9E-4126-B4D5-41793301A607}"/>
              </a:ext>
            </a:extLst>
          </p:cNvPr>
          <p:cNvSpPr>
            <a:spLocks noChangeAspect="1"/>
          </p:cNvSpPr>
          <p:nvPr/>
        </p:nvSpPr>
        <p:spPr bwMode="auto">
          <a:xfrm>
            <a:off x="5280284" y="3920858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3" name="Star: 12 Points 19">
            <a:extLst>
              <a:ext uri="{FF2B5EF4-FFF2-40B4-BE49-F238E27FC236}">
                <a16:creationId xmlns:a16="http://schemas.microsoft.com/office/drawing/2014/main" id="{8D672FEF-6801-4C12-9B93-9FEEB0072661}"/>
              </a:ext>
            </a:extLst>
          </p:cNvPr>
          <p:cNvSpPr>
            <a:spLocks noChangeAspect="1"/>
          </p:cNvSpPr>
          <p:nvPr/>
        </p:nvSpPr>
        <p:spPr bwMode="auto">
          <a:xfrm>
            <a:off x="3424163" y="3247267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9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2" grpId="0" animBg="1"/>
      <p:bldP spid="32" grpId="1" animBg="1"/>
      <p:bldP spid="64" grpId="0" animBg="1"/>
      <p:bldP spid="64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7" grpId="0" animBg="1"/>
      <p:bldP spid="87" grpId="1" animBg="1"/>
      <p:bldP spid="92" grpId="0" animBg="1"/>
      <p:bldP spid="92" grpId="1" animBg="1"/>
      <p:bldP spid="35" grpId="0" animBg="1"/>
      <p:bldP spid="35" grpId="1" animBg="1"/>
      <p:bldP spid="36" grpId="0" animBg="1"/>
      <p:bldP spid="36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9A6EEC-86C1-4679-9B68-4DAA49D97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DE5424-27D9-44B5-BBE7-3EAC4A5AF016}"/>
              </a:ext>
            </a:extLst>
          </p:cNvPr>
          <p:cNvSpPr/>
          <p:nvPr/>
        </p:nvSpPr>
        <p:spPr>
          <a:xfrm>
            <a:off x="4080636" y="2987980"/>
            <a:ext cx="248400" cy="48600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9A10B0-A116-4A1C-A47C-D32BD1CA4358}"/>
              </a:ext>
            </a:extLst>
          </p:cNvPr>
          <p:cNvSpPr/>
          <p:nvPr/>
        </p:nvSpPr>
        <p:spPr>
          <a:xfrm>
            <a:off x="3330155" y="2969370"/>
            <a:ext cx="248400" cy="52322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40D87E-6347-4308-8831-E70E68B8F581}"/>
              </a:ext>
            </a:extLst>
          </p:cNvPr>
          <p:cNvSpPr txBox="1"/>
          <p:nvPr/>
        </p:nvSpPr>
        <p:spPr bwMode="auto">
          <a:xfrm>
            <a:off x="3296816" y="3082494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36DDF0-EA76-4A6D-83FE-C2B9936E63C7}"/>
              </a:ext>
            </a:extLst>
          </p:cNvPr>
          <p:cNvSpPr/>
          <p:nvPr/>
        </p:nvSpPr>
        <p:spPr>
          <a:xfrm>
            <a:off x="5568614" y="2987980"/>
            <a:ext cx="248400" cy="48600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3384EA-0854-4228-BE9C-4B97EDC5A5F7}"/>
              </a:ext>
            </a:extLst>
          </p:cNvPr>
          <p:cNvSpPr/>
          <p:nvPr/>
        </p:nvSpPr>
        <p:spPr>
          <a:xfrm>
            <a:off x="7060147" y="2969044"/>
            <a:ext cx="248400" cy="100080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3BACA6-2834-470B-BEEF-2D6F80229BC3}"/>
              </a:ext>
            </a:extLst>
          </p:cNvPr>
          <p:cNvSpPr/>
          <p:nvPr/>
        </p:nvSpPr>
        <p:spPr>
          <a:xfrm>
            <a:off x="8551807" y="2987980"/>
            <a:ext cx="248400" cy="48600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62287D-798C-457D-8218-C5A5BBF33F74}"/>
              </a:ext>
            </a:extLst>
          </p:cNvPr>
          <p:cNvSpPr/>
          <p:nvPr/>
        </p:nvSpPr>
        <p:spPr>
          <a:xfrm>
            <a:off x="4821396" y="2969044"/>
            <a:ext cx="248400" cy="100080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D72C5D-6894-4A1D-B86E-409552D967C5}"/>
              </a:ext>
            </a:extLst>
          </p:cNvPr>
          <p:cNvSpPr/>
          <p:nvPr/>
        </p:nvSpPr>
        <p:spPr>
          <a:xfrm>
            <a:off x="6311719" y="2969370"/>
            <a:ext cx="248400" cy="52322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1FC354-FB20-4A81-9D65-75E0EBD103F3}"/>
              </a:ext>
            </a:extLst>
          </p:cNvPr>
          <p:cNvSpPr/>
          <p:nvPr/>
        </p:nvSpPr>
        <p:spPr>
          <a:xfrm>
            <a:off x="7807968" y="2969370"/>
            <a:ext cx="248400" cy="52322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D26B39B-9FC2-4B46-ABF8-89D89AA535D1}"/>
              </a:ext>
            </a:extLst>
          </p:cNvPr>
          <p:cNvSpPr/>
          <p:nvPr/>
        </p:nvSpPr>
        <p:spPr>
          <a:xfrm>
            <a:off x="2589759" y="2969044"/>
            <a:ext cx="248400" cy="100080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D7F4E3-44E4-45C9-8EEA-E4CAF65B4241}"/>
              </a:ext>
            </a:extLst>
          </p:cNvPr>
          <p:cNvSpPr txBox="1"/>
          <p:nvPr/>
        </p:nvSpPr>
        <p:spPr bwMode="auto">
          <a:xfrm>
            <a:off x="2566186" y="3089824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6AC8CF-B72B-4520-A733-4B7E085F1E3A}"/>
              </a:ext>
            </a:extLst>
          </p:cNvPr>
          <p:cNvSpPr txBox="1"/>
          <p:nvPr/>
        </p:nvSpPr>
        <p:spPr bwMode="auto">
          <a:xfrm>
            <a:off x="2568567" y="3579531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F2F0D8F-D3E3-4986-A2E0-2EE3752F807D}"/>
              </a:ext>
            </a:extLst>
          </p:cNvPr>
          <p:cNvSpPr txBox="1"/>
          <p:nvPr/>
        </p:nvSpPr>
        <p:spPr bwMode="auto">
          <a:xfrm>
            <a:off x="4046445" y="3089824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D78C863-379E-4186-A809-59178002F985}"/>
              </a:ext>
            </a:extLst>
          </p:cNvPr>
          <p:cNvSpPr txBox="1"/>
          <p:nvPr/>
        </p:nvSpPr>
        <p:spPr bwMode="auto">
          <a:xfrm>
            <a:off x="4789395" y="3089823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B76316-5B8E-47DA-93AA-297288BF7704}"/>
              </a:ext>
            </a:extLst>
          </p:cNvPr>
          <p:cNvSpPr txBox="1"/>
          <p:nvPr/>
        </p:nvSpPr>
        <p:spPr bwMode="auto">
          <a:xfrm>
            <a:off x="6278291" y="3089823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FE9CD7-DAB0-4FF1-B91F-87D228242AF4}"/>
              </a:ext>
            </a:extLst>
          </p:cNvPr>
          <p:cNvSpPr txBox="1"/>
          <p:nvPr/>
        </p:nvSpPr>
        <p:spPr bwMode="auto">
          <a:xfrm>
            <a:off x="5535753" y="3089824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0F6F66-B415-45D8-A426-9E3E3540A9C3}"/>
              </a:ext>
            </a:extLst>
          </p:cNvPr>
          <p:cNvSpPr txBox="1"/>
          <p:nvPr/>
        </p:nvSpPr>
        <p:spPr bwMode="auto">
          <a:xfrm>
            <a:off x="7013611" y="3089824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792DF4-DC00-44B3-BE11-DADB87FB5F5E}"/>
              </a:ext>
            </a:extLst>
          </p:cNvPr>
          <p:cNvSpPr txBox="1"/>
          <p:nvPr/>
        </p:nvSpPr>
        <p:spPr bwMode="auto">
          <a:xfrm>
            <a:off x="7015992" y="3579531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3E998FA-12C5-4883-A73D-FA372BB9D3F1}"/>
              </a:ext>
            </a:extLst>
          </p:cNvPr>
          <p:cNvSpPr txBox="1"/>
          <p:nvPr/>
        </p:nvSpPr>
        <p:spPr bwMode="auto">
          <a:xfrm>
            <a:off x="7767599" y="3089823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3915DD-ABF9-4C7F-8E5E-031CD89F54A8}"/>
              </a:ext>
            </a:extLst>
          </p:cNvPr>
          <p:cNvSpPr txBox="1"/>
          <p:nvPr/>
        </p:nvSpPr>
        <p:spPr bwMode="auto">
          <a:xfrm>
            <a:off x="8513334" y="3076013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C3B2019-30D4-4678-BE41-2211961A2B3F}"/>
              </a:ext>
            </a:extLst>
          </p:cNvPr>
          <p:cNvSpPr txBox="1"/>
          <p:nvPr/>
        </p:nvSpPr>
        <p:spPr bwMode="auto">
          <a:xfrm>
            <a:off x="4789395" y="3565719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8CDFD20-3439-47B6-B091-526D4E1F38EF}"/>
              </a:ext>
            </a:extLst>
          </p:cNvPr>
          <p:cNvSpPr/>
          <p:nvPr/>
        </p:nvSpPr>
        <p:spPr>
          <a:xfrm>
            <a:off x="9294103" y="2969044"/>
            <a:ext cx="248400" cy="100080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68B5E4D-6DBD-4207-9065-1145F996F7DD}"/>
              </a:ext>
            </a:extLst>
          </p:cNvPr>
          <p:cNvSpPr txBox="1"/>
          <p:nvPr/>
        </p:nvSpPr>
        <p:spPr bwMode="auto">
          <a:xfrm>
            <a:off x="9262930" y="3089823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4C7EE59-FDE1-4372-8F81-2B67713B8837}"/>
              </a:ext>
            </a:extLst>
          </p:cNvPr>
          <p:cNvSpPr txBox="1"/>
          <p:nvPr/>
        </p:nvSpPr>
        <p:spPr bwMode="auto">
          <a:xfrm>
            <a:off x="9265311" y="3579530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42F5E6C-7A06-4D64-9BE8-8E9764FB750D}"/>
              </a:ext>
            </a:extLst>
          </p:cNvPr>
          <p:cNvSpPr/>
          <p:nvPr/>
        </p:nvSpPr>
        <p:spPr>
          <a:xfrm>
            <a:off x="10045036" y="2994461"/>
            <a:ext cx="248400" cy="48600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6F9FFB4-54CB-4A0C-ABD6-5A95ABD719DE}"/>
              </a:ext>
            </a:extLst>
          </p:cNvPr>
          <p:cNvSpPr txBox="1"/>
          <p:nvPr/>
        </p:nvSpPr>
        <p:spPr bwMode="auto">
          <a:xfrm>
            <a:off x="10006563" y="3082494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graphicFrame>
        <p:nvGraphicFramePr>
          <p:cNvPr id="60" name="Table 59">
            <a:extLst>
              <a:ext uri="{FF2B5EF4-FFF2-40B4-BE49-F238E27FC236}">
                <a16:creationId xmlns:a16="http://schemas.microsoft.com/office/drawing/2014/main" id="{BA2FDB20-09C8-4ADE-AFAD-E22EF5FE4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7541"/>
              </p:ext>
            </p:extLst>
          </p:nvPr>
        </p:nvGraphicFramePr>
        <p:xfrm>
          <a:off x="1579103" y="2495532"/>
          <a:ext cx="8712987" cy="1481703"/>
        </p:xfrm>
        <a:graphic>
          <a:graphicData uri="http://schemas.openxmlformats.org/drawingml/2006/table">
            <a:tbl>
              <a:tblPr firstRow="1" firstCol="1" bandRow="1"/>
              <a:tblGrid>
                <a:gridCol w="1004868">
                  <a:extLst>
                    <a:ext uri="{9D8B030D-6E8A-4147-A177-3AD203B41FA5}">
                      <a16:colId xmlns:a16="http://schemas.microsoft.com/office/drawing/2014/main" val="1420353010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2191486574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3896570224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4106381217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650585186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1246469813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915297154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3549027334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3480408880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2001277685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3272880381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546601939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2590677665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3379615951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1638898984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3299756172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1875843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150344025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446331552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1832374403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4199782462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3509854967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2446626481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3677224337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501770989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4097377342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131478127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316920382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76136109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4269795418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827434615"/>
                    </a:ext>
                  </a:extLst>
                </a:gridCol>
                <a:gridCol w="248649">
                  <a:extLst>
                    <a:ext uri="{9D8B030D-6E8A-4147-A177-3AD203B41FA5}">
                      <a16:colId xmlns:a16="http://schemas.microsoft.com/office/drawing/2014/main" val="717920018"/>
                    </a:ext>
                  </a:extLst>
                </a:gridCol>
              </a:tblGrid>
              <a:tr h="493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315648"/>
                  </a:ext>
                </a:extLst>
              </a:tr>
              <a:tr h="493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Counting in 3s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58088"/>
                  </a:ext>
                </a:extLst>
              </a:tr>
              <a:tr h="493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Counting in 9s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62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50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6" grpId="0"/>
      <p:bldP spid="57" grpId="0"/>
      <p:bldP spid="58" grpId="0" animBg="1"/>
      <p:bldP spid="59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2B7598-FE53-474E-BCA5-8E1886AF2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59" y="2008037"/>
            <a:ext cx="8775337" cy="282667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90E6E7-E862-4044-BED8-CDD0F4AA9B86}"/>
              </a:ext>
            </a:extLst>
          </p:cNvPr>
          <p:cNvSpPr/>
          <p:nvPr/>
        </p:nvSpPr>
        <p:spPr bwMode="auto">
          <a:xfrm>
            <a:off x="9014421" y="1958620"/>
            <a:ext cx="1538813" cy="2925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B2605B-79F5-4133-B1B5-018AA5BC340C}"/>
              </a:ext>
            </a:extLst>
          </p:cNvPr>
          <p:cNvSpPr/>
          <p:nvPr/>
        </p:nvSpPr>
        <p:spPr bwMode="auto">
          <a:xfrm>
            <a:off x="7553998" y="1916832"/>
            <a:ext cx="2959761" cy="2925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2EFDEF-D4E5-46FA-8D08-2382A749EFD3}"/>
              </a:ext>
            </a:extLst>
          </p:cNvPr>
          <p:cNvSpPr/>
          <p:nvPr/>
        </p:nvSpPr>
        <p:spPr bwMode="auto">
          <a:xfrm>
            <a:off x="6096001" y="1916832"/>
            <a:ext cx="4536504" cy="2925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80ED6A-2716-4F51-8C8A-334A5D4BD415}"/>
              </a:ext>
            </a:extLst>
          </p:cNvPr>
          <p:cNvSpPr/>
          <p:nvPr/>
        </p:nvSpPr>
        <p:spPr bwMode="auto">
          <a:xfrm>
            <a:off x="4635578" y="1916832"/>
            <a:ext cx="5847671" cy="2925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5E68F3-FCBD-4C01-89A4-E030D33FD713}"/>
              </a:ext>
            </a:extLst>
          </p:cNvPr>
          <p:cNvSpPr/>
          <p:nvPr/>
        </p:nvSpPr>
        <p:spPr bwMode="auto">
          <a:xfrm>
            <a:off x="3177580" y="1958620"/>
            <a:ext cx="7454924" cy="2925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9BCBD9-FEBB-4DF4-885A-09B6032609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5:2</a:t>
            </a:r>
          </a:p>
        </p:txBody>
      </p:sp>
    </p:spTree>
    <p:extLst>
      <p:ext uri="{BB962C8B-B14F-4D97-AF65-F5344CB8AC3E}">
        <p14:creationId xmlns:p14="http://schemas.microsoft.com/office/powerpoint/2010/main" val="36577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4" grpId="0" animBg="1"/>
      <p:bldP spid="13" grpId="0" animBg="1"/>
      <p:bldP spid="5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C336A8-1AF0-47ED-9B3F-04A54BB8FD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8E510B-C98A-4BB5-ACD7-7E7088D2F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53" y="1566651"/>
            <a:ext cx="1476619" cy="3724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F8FEF6-85B8-4527-81DE-FE48AFFA0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43" y="1566651"/>
            <a:ext cx="1476619" cy="37246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EC07E-1E90-47E9-97AF-017DE8C6E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63" y="1566651"/>
            <a:ext cx="1476619" cy="3724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4C7FE-8650-4FFB-82E1-E84060291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74" y="1566651"/>
            <a:ext cx="1476619" cy="3724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1F1C3E-1606-4A04-AED7-DF2B5E6DD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84" y="1566651"/>
            <a:ext cx="1476619" cy="3724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5E67FA-695A-495E-B855-5C5BD3DC8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395" y="1566651"/>
            <a:ext cx="1476619" cy="37246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7C2C49-3202-4FE6-9D8D-15382A9428AE}"/>
              </a:ext>
            </a:extLst>
          </p:cNvPr>
          <p:cNvSpPr txBox="1"/>
          <p:nvPr/>
        </p:nvSpPr>
        <p:spPr bwMode="auto">
          <a:xfrm>
            <a:off x="1736631" y="5589240"/>
            <a:ext cx="1435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900" dirty="0">
                <a:solidFill>
                  <a:srgbClr val="80808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© 2017 </a:t>
            </a:r>
            <a:r>
              <a:rPr lang="en-GB" sz="900" dirty="0" err="1">
                <a:solidFill>
                  <a:srgbClr val="80808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Alphablocks</a:t>
            </a:r>
            <a:r>
              <a:rPr lang="en-GB" sz="900" dirty="0">
                <a:solidFill>
                  <a:srgbClr val="80808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Ltd.</a:t>
            </a:r>
            <a:br>
              <a:rPr lang="en-GB" sz="900" dirty="0">
                <a:solidFill>
                  <a:srgbClr val="80808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</a:br>
            <a:r>
              <a:rPr lang="en-GB" sz="900" dirty="0">
                <a:solidFill>
                  <a:srgbClr val="80808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8226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59AE17-FB9F-41B6-BD21-984074E19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382C95-8BBC-41C1-AC7B-1D9973C5ABBE}"/>
              </a:ext>
            </a:extLst>
          </p:cNvPr>
          <p:cNvGraphicFramePr>
            <a:graphicFrameLocks noGrp="1"/>
          </p:cNvGraphicFramePr>
          <p:nvPr/>
        </p:nvGraphicFramePr>
        <p:xfrm>
          <a:off x="3924300" y="909429"/>
          <a:ext cx="4343400" cy="5218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60979018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472307065"/>
                    </a:ext>
                  </a:extLst>
                </a:gridCol>
              </a:tblGrid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× 0 =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× 0 =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699638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× 1 =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× 1 = 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711125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× 2 =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× 2 = 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513739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× 3 = 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× 3 = 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255303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× 4 = 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× 4 = 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80959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× 5 =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× 5 = 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647747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× 6 = 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× 6 = 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43336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× 7 = 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× 7 = 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231802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× 8 = 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× 8 = 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535591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× 9 = 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× 9 = 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008520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× 10 =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× 10 = 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272308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× 11 = 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× 11 = 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455717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× 12 = 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× 12 = 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398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31532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B9D929-AFF8-4565-A45C-6BE742B654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F8F171-A901-4057-9387-EE34EB42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0" y="1839053"/>
            <a:ext cx="7839278" cy="4254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A50727-1D51-451B-9206-09408BA0D8AA}"/>
              </a:ext>
            </a:extLst>
          </p:cNvPr>
          <p:cNvSpPr txBox="1"/>
          <p:nvPr/>
        </p:nvSpPr>
        <p:spPr bwMode="auto">
          <a:xfrm>
            <a:off x="2592944" y="101234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2F69E-95FC-4203-BEB7-6587BB6E150D}"/>
              </a:ext>
            </a:extLst>
          </p:cNvPr>
          <p:cNvSpPr txBox="1"/>
          <p:nvPr/>
        </p:nvSpPr>
        <p:spPr bwMode="auto">
          <a:xfrm>
            <a:off x="3258073" y="1012345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2B10A-9A2B-4037-89CD-A0B587FE4A31}"/>
              </a:ext>
            </a:extLst>
          </p:cNvPr>
          <p:cNvSpPr txBox="1"/>
          <p:nvPr/>
        </p:nvSpPr>
        <p:spPr bwMode="auto">
          <a:xfrm>
            <a:off x="4006559" y="1012345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303F97-380B-46C9-BC93-5A0B60F5E546}"/>
              </a:ext>
            </a:extLst>
          </p:cNvPr>
          <p:cNvSpPr txBox="1"/>
          <p:nvPr/>
        </p:nvSpPr>
        <p:spPr bwMode="auto">
          <a:xfrm>
            <a:off x="4755043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052EB1-23D8-456A-A1A2-8D976E56B7FF}"/>
              </a:ext>
            </a:extLst>
          </p:cNvPr>
          <p:cNvSpPr txBox="1"/>
          <p:nvPr/>
        </p:nvSpPr>
        <p:spPr bwMode="auto">
          <a:xfrm>
            <a:off x="5586885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48CAF3-A507-4249-8B9C-2043999EC5BD}"/>
              </a:ext>
            </a:extLst>
          </p:cNvPr>
          <p:cNvSpPr txBox="1"/>
          <p:nvPr/>
        </p:nvSpPr>
        <p:spPr bwMode="auto">
          <a:xfrm>
            <a:off x="6418728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5E0464-BAA9-400F-9B60-5F16CA98B6F3}"/>
              </a:ext>
            </a:extLst>
          </p:cNvPr>
          <p:cNvSpPr txBox="1"/>
          <p:nvPr/>
        </p:nvSpPr>
        <p:spPr bwMode="auto">
          <a:xfrm>
            <a:off x="7250568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6828B-24A7-457D-BA93-EA383677A453}"/>
              </a:ext>
            </a:extLst>
          </p:cNvPr>
          <p:cNvSpPr txBox="1"/>
          <p:nvPr/>
        </p:nvSpPr>
        <p:spPr bwMode="auto">
          <a:xfrm>
            <a:off x="8082410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E32B19-EA5E-4A86-819A-7477995C0843}"/>
              </a:ext>
            </a:extLst>
          </p:cNvPr>
          <p:cNvSpPr txBox="1"/>
          <p:nvPr/>
        </p:nvSpPr>
        <p:spPr bwMode="auto">
          <a:xfrm>
            <a:off x="8997609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32962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26927 0.2701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7556E-17 L 0.08681 0.28542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556E-17 L 0.15365 0.44491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2224 0.37245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77556E-17 L -0.09149 0.4761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556E-17 L -0.18247 0.36065 " pathEditMode="relative" rAng="0" ptsTypes="AA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45846 0.51829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  <p:bldP spid="8" grpId="0"/>
      <p:bldP spid="9" grpId="0"/>
      <p:bldP spid="9" grpId="1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AB44B9-9E40-46E6-8380-1F648D747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27388-281A-4915-A974-7A3BC2ACB6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3008" y="3140968"/>
            <a:ext cx="8714818" cy="144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217C59-0DCE-4E04-8930-106B5F40D674}"/>
              </a:ext>
            </a:extLst>
          </p:cNvPr>
          <p:cNvSpPr txBox="1"/>
          <p:nvPr/>
        </p:nvSpPr>
        <p:spPr bwMode="auto">
          <a:xfrm>
            <a:off x="1559496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57CB2-4A58-48E8-82B6-6943BD762558}"/>
              </a:ext>
            </a:extLst>
          </p:cNvPr>
          <p:cNvSpPr txBox="1"/>
          <p:nvPr/>
        </p:nvSpPr>
        <p:spPr bwMode="auto">
          <a:xfrm>
            <a:off x="2279576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931F8-AA95-406E-80ED-34860DBDEB96}"/>
              </a:ext>
            </a:extLst>
          </p:cNvPr>
          <p:cNvSpPr txBox="1"/>
          <p:nvPr/>
        </p:nvSpPr>
        <p:spPr bwMode="auto">
          <a:xfrm>
            <a:off x="2989608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EA538-83A7-4A11-998B-7AD8D834DC0D}"/>
              </a:ext>
            </a:extLst>
          </p:cNvPr>
          <p:cNvSpPr txBox="1"/>
          <p:nvPr/>
        </p:nvSpPr>
        <p:spPr bwMode="auto">
          <a:xfrm>
            <a:off x="360087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DC437-C847-49D5-80F0-608D7DA1A9C4}"/>
              </a:ext>
            </a:extLst>
          </p:cNvPr>
          <p:cNvSpPr txBox="1"/>
          <p:nvPr/>
        </p:nvSpPr>
        <p:spPr bwMode="auto">
          <a:xfrm>
            <a:off x="432095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0603F-AE89-439F-8C2C-9E02A4188C93}"/>
              </a:ext>
            </a:extLst>
          </p:cNvPr>
          <p:cNvSpPr txBox="1"/>
          <p:nvPr/>
        </p:nvSpPr>
        <p:spPr bwMode="auto">
          <a:xfrm>
            <a:off x="504103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51D770-2B45-43C9-8CA3-65B148638790}"/>
              </a:ext>
            </a:extLst>
          </p:cNvPr>
          <p:cNvSpPr txBox="1"/>
          <p:nvPr/>
        </p:nvSpPr>
        <p:spPr bwMode="auto">
          <a:xfrm>
            <a:off x="576111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B37D90-0611-4CE1-B172-C3084DEA8B28}"/>
              </a:ext>
            </a:extLst>
          </p:cNvPr>
          <p:cNvSpPr txBox="1"/>
          <p:nvPr/>
        </p:nvSpPr>
        <p:spPr bwMode="auto">
          <a:xfrm>
            <a:off x="648119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4AB224-6748-4925-8641-9C81E8C6447E}"/>
              </a:ext>
            </a:extLst>
          </p:cNvPr>
          <p:cNvSpPr txBox="1"/>
          <p:nvPr/>
        </p:nvSpPr>
        <p:spPr bwMode="auto">
          <a:xfrm>
            <a:off x="720127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8F04BC-28A7-4C35-94A1-8DAA76732031}"/>
              </a:ext>
            </a:extLst>
          </p:cNvPr>
          <p:cNvSpPr txBox="1"/>
          <p:nvPr/>
        </p:nvSpPr>
        <p:spPr bwMode="auto">
          <a:xfrm>
            <a:off x="7896200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23D4A9-F120-4D3F-91D8-A68CD12DAF39}"/>
              </a:ext>
            </a:extLst>
          </p:cNvPr>
          <p:cNvSpPr txBox="1"/>
          <p:nvPr/>
        </p:nvSpPr>
        <p:spPr bwMode="auto">
          <a:xfrm>
            <a:off x="8611288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58007A-CA0D-4473-9320-5740255AA380}"/>
              </a:ext>
            </a:extLst>
          </p:cNvPr>
          <p:cNvSpPr txBox="1"/>
          <p:nvPr/>
        </p:nvSpPr>
        <p:spPr bwMode="auto">
          <a:xfrm>
            <a:off x="9312366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C67D07-25DA-4DBF-B90E-B523BAFC214C}"/>
              </a:ext>
            </a:extLst>
          </p:cNvPr>
          <p:cNvSpPr txBox="1"/>
          <p:nvPr/>
        </p:nvSpPr>
        <p:spPr bwMode="auto">
          <a:xfrm>
            <a:off x="10036344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42527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15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29246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the relationship between pairs of three and nine times table facts that have the same product (1)</a:t>
                      </a:r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15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197520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5:4-5:6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53-58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5B1112A-16DA-4155-A0F5-0789E5482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86" y="3424943"/>
            <a:ext cx="7839279" cy="1061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E6EC82-DA2A-4EA7-A926-238F343CB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1773794"/>
            <a:ext cx="7839279" cy="106117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CF041-3D88-4C7C-857E-5D83217180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396B5-4172-437D-9683-FA15F9189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1773794"/>
            <a:ext cx="7839279" cy="1061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2F61E9-8905-4EE1-AE72-E29C96C50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0" y="3424943"/>
            <a:ext cx="7839279" cy="1061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F212C8-0386-46B4-BE4B-A062C7B548CB}"/>
              </a:ext>
            </a:extLst>
          </p:cNvPr>
          <p:cNvSpPr txBox="1"/>
          <p:nvPr/>
        </p:nvSpPr>
        <p:spPr bwMode="auto">
          <a:xfrm>
            <a:off x="4347875" y="2927278"/>
            <a:ext cx="349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 × 9 = 9	9 × 1 =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AB5BD8-2A35-4E8B-BA4A-CD4AD07020C8}"/>
              </a:ext>
            </a:extLst>
          </p:cNvPr>
          <p:cNvSpPr txBox="1"/>
          <p:nvPr/>
        </p:nvSpPr>
        <p:spPr bwMode="auto">
          <a:xfrm>
            <a:off x="4347875" y="4614428"/>
            <a:ext cx="349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× 3 = 9</a:t>
            </a:r>
          </a:p>
        </p:txBody>
      </p:sp>
    </p:spTree>
    <p:extLst>
      <p:ext uri="{BB962C8B-B14F-4D97-AF65-F5344CB8AC3E}">
        <p14:creationId xmlns:p14="http://schemas.microsoft.com/office/powerpoint/2010/main" val="183033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422743-ADE3-4CD6-B115-687DCA002F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45488-8E22-491E-AC5F-B46765CA718D}"/>
              </a:ext>
            </a:extLst>
          </p:cNvPr>
          <p:cNvSpPr txBox="1"/>
          <p:nvPr/>
        </p:nvSpPr>
        <p:spPr bwMode="auto">
          <a:xfrm>
            <a:off x="4327943" y="2209057"/>
            <a:ext cx="4687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            ×        9         =        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FC1DB2-39B2-4CC1-8374-E03D2BB955D3}"/>
              </a:ext>
            </a:extLst>
          </p:cNvPr>
          <p:cNvSpPr txBox="1"/>
          <p:nvPr/>
        </p:nvSpPr>
        <p:spPr bwMode="auto">
          <a:xfrm>
            <a:off x="4327944" y="3987667"/>
            <a:ext cx="4687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           ×        3         =        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A881D-364D-4AB1-9900-F6650F9B7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501" y="2113807"/>
            <a:ext cx="1055737" cy="24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2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19CC8A-4489-40C3-92D0-36A8EDBAAA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6902A-0CC1-40F2-BA17-A59931421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26" y="3789040"/>
            <a:ext cx="7839279" cy="1577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793405-1565-4F68-9DF5-BFEF9E912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27" y="952153"/>
            <a:ext cx="7839279" cy="168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4D26D5-6018-47A3-982F-60D20EF05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27" y="1047576"/>
            <a:ext cx="7839279" cy="1577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3B339D-87F6-46BF-A41A-86BAEFA85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3693438"/>
            <a:ext cx="7839279" cy="1673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9572CE-61DD-4CC4-AFED-4164ED1D0124}"/>
              </a:ext>
            </a:extLst>
          </p:cNvPr>
          <p:cNvSpPr txBox="1"/>
          <p:nvPr/>
        </p:nvSpPr>
        <p:spPr bwMode="auto">
          <a:xfrm>
            <a:off x="4347875" y="2826236"/>
            <a:ext cx="349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 × 9 = 18	9 × 2 = 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0C5A1-A3A2-4BBB-AAE3-E091CCF68C32}"/>
              </a:ext>
            </a:extLst>
          </p:cNvPr>
          <p:cNvSpPr txBox="1"/>
          <p:nvPr/>
        </p:nvSpPr>
        <p:spPr bwMode="auto">
          <a:xfrm>
            <a:off x="4346734" y="5487616"/>
            <a:ext cx="349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 × 3 = 18	3 × 6 = 18 </a:t>
            </a:r>
          </a:p>
        </p:txBody>
      </p:sp>
    </p:spTree>
    <p:extLst>
      <p:ext uri="{BB962C8B-B14F-4D97-AF65-F5344CB8AC3E}">
        <p14:creationId xmlns:p14="http://schemas.microsoft.com/office/powerpoint/2010/main" val="103779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30009-C6F2-487D-A9BB-6D25D7470C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FF840-7721-42F4-8C41-08AD38C542BA}"/>
              </a:ext>
            </a:extLst>
          </p:cNvPr>
          <p:cNvSpPr txBox="1"/>
          <p:nvPr/>
        </p:nvSpPr>
        <p:spPr bwMode="auto">
          <a:xfrm>
            <a:off x="4248175" y="2209057"/>
            <a:ext cx="4815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            ×        9         =        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461B0-E57E-498D-AF62-A5DDD78A0DA7}"/>
              </a:ext>
            </a:extLst>
          </p:cNvPr>
          <p:cNvSpPr txBox="1"/>
          <p:nvPr/>
        </p:nvSpPr>
        <p:spPr bwMode="auto">
          <a:xfrm>
            <a:off x="4248176" y="3987667"/>
            <a:ext cx="4943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            ×        3         =        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8A6523-8406-4810-BCE8-4843F0816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33" y="2113807"/>
            <a:ext cx="1055737" cy="24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82FBF0-1248-4B29-A417-BC9D5A2D8C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5D6312-9ED6-4F74-90AD-A6F251A07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778" y="4851861"/>
            <a:ext cx="516244" cy="516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B9D951-D3F9-47BC-BA8F-15B688072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3" y="4135356"/>
            <a:ext cx="622507" cy="570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9A9A75-93FD-4D46-91C6-B3694C671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90" y="4135356"/>
            <a:ext cx="649110" cy="570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A4021F-9050-469D-9D57-BEADE7304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75" y="4135356"/>
            <a:ext cx="662055" cy="570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C0E625-D777-4328-B344-5845CE4CA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349" y="4135356"/>
            <a:ext cx="672420" cy="570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6F9B3C-915B-43ED-8446-438EF764181D}"/>
              </a:ext>
            </a:extLst>
          </p:cNvPr>
          <p:cNvSpPr txBox="1"/>
          <p:nvPr/>
        </p:nvSpPr>
        <p:spPr bwMode="auto">
          <a:xfrm>
            <a:off x="5437148" y="3445183"/>
            <a:ext cx="1445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threes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309046-8D86-43DD-ABFD-852F980CF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15" y="5373216"/>
            <a:ext cx="1629498" cy="5707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0D85C8-209C-46D9-86FB-575510B1F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99" y="5373216"/>
            <a:ext cx="1629498" cy="5707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9DAB8B-0C42-4ED6-88AD-46C59162235A}"/>
              </a:ext>
            </a:extLst>
          </p:cNvPr>
          <p:cNvSpPr txBox="1"/>
          <p:nvPr/>
        </p:nvSpPr>
        <p:spPr bwMode="auto">
          <a:xfrm>
            <a:off x="5527807" y="5991672"/>
            <a:ext cx="1196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nines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EDE6FC-3997-4FE1-9096-61F45F828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978" y="4737438"/>
            <a:ext cx="6798044" cy="5630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4D16E6-D4A4-471E-84F6-09F2F2BD57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9290" y="970297"/>
            <a:ext cx="1987338" cy="7428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BC3568-9A13-4F7F-BD1A-8331538534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1888" y="2564905"/>
            <a:ext cx="1987338" cy="7078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1896E9-790D-4ECF-9FC2-E126B48DD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22" y="4135356"/>
            <a:ext cx="629000" cy="5707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382415F-2ECF-40F3-9D01-3C930FE09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42" y="4135356"/>
            <a:ext cx="602540" cy="5707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B2A730F-42AD-40B3-A44D-01BE701E1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44" y="4135356"/>
            <a:ext cx="657759" cy="5707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C9A4605-339B-4004-A423-7813D5D8E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16" y="4135356"/>
            <a:ext cx="646582" cy="5707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ADE5F6B-41AB-444B-9B79-892C1B5A1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54" y="4135356"/>
            <a:ext cx="646583" cy="5707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284ED10-7BC2-4867-BF00-44727AEE0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41" y="4135356"/>
            <a:ext cx="634862" cy="5707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7FCC176-E088-446B-AECD-4E752D268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5" y="4135356"/>
            <a:ext cx="634862" cy="5707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6D32240-0819-4550-BD6D-A7B63355B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821" y="4135356"/>
            <a:ext cx="672420" cy="5707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9954FE-A171-4E66-863B-2093BCE9C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83" y="5368105"/>
            <a:ext cx="1629498" cy="5707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B50BF4C-0C86-4B13-9BCF-990294F61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68" y="5378542"/>
            <a:ext cx="1629498" cy="570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r="24256"/>
          <a:stretch/>
        </p:blipFill>
        <p:spPr>
          <a:xfrm>
            <a:off x="1858824" y="1096671"/>
            <a:ext cx="6048752" cy="214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5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4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1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8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2AD9DC-190D-48A9-B298-EA6FCDDB0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58100-718F-4B7F-AD94-00A08B83F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4365105"/>
            <a:ext cx="7839279" cy="17494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7F1A27-886A-464E-AF76-FBBB35160E84}"/>
              </a:ext>
            </a:extLst>
          </p:cNvPr>
          <p:cNvSpPr/>
          <p:nvPr/>
        </p:nvSpPr>
        <p:spPr bwMode="auto">
          <a:xfrm>
            <a:off x="5807968" y="4437112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AFACD0-2601-45F6-ACBC-55898A22DCED}"/>
              </a:ext>
            </a:extLst>
          </p:cNvPr>
          <p:cNvSpPr/>
          <p:nvPr/>
        </p:nvSpPr>
        <p:spPr bwMode="auto">
          <a:xfrm>
            <a:off x="2279576" y="5023828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311C9E-08CC-4620-A7FF-8167C80E1B3C}"/>
              </a:ext>
            </a:extLst>
          </p:cNvPr>
          <p:cNvSpPr/>
          <p:nvPr/>
        </p:nvSpPr>
        <p:spPr bwMode="auto">
          <a:xfrm>
            <a:off x="2893740" y="5023828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948485-FF17-43FB-847D-B3DBA783A544}"/>
              </a:ext>
            </a:extLst>
          </p:cNvPr>
          <p:cNvSpPr/>
          <p:nvPr/>
        </p:nvSpPr>
        <p:spPr bwMode="auto">
          <a:xfrm>
            <a:off x="3555529" y="5037506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07ED03-8BC6-49F1-8043-FB8BEDF2066A}"/>
              </a:ext>
            </a:extLst>
          </p:cNvPr>
          <p:cNvSpPr/>
          <p:nvPr/>
        </p:nvSpPr>
        <p:spPr bwMode="auto">
          <a:xfrm>
            <a:off x="4217694" y="5067184"/>
            <a:ext cx="504056" cy="388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FFA6C-F077-4A26-B476-B49550578081}"/>
              </a:ext>
            </a:extLst>
          </p:cNvPr>
          <p:cNvSpPr/>
          <p:nvPr/>
        </p:nvSpPr>
        <p:spPr bwMode="auto">
          <a:xfrm>
            <a:off x="4879859" y="5045505"/>
            <a:ext cx="45487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02F9BA-2291-4B24-AE53-0CA804D59B0A}"/>
              </a:ext>
            </a:extLst>
          </p:cNvPr>
          <p:cNvSpPr/>
          <p:nvPr/>
        </p:nvSpPr>
        <p:spPr bwMode="auto">
          <a:xfrm>
            <a:off x="5486222" y="5023828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C91053-DC51-4272-88F4-EA7D6B2DCF8D}"/>
              </a:ext>
            </a:extLst>
          </p:cNvPr>
          <p:cNvSpPr/>
          <p:nvPr/>
        </p:nvSpPr>
        <p:spPr bwMode="auto">
          <a:xfrm>
            <a:off x="6155005" y="5037506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31FB54-4C09-43D9-9F75-15EFE08226DE}"/>
              </a:ext>
            </a:extLst>
          </p:cNvPr>
          <p:cNvSpPr/>
          <p:nvPr/>
        </p:nvSpPr>
        <p:spPr bwMode="auto">
          <a:xfrm>
            <a:off x="6760992" y="5037506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BE0F41-5426-4A0B-B764-426C39005CAA}"/>
              </a:ext>
            </a:extLst>
          </p:cNvPr>
          <p:cNvSpPr/>
          <p:nvPr/>
        </p:nvSpPr>
        <p:spPr bwMode="auto">
          <a:xfrm>
            <a:off x="4830675" y="5587512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1C78DA-7402-4A22-AC1E-F274B580139F}"/>
              </a:ext>
            </a:extLst>
          </p:cNvPr>
          <p:cNvSpPr/>
          <p:nvPr/>
        </p:nvSpPr>
        <p:spPr bwMode="auto">
          <a:xfrm>
            <a:off x="7498902" y="5077810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8372DC-2567-4C68-9682-CED3934E6031}"/>
              </a:ext>
            </a:extLst>
          </p:cNvPr>
          <p:cNvSpPr/>
          <p:nvPr/>
        </p:nvSpPr>
        <p:spPr bwMode="auto">
          <a:xfrm>
            <a:off x="8153430" y="5023828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E03463-6F39-43BE-8AA1-78540EB30B6F}"/>
              </a:ext>
            </a:extLst>
          </p:cNvPr>
          <p:cNvSpPr/>
          <p:nvPr/>
        </p:nvSpPr>
        <p:spPr bwMode="auto">
          <a:xfrm>
            <a:off x="8755131" y="5021025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F8624B-E7E3-403C-BB49-8F168AECBA6F}"/>
              </a:ext>
            </a:extLst>
          </p:cNvPr>
          <p:cNvSpPr/>
          <p:nvPr/>
        </p:nvSpPr>
        <p:spPr bwMode="auto">
          <a:xfrm>
            <a:off x="9441922" y="5019441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CF752B-B289-4459-B5BB-587FBCF58114}"/>
              </a:ext>
            </a:extLst>
          </p:cNvPr>
          <p:cNvSpPr/>
          <p:nvPr/>
        </p:nvSpPr>
        <p:spPr bwMode="auto">
          <a:xfrm>
            <a:off x="2783632" y="5614998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ADF792-A54D-4DFB-B12D-A7E76739DF77}"/>
              </a:ext>
            </a:extLst>
          </p:cNvPr>
          <p:cNvSpPr/>
          <p:nvPr/>
        </p:nvSpPr>
        <p:spPr bwMode="auto">
          <a:xfrm>
            <a:off x="6857271" y="5587512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298431-DEDC-4D22-802D-7C5CE8E32635}"/>
              </a:ext>
            </a:extLst>
          </p:cNvPr>
          <p:cNvSpPr/>
          <p:nvPr/>
        </p:nvSpPr>
        <p:spPr bwMode="auto">
          <a:xfrm>
            <a:off x="8755131" y="5621238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r="24256"/>
          <a:stretch/>
        </p:blipFill>
        <p:spPr>
          <a:xfrm>
            <a:off x="2265123" y="1123428"/>
            <a:ext cx="7661752" cy="271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8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CC5F6-6024-4BDA-B508-2E44AC7C7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2FD83-9010-419A-9786-AAF3EEEDD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1" y="2120360"/>
            <a:ext cx="3422515" cy="889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AA8D8A-777C-4997-AA56-17251D64C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1" y="1212150"/>
            <a:ext cx="3422515" cy="27055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ED547D-7C12-4C01-9B07-64348C44BA57}"/>
              </a:ext>
            </a:extLst>
          </p:cNvPr>
          <p:cNvSpPr txBox="1"/>
          <p:nvPr/>
        </p:nvSpPr>
        <p:spPr bwMode="auto">
          <a:xfrm>
            <a:off x="2100877" y="4149081"/>
            <a:ext cx="2051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1 triangle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B9A53-DDA5-4CAC-9F2D-55CD5B139BE8}"/>
              </a:ext>
            </a:extLst>
          </p:cNvPr>
          <p:cNvSpPr txBox="1"/>
          <p:nvPr/>
        </p:nvSpPr>
        <p:spPr bwMode="auto">
          <a:xfrm>
            <a:off x="2083390" y="4653137"/>
            <a:ext cx="2051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3 sticks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793DB-0C3A-41C0-9BC7-B7A9A9004D5A}"/>
              </a:ext>
            </a:extLst>
          </p:cNvPr>
          <p:cNvSpPr txBox="1"/>
          <p:nvPr/>
        </p:nvSpPr>
        <p:spPr bwMode="auto">
          <a:xfrm>
            <a:off x="7104112" y="4149081"/>
            <a:ext cx="2051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1 nonagon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22F606-0D44-40E9-A908-4E42AB01CAD7}"/>
              </a:ext>
            </a:extLst>
          </p:cNvPr>
          <p:cNvSpPr txBox="1"/>
          <p:nvPr/>
        </p:nvSpPr>
        <p:spPr bwMode="auto">
          <a:xfrm>
            <a:off x="7086625" y="4653137"/>
            <a:ext cx="2051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9 sticks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8425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16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781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the relationship between pairs of three and nine times table facts that have the same product (2)</a:t>
                      </a:r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E117B6-E4C2-442B-AD2D-B28CC1666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1:3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F1DDAC4-F9A0-4371-8644-82E331DDC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53" y="2033930"/>
            <a:ext cx="7736495" cy="2475191"/>
          </a:xfrm>
          <a:prstGeom prst="rect">
            <a:avLst/>
          </a:prstGeom>
        </p:spPr>
      </p:pic>
      <p:sp>
        <p:nvSpPr>
          <p:cNvPr id="4" name="Star: 12 Points 3">
            <a:extLst>
              <a:ext uri="{FF2B5EF4-FFF2-40B4-BE49-F238E27FC236}">
                <a16:creationId xmlns:a16="http://schemas.microsoft.com/office/drawing/2014/main" id="{A4960E23-206A-44D7-B1D7-8B9CE5985B45}"/>
              </a:ext>
            </a:extLst>
          </p:cNvPr>
          <p:cNvSpPr>
            <a:spLocks noChangeAspect="1"/>
          </p:cNvSpPr>
          <p:nvPr/>
        </p:nvSpPr>
        <p:spPr bwMode="auto">
          <a:xfrm>
            <a:off x="7845151" y="390522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" name="Star: 12 Points 4">
            <a:extLst>
              <a:ext uri="{FF2B5EF4-FFF2-40B4-BE49-F238E27FC236}">
                <a16:creationId xmlns:a16="http://schemas.microsoft.com/office/drawing/2014/main" id="{072023E5-8954-4560-A1D2-A124A4F517A9}"/>
              </a:ext>
            </a:extLst>
          </p:cNvPr>
          <p:cNvSpPr>
            <a:spLocks noChangeAspect="1"/>
          </p:cNvSpPr>
          <p:nvPr/>
        </p:nvSpPr>
        <p:spPr bwMode="auto">
          <a:xfrm>
            <a:off x="3431705" y="3231631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255FBD29-F606-4D25-8B41-B51B41E6D5CA}"/>
              </a:ext>
            </a:extLst>
          </p:cNvPr>
          <p:cNvSpPr>
            <a:spLocks noChangeAspect="1"/>
          </p:cNvSpPr>
          <p:nvPr/>
        </p:nvSpPr>
        <p:spPr bwMode="auto">
          <a:xfrm>
            <a:off x="3431705" y="3231631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Star: 12 Points 6">
            <a:extLst>
              <a:ext uri="{FF2B5EF4-FFF2-40B4-BE49-F238E27FC236}">
                <a16:creationId xmlns:a16="http://schemas.microsoft.com/office/drawing/2014/main" id="{8A035128-D780-4292-9BFB-1B37D24770F5}"/>
              </a:ext>
            </a:extLst>
          </p:cNvPr>
          <p:cNvSpPr>
            <a:spLocks noChangeAspect="1"/>
          </p:cNvSpPr>
          <p:nvPr/>
        </p:nvSpPr>
        <p:spPr bwMode="auto">
          <a:xfrm>
            <a:off x="4276751" y="3234385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Star: 12 Points 7">
            <a:extLst>
              <a:ext uri="{FF2B5EF4-FFF2-40B4-BE49-F238E27FC236}">
                <a16:creationId xmlns:a16="http://schemas.microsoft.com/office/drawing/2014/main" id="{2D6B01FA-084C-4B47-9D3C-170E4B7C9C75}"/>
              </a:ext>
            </a:extLst>
          </p:cNvPr>
          <p:cNvSpPr>
            <a:spLocks noChangeAspect="1"/>
          </p:cNvSpPr>
          <p:nvPr/>
        </p:nvSpPr>
        <p:spPr bwMode="auto">
          <a:xfrm>
            <a:off x="4276751" y="3234385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Star: 12 Points 8">
            <a:extLst>
              <a:ext uri="{FF2B5EF4-FFF2-40B4-BE49-F238E27FC236}">
                <a16:creationId xmlns:a16="http://schemas.microsoft.com/office/drawing/2014/main" id="{91F70255-B36F-42A2-8777-7A1813022409}"/>
              </a:ext>
            </a:extLst>
          </p:cNvPr>
          <p:cNvSpPr>
            <a:spLocks noChangeAspect="1"/>
          </p:cNvSpPr>
          <p:nvPr/>
        </p:nvSpPr>
        <p:spPr bwMode="auto">
          <a:xfrm>
            <a:off x="2577657" y="3234385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Star: 12 Points 9">
            <a:extLst>
              <a:ext uri="{FF2B5EF4-FFF2-40B4-BE49-F238E27FC236}">
                <a16:creationId xmlns:a16="http://schemas.microsoft.com/office/drawing/2014/main" id="{22FFD491-AF9E-4126-B4D5-41793301A607}"/>
              </a:ext>
            </a:extLst>
          </p:cNvPr>
          <p:cNvSpPr>
            <a:spLocks noChangeAspect="1"/>
          </p:cNvSpPr>
          <p:nvPr/>
        </p:nvSpPr>
        <p:spPr bwMode="auto">
          <a:xfrm>
            <a:off x="5287826" y="390522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Star: 12 Points 10">
            <a:extLst>
              <a:ext uri="{FF2B5EF4-FFF2-40B4-BE49-F238E27FC236}">
                <a16:creationId xmlns:a16="http://schemas.microsoft.com/office/drawing/2014/main" id="{9A601937-ECE0-49DA-8DE4-A80103770C9A}"/>
              </a:ext>
            </a:extLst>
          </p:cNvPr>
          <p:cNvSpPr>
            <a:spLocks noChangeAspect="1"/>
          </p:cNvSpPr>
          <p:nvPr/>
        </p:nvSpPr>
        <p:spPr bwMode="auto">
          <a:xfrm>
            <a:off x="2707432" y="390522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Star: 12 Points 11">
            <a:extLst>
              <a:ext uri="{FF2B5EF4-FFF2-40B4-BE49-F238E27FC236}">
                <a16:creationId xmlns:a16="http://schemas.microsoft.com/office/drawing/2014/main" id="{2710ED36-FB6F-41F2-B624-D9B43217C532}"/>
              </a:ext>
            </a:extLst>
          </p:cNvPr>
          <p:cNvSpPr>
            <a:spLocks noChangeAspect="1"/>
          </p:cNvSpPr>
          <p:nvPr/>
        </p:nvSpPr>
        <p:spPr bwMode="auto">
          <a:xfrm>
            <a:off x="6991868" y="3909721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Star: 12 Points 12">
            <a:extLst>
              <a:ext uri="{FF2B5EF4-FFF2-40B4-BE49-F238E27FC236}">
                <a16:creationId xmlns:a16="http://schemas.microsoft.com/office/drawing/2014/main" id="{0A694162-7D6D-4762-A48A-DD2E795D7D77}"/>
              </a:ext>
            </a:extLst>
          </p:cNvPr>
          <p:cNvSpPr>
            <a:spLocks noChangeAspect="1"/>
          </p:cNvSpPr>
          <p:nvPr/>
        </p:nvSpPr>
        <p:spPr bwMode="auto">
          <a:xfrm>
            <a:off x="3561957" y="390522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Star: 12 Points 13">
            <a:extLst>
              <a:ext uri="{FF2B5EF4-FFF2-40B4-BE49-F238E27FC236}">
                <a16:creationId xmlns:a16="http://schemas.microsoft.com/office/drawing/2014/main" id="{C1DF0434-AF78-45AA-BEB6-524C91DF2EB2}"/>
              </a:ext>
            </a:extLst>
          </p:cNvPr>
          <p:cNvSpPr>
            <a:spLocks noChangeAspect="1"/>
          </p:cNvSpPr>
          <p:nvPr/>
        </p:nvSpPr>
        <p:spPr bwMode="auto">
          <a:xfrm>
            <a:off x="6120451" y="390522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Star: 12 Points 14">
            <a:extLst>
              <a:ext uri="{FF2B5EF4-FFF2-40B4-BE49-F238E27FC236}">
                <a16:creationId xmlns:a16="http://schemas.microsoft.com/office/drawing/2014/main" id="{42DABE58-7C6F-42B3-819F-99B95764E13D}"/>
              </a:ext>
            </a:extLst>
          </p:cNvPr>
          <p:cNvSpPr>
            <a:spLocks noChangeAspect="1"/>
          </p:cNvSpPr>
          <p:nvPr/>
        </p:nvSpPr>
        <p:spPr bwMode="auto">
          <a:xfrm>
            <a:off x="8684954" y="390522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6" name="Star: 12 Points 15">
            <a:extLst>
              <a:ext uri="{FF2B5EF4-FFF2-40B4-BE49-F238E27FC236}">
                <a16:creationId xmlns:a16="http://schemas.microsoft.com/office/drawing/2014/main" id="{A42C358E-8209-4EF4-AD2D-0744DF76B760}"/>
              </a:ext>
            </a:extLst>
          </p:cNvPr>
          <p:cNvSpPr>
            <a:spLocks noChangeAspect="1"/>
          </p:cNvSpPr>
          <p:nvPr/>
        </p:nvSpPr>
        <p:spPr bwMode="auto">
          <a:xfrm>
            <a:off x="9542796" y="390522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Star: 12 Points 16">
            <a:extLst>
              <a:ext uri="{FF2B5EF4-FFF2-40B4-BE49-F238E27FC236}">
                <a16:creationId xmlns:a16="http://schemas.microsoft.com/office/drawing/2014/main" id="{B44482AD-CD44-4E1C-BE87-8E2F59B57DFC}"/>
              </a:ext>
            </a:extLst>
          </p:cNvPr>
          <p:cNvSpPr>
            <a:spLocks noChangeAspect="1"/>
          </p:cNvSpPr>
          <p:nvPr/>
        </p:nvSpPr>
        <p:spPr bwMode="auto">
          <a:xfrm>
            <a:off x="4410320" y="3913610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8" name="Star: 12 Points 17">
            <a:extLst>
              <a:ext uri="{FF2B5EF4-FFF2-40B4-BE49-F238E27FC236}">
                <a16:creationId xmlns:a16="http://schemas.microsoft.com/office/drawing/2014/main" id="{3AD017A8-C603-4BC9-92AF-1188AE54F30E}"/>
              </a:ext>
            </a:extLst>
          </p:cNvPr>
          <p:cNvSpPr>
            <a:spLocks noChangeAspect="1"/>
          </p:cNvSpPr>
          <p:nvPr/>
        </p:nvSpPr>
        <p:spPr bwMode="auto">
          <a:xfrm>
            <a:off x="6991868" y="3915054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9" name="Star: 12 Points 18">
            <a:extLst>
              <a:ext uri="{FF2B5EF4-FFF2-40B4-BE49-F238E27FC236}">
                <a16:creationId xmlns:a16="http://schemas.microsoft.com/office/drawing/2014/main" id="{8A42E483-7820-445B-B9D2-1AE55C9B27B9}"/>
              </a:ext>
            </a:extLst>
          </p:cNvPr>
          <p:cNvSpPr>
            <a:spLocks noChangeAspect="1"/>
          </p:cNvSpPr>
          <p:nvPr/>
        </p:nvSpPr>
        <p:spPr bwMode="auto">
          <a:xfrm>
            <a:off x="2577657" y="3234385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0" name="Star: 12 Points 19">
            <a:extLst>
              <a:ext uri="{FF2B5EF4-FFF2-40B4-BE49-F238E27FC236}">
                <a16:creationId xmlns:a16="http://schemas.microsoft.com/office/drawing/2014/main" id="{8D672FEF-6801-4C12-9B93-9FEEB0072661}"/>
              </a:ext>
            </a:extLst>
          </p:cNvPr>
          <p:cNvSpPr>
            <a:spLocks noChangeAspect="1"/>
          </p:cNvSpPr>
          <p:nvPr/>
        </p:nvSpPr>
        <p:spPr bwMode="auto">
          <a:xfrm>
            <a:off x="3431705" y="3231631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1" name="Star: 12 Points 20">
            <a:extLst>
              <a:ext uri="{FF2B5EF4-FFF2-40B4-BE49-F238E27FC236}">
                <a16:creationId xmlns:a16="http://schemas.microsoft.com/office/drawing/2014/main" id="{5B30A66B-CD3D-45A0-94C8-ED53BDF7C0F5}"/>
              </a:ext>
            </a:extLst>
          </p:cNvPr>
          <p:cNvSpPr>
            <a:spLocks noChangeAspect="1"/>
          </p:cNvSpPr>
          <p:nvPr/>
        </p:nvSpPr>
        <p:spPr bwMode="auto">
          <a:xfrm>
            <a:off x="2577657" y="3234385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Star: 12 Points 21">
            <a:extLst>
              <a:ext uri="{FF2B5EF4-FFF2-40B4-BE49-F238E27FC236}">
                <a16:creationId xmlns:a16="http://schemas.microsoft.com/office/drawing/2014/main" id="{E75B6613-65BA-4782-97AA-6AA4838F7FAE}"/>
              </a:ext>
            </a:extLst>
          </p:cNvPr>
          <p:cNvSpPr>
            <a:spLocks noChangeAspect="1"/>
          </p:cNvSpPr>
          <p:nvPr/>
        </p:nvSpPr>
        <p:spPr bwMode="auto">
          <a:xfrm>
            <a:off x="4410320" y="390522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Star: 12 Points 22">
            <a:extLst>
              <a:ext uri="{FF2B5EF4-FFF2-40B4-BE49-F238E27FC236}">
                <a16:creationId xmlns:a16="http://schemas.microsoft.com/office/drawing/2014/main" id="{1E5F8BC5-52FA-4494-9064-50058867B40A}"/>
              </a:ext>
            </a:extLst>
          </p:cNvPr>
          <p:cNvSpPr>
            <a:spLocks noChangeAspect="1"/>
          </p:cNvSpPr>
          <p:nvPr/>
        </p:nvSpPr>
        <p:spPr bwMode="auto">
          <a:xfrm>
            <a:off x="4276751" y="3234385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4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16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186442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5:7-5:8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58-61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4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8F905F-2E89-4E4F-A0D3-36C7EF9B7A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5:7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E1FB855A-F85C-402B-A0C9-E2A864A7A0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619" y="1669896"/>
            <a:ext cx="2155559" cy="885848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D10ABD46-B634-4059-B5C9-B1854D3A2921}"/>
              </a:ext>
            </a:extLst>
          </p:cNvPr>
          <p:cNvSpPr txBox="1"/>
          <p:nvPr/>
        </p:nvSpPr>
        <p:spPr bwMode="auto">
          <a:xfrm>
            <a:off x="2238457" y="2967336"/>
            <a:ext cx="2051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1 group of 3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47A22A7-3BCD-4B6B-8AD1-8AEF758A084D}"/>
              </a:ext>
            </a:extLst>
          </p:cNvPr>
          <p:cNvSpPr txBox="1"/>
          <p:nvPr/>
        </p:nvSpPr>
        <p:spPr bwMode="auto">
          <a:xfrm>
            <a:off x="2303089" y="3502834"/>
            <a:ext cx="1683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1 × 3 = 3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586020B-9636-4261-A79F-EB55825EEF33}"/>
              </a:ext>
            </a:extLst>
          </p:cNvPr>
          <p:cNvSpPr txBox="1"/>
          <p:nvPr/>
        </p:nvSpPr>
        <p:spPr bwMode="auto">
          <a:xfrm>
            <a:off x="2238457" y="4038332"/>
            <a:ext cx="2051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One 3 is 3.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AE418BD-83D1-4F12-8FE6-3AD0EF01E9BB}"/>
              </a:ext>
            </a:extLst>
          </p:cNvPr>
          <p:cNvSpPr txBox="1"/>
          <p:nvPr/>
        </p:nvSpPr>
        <p:spPr bwMode="auto">
          <a:xfrm>
            <a:off x="1973203" y="5109328"/>
            <a:ext cx="2582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3, one time is 3.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163A74B2-0F44-4EC5-B407-B8A5D0F5A4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9616" y="1669896"/>
            <a:ext cx="1923571" cy="885848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EC9326E0-2CC2-43B6-B70D-3F1C9CA47633}"/>
              </a:ext>
            </a:extLst>
          </p:cNvPr>
          <p:cNvSpPr txBox="1"/>
          <p:nvPr/>
        </p:nvSpPr>
        <p:spPr bwMode="auto">
          <a:xfrm>
            <a:off x="6373881" y="2967336"/>
            <a:ext cx="2051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1 group of 9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82DFD88-E07D-421E-83CE-655941388F98}"/>
              </a:ext>
            </a:extLst>
          </p:cNvPr>
          <p:cNvSpPr txBox="1"/>
          <p:nvPr/>
        </p:nvSpPr>
        <p:spPr bwMode="auto">
          <a:xfrm>
            <a:off x="5642276" y="3502834"/>
            <a:ext cx="3514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1 × 9 = 9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F81ED34-2DCC-4808-B7A5-3C55CE0260FB}"/>
              </a:ext>
            </a:extLst>
          </p:cNvPr>
          <p:cNvSpPr txBox="1"/>
          <p:nvPr/>
        </p:nvSpPr>
        <p:spPr bwMode="auto">
          <a:xfrm>
            <a:off x="6373881" y="4038332"/>
            <a:ext cx="2051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One 9 is 9.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9C7809A-6625-4C09-8ED2-EDA116D20D79}"/>
              </a:ext>
            </a:extLst>
          </p:cNvPr>
          <p:cNvSpPr txBox="1"/>
          <p:nvPr/>
        </p:nvSpPr>
        <p:spPr bwMode="auto">
          <a:xfrm>
            <a:off x="6108627" y="5109328"/>
            <a:ext cx="2582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9, one time is 9.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B35FBA-AF28-43E7-A7CB-48B7B2AF8C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9616" y="1669896"/>
            <a:ext cx="1923571" cy="8858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C7708F-5AC2-4364-AC96-8ECE0E8218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8467" y="1669896"/>
            <a:ext cx="1923571" cy="88584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DC592777-F03D-4781-A8E2-F4A755E56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08" y="1668276"/>
            <a:ext cx="6548666" cy="889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D18443F-F205-48B0-9A9A-D7A49331F0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9616" y="1669896"/>
            <a:ext cx="1923571" cy="8858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B0F17E-E7A2-42DF-A1E8-7B92D650813F}"/>
              </a:ext>
            </a:extLst>
          </p:cNvPr>
          <p:cNvSpPr/>
          <p:nvPr/>
        </p:nvSpPr>
        <p:spPr>
          <a:xfrm>
            <a:off x="2542004" y="4573830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3 × 1 = 3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29783C-63DF-4858-8B02-119FA3015285}"/>
              </a:ext>
            </a:extLst>
          </p:cNvPr>
          <p:cNvSpPr/>
          <p:nvPr/>
        </p:nvSpPr>
        <p:spPr>
          <a:xfrm>
            <a:off x="6757578" y="4573830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9 × 1 = 9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917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0.18281 -1.85185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58333E-6 -1.85185E-6 L 0.34192 -0.0011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9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58333E-6 -1.85185E-6 L 0.50182 -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4" grpId="0"/>
      <p:bldP spid="129" grpId="0"/>
      <p:bldP spid="130" grpId="0"/>
      <p:bldP spid="131" grpId="0"/>
      <p:bldP spid="132" grpId="0"/>
      <p:bldP spid="3" grpId="0"/>
      <p:bldP spid="4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E62F72-C1DC-4EED-AE48-692A6D528F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60C24E-926E-4541-974A-01418EF3BD41}"/>
              </a:ext>
            </a:extLst>
          </p:cNvPr>
          <p:cNvSpPr txBox="1"/>
          <p:nvPr/>
        </p:nvSpPr>
        <p:spPr bwMode="auto">
          <a:xfrm>
            <a:off x="4245816" y="2348881"/>
            <a:ext cx="4381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            ×        3         =       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85340-84D6-4BDF-B39C-9CCFED401EB0}"/>
              </a:ext>
            </a:extLst>
          </p:cNvPr>
          <p:cNvSpPr txBox="1"/>
          <p:nvPr/>
        </p:nvSpPr>
        <p:spPr bwMode="auto">
          <a:xfrm>
            <a:off x="4245816" y="4226729"/>
            <a:ext cx="4381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            ×        9         =        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A829D5-EAD2-4D8B-82F4-C8F1B4CDA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56" y="2284713"/>
            <a:ext cx="1729130" cy="26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6B15E5AB-1624-4AE5-9738-75483C667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5" y="1055547"/>
            <a:ext cx="5125043" cy="29253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63352E0-016D-4678-9423-1793DB7AB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5" y="1055547"/>
            <a:ext cx="5125043" cy="29253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30076A-9C4F-46D4-BF18-2237A718B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5" y="1055547"/>
            <a:ext cx="5125043" cy="292539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599DDB-6FA1-4648-B6CD-D8DA885FC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05915-4C4B-481B-B1E3-20B013F9DD55}"/>
              </a:ext>
            </a:extLst>
          </p:cNvPr>
          <p:cNvSpPr txBox="1"/>
          <p:nvPr/>
        </p:nvSpPr>
        <p:spPr bwMode="auto">
          <a:xfrm>
            <a:off x="2164029" y="4398472"/>
            <a:ext cx="1996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5 groups of 3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1A5AA-117E-48EC-A1E7-ADDB3B4E103E}"/>
              </a:ext>
            </a:extLst>
          </p:cNvPr>
          <p:cNvSpPr txBox="1"/>
          <p:nvPr/>
        </p:nvSpPr>
        <p:spPr bwMode="auto">
          <a:xfrm>
            <a:off x="2356386" y="4764575"/>
            <a:ext cx="16113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5 × 3 = 15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F433E4-6F61-4570-BD3A-A6613C7A1A83}"/>
              </a:ext>
            </a:extLst>
          </p:cNvPr>
          <p:cNvSpPr txBox="1"/>
          <p:nvPr/>
        </p:nvSpPr>
        <p:spPr bwMode="auto">
          <a:xfrm>
            <a:off x="2117253" y="5143788"/>
            <a:ext cx="2089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Five 3s are 15.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0C5B09-FB1E-4C96-9CA0-168A784A56A1}"/>
              </a:ext>
            </a:extLst>
          </p:cNvPr>
          <p:cNvSpPr txBox="1"/>
          <p:nvPr/>
        </p:nvSpPr>
        <p:spPr bwMode="auto">
          <a:xfrm>
            <a:off x="1873980" y="5912735"/>
            <a:ext cx="2576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3, five times is 15.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E4A50-CF96-431B-BD8D-4BF9774E0161}"/>
              </a:ext>
            </a:extLst>
          </p:cNvPr>
          <p:cNvSpPr txBox="1"/>
          <p:nvPr/>
        </p:nvSpPr>
        <p:spPr bwMode="auto">
          <a:xfrm>
            <a:off x="6397953" y="4407997"/>
            <a:ext cx="1996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5 groups of 9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5892E5-BEF6-440B-A977-B30CD669E794}"/>
              </a:ext>
            </a:extLst>
          </p:cNvPr>
          <p:cNvSpPr txBox="1"/>
          <p:nvPr/>
        </p:nvSpPr>
        <p:spPr bwMode="auto">
          <a:xfrm>
            <a:off x="6615352" y="4786174"/>
            <a:ext cx="16113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5 × 9 = 45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8CD66-61BC-4566-8DAE-3D39C8265429}"/>
              </a:ext>
            </a:extLst>
          </p:cNvPr>
          <p:cNvSpPr txBox="1"/>
          <p:nvPr/>
        </p:nvSpPr>
        <p:spPr bwMode="auto">
          <a:xfrm>
            <a:off x="6376218" y="5164351"/>
            <a:ext cx="2089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Five 9s are 45.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478F76-858D-4428-99BE-55C181DB41CE}"/>
              </a:ext>
            </a:extLst>
          </p:cNvPr>
          <p:cNvSpPr txBox="1"/>
          <p:nvPr/>
        </p:nvSpPr>
        <p:spPr bwMode="auto">
          <a:xfrm>
            <a:off x="6132945" y="5920706"/>
            <a:ext cx="2576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</a:rPr>
              <a:t>9, five times is 45.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73BB39-82E9-416F-A95D-4502120DF6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7485" y="1035451"/>
            <a:ext cx="1804464" cy="29416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4F019B-1876-44E7-9154-398B02D92F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2909" y="1035371"/>
            <a:ext cx="1914577" cy="29416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1E0DEB-F8C4-414D-8820-A0BA5493A9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1950" y="1047420"/>
            <a:ext cx="1878313" cy="29416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9B1E7E-8A02-4457-9525-A063ACF22C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5" y="980728"/>
            <a:ext cx="5125043" cy="30750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FD3339-931C-40E7-BDFA-4D0D77359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5" y="1055547"/>
            <a:ext cx="5125043" cy="29253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A28FEF-BDBF-4420-AB04-87BCC9B04E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42" y="928316"/>
            <a:ext cx="5609075" cy="31279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A5309A-C137-471C-A92F-073857F6A99B}"/>
              </a:ext>
            </a:extLst>
          </p:cNvPr>
          <p:cNvSpPr/>
          <p:nvPr/>
        </p:nvSpPr>
        <p:spPr>
          <a:xfrm>
            <a:off x="2441348" y="5533522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3 × 5 = 15</a:t>
            </a: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5FDECC-D21A-4B85-9582-B80FBB573419}"/>
              </a:ext>
            </a:extLst>
          </p:cNvPr>
          <p:cNvSpPr/>
          <p:nvPr/>
        </p:nvSpPr>
        <p:spPr>
          <a:xfrm>
            <a:off x="6615352" y="5542528"/>
            <a:ext cx="1611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9 × 5 = 45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067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9636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125E-6 2.59259E-6 L 0.34636 3.7037E-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1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125E-6 2.59259E-6 L 0.49844 3.7037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1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4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9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3" grpId="0"/>
      <p:bldP spid="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FFC419-9380-4B25-A5F3-426478057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588B1-3F9C-49A6-A7BF-C34CA89A2D41}"/>
              </a:ext>
            </a:extLst>
          </p:cNvPr>
          <p:cNvSpPr txBox="1"/>
          <p:nvPr/>
        </p:nvSpPr>
        <p:spPr bwMode="auto">
          <a:xfrm>
            <a:off x="4245815" y="2348881"/>
            <a:ext cx="4080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       ×        3         =        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278D9-BD19-4DB7-B8B8-E77A5EA546E5}"/>
              </a:ext>
            </a:extLst>
          </p:cNvPr>
          <p:cNvSpPr txBox="1"/>
          <p:nvPr/>
        </p:nvSpPr>
        <p:spPr bwMode="auto">
          <a:xfrm>
            <a:off x="4245815" y="4226729"/>
            <a:ext cx="4217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       ×        9         =        45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212AA-DE7F-4BE5-9C51-3FDD9F03D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87" y="2284713"/>
            <a:ext cx="1729130" cy="26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DFFB33-C59B-413C-B222-6902C4302E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38A5C5-5ADF-4B5B-B3EC-36023DDA71E2}"/>
              </a:ext>
            </a:extLst>
          </p:cNvPr>
          <p:cNvSpPr/>
          <p:nvPr/>
        </p:nvSpPr>
        <p:spPr>
          <a:xfrm>
            <a:off x="2099556" y="764705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triangles, how many sides altogether?</a:t>
            </a:r>
          </a:p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The same number of nonagons, how many sides altogether?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76EE76-00D5-44E5-91F1-36DD9D1E2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2420888"/>
            <a:ext cx="6816764" cy="2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5836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17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63366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the divisibility rules for divisors of three</a:t>
                      </a: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6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17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691212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6:1-6:3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62-65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8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EA5898-C7AC-4B29-A5D6-675F9D2DFA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6:2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B9BC6-7870-48DC-ACD3-D81C65D08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57" y="672293"/>
            <a:ext cx="2834886" cy="58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3652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AAD24F-28A0-4C76-BBC6-FDAA73F720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6:2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F415C9-2CF8-4D6D-871B-01F4BFF4DB1E}"/>
              </a:ext>
            </a:extLst>
          </p:cNvPr>
          <p:cNvGraphicFramePr>
            <a:graphicFrameLocks noGrp="1"/>
          </p:cNvGraphicFramePr>
          <p:nvPr/>
        </p:nvGraphicFramePr>
        <p:xfrm>
          <a:off x="4466819" y="836713"/>
          <a:ext cx="3258362" cy="5104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9181">
                  <a:extLst>
                    <a:ext uri="{9D8B030D-6E8A-4147-A177-3AD203B41FA5}">
                      <a16:colId xmlns:a16="http://schemas.microsoft.com/office/drawing/2014/main" val="1240940082"/>
                    </a:ext>
                  </a:extLst>
                </a:gridCol>
                <a:gridCol w="1629181">
                  <a:extLst>
                    <a:ext uri="{9D8B030D-6E8A-4147-A177-3AD203B41FA5}">
                      <a16:colId xmlns:a16="http://schemas.microsoft.com/office/drawing/2014/main" val="2606093364"/>
                    </a:ext>
                  </a:extLst>
                </a:gridCol>
              </a:tblGrid>
              <a:tr h="339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Sum of the digits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803810"/>
                  </a:ext>
                </a:extLst>
              </a:tr>
              <a:tr h="227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841423"/>
                  </a:ext>
                </a:extLst>
              </a:tr>
              <a:tr h="227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799675"/>
                  </a:ext>
                </a:extLst>
              </a:tr>
              <a:tr h="227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574811"/>
                  </a:ext>
                </a:extLst>
              </a:tr>
              <a:tr h="227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890557"/>
                  </a:ext>
                </a:extLst>
              </a:tr>
              <a:tr h="227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671211"/>
                  </a:ext>
                </a:extLst>
              </a:tr>
              <a:tr h="227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361720"/>
                  </a:ext>
                </a:extLst>
              </a:tr>
              <a:tr h="227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340137"/>
                  </a:ext>
                </a:extLst>
              </a:tr>
              <a:tr h="227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307082"/>
                  </a:ext>
                </a:extLst>
              </a:tr>
              <a:tr h="227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632660"/>
                  </a:ext>
                </a:extLst>
              </a:tr>
              <a:tr h="227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455011"/>
                  </a:ext>
                </a:extLst>
              </a:tr>
              <a:tr h="227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657675"/>
                  </a:ext>
                </a:extLst>
              </a:tr>
              <a:tr h="227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43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909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CBE19-AB13-4FF2-B011-47EF156E38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C2164-09AF-4BAF-BD4E-B36ED6C8C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36" y="2813574"/>
            <a:ext cx="1079789" cy="185502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E6C671-6127-4BB5-AA6E-EE458ABD7992}"/>
              </a:ext>
            </a:extLst>
          </p:cNvPr>
          <p:cNvGraphicFramePr>
            <a:graphicFrameLocks noGrp="1"/>
          </p:cNvGraphicFramePr>
          <p:nvPr/>
        </p:nvGraphicFramePr>
        <p:xfrm>
          <a:off x="1738313" y="1293215"/>
          <a:ext cx="8715375" cy="100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9536">
                  <a:extLst>
                    <a:ext uri="{9D8B030D-6E8A-4147-A177-3AD203B41FA5}">
                      <a16:colId xmlns:a16="http://schemas.microsoft.com/office/drawing/2014/main" val="2547668977"/>
                    </a:ext>
                  </a:extLst>
                </a:gridCol>
                <a:gridCol w="817977">
                  <a:extLst>
                    <a:ext uri="{9D8B030D-6E8A-4147-A177-3AD203B41FA5}">
                      <a16:colId xmlns:a16="http://schemas.microsoft.com/office/drawing/2014/main" val="2727201233"/>
                    </a:ext>
                  </a:extLst>
                </a:gridCol>
                <a:gridCol w="817977">
                  <a:extLst>
                    <a:ext uri="{9D8B030D-6E8A-4147-A177-3AD203B41FA5}">
                      <a16:colId xmlns:a16="http://schemas.microsoft.com/office/drawing/2014/main" val="2879728655"/>
                    </a:ext>
                  </a:extLst>
                </a:gridCol>
                <a:gridCol w="817977">
                  <a:extLst>
                    <a:ext uri="{9D8B030D-6E8A-4147-A177-3AD203B41FA5}">
                      <a16:colId xmlns:a16="http://schemas.microsoft.com/office/drawing/2014/main" val="2918541058"/>
                    </a:ext>
                  </a:extLst>
                </a:gridCol>
                <a:gridCol w="817977">
                  <a:extLst>
                    <a:ext uri="{9D8B030D-6E8A-4147-A177-3AD203B41FA5}">
                      <a16:colId xmlns:a16="http://schemas.microsoft.com/office/drawing/2014/main" val="1998863701"/>
                    </a:ext>
                  </a:extLst>
                </a:gridCol>
                <a:gridCol w="817977">
                  <a:extLst>
                    <a:ext uri="{9D8B030D-6E8A-4147-A177-3AD203B41FA5}">
                      <a16:colId xmlns:a16="http://schemas.microsoft.com/office/drawing/2014/main" val="2033858592"/>
                    </a:ext>
                  </a:extLst>
                </a:gridCol>
                <a:gridCol w="817977">
                  <a:extLst>
                    <a:ext uri="{9D8B030D-6E8A-4147-A177-3AD203B41FA5}">
                      <a16:colId xmlns:a16="http://schemas.microsoft.com/office/drawing/2014/main" val="4009768708"/>
                    </a:ext>
                  </a:extLst>
                </a:gridCol>
                <a:gridCol w="817977">
                  <a:extLst>
                    <a:ext uri="{9D8B030D-6E8A-4147-A177-3AD203B41FA5}">
                      <a16:colId xmlns:a16="http://schemas.microsoft.com/office/drawing/2014/main" val="41745473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tricycles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91658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Total number of wheels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4788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8087899-F78E-49ED-9B76-8FC5437B68E5}"/>
              </a:ext>
            </a:extLst>
          </p:cNvPr>
          <p:cNvSpPr txBox="1"/>
          <p:nvPr/>
        </p:nvSpPr>
        <p:spPr bwMode="auto">
          <a:xfrm>
            <a:off x="5786962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D49E1-1688-4D54-B3A4-D74F21ED27AA}"/>
              </a:ext>
            </a:extLst>
          </p:cNvPr>
          <p:cNvSpPr txBox="1"/>
          <p:nvPr/>
        </p:nvSpPr>
        <p:spPr bwMode="auto">
          <a:xfrm>
            <a:off x="6602368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90DE3-5E65-48C8-8530-50F9462953E7}"/>
              </a:ext>
            </a:extLst>
          </p:cNvPr>
          <p:cNvSpPr txBox="1"/>
          <p:nvPr/>
        </p:nvSpPr>
        <p:spPr bwMode="auto">
          <a:xfrm>
            <a:off x="7417774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E69F6-4972-44AE-9128-93C85DE1FCFF}"/>
              </a:ext>
            </a:extLst>
          </p:cNvPr>
          <p:cNvSpPr txBox="1"/>
          <p:nvPr/>
        </p:nvSpPr>
        <p:spPr bwMode="auto">
          <a:xfrm>
            <a:off x="8233180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DD38E5-5705-48CD-9B1F-C3551DC60FB4}"/>
              </a:ext>
            </a:extLst>
          </p:cNvPr>
          <p:cNvSpPr txBox="1"/>
          <p:nvPr/>
        </p:nvSpPr>
        <p:spPr bwMode="auto">
          <a:xfrm>
            <a:off x="9048586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7CF256-C029-473B-8ACD-510F5E60262D}"/>
              </a:ext>
            </a:extLst>
          </p:cNvPr>
          <p:cNvSpPr txBox="1"/>
          <p:nvPr/>
        </p:nvSpPr>
        <p:spPr bwMode="auto">
          <a:xfrm>
            <a:off x="5786962" y="1858692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E9B3F-BD22-416B-889B-F90AF8CFDE6B}"/>
              </a:ext>
            </a:extLst>
          </p:cNvPr>
          <p:cNvSpPr txBox="1"/>
          <p:nvPr/>
        </p:nvSpPr>
        <p:spPr bwMode="auto">
          <a:xfrm>
            <a:off x="6602368" y="1858692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8EE8C-630F-495F-828F-27393B8317D1}"/>
              </a:ext>
            </a:extLst>
          </p:cNvPr>
          <p:cNvSpPr txBox="1"/>
          <p:nvPr/>
        </p:nvSpPr>
        <p:spPr bwMode="auto">
          <a:xfrm>
            <a:off x="7421994" y="1858692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F61972-4144-424F-9534-6311F5185E74}"/>
              </a:ext>
            </a:extLst>
          </p:cNvPr>
          <p:cNvSpPr txBox="1"/>
          <p:nvPr/>
        </p:nvSpPr>
        <p:spPr bwMode="auto">
          <a:xfrm>
            <a:off x="8152302" y="1858692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439EF-7A16-45FC-B776-D475CC38E3E7}"/>
              </a:ext>
            </a:extLst>
          </p:cNvPr>
          <p:cNvSpPr txBox="1"/>
          <p:nvPr/>
        </p:nvSpPr>
        <p:spPr bwMode="auto">
          <a:xfrm>
            <a:off x="8979657" y="1858692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F83CCC-D501-47F9-BAD5-859EBE5D1F24}"/>
              </a:ext>
            </a:extLst>
          </p:cNvPr>
          <p:cNvSpPr txBox="1"/>
          <p:nvPr/>
        </p:nvSpPr>
        <p:spPr bwMode="auto">
          <a:xfrm>
            <a:off x="4971556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DC9482-932D-4392-987A-533316BAA335}"/>
              </a:ext>
            </a:extLst>
          </p:cNvPr>
          <p:cNvSpPr txBox="1"/>
          <p:nvPr/>
        </p:nvSpPr>
        <p:spPr bwMode="auto">
          <a:xfrm>
            <a:off x="4971556" y="1858692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FDEA63-665E-469F-B2D8-90C9143CC0F0}"/>
              </a:ext>
            </a:extLst>
          </p:cNvPr>
          <p:cNvSpPr txBox="1"/>
          <p:nvPr/>
        </p:nvSpPr>
        <p:spPr bwMode="auto">
          <a:xfrm>
            <a:off x="5920310" y="469851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8278D-9548-444E-8875-99B68CDF9396}"/>
              </a:ext>
            </a:extLst>
          </p:cNvPr>
          <p:cNvSpPr txBox="1"/>
          <p:nvPr/>
        </p:nvSpPr>
        <p:spPr bwMode="auto">
          <a:xfrm>
            <a:off x="4542628" y="5343600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 × 3 = 0     3 × 0 =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A7D5A3-3050-49CE-B0F8-FDF2D1F99AF4}"/>
              </a:ext>
            </a:extLst>
          </p:cNvPr>
          <p:cNvSpPr txBox="1"/>
          <p:nvPr/>
        </p:nvSpPr>
        <p:spPr bwMode="auto">
          <a:xfrm>
            <a:off x="4542628" y="5343600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 × 3 = 3     3 × 1 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5D80C0-63A0-441B-AAD8-A849AC836025}"/>
              </a:ext>
            </a:extLst>
          </p:cNvPr>
          <p:cNvSpPr txBox="1"/>
          <p:nvPr/>
        </p:nvSpPr>
        <p:spPr bwMode="auto">
          <a:xfrm>
            <a:off x="4542628" y="5343600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 × 3 = 6     3 × 2 = 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AD9291-E7BA-46F9-B5E1-CEB7F4F4BE9F}"/>
              </a:ext>
            </a:extLst>
          </p:cNvPr>
          <p:cNvSpPr txBox="1"/>
          <p:nvPr/>
        </p:nvSpPr>
        <p:spPr bwMode="auto">
          <a:xfrm>
            <a:off x="4542628" y="5343600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× 3 = 9     3 × 3 = 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C5C61-C166-472C-A13D-597A15836F25}"/>
              </a:ext>
            </a:extLst>
          </p:cNvPr>
          <p:cNvSpPr txBox="1"/>
          <p:nvPr/>
        </p:nvSpPr>
        <p:spPr bwMode="auto">
          <a:xfrm>
            <a:off x="4375916" y="5343600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 × 3 = 18     3 × 6 = 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28D776-DBF5-40A4-9B47-E75D1E3A91F4}"/>
              </a:ext>
            </a:extLst>
          </p:cNvPr>
          <p:cNvSpPr txBox="1"/>
          <p:nvPr/>
        </p:nvSpPr>
        <p:spPr bwMode="auto">
          <a:xfrm>
            <a:off x="9863993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E538A2-EB7A-403E-864C-1FAA256E1561}"/>
              </a:ext>
            </a:extLst>
          </p:cNvPr>
          <p:cNvSpPr txBox="1"/>
          <p:nvPr/>
        </p:nvSpPr>
        <p:spPr bwMode="auto">
          <a:xfrm>
            <a:off x="9795064" y="1858692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6BD30E-C779-4B7B-836C-0F4EF6FBBB5B}"/>
              </a:ext>
            </a:extLst>
          </p:cNvPr>
          <p:cNvSpPr txBox="1"/>
          <p:nvPr/>
        </p:nvSpPr>
        <p:spPr bwMode="auto">
          <a:xfrm>
            <a:off x="4375916" y="5343600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 × 3 = 12     3 × 4 = 12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80604D-3950-46C3-8A88-12DBF7258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226" y="2813574"/>
            <a:ext cx="1079789" cy="18550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A5DAE6-C86C-475B-98A4-F15259984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116" y="2813574"/>
            <a:ext cx="1079789" cy="18550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322E3B3-FC6A-4A53-A754-E1A0621F5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06" y="2813574"/>
            <a:ext cx="1079789" cy="18550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72E60EE-F019-4673-95FD-BDC048910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896" y="2813574"/>
            <a:ext cx="1079789" cy="18550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4BCEE9-E2B1-421F-A8EE-8691F0850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40" y="2822330"/>
            <a:ext cx="1079789" cy="185502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212764-1E49-44FC-B5B8-E35C281D8546}"/>
              </a:ext>
            </a:extLst>
          </p:cNvPr>
          <p:cNvSpPr txBox="1"/>
          <p:nvPr/>
        </p:nvSpPr>
        <p:spPr bwMode="auto">
          <a:xfrm>
            <a:off x="4364597" y="5343600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3 = 15     3 × 5 = 15</a:t>
            </a:r>
          </a:p>
        </p:txBody>
      </p:sp>
    </p:spTree>
    <p:extLst>
      <p:ext uri="{BB962C8B-B14F-4D97-AF65-F5344CB8AC3E}">
        <p14:creationId xmlns:p14="http://schemas.microsoft.com/office/powerpoint/2010/main" val="34953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  <p:bldP spid="24" grpId="0"/>
      <p:bldP spid="25" grpId="0"/>
      <p:bldP spid="25" grpId="1"/>
      <p:bldP spid="26" grpId="0"/>
      <p:bldP spid="26" grpId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18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9297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the divisibility rules for divisors of six (1)</a:t>
                      </a: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18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54930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6:4-6:5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65-66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9CC52-5AAC-435E-BD24-7AA649F64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6:4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69474-FF62-4809-9EBD-90FA2172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1839053"/>
            <a:ext cx="7839276" cy="42542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5DD53A-611B-4B48-B4DB-4BCF49D3B60D}"/>
              </a:ext>
            </a:extLst>
          </p:cNvPr>
          <p:cNvSpPr txBox="1"/>
          <p:nvPr/>
        </p:nvSpPr>
        <p:spPr bwMode="auto">
          <a:xfrm>
            <a:off x="2592944" y="101234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2D763B-607E-4A9B-918A-0232B9AB7D02}"/>
              </a:ext>
            </a:extLst>
          </p:cNvPr>
          <p:cNvSpPr txBox="1"/>
          <p:nvPr/>
        </p:nvSpPr>
        <p:spPr bwMode="auto">
          <a:xfrm>
            <a:off x="3424540" y="1012345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4B0E5-A7AE-48A4-B864-676E9F4C14FD}"/>
              </a:ext>
            </a:extLst>
          </p:cNvPr>
          <p:cNvSpPr txBox="1"/>
          <p:nvPr/>
        </p:nvSpPr>
        <p:spPr bwMode="auto">
          <a:xfrm>
            <a:off x="4256136" y="1012345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B46A2-43CB-42BB-8E6D-64AF39C8AA3B}"/>
              </a:ext>
            </a:extLst>
          </p:cNvPr>
          <p:cNvSpPr txBox="1"/>
          <p:nvPr/>
        </p:nvSpPr>
        <p:spPr bwMode="auto">
          <a:xfrm>
            <a:off x="5919326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628F3D-E537-45BE-90A2-C42AD2E41744}"/>
              </a:ext>
            </a:extLst>
          </p:cNvPr>
          <p:cNvSpPr txBox="1"/>
          <p:nvPr/>
        </p:nvSpPr>
        <p:spPr bwMode="auto">
          <a:xfrm>
            <a:off x="6917635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8F690D-D52A-4F9E-A5BB-A1BF9BBC805B}"/>
              </a:ext>
            </a:extLst>
          </p:cNvPr>
          <p:cNvSpPr txBox="1"/>
          <p:nvPr/>
        </p:nvSpPr>
        <p:spPr bwMode="auto">
          <a:xfrm>
            <a:off x="7915944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1D7BB3-5C3F-4043-BB88-A2CCE522EE9B}"/>
              </a:ext>
            </a:extLst>
          </p:cNvPr>
          <p:cNvSpPr txBox="1"/>
          <p:nvPr/>
        </p:nvSpPr>
        <p:spPr bwMode="auto">
          <a:xfrm>
            <a:off x="8914252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AF47E7-CAF3-4FA4-A14E-92353270B490}"/>
              </a:ext>
            </a:extLst>
          </p:cNvPr>
          <p:cNvSpPr txBox="1"/>
          <p:nvPr/>
        </p:nvSpPr>
        <p:spPr bwMode="auto">
          <a:xfrm>
            <a:off x="5087731" y="1026715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598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77556E-17 L 0.0717 0.29769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0.07891 0.23032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77556E-17 L 0.20156 0.30833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30382 0.30625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77556E-17 L -0.0566 0.41319 " pathEditMode="relative" rAng="0" ptsTypes="AA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28568 0.4787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0349 0.44722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27083 0.51921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5" y="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CA2B1D2-D6A8-4E15-A207-F6BD61789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02" y="1700808"/>
            <a:ext cx="6724471" cy="410296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2C722D-3322-4422-8F49-2C156B5683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6:5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906F5-857B-4CA3-AE76-25C35D737F2F}"/>
              </a:ext>
            </a:extLst>
          </p:cNvPr>
          <p:cNvSpPr txBox="1"/>
          <p:nvPr/>
        </p:nvSpPr>
        <p:spPr bwMode="auto">
          <a:xfrm>
            <a:off x="4234481" y="2254026"/>
            <a:ext cx="576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B05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2400" dirty="0">
              <a:solidFill>
                <a:srgbClr val="00B05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2AFC2-8785-44F0-AAE2-120E4D076936}"/>
              </a:ext>
            </a:extLst>
          </p:cNvPr>
          <p:cNvSpPr txBox="1"/>
          <p:nvPr/>
        </p:nvSpPr>
        <p:spPr bwMode="auto">
          <a:xfrm>
            <a:off x="6263107" y="2254025"/>
            <a:ext cx="576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B05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2400" dirty="0">
              <a:solidFill>
                <a:srgbClr val="00B05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B2ED6-7114-4CF8-96AA-660A6F527B0D}"/>
              </a:ext>
            </a:extLst>
          </p:cNvPr>
          <p:cNvSpPr txBox="1"/>
          <p:nvPr/>
        </p:nvSpPr>
        <p:spPr bwMode="auto">
          <a:xfrm>
            <a:off x="8266929" y="2254025"/>
            <a:ext cx="576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B05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2400" dirty="0">
              <a:solidFill>
                <a:srgbClr val="00B05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9C21F-9BD7-4F2E-896E-77C67D93018B}"/>
              </a:ext>
            </a:extLst>
          </p:cNvPr>
          <p:cNvSpPr txBox="1"/>
          <p:nvPr/>
        </p:nvSpPr>
        <p:spPr bwMode="auto">
          <a:xfrm>
            <a:off x="4234481" y="2686195"/>
            <a:ext cx="576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B05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2400" dirty="0">
              <a:solidFill>
                <a:srgbClr val="00B05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629F1-7493-4753-A66F-B4C40F13B924}"/>
              </a:ext>
            </a:extLst>
          </p:cNvPr>
          <p:cNvSpPr txBox="1"/>
          <p:nvPr/>
        </p:nvSpPr>
        <p:spPr bwMode="auto">
          <a:xfrm>
            <a:off x="6240016" y="2686195"/>
            <a:ext cx="576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B05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2400" dirty="0">
              <a:solidFill>
                <a:srgbClr val="00B05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B425B-61CC-42F2-9E72-3A4E12E3DE36}"/>
              </a:ext>
            </a:extLst>
          </p:cNvPr>
          <p:cNvSpPr txBox="1"/>
          <p:nvPr/>
        </p:nvSpPr>
        <p:spPr bwMode="auto">
          <a:xfrm>
            <a:off x="8266929" y="2686195"/>
            <a:ext cx="576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B05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2400" dirty="0">
              <a:solidFill>
                <a:srgbClr val="00B05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83B00-9260-47FD-ADB5-CCF69C5D9787}"/>
              </a:ext>
            </a:extLst>
          </p:cNvPr>
          <p:cNvSpPr txBox="1"/>
          <p:nvPr/>
        </p:nvSpPr>
        <p:spPr bwMode="auto">
          <a:xfrm>
            <a:off x="4234481" y="3558336"/>
            <a:ext cx="576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B05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2400" dirty="0">
              <a:solidFill>
                <a:srgbClr val="00B05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17A15A-6805-46E0-A801-D2A61125F212}"/>
              </a:ext>
            </a:extLst>
          </p:cNvPr>
          <p:cNvSpPr txBox="1"/>
          <p:nvPr/>
        </p:nvSpPr>
        <p:spPr bwMode="auto">
          <a:xfrm>
            <a:off x="6268248" y="3558336"/>
            <a:ext cx="576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B05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2400" dirty="0">
              <a:solidFill>
                <a:srgbClr val="00B05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E0C30D-AEA8-4A5F-A3B1-2EA3F6390693}"/>
              </a:ext>
            </a:extLst>
          </p:cNvPr>
          <p:cNvSpPr txBox="1"/>
          <p:nvPr/>
        </p:nvSpPr>
        <p:spPr bwMode="auto">
          <a:xfrm>
            <a:off x="8266929" y="3558336"/>
            <a:ext cx="576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B05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2400" dirty="0">
              <a:solidFill>
                <a:srgbClr val="00B05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9C16AD-AB47-4A21-AA39-49A37E118160}"/>
              </a:ext>
            </a:extLst>
          </p:cNvPr>
          <p:cNvSpPr txBox="1"/>
          <p:nvPr/>
        </p:nvSpPr>
        <p:spPr bwMode="auto">
          <a:xfrm>
            <a:off x="4234481" y="4016975"/>
            <a:ext cx="576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B05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2400" dirty="0">
              <a:solidFill>
                <a:srgbClr val="00B05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2D0A0D-EBC4-4BFC-A2B8-3B5EBA08E608}"/>
              </a:ext>
            </a:extLst>
          </p:cNvPr>
          <p:cNvSpPr txBox="1"/>
          <p:nvPr/>
        </p:nvSpPr>
        <p:spPr bwMode="auto">
          <a:xfrm>
            <a:off x="6259353" y="4016975"/>
            <a:ext cx="576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B05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2400" dirty="0">
              <a:solidFill>
                <a:srgbClr val="00B05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55EAD9-1EB2-456E-99ED-B935C326F4A1}"/>
              </a:ext>
            </a:extLst>
          </p:cNvPr>
          <p:cNvSpPr txBox="1"/>
          <p:nvPr/>
        </p:nvSpPr>
        <p:spPr bwMode="auto">
          <a:xfrm>
            <a:off x="8266929" y="4016975"/>
            <a:ext cx="576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B05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2400" dirty="0">
              <a:solidFill>
                <a:srgbClr val="00B05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CFEC46-81F7-45FD-95A5-AA3656EB19E8}"/>
              </a:ext>
            </a:extLst>
          </p:cNvPr>
          <p:cNvSpPr txBox="1"/>
          <p:nvPr/>
        </p:nvSpPr>
        <p:spPr bwMode="auto">
          <a:xfrm>
            <a:off x="6253601" y="4440176"/>
            <a:ext cx="576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B05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2400" dirty="0">
              <a:solidFill>
                <a:srgbClr val="00B05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2B8A3A-4A7F-4A2D-B70A-96DD205ECF10}"/>
              </a:ext>
            </a:extLst>
          </p:cNvPr>
          <p:cNvSpPr txBox="1"/>
          <p:nvPr/>
        </p:nvSpPr>
        <p:spPr bwMode="auto">
          <a:xfrm>
            <a:off x="6263433" y="3121919"/>
            <a:ext cx="576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0B05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2400" dirty="0">
              <a:solidFill>
                <a:srgbClr val="00B05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3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19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78397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the divisibility rules for divisors of six (2)</a:t>
                      </a: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9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19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98741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6:6-6:7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66-67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E241E9-608D-4C91-8D2C-65F521426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6:6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84" y="716400"/>
            <a:ext cx="4304698" cy="56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523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FAE36D-2AA7-406E-A70B-0E0FD9D913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575463-A738-4962-973D-F0EA81E6F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63" y="974858"/>
            <a:ext cx="4011516" cy="5334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5181FC-BFCA-4DB5-A3FF-B569F78A7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44" y="1611007"/>
            <a:ext cx="4163929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81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6A3F0-4FB1-4D5D-B852-B29FD5017D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C5814-08F6-4E78-8EE0-39FA267A1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2449090"/>
            <a:ext cx="7839279" cy="195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90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D407DA-2AC2-4EDA-B2D2-C47DE9EC8DD6}"/>
              </a:ext>
            </a:extLst>
          </p:cNvPr>
          <p:cNvSpPr txBox="1"/>
          <p:nvPr/>
        </p:nvSpPr>
        <p:spPr bwMode="auto">
          <a:xfrm>
            <a:off x="7522124" y="4467271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EECEA-508C-4781-8669-50051D01BBD1}"/>
              </a:ext>
            </a:extLst>
          </p:cNvPr>
          <p:cNvSpPr txBox="1"/>
          <p:nvPr/>
        </p:nvSpPr>
        <p:spPr bwMode="auto">
          <a:xfrm>
            <a:off x="4359556" y="446838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F49C2E-4B85-4070-8445-EAEC340C12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58478-7485-41F2-A70B-B770911393C4}"/>
              </a:ext>
            </a:extLst>
          </p:cNvPr>
          <p:cNvSpPr txBox="1"/>
          <p:nvPr/>
        </p:nvSpPr>
        <p:spPr bwMode="auto">
          <a:xfrm>
            <a:off x="2764150" y="4468390"/>
            <a:ext cx="1447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 ×  3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66DFB-F3E6-4A6C-B832-CD735A110C1F}"/>
              </a:ext>
            </a:extLst>
          </p:cNvPr>
          <p:cNvSpPr/>
          <p:nvPr/>
        </p:nvSpPr>
        <p:spPr bwMode="auto">
          <a:xfrm>
            <a:off x="4387770" y="44683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7DC7A-D0E1-4883-A140-007E05100D87}"/>
              </a:ext>
            </a:extLst>
          </p:cNvPr>
          <p:cNvSpPr txBox="1"/>
          <p:nvPr/>
        </p:nvSpPr>
        <p:spPr bwMode="auto">
          <a:xfrm>
            <a:off x="5926718" y="4467272"/>
            <a:ext cx="1447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 ×  5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F229B-3B8C-4161-BEAF-88D610107323}"/>
              </a:ext>
            </a:extLst>
          </p:cNvPr>
          <p:cNvSpPr/>
          <p:nvPr/>
        </p:nvSpPr>
        <p:spPr bwMode="auto">
          <a:xfrm>
            <a:off x="7550338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34A5A1-BEA3-41BE-803F-060C474D8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2805739"/>
            <a:ext cx="7839279" cy="10324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4702030" y="908721"/>
            <a:ext cx="2787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leaves?</a:t>
            </a:r>
          </a:p>
        </p:txBody>
      </p:sp>
    </p:spTree>
    <p:extLst>
      <p:ext uri="{BB962C8B-B14F-4D97-AF65-F5344CB8AC3E}">
        <p14:creationId xmlns:p14="http://schemas.microsoft.com/office/powerpoint/2010/main" val="31075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83F519-719E-4E5C-BEDE-142514552EE0}"/>
              </a:ext>
            </a:extLst>
          </p:cNvPr>
          <p:cNvSpPr txBox="1"/>
          <p:nvPr/>
        </p:nvSpPr>
        <p:spPr bwMode="auto">
          <a:xfrm>
            <a:off x="4805751" y="446727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731393-46F8-4685-AA10-D790720EC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3EED48-596E-4627-9D11-E0AA3D1C331B}"/>
              </a:ext>
            </a:extLst>
          </p:cNvPr>
          <p:cNvSpPr/>
          <p:nvPr/>
        </p:nvSpPr>
        <p:spPr bwMode="auto">
          <a:xfrm>
            <a:off x="4833965" y="4467274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B0FD8-080A-4C1B-AF01-AD6BF24B7FA1}"/>
              </a:ext>
            </a:extLst>
          </p:cNvPr>
          <p:cNvSpPr txBox="1"/>
          <p:nvPr/>
        </p:nvSpPr>
        <p:spPr bwMode="auto">
          <a:xfrm>
            <a:off x="2980860" y="446727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84C976-6B96-4225-85A9-B41D4BE15E66}"/>
              </a:ext>
            </a:extLst>
          </p:cNvPr>
          <p:cNvSpPr/>
          <p:nvPr/>
        </p:nvSpPr>
        <p:spPr bwMode="auto">
          <a:xfrm>
            <a:off x="2927649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BC932-AF63-434B-8767-F323FC393A16}"/>
              </a:ext>
            </a:extLst>
          </p:cNvPr>
          <p:cNvSpPr txBox="1"/>
          <p:nvPr/>
        </p:nvSpPr>
        <p:spPr bwMode="auto">
          <a:xfrm>
            <a:off x="3546975" y="4467272"/>
            <a:ext cx="1111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 3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A3DC2-6B59-4F3A-9037-69E03487B8C4}"/>
              </a:ext>
            </a:extLst>
          </p:cNvPr>
          <p:cNvSpPr/>
          <p:nvPr/>
        </p:nvSpPr>
        <p:spPr bwMode="auto">
          <a:xfrm>
            <a:off x="7927012" y="4467273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D4DAE7-8D32-4C69-BF8A-151FE845C13F}"/>
              </a:ext>
            </a:extLst>
          </p:cNvPr>
          <p:cNvSpPr txBox="1"/>
          <p:nvPr/>
        </p:nvSpPr>
        <p:spPr bwMode="auto">
          <a:xfrm>
            <a:off x="7898798" y="44672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5E862-E188-42DF-A90B-C847CC313B48}"/>
              </a:ext>
            </a:extLst>
          </p:cNvPr>
          <p:cNvSpPr txBox="1"/>
          <p:nvPr/>
        </p:nvSpPr>
        <p:spPr bwMode="auto">
          <a:xfrm>
            <a:off x="6960445" y="446727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44733-6081-484D-A62F-5B6AECD24EAE}"/>
              </a:ext>
            </a:extLst>
          </p:cNvPr>
          <p:cNvSpPr/>
          <p:nvPr/>
        </p:nvSpPr>
        <p:spPr bwMode="auto">
          <a:xfrm>
            <a:off x="6907234" y="446727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248A46-1F3A-4592-9439-5CC30AD90DC5}"/>
              </a:ext>
            </a:extLst>
          </p:cNvPr>
          <p:cNvSpPr txBox="1"/>
          <p:nvPr/>
        </p:nvSpPr>
        <p:spPr bwMode="auto">
          <a:xfrm>
            <a:off x="7439921" y="446727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CA510F-388A-4E64-B8BD-4EA5ED407955}"/>
              </a:ext>
            </a:extLst>
          </p:cNvPr>
          <p:cNvSpPr txBox="1"/>
          <p:nvPr/>
        </p:nvSpPr>
        <p:spPr bwMode="auto">
          <a:xfrm>
            <a:off x="5974681" y="4467270"/>
            <a:ext cx="901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 ×  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6BAD68-BAAD-46FE-91F8-630B70144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2805738"/>
            <a:ext cx="7839279" cy="10324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4702030" y="908721"/>
            <a:ext cx="2787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leaves?</a:t>
            </a:r>
          </a:p>
        </p:txBody>
      </p:sp>
    </p:spTree>
    <p:extLst>
      <p:ext uri="{BB962C8B-B14F-4D97-AF65-F5344CB8AC3E}">
        <p14:creationId xmlns:p14="http://schemas.microsoft.com/office/powerpoint/2010/main" val="190448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1EC036-9771-4503-B3CC-2CCAFF682A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D254A-1829-45EE-B378-F7CA53C98409}"/>
              </a:ext>
            </a:extLst>
          </p:cNvPr>
          <p:cNvSpPr txBox="1"/>
          <p:nvPr/>
        </p:nvSpPr>
        <p:spPr bwMode="auto">
          <a:xfrm>
            <a:off x="3447319" y="4467270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CCB91-F4BF-416E-A231-184F9F0FF869}"/>
              </a:ext>
            </a:extLst>
          </p:cNvPr>
          <p:cNvSpPr txBox="1"/>
          <p:nvPr/>
        </p:nvSpPr>
        <p:spPr bwMode="auto">
          <a:xfrm>
            <a:off x="5016933" y="4467274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9AC924-3920-4A4C-BA67-22F191026646}"/>
              </a:ext>
            </a:extLst>
          </p:cNvPr>
          <p:cNvSpPr/>
          <p:nvPr/>
        </p:nvSpPr>
        <p:spPr bwMode="auto">
          <a:xfrm>
            <a:off x="5045146" y="4467275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A99DB-F45F-4990-A349-7C179A2B3735}"/>
              </a:ext>
            </a:extLst>
          </p:cNvPr>
          <p:cNvSpPr txBox="1"/>
          <p:nvPr/>
        </p:nvSpPr>
        <p:spPr bwMode="auto">
          <a:xfrm>
            <a:off x="2925181" y="44672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0ED985-F67B-4924-B38A-06A9FD84622D}"/>
              </a:ext>
            </a:extLst>
          </p:cNvPr>
          <p:cNvSpPr/>
          <p:nvPr/>
        </p:nvSpPr>
        <p:spPr bwMode="auto">
          <a:xfrm>
            <a:off x="2870039" y="4467273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6CEFB-26CA-450A-B8B1-CD09FB13B96D}"/>
              </a:ext>
            </a:extLst>
          </p:cNvPr>
          <p:cNvSpPr txBox="1"/>
          <p:nvPr/>
        </p:nvSpPr>
        <p:spPr bwMode="auto">
          <a:xfrm>
            <a:off x="4012736" y="446727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A67CC2-34A3-418A-989D-31BC7E642383}"/>
              </a:ext>
            </a:extLst>
          </p:cNvPr>
          <p:cNvSpPr/>
          <p:nvPr/>
        </p:nvSpPr>
        <p:spPr bwMode="auto">
          <a:xfrm>
            <a:off x="3957593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99B334-C137-424B-AC9F-C13FAADF1493}"/>
              </a:ext>
            </a:extLst>
          </p:cNvPr>
          <p:cNvSpPr txBox="1"/>
          <p:nvPr/>
        </p:nvSpPr>
        <p:spPr bwMode="auto">
          <a:xfrm>
            <a:off x="4520765" y="4467270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416ED3-7456-4152-AB42-AD6CDF5710EA}"/>
              </a:ext>
            </a:extLst>
          </p:cNvPr>
          <p:cNvSpPr txBox="1"/>
          <p:nvPr/>
        </p:nvSpPr>
        <p:spPr bwMode="auto">
          <a:xfrm>
            <a:off x="7221537" y="4480788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29050D-F97B-4364-98F4-608E70628334}"/>
              </a:ext>
            </a:extLst>
          </p:cNvPr>
          <p:cNvSpPr txBox="1"/>
          <p:nvPr/>
        </p:nvSpPr>
        <p:spPr bwMode="auto">
          <a:xfrm>
            <a:off x="8791150" y="448079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BD09B6-9247-4718-855F-383BF129D6B7}"/>
              </a:ext>
            </a:extLst>
          </p:cNvPr>
          <p:cNvSpPr/>
          <p:nvPr/>
        </p:nvSpPr>
        <p:spPr bwMode="auto">
          <a:xfrm>
            <a:off x="8819364" y="4480793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E24DC9-149C-4748-ABC0-F4B2A1E4FB66}"/>
              </a:ext>
            </a:extLst>
          </p:cNvPr>
          <p:cNvSpPr txBox="1"/>
          <p:nvPr/>
        </p:nvSpPr>
        <p:spPr bwMode="auto">
          <a:xfrm>
            <a:off x="6699400" y="448079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9A650C-E45C-4B52-9F8A-ED3DFD6B15B0}"/>
              </a:ext>
            </a:extLst>
          </p:cNvPr>
          <p:cNvSpPr/>
          <p:nvPr/>
        </p:nvSpPr>
        <p:spPr bwMode="auto">
          <a:xfrm>
            <a:off x="6644257" y="448079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60AFE4-9675-4ADA-B372-E755BF701A49}"/>
              </a:ext>
            </a:extLst>
          </p:cNvPr>
          <p:cNvSpPr txBox="1"/>
          <p:nvPr/>
        </p:nvSpPr>
        <p:spPr bwMode="auto">
          <a:xfrm>
            <a:off x="7786954" y="448078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EDCA8B-7901-4FB5-81C0-D4FE7FD3C08C}"/>
              </a:ext>
            </a:extLst>
          </p:cNvPr>
          <p:cNvSpPr/>
          <p:nvPr/>
        </p:nvSpPr>
        <p:spPr bwMode="auto">
          <a:xfrm>
            <a:off x="7731811" y="44807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DF91A4-4898-4BA3-BB48-635CA59FEEED}"/>
              </a:ext>
            </a:extLst>
          </p:cNvPr>
          <p:cNvSpPr txBox="1"/>
          <p:nvPr/>
        </p:nvSpPr>
        <p:spPr bwMode="auto">
          <a:xfrm>
            <a:off x="8294983" y="4480788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29C994-BED3-4C57-86A0-218E5DD62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4" y="2805738"/>
            <a:ext cx="7839273" cy="10324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 bwMode="auto">
          <a:xfrm>
            <a:off x="4702030" y="908721"/>
            <a:ext cx="2787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leaves?</a:t>
            </a:r>
          </a:p>
        </p:txBody>
      </p:sp>
    </p:spTree>
    <p:extLst>
      <p:ext uri="{BB962C8B-B14F-4D97-AF65-F5344CB8AC3E}">
        <p14:creationId xmlns:p14="http://schemas.microsoft.com/office/powerpoint/2010/main" val="26066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9C3B7-7959-49B0-98A5-18D85E43F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CCA625-607C-4462-9947-D38484A2D33B}"/>
              </a:ext>
            </a:extLst>
          </p:cNvPr>
          <p:cNvSpPr/>
          <p:nvPr/>
        </p:nvSpPr>
        <p:spPr>
          <a:xfrm>
            <a:off x="4869574" y="817856"/>
            <a:ext cx="2452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Eloise wrote this.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CC0E45-57D5-4C8A-86D6-5E9BCB11BE14}"/>
              </a:ext>
            </a:extLst>
          </p:cNvPr>
          <p:cNvSpPr/>
          <p:nvPr/>
        </p:nvSpPr>
        <p:spPr>
          <a:xfrm>
            <a:off x="4435930" y="2487516"/>
            <a:ext cx="3320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rgbClr val="959595"/>
                </a:solidFill>
                <a:latin typeface="Comic Sans MS" panose="030F0702030302020204" pitchFamily="66" charset="0"/>
              </a:rPr>
              <a:t>This shows 4 x 3 = 12.</a:t>
            </a:r>
            <a:endParaRPr lang="en-GB" sz="2400" dirty="0">
              <a:solidFill>
                <a:srgbClr val="95959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02C801-6D28-490D-9E13-59ECB6BC8D19}"/>
              </a:ext>
            </a:extLst>
          </p:cNvPr>
          <p:cNvSpPr/>
          <p:nvPr/>
        </p:nvSpPr>
        <p:spPr>
          <a:xfrm>
            <a:off x="3053295" y="3216419"/>
            <a:ext cx="6085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Draw a picture like this to show 7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US" sz="2400" dirty="0">
                <a:latin typeface="Myriad Pro" panose="020B0503030403020204" pitchFamily="34" charset="0"/>
              </a:rPr>
              <a:t> 3 = 21.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B4DEE-CF0D-4B99-8396-DCC5B738A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48" y="4085040"/>
            <a:ext cx="6816764" cy="773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FBFEF4-C2B9-406B-AEC2-A32191F965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1393" y="4084643"/>
            <a:ext cx="4576502" cy="773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C54772-B26F-4C42-82BA-E3100FD7D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1447157"/>
            <a:ext cx="6816764" cy="7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4NF-1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Page 160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learning</a:t>
            </a:r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the following ready-to-progress criteria, contained in the same DfE guidance document as above, were secured in Year 3, children will be ready to start on this unit.</a:t>
            </a:r>
            <a:endParaRPr lang="en-GB" sz="1600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3NF-2</a:t>
            </a:r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Page </a:t>
            </a: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hlinkClick r:id="rId7"/>
              </a:rPr>
              <a:t>100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24714F-234A-47BB-99C0-9F57FC05DB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51BCD6-2432-42B8-8485-D68130FFB6CD}"/>
              </a:ext>
            </a:extLst>
          </p:cNvPr>
          <p:cNvGraphicFramePr>
            <a:graphicFrameLocks noGrp="1"/>
          </p:cNvGraphicFramePr>
          <p:nvPr/>
        </p:nvGraphicFramePr>
        <p:xfrm>
          <a:off x="1919535" y="2492896"/>
          <a:ext cx="8352930" cy="2232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155">
                  <a:extLst>
                    <a:ext uri="{9D8B030D-6E8A-4147-A177-3AD203B41FA5}">
                      <a16:colId xmlns:a16="http://schemas.microsoft.com/office/drawing/2014/main" val="309540880"/>
                    </a:ext>
                  </a:extLst>
                </a:gridCol>
                <a:gridCol w="1200133">
                  <a:extLst>
                    <a:ext uri="{9D8B030D-6E8A-4147-A177-3AD203B41FA5}">
                      <a16:colId xmlns:a16="http://schemas.microsoft.com/office/drawing/2014/main" val="287048218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067002833"/>
                    </a:ext>
                  </a:extLst>
                </a:gridCol>
                <a:gridCol w="1464164">
                  <a:extLst>
                    <a:ext uri="{9D8B030D-6E8A-4147-A177-3AD203B41FA5}">
                      <a16:colId xmlns:a16="http://schemas.microsoft.com/office/drawing/2014/main" val="1210820043"/>
                    </a:ext>
                  </a:extLst>
                </a:gridCol>
                <a:gridCol w="1560172">
                  <a:extLst>
                    <a:ext uri="{9D8B030D-6E8A-4147-A177-3AD203B41FA5}">
                      <a16:colId xmlns:a16="http://schemas.microsoft.com/office/drawing/2014/main" val="1784804550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1872652097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26782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D0A218C-6FB1-4142-A75D-AE1AE1DDC1CD}"/>
              </a:ext>
            </a:extLst>
          </p:cNvPr>
          <p:cNvSpPr/>
          <p:nvPr/>
        </p:nvSpPr>
        <p:spPr>
          <a:xfrm>
            <a:off x="5139650" y="816545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Groups of 3?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FB00B-6DCA-4F7F-AF2A-E43FAD0EB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11" y="3415744"/>
            <a:ext cx="1488050" cy="623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F2F603-C4E5-483A-B596-58B6FFB35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46" y="3404584"/>
            <a:ext cx="1488050" cy="752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759314-BA73-45B9-AD3C-4371BA80A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88" y="3170506"/>
            <a:ext cx="1488050" cy="11139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08FDF4-84CB-4F87-8F44-0B2E73DC6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26" y="3172998"/>
            <a:ext cx="1488050" cy="10432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5B76FE-20EA-4E87-BED5-A46F456CFE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857" y="3217403"/>
            <a:ext cx="1488050" cy="9767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209CE0-B45F-43CD-A64C-2368D786C1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29" y="2722907"/>
            <a:ext cx="1488050" cy="18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2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02529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the relationship between adjacent multiples of three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32804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1:8-1:9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5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1973497B-5A4D-45D3-882C-5743927DC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62" y="757658"/>
            <a:ext cx="1463167" cy="534268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E46AC6D-555E-4EFD-AC0A-11A320DD4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16" y="3284558"/>
            <a:ext cx="1463167" cy="137781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34D8E-903E-471A-B934-427C5E49B5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1:8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C368168-EDD2-455B-929D-B392D2831016}"/>
              </a:ext>
            </a:extLst>
          </p:cNvPr>
          <p:cNvGrpSpPr/>
          <p:nvPr/>
        </p:nvGrpSpPr>
        <p:grpSpPr>
          <a:xfrm>
            <a:off x="2030338" y="5056035"/>
            <a:ext cx="8110686" cy="687722"/>
            <a:chOff x="506338" y="5056035"/>
            <a:chExt cx="8110686" cy="687722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464189D-CB04-4572-A42A-27FEB3C7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05" y="5056035"/>
              <a:ext cx="7703278" cy="233434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F06F287-6F69-49B5-888A-C25A75A3A544}"/>
                </a:ext>
              </a:extLst>
            </p:cNvPr>
            <p:cNvSpPr txBox="1"/>
            <p:nvPr/>
          </p:nvSpPr>
          <p:spPr bwMode="auto">
            <a:xfrm>
              <a:off x="506338" y="5282092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4B17796-FE50-47BE-9326-A5CC5CFFF009}"/>
                </a:ext>
              </a:extLst>
            </p:cNvPr>
            <p:cNvSpPr txBox="1"/>
            <p:nvPr/>
          </p:nvSpPr>
          <p:spPr bwMode="auto">
            <a:xfrm>
              <a:off x="1273046" y="5282092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3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069891B-575E-4BC4-946B-AF52B4F9E72A}"/>
                </a:ext>
              </a:extLst>
            </p:cNvPr>
            <p:cNvSpPr txBox="1"/>
            <p:nvPr/>
          </p:nvSpPr>
          <p:spPr bwMode="auto">
            <a:xfrm>
              <a:off x="2039752" y="5282092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6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ADD388E-7928-444D-9AC9-20ACF9ED1425}"/>
                </a:ext>
              </a:extLst>
            </p:cNvPr>
            <p:cNvSpPr txBox="1"/>
            <p:nvPr/>
          </p:nvSpPr>
          <p:spPr bwMode="auto">
            <a:xfrm>
              <a:off x="2806459" y="5282092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9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B06A8F8-A963-42D1-BCEE-F7ECF0B9DBCD}"/>
                </a:ext>
              </a:extLst>
            </p:cNvPr>
            <p:cNvSpPr txBox="1"/>
            <p:nvPr/>
          </p:nvSpPr>
          <p:spPr bwMode="auto">
            <a:xfrm>
              <a:off x="3492985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12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9EB2F57-1A5E-4117-9088-4A52255D861B}"/>
                </a:ext>
              </a:extLst>
            </p:cNvPr>
            <p:cNvSpPr txBox="1"/>
            <p:nvPr/>
          </p:nvSpPr>
          <p:spPr bwMode="auto">
            <a:xfrm>
              <a:off x="4260499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B53DC78-8893-4E95-8962-0C75A83C0204}"/>
                </a:ext>
              </a:extLst>
            </p:cNvPr>
            <p:cNvSpPr txBox="1"/>
            <p:nvPr/>
          </p:nvSpPr>
          <p:spPr bwMode="auto">
            <a:xfrm>
              <a:off x="5025644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18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1797F82-FCB5-4E11-93F6-242A8DBC7300}"/>
                </a:ext>
              </a:extLst>
            </p:cNvPr>
            <p:cNvSpPr txBox="1"/>
            <p:nvPr/>
          </p:nvSpPr>
          <p:spPr bwMode="auto">
            <a:xfrm>
              <a:off x="5793966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21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8265AE4-6A45-4B7D-896C-31C67D836031}"/>
                </a:ext>
              </a:extLst>
            </p:cNvPr>
            <p:cNvSpPr txBox="1"/>
            <p:nvPr/>
          </p:nvSpPr>
          <p:spPr bwMode="auto">
            <a:xfrm>
              <a:off x="6562286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24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134CD32-E81E-488A-B2E3-53762E985B12}"/>
                </a:ext>
              </a:extLst>
            </p:cNvPr>
            <p:cNvSpPr txBox="1"/>
            <p:nvPr/>
          </p:nvSpPr>
          <p:spPr bwMode="auto">
            <a:xfrm>
              <a:off x="7327432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27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EA90DC0-D358-419D-9438-91E438F1BAEE}"/>
                </a:ext>
              </a:extLst>
            </p:cNvPr>
            <p:cNvSpPr txBox="1"/>
            <p:nvPr/>
          </p:nvSpPr>
          <p:spPr bwMode="auto">
            <a:xfrm>
              <a:off x="8098932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30</a:t>
              </a:r>
            </a:p>
          </p:txBody>
        </p: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89FDD9EA-1883-4137-9E27-230C944D44C6}"/>
              </a:ext>
            </a:extLst>
          </p:cNvPr>
          <p:cNvSpPr/>
          <p:nvPr/>
        </p:nvSpPr>
        <p:spPr bwMode="auto">
          <a:xfrm>
            <a:off x="4808216" y="2060575"/>
            <a:ext cx="1647825" cy="838200"/>
          </a:xfrm>
          <a:prstGeom prst="ellipse">
            <a:avLst/>
          </a:prstGeom>
          <a:noFill/>
          <a:ln w="3810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C98D893-8929-4A02-8E43-2BA1DB339FA8}"/>
              </a:ext>
            </a:extLst>
          </p:cNvPr>
          <p:cNvSpPr/>
          <p:nvPr/>
        </p:nvSpPr>
        <p:spPr bwMode="auto">
          <a:xfrm>
            <a:off x="4808216" y="3501008"/>
            <a:ext cx="1647825" cy="838200"/>
          </a:xfrm>
          <a:prstGeom prst="ellipse">
            <a:avLst/>
          </a:prstGeom>
          <a:noFill/>
          <a:ln w="3810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87B02F3-1534-48DA-B0D7-5030EBE45C8A}"/>
              </a:ext>
            </a:extLst>
          </p:cNvPr>
          <p:cNvSpPr>
            <a:spLocks noChangeAspect="1"/>
          </p:cNvSpPr>
          <p:nvPr/>
        </p:nvSpPr>
        <p:spPr bwMode="auto">
          <a:xfrm>
            <a:off x="7336589" y="5269926"/>
            <a:ext cx="487289" cy="487289"/>
          </a:xfrm>
          <a:prstGeom prst="ellipse">
            <a:avLst/>
          </a:prstGeom>
          <a:noFill/>
          <a:ln w="28575" cap="flat" cmpd="sng" algn="ctr">
            <a:solidFill>
              <a:srgbClr val="4D8B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19A5A07-0630-41F8-ABA8-70C8EA5B8BCD}"/>
              </a:ext>
            </a:extLst>
          </p:cNvPr>
          <p:cNvSpPr>
            <a:spLocks noChangeAspect="1"/>
          </p:cNvSpPr>
          <p:nvPr/>
        </p:nvSpPr>
        <p:spPr bwMode="auto">
          <a:xfrm>
            <a:off x="4266553" y="5269925"/>
            <a:ext cx="486000" cy="486000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3547CF82-29BD-45F1-953B-81670F7330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935" y="4430821"/>
            <a:ext cx="632214" cy="53495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1F86C32-4F6A-4D72-B873-CA1C922E0C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35" y="4430821"/>
            <a:ext cx="632214" cy="534950"/>
          </a:xfrm>
          <a:prstGeom prst="rect">
            <a:avLst/>
          </a:prstGeom>
        </p:spPr>
      </p:pic>
      <p:sp>
        <p:nvSpPr>
          <p:cNvPr id="86" name="Oval 85">
            <a:extLst>
              <a:ext uri="{FF2B5EF4-FFF2-40B4-BE49-F238E27FC236}">
                <a16:creationId xmlns:a16="http://schemas.microsoft.com/office/drawing/2014/main" id="{FC4DCD81-766C-400B-B5A5-1ABD1CB5256F}"/>
              </a:ext>
            </a:extLst>
          </p:cNvPr>
          <p:cNvSpPr>
            <a:spLocks noChangeAspect="1"/>
          </p:cNvSpPr>
          <p:nvPr/>
        </p:nvSpPr>
        <p:spPr bwMode="auto">
          <a:xfrm>
            <a:off x="3494792" y="5269925"/>
            <a:ext cx="486000" cy="486000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0E1FFFC-8D84-470F-9260-1E56CE47018A}"/>
              </a:ext>
            </a:extLst>
          </p:cNvPr>
          <p:cNvSpPr>
            <a:spLocks noChangeAspect="1"/>
          </p:cNvSpPr>
          <p:nvPr/>
        </p:nvSpPr>
        <p:spPr bwMode="auto">
          <a:xfrm>
            <a:off x="8101207" y="5268637"/>
            <a:ext cx="487289" cy="487289"/>
          </a:xfrm>
          <a:prstGeom prst="ellipse">
            <a:avLst/>
          </a:prstGeom>
          <a:noFill/>
          <a:ln w="28575" cap="flat" cmpd="sng" algn="ctr">
            <a:solidFill>
              <a:srgbClr val="4D8B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A3F2611-8F31-4EA1-A61F-7B81D2E9BB4B}"/>
              </a:ext>
            </a:extLst>
          </p:cNvPr>
          <p:cNvSpPr txBox="1"/>
          <p:nvPr/>
        </p:nvSpPr>
        <p:spPr bwMode="auto">
          <a:xfrm>
            <a:off x="7297695" y="3964372"/>
            <a:ext cx="615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4D8B23"/>
                </a:solidFill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solidFill>
                  <a:srgbClr val="4D8B23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D3946C3-FEE8-4396-AA16-2742C468D492}"/>
              </a:ext>
            </a:extLst>
          </p:cNvPr>
          <p:cNvSpPr txBox="1"/>
          <p:nvPr/>
        </p:nvSpPr>
        <p:spPr bwMode="auto">
          <a:xfrm>
            <a:off x="4164164" y="3964372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8665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F11C262-81AF-4AEE-A13E-AD649E58AC03}"/>
              </a:ext>
            </a:extLst>
          </p:cNvPr>
          <p:cNvSpPr txBox="1"/>
          <p:nvPr/>
        </p:nvSpPr>
        <p:spPr bwMode="auto">
          <a:xfrm>
            <a:off x="6348969" y="2060849"/>
            <a:ext cx="994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↓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D3236F2-41F2-4BB0-83D6-06007FEEBA09}"/>
              </a:ext>
            </a:extLst>
          </p:cNvPr>
          <p:cNvSpPr txBox="1"/>
          <p:nvPr/>
        </p:nvSpPr>
        <p:spPr bwMode="auto">
          <a:xfrm>
            <a:off x="7651459" y="2060849"/>
            <a:ext cx="253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× 3 = 2 × 3 + 3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FAB9406-6A8F-40C7-83BE-FD692C6FE137}"/>
              </a:ext>
            </a:extLst>
          </p:cNvPr>
          <p:cNvSpPr txBox="1"/>
          <p:nvPr/>
        </p:nvSpPr>
        <p:spPr bwMode="auto">
          <a:xfrm>
            <a:off x="6373997" y="2073016"/>
            <a:ext cx="96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↑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F1FE3E5-AE2C-46AE-8BE6-86A85B95251A}"/>
              </a:ext>
            </a:extLst>
          </p:cNvPr>
          <p:cNvSpPr txBox="1"/>
          <p:nvPr/>
        </p:nvSpPr>
        <p:spPr bwMode="auto">
          <a:xfrm>
            <a:off x="7654641" y="2066933"/>
            <a:ext cx="2507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 × 3 = 8 × 3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3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129E004-12C3-49CE-9709-280F63072C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41" y="1469382"/>
            <a:ext cx="1469262" cy="138355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FF10A060-285F-4D22-A4C5-A2B70F685B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16" y="2218235"/>
            <a:ext cx="524301" cy="64623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2905F11-7B73-43F2-BA77-FB06296F28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34" y="1837867"/>
            <a:ext cx="68281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186 L 0.01823 -0.03981 C 0.02213 -0.0493 0.02786 -0.05393 0.03398 -0.05393 C 0.04075 -0.05393 0.04622 -0.0493 0.05013 -0.03981 L 0.06862 0.00186 " pathEditMode="relative" rAng="0" ptsTypes="AAAAA">
                                      <p:cBhvr>
                                        <p:cTn id="35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-0.263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7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254 L -0.01758 -0.04166 C -0.02135 -0.05046 -0.02682 -0.05463 -0.03255 -0.05463 C -0.03906 -0.05463 -0.04427 -0.05046 -0.04805 -0.04166 L -0.06537 -0.00254 " pathEditMode="relative" rAng="0" ptsTypes="AAAAA">
                                      <p:cBhvr>
                                        <p:cTn id="129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  <p:bldP spid="83" grpId="1" animBg="1"/>
      <p:bldP spid="86" grpId="0" animBg="1"/>
      <p:bldP spid="86" grpId="1" animBg="1"/>
      <p:bldP spid="86" grpId="2" animBg="1"/>
      <p:bldP spid="87" grpId="0" animBg="1"/>
      <p:bldP spid="87" grpId="1" animBg="1"/>
      <p:bldP spid="88" grpId="0"/>
      <p:bldP spid="89" grpId="0"/>
      <p:bldP spid="89" grpId="1"/>
      <p:bldP spid="90" grpId="0"/>
      <p:bldP spid="90" grpId="1"/>
      <p:bldP spid="91" grpId="0"/>
      <p:bldP spid="91" grpId="1"/>
      <p:bldP spid="92" grpId="0"/>
      <p:bldP spid="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22370-8540-4998-A222-5902C37EA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4C7076-6F64-49A8-9948-AEC256C4F3DB}"/>
              </a:ext>
            </a:extLst>
          </p:cNvPr>
          <p:cNvSpPr txBox="1"/>
          <p:nvPr/>
        </p:nvSpPr>
        <p:spPr bwMode="auto">
          <a:xfrm>
            <a:off x="5591944" y="5349078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3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05F22-DC47-4B47-A66F-C7641046E81D}"/>
              </a:ext>
            </a:extLst>
          </p:cNvPr>
          <p:cNvSpPr txBox="1"/>
          <p:nvPr/>
        </p:nvSpPr>
        <p:spPr bwMode="auto">
          <a:xfrm>
            <a:off x="6824654" y="5349077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18 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815C43-21F6-4266-83E9-DAA6EEC1A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23" y="1158409"/>
            <a:ext cx="2265743" cy="39483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D2CDA0-342D-4710-8516-5DA42F6B3D04}"/>
              </a:ext>
            </a:extLst>
          </p:cNvPr>
          <p:cNvSpPr/>
          <p:nvPr/>
        </p:nvSpPr>
        <p:spPr bwMode="auto">
          <a:xfrm>
            <a:off x="4818681" y="4544045"/>
            <a:ext cx="2520280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B74A63-9EDF-4745-90F5-41FC8AA7AB4C}"/>
              </a:ext>
            </a:extLst>
          </p:cNvPr>
          <p:cNvSpPr/>
          <p:nvPr/>
        </p:nvSpPr>
        <p:spPr>
          <a:xfrm>
            <a:off x="4625862" y="5349078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 × 3 =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146F1A-91AA-48DA-8531-558D5591F11E}"/>
              </a:ext>
            </a:extLst>
          </p:cNvPr>
          <p:cNvSpPr/>
          <p:nvPr/>
        </p:nvSpPr>
        <p:spPr>
          <a:xfrm>
            <a:off x="6360430" y="5349078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+ 3 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E651D0-F314-4DBD-8767-79F546C2CD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930F2-3857-45D1-9BD1-27034F846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00" y="1003596"/>
            <a:ext cx="1688738" cy="50602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5DC864-FEB3-44C3-8FFE-B45F9692A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46" y="996287"/>
            <a:ext cx="536494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95A0E5-D2EC-43B9-B151-49F2D8116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44" y="1364109"/>
            <a:ext cx="524301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40E83A-C90A-4806-BAB3-FC6CCB36C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9" y="5410148"/>
            <a:ext cx="682811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23D3F9-0277-41D6-BC42-D9AB5E539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44" y="2099753"/>
            <a:ext cx="524301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60A2AD-5385-4E23-A189-D2996C3B9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44" y="1731931"/>
            <a:ext cx="524301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463791-F4B6-41D8-988D-836A61B283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9" y="2467575"/>
            <a:ext cx="682811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01BB69-58ED-4D56-8C51-AEEAEE7F82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9" y="2835397"/>
            <a:ext cx="682811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C42DB5-7C0E-425C-A2CF-F2AACBF6E6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9" y="3203219"/>
            <a:ext cx="682811" cy="64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CD9653-3896-4F61-B9F3-63AFEFC5E2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25" y="3571041"/>
            <a:ext cx="682811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B21F10-C822-457A-A056-8619E0C103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9" y="3938863"/>
            <a:ext cx="682811" cy="646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E82071-9C48-4145-AFA3-88652AD613B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36" y="4306685"/>
            <a:ext cx="689314" cy="646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259106-8ACA-4547-8C7C-F8D3E160AC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9" y="4674507"/>
            <a:ext cx="682811" cy="6462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F09D71-39EA-462C-993E-E44644CC4F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9" y="5042329"/>
            <a:ext cx="68281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9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31147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knowledge of the three times table to solve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779374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F099A6-E0D2-4F15-9925-E636173639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144000" cy="630000"/>
          </a:xfrm>
        </p:spPr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E753F-33F7-47A1-8C43-B540084E6DE6}"/>
              </a:ext>
            </a:extLst>
          </p:cNvPr>
          <p:cNvSpPr txBox="1"/>
          <p:nvPr/>
        </p:nvSpPr>
        <p:spPr bwMode="auto">
          <a:xfrm>
            <a:off x="6811569" y="355602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25EE77-97BF-435D-B124-6CBBD6A98E33}"/>
              </a:ext>
            </a:extLst>
          </p:cNvPr>
          <p:cNvSpPr/>
          <p:nvPr/>
        </p:nvSpPr>
        <p:spPr>
          <a:xfrm>
            <a:off x="2055623" y="908722"/>
            <a:ext cx="3168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Circle the groups of 3.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F966D8-983C-4F22-B006-ACAC463AA169}"/>
              </a:ext>
            </a:extLst>
          </p:cNvPr>
          <p:cNvSpPr/>
          <p:nvPr/>
        </p:nvSpPr>
        <p:spPr>
          <a:xfrm>
            <a:off x="6836727" y="908721"/>
            <a:ext cx="364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Circle the 3 equal groups.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6CA76C-4143-4100-B204-3295B48B503F}"/>
              </a:ext>
            </a:extLst>
          </p:cNvPr>
          <p:cNvSpPr/>
          <p:nvPr/>
        </p:nvSpPr>
        <p:spPr>
          <a:xfrm>
            <a:off x="1899008" y="5589242"/>
            <a:ext cx="375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There are       groups of 3.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62C63C-305C-495E-9711-EB5833588C6D}"/>
              </a:ext>
            </a:extLst>
          </p:cNvPr>
          <p:cNvSpPr/>
          <p:nvPr/>
        </p:nvSpPr>
        <p:spPr bwMode="auto">
          <a:xfrm>
            <a:off x="3267162" y="558924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5241FE-5EC6-4F31-9BC7-0D736517FEEB}"/>
              </a:ext>
            </a:extLst>
          </p:cNvPr>
          <p:cNvSpPr/>
          <p:nvPr/>
        </p:nvSpPr>
        <p:spPr>
          <a:xfrm>
            <a:off x="6945853" y="5589242"/>
            <a:ext cx="3842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There are 3 groups of       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35EE7A-82B2-4027-937C-E3921E1D14BB}"/>
              </a:ext>
            </a:extLst>
          </p:cNvPr>
          <p:cNvSpPr/>
          <p:nvPr/>
        </p:nvSpPr>
        <p:spPr bwMode="auto">
          <a:xfrm>
            <a:off x="9967361" y="558924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E2010B-9EC9-4BC1-80A2-B3F05C782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42" y="1606049"/>
            <a:ext cx="1934465" cy="34042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FAE6E9-7D1A-40A8-856A-48A856E8F2FF}"/>
              </a:ext>
            </a:extLst>
          </p:cNvPr>
          <p:cNvSpPr/>
          <p:nvPr/>
        </p:nvSpPr>
        <p:spPr bwMode="auto">
          <a:xfrm>
            <a:off x="5817122" y="2967336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DC61A3-6B2A-49A9-8C65-197AC1A65BB0}"/>
              </a:ext>
            </a:extLst>
          </p:cNvPr>
          <p:cNvSpPr txBox="1"/>
          <p:nvPr/>
        </p:nvSpPr>
        <p:spPr bwMode="auto">
          <a:xfrm>
            <a:off x="6817416" y="296733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ADF0E6-B714-4E9C-8119-4BB492521AAF}"/>
              </a:ext>
            </a:extLst>
          </p:cNvPr>
          <p:cNvSpPr txBox="1"/>
          <p:nvPr/>
        </p:nvSpPr>
        <p:spPr bwMode="auto">
          <a:xfrm>
            <a:off x="5879063" y="296733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ED0909-EF24-418C-8C79-600F6E7AA319}"/>
              </a:ext>
            </a:extLst>
          </p:cNvPr>
          <p:cNvSpPr txBox="1"/>
          <p:nvPr/>
        </p:nvSpPr>
        <p:spPr bwMode="auto">
          <a:xfrm>
            <a:off x="6358539" y="2967337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233D7E-CCE1-4D1D-8A7C-54C2A01CE694}"/>
              </a:ext>
            </a:extLst>
          </p:cNvPr>
          <p:cNvSpPr txBox="1"/>
          <p:nvPr/>
        </p:nvSpPr>
        <p:spPr bwMode="auto">
          <a:xfrm>
            <a:off x="4893299" y="2967336"/>
            <a:ext cx="901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 ×  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E85E0B-34C8-4D8A-B8A7-18C2C1C11C2F}"/>
              </a:ext>
            </a:extLst>
          </p:cNvPr>
          <p:cNvSpPr txBox="1"/>
          <p:nvPr/>
        </p:nvSpPr>
        <p:spPr bwMode="auto">
          <a:xfrm>
            <a:off x="5033818" y="354889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3FCF91-9BA2-48AE-B658-D7E080B24788}"/>
              </a:ext>
            </a:extLst>
          </p:cNvPr>
          <p:cNvSpPr/>
          <p:nvPr/>
        </p:nvSpPr>
        <p:spPr bwMode="auto">
          <a:xfrm>
            <a:off x="4980607" y="3548896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9A1554-7E59-4636-BB8B-3954FDF18603}"/>
              </a:ext>
            </a:extLst>
          </p:cNvPr>
          <p:cNvSpPr txBox="1"/>
          <p:nvPr/>
        </p:nvSpPr>
        <p:spPr bwMode="auto">
          <a:xfrm>
            <a:off x="5599933" y="3548896"/>
            <a:ext cx="1111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 3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46F4F2B-E520-4073-ABB1-D3F2229A8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40" y="1606049"/>
            <a:ext cx="1934465" cy="3404226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DCBF04-16F8-4B16-8A06-A98B03CB92A5}"/>
              </a:ext>
            </a:extLst>
          </p:cNvPr>
          <p:cNvSpPr/>
          <p:nvPr/>
        </p:nvSpPr>
        <p:spPr bwMode="auto">
          <a:xfrm>
            <a:off x="7811492" y="1495381"/>
            <a:ext cx="475200" cy="35856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3AB854-C39A-4ACD-BB03-9F78E38986F3}"/>
              </a:ext>
            </a:extLst>
          </p:cNvPr>
          <p:cNvSpPr/>
          <p:nvPr/>
        </p:nvSpPr>
        <p:spPr bwMode="auto">
          <a:xfrm>
            <a:off x="8326785" y="1495381"/>
            <a:ext cx="475200" cy="35856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7D0674D-168D-4074-B3CF-2ECBD88535BF}"/>
              </a:ext>
            </a:extLst>
          </p:cNvPr>
          <p:cNvSpPr/>
          <p:nvPr/>
        </p:nvSpPr>
        <p:spPr bwMode="auto">
          <a:xfrm>
            <a:off x="2601516" y="1529186"/>
            <a:ext cx="1656184" cy="4752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AA5595-710A-4E32-A722-34A99C537F6F}"/>
              </a:ext>
            </a:extLst>
          </p:cNvPr>
          <p:cNvSpPr/>
          <p:nvPr/>
        </p:nvSpPr>
        <p:spPr bwMode="auto">
          <a:xfrm>
            <a:off x="8842079" y="1495381"/>
            <a:ext cx="475200" cy="35856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4843EF3-9E72-490C-8710-8630B0CBFF8A}"/>
              </a:ext>
            </a:extLst>
          </p:cNvPr>
          <p:cNvSpPr/>
          <p:nvPr/>
        </p:nvSpPr>
        <p:spPr bwMode="auto">
          <a:xfrm>
            <a:off x="2601516" y="2044642"/>
            <a:ext cx="1656184" cy="4752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EF72A48-DAEE-4F25-898B-0ACF621EC02D}"/>
              </a:ext>
            </a:extLst>
          </p:cNvPr>
          <p:cNvSpPr/>
          <p:nvPr/>
        </p:nvSpPr>
        <p:spPr bwMode="auto">
          <a:xfrm>
            <a:off x="2601516" y="2560098"/>
            <a:ext cx="1656184" cy="4752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F111AFD-FEE6-4090-9C0D-6198460A7F6D}"/>
              </a:ext>
            </a:extLst>
          </p:cNvPr>
          <p:cNvSpPr/>
          <p:nvPr/>
        </p:nvSpPr>
        <p:spPr bwMode="auto">
          <a:xfrm>
            <a:off x="2601516" y="3075554"/>
            <a:ext cx="1656184" cy="4752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4B93B09-6FED-4624-8C82-1EBD38CC7535}"/>
              </a:ext>
            </a:extLst>
          </p:cNvPr>
          <p:cNvSpPr/>
          <p:nvPr/>
        </p:nvSpPr>
        <p:spPr bwMode="auto">
          <a:xfrm>
            <a:off x="2601516" y="3591010"/>
            <a:ext cx="1656184" cy="4752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84284B3-EEB7-4835-A12E-8F27C2C56D17}"/>
              </a:ext>
            </a:extLst>
          </p:cNvPr>
          <p:cNvSpPr/>
          <p:nvPr/>
        </p:nvSpPr>
        <p:spPr bwMode="auto">
          <a:xfrm>
            <a:off x="2601516" y="4106466"/>
            <a:ext cx="1656184" cy="4752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D8A3607-699D-4663-A41F-723614CBAF70}"/>
              </a:ext>
            </a:extLst>
          </p:cNvPr>
          <p:cNvSpPr/>
          <p:nvPr/>
        </p:nvSpPr>
        <p:spPr bwMode="auto">
          <a:xfrm>
            <a:off x="2601516" y="4621923"/>
            <a:ext cx="1656184" cy="4752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A3BC24-42E8-4AA2-9FF1-48F57A87A64C}"/>
              </a:ext>
            </a:extLst>
          </p:cNvPr>
          <p:cNvSpPr txBox="1"/>
          <p:nvPr/>
        </p:nvSpPr>
        <p:spPr bwMode="auto">
          <a:xfrm>
            <a:off x="3322304" y="558924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3E77AF-72E6-4CD0-B697-33F59520670E}"/>
              </a:ext>
            </a:extLst>
          </p:cNvPr>
          <p:cNvSpPr txBox="1"/>
          <p:nvPr/>
        </p:nvSpPr>
        <p:spPr bwMode="auto">
          <a:xfrm>
            <a:off x="10030814" y="558924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111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16205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represent counting in sixes as the six times table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021650"/>
              </p:ext>
            </p:extLst>
          </p:nvPr>
        </p:nvGraphicFramePr>
        <p:xfrm>
          <a:off x="594008" y="1535029"/>
          <a:ext cx="10712127" cy="443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</a:t>
                      </a:r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represent counting in threes as the three times table</a:t>
                      </a:r>
                      <a:endParaRPr lang="en-GB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explain the relationship between adjacent multiples of three</a:t>
                      </a:r>
                      <a:endParaRPr lang="en-GB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 use knowledge of the three times table to solve problems</a:t>
                      </a:r>
                      <a:endParaRPr lang="en-GB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 represent counting in sixes as the six times table</a:t>
                      </a:r>
                      <a:endParaRPr lang="en-GB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 explain the relationship between adjacent multiples of six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Pupils use knowledge of the six times table to solve problems 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233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 action="ppaction://hlinksldjump"/>
                        </a:rPr>
                        <a:t>Pupils use known facts from the five times table to solve problems involving the six times table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190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0" action="ppaction://hlinksldjump"/>
                        </a:rPr>
                        <a:t>Pupils explain the relationship between multiples of three and multiples of six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313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11" action="ppaction://hlinksldjump"/>
                        </a:rPr>
                        <a:t>Pupils use knowledge of the relationships between the three and six times tables to solve problems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96044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6082891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630661" y="6082891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426120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2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C8D715-A279-48AC-BCFF-4340E0D8F2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5917AB-5BB1-4056-ADBF-105EBABE25EB}"/>
              </a:ext>
            </a:extLst>
          </p:cNvPr>
          <p:cNvSpPr/>
          <p:nvPr/>
        </p:nvSpPr>
        <p:spPr>
          <a:xfrm>
            <a:off x="3552206" y="817856"/>
            <a:ext cx="541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How many dots? Count in groups of 6.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23FE8-6D75-4973-A23F-929328741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22" y="2918383"/>
            <a:ext cx="556980" cy="565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6C7DB1-8418-47A4-B8FD-71668503AB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496" y="4253126"/>
            <a:ext cx="6825078" cy="268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A531EB-749B-412A-B38C-28D69265C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92" y="3551554"/>
            <a:ext cx="1634775" cy="669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C701D1-BE17-40D3-9783-F4641776CE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51" y="1556792"/>
            <a:ext cx="1152200" cy="1152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AF5DEA-E96F-45E1-AE3F-B5677229E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78" y="1556792"/>
            <a:ext cx="1152200" cy="115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0E86D5-E4D1-455E-AD25-1FEE519F10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35" y="1556792"/>
            <a:ext cx="1152200" cy="115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164D58-586E-4A40-A224-BFC0DE112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12" y="1556792"/>
            <a:ext cx="1152200" cy="115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AFC1D2-2426-4A74-BC5D-F5C7F6AF9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88" y="2918383"/>
            <a:ext cx="556980" cy="565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D4BF26-F62A-448E-953F-ECC4EDD80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05" y="2918383"/>
            <a:ext cx="556980" cy="565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93992E-F652-4E88-9B5D-DE2B28726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83" y="2918383"/>
            <a:ext cx="556980" cy="5652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A8FB6D-0277-4B1C-BB92-FCB50D5CB5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7" y="3551554"/>
            <a:ext cx="1634378" cy="6692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BFDEB2-5C2D-412F-8BC7-32A1CCD3582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10" y="3551160"/>
            <a:ext cx="1634400" cy="66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529209-D120-4C33-8BD1-41CB5D255A05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35" y="3551160"/>
            <a:ext cx="1634400" cy="66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BA4BD11-7CAA-4C14-AB7C-80A27EE319E4}"/>
              </a:ext>
            </a:extLst>
          </p:cNvPr>
          <p:cNvSpPr/>
          <p:nvPr/>
        </p:nvSpPr>
        <p:spPr>
          <a:xfrm>
            <a:off x="5361665" y="5487616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= 24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3E5A28-2BC3-42AE-BAE2-52DC0DB809E4}"/>
              </a:ext>
            </a:extLst>
          </p:cNvPr>
          <p:cNvSpPr/>
          <p:nvPr/>
        </p:nvSpPr>
        <p:spPr>
          <a:xfrm>
            <a:off x="5361665" y="5991672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= 24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985464-6512-493F-BF2B-5A601EE9D225}"/>
              </a:ext>
            </a:extLst>
          </p:cNvPr>
          <p:cNvSpPr/>
          <p:nvPr/>
        </p:nvSpPr>
        <p:spPr>
          <a:xfrm>
            <a:off x="2763993" y="439387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B67BD6-4C5A-4670-8E34-13417021133D}"/>
              </a:ext>
            </a:extLst>
          </p:cNvPr>
          <p:cNvSpPr/>
          <p:nvPr/>
        </p:nvSpPr>
        <p:spPr>
          <a:xfrm>
            <a:off x="4397603" y="439387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966E35-F1BE-44A4-A01C-1F60B3AD72A7}"/>
              </a:ext>
            </a:extLst>
          </p:cNvPr>
          <p:cNvSpPr/>
          <p:nvPr/>
        </p:nvSpPr>
        <p:spPr>
          <a:xfrm>
            <a:off x="6037240" y="4393876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7DBEC3-94FB-43A8-8871-4708D1940EE5}"/>
              </a:ext>
            </a:extLst>
          </p:cNvPr>
          <p:cNvSpPr/>
          <p:nvPr/>
        </p:nvSpPr>
        <p:spPr>
          <a:xfrm>
            <a:off x="7598337" y="4393876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18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77DB7D-2DE1-4309-B293-0037E6334667}"/>
              </a:ext>
            </a:extLst>
          </p:cNvPr>
          <p:cNvSpPr/>
          <p:nvPr/>
        </p:nvSpPr>
        <p:spPr>
          <a:xfrm>
            <a:off x="9254521" y="4393876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B7488A-BC5F-48D2-B9D6-97AAF2677110}"/>
              </a:ext>
            </a:extLst>
          </p:cNvPr>
          <p:cNvSpPr/>
          <p:nvPr/>
        </p:nvSpPr>
        <p:spPr bwMode="auto">
          <a:xfrm>
            <a:off x="9503923" y="4186052"/>
            <a:ext cx="277467" cy="2687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D659F0-C9DC-4454-8979-B2745DB88C33}"/>
              </a:ext>
            </a:extLst>
          </p:cNvPr>
          <p:cNvSpPr/>
          <p:nvPr/>
        </p:nvSpPr>
        <p:spPr>
          <a:xfrm>
            <a:off x="4850675" y="4983560"/>
            <a:ext cx="2617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There are 24 dots.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44CD2D-87DC-4508-A30F-97FCB7173B2C}"/>
              </a:ext>
            </a:extLst>
          </p:cNvPr>
          <p:cNvSpPr txBox="1"/>
          <p:nvPr/>
        </p:nvSpPr>
        <p:spPr bwMode="auto">
          <a:xfrm>
            <a:off x="5290331" y="5176857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 × 3 = 18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81DE03-A650-4969-BEF5-966B9EA4D4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9F8F9-8875-413E-9AF7-918F4EBB59B2}"/>
              </a:ext>
            </a:extLst>
          </p:cNvPr>
          <p:cNvSpPr txBox="1"/>
          <p:nvPr/>
        </p:nvSpPr>
        <p:spPr bwMode="auto">
          <a:xfrm>
            <a:off x="5018771" y="4581129"/>
            <a:ext cx="2154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× 6 = 18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ED1D1-2F7B-4C4C-B116-B696DA412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5" y="1772816"/>
            <a:ext cx="6135088" cy="20500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E4E88B-E90F-4295-BCEC-E29D29971920}"/>
              </a:ext>
            </a:extLst>
          </p:cNvPr>
          <p:cNvSpPr/>
          <p:nvPr/>
        </p:nvSpPr>
        <p:spPr>
          <a:xfrm>
            <a:off x="5055822" y="817856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How many legs?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5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0A8695-9C40-4B51-98F3-D6DEA57C3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DE23A-9BE0-4642-8242-500347F51736}"/>
              </a:ext>
            </a:extLst>
          </p:cNvPr>
          <p:cNvSpPr txBox="1"/>
          <p:nvPr/>
        </p:nvSpPr>
        <p:spPr bwMode="auto">
          <a:xfrm>
            <a:off x="2279576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644B87-5CBB-4D53-BE5A-8BFCBE93AAC4}"/>
              </a:ext>
            </a:extLst>
          </p:cNvPr>
          <p:cNvSpPr txBox="1"/>
          <p:nvPr/>
        </p:nvSpPr>
        <p:spPr bwMode="auto">
          <a:xfrm>
            <a:off x="2880592" y="3212977"/>
            <a:ext cx="651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3D6850-8D18-4A0F-9241-19FFAB62465F}"/>
              </a:ext>
            </a:extLst>
          </p:cNvPr>
          <p:cNvSpPr txBox="1"/>
          <p:nvPr/>
        </p:nvSpPr>
        <p:spPr bwMode="auto">
          <a:xfrm>
            <a:off x="360087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06B44-5569-4A09-83D2-88C45E0A4DB5}"/>
              </a:ext>
            </a:extLst>
          </p:cNvPr>
          <p:cNvSpPr txBox="1"/>
          <p:nvPr/>
        </p:nvSpPr>
        <p:spPr bwMode="auto">
          <a:xfrm>
            <a:off x="432095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2E3C9A-BA7D-4415-9B18-346C3D3E5D2D}"/>
              </a:ext>
            </a:extLst>
          </p:cNvPr>
          <p:cNvSpPr txBox="1"/>
          <p:nvPr/>
        </p:nvSpPr>
        <p:spPr bwMode="auto">
          <a:xfrm>
            <a:off x="504103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F8355F-7C95-4BF5-A880-2CE262379233}"/>
              </a:ext>
            </a:extLst>
          </p:cNvPr>
          <p:cNvSpPr txBox="1"/>
          <p:nvPr/>
        </p:nvSpPr>
        <p:spPr bwMode="auto">
          <a:xfrm>
            <a:off x="576111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FF4E1E-A902-4BAC-97CA-516AFF7D5B9B}"/>
              </a:ext>
            </a:extLst>
          </p:cNvPr>
          <p:cNvSpPr txBox="1"/>
          <p:nvPr/>
        </p:nvSpPr>
        <p:spPr bwMode="auto">
          <a:xfrm>
            <a:off x="648119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D35552-B6C0-46C9-B414-9056797B79F8}"/>
              </a:ext>
            </a:extLst>
          </p:cNvPr>
          <p:cNvSpPr txBox="1"/>
          <p:nvPr/>
        </p:nvSpPr>
        <p:spPr bwMode="auto">
          <a:xfrm>
            <a:off x="720127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52E44-AA03-4917-BFC3-3D896256D5A9}"/>
              </a:ext>
            </a:extLst>
          </p:cNvPr>
          <p:cNvSpPr txBox="1"/>
          <p:nvPr/>
        </p:nvSpPr>
        <p:spPr bwMode="auto">
          <a:xfrm>
            <a:off x="7896200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D9F592-9BF7-4124-A55A-91EB97AEF31A}"/>
              </a:ext>
            </a:extLst>
          </p:cNvPr>
          <p:cNvSpPr txBox="1"/>
          <p:nvPr/>
        </p:nvSpPr>
        <p:spPr bwMode="auto">
          <a:xfrm>
            <a:off x="8611288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B9DF9-0997-4B45-ABA8-2E48002E403E}"/>
              </a:ext>
            </a:extLst>
          </p:cNvPr>
          <p:cNvSpPr txBox="1"/>
          <p:nvPr/>
        </p:nvSpPr>
        <p:spPr bwMode="auto">
          <a:xfrm>
            <a:off x="9312366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75AEAB-7E92-4D4C-A9E5-DEB40269C3E0}"/>
              </a:ext>
            </a:extLst>
          </p:cNvPr>
          <p:cNvSpPr txBox="1"/>
          <p:nvPr/>
        </p:nvSpPr>
        <p:spPr bwMode="auto">
          <a:xfrm>
            <a:off x="10036344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8E154E-E7C3-4F34-9854-B647A967DCCF}"/>
              </a:ext>
            </a:extLst>
          </p:cNvPr>
          <p:cNvSpPr txBox="1"/>
          <p:nvPr/>
        </p:nvSpPr>
        <p:spPr bwMode="auto">
          <a:xfrm>
            <a:off x="1559496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6B4893-FFA6-4799-9DBE-964BD38FE2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3348" y="3108922"/>
            <a:ext cx="8712000" cy="19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9E42BE-8712-4F28-82FB-377E175AB6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2:3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0027BD4-E70A-4CE2-9E02-5FCBE62F4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53" y="2033930"/>
            <a:ext cx="7736495" cy="2475191"/>
          </a:xfrm>
          <a:prstGeom prst="rect">
            <a:avLst/>
          </a:prstGeom>
        </p:spPr>
      </p:pic>
      <p:sp>
        <p:nvSpPr>
          <p:cNvPr id="4" name="Star: 12 Points 3">
            <a:extLst>
              <a:ext uri="{FF2B5EF4-FFF2-40B4-BE49-F238E27FC236}">
                <a16:creationId xmlns:a16="http://schemas.microsoft.com/office/drawing/2014/main" id="{FA5397AE-ED31-4045-AF9B-686B7A7D3C93}"/>
              </a:ext>
            </a:extLst>
          </p:cNvPr>
          <p:cNvSpPr>
            <a:spLocks noChangeAspect="1"/>
          </p:cNvSpPr>
          <p:nvPr/>
        </p:nvSpPr>
        <p:spPr bwMode="auto">
          <a:xfrm>
            <a:off x="6992776" y="391339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" name="Star: 12 Points 4">
            <a:extLst>
              <a:ext uri="{FF2B5EF4-FFF2-40B4-BE49-F238E27FC236}">
                <a16:creationId xmlns:a16="http://schemas.microsoft.com/office/drawing/2014/main" id="{B1D7EDD2-D3D8-4BAE-904F-B6D39D9C9D25}"/>
              </a:ext>
            </a:extLst>
          </p:cNvPr>
          <p:cNvSpPr>
            <a:spLocks noChangeAspect="1"/>
          </p:cNvSpPr>
          <p:nvPr/>
        </p:nvSpPr>
        <p:spPr bwMode="auto">
          <a:xfrm>
            <a:off x="6006287" y="3237003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DBF26898-4A16-4A8B-9312-6CCC0C9B361F}"/>
              </a:ext>
            </a:extLst>
          </p:cNvPr>
          <p:cNvSpPr>
            <a:spLocks noChangeAspect="1"/>
          </p:cNvSpPr>
          <p:nvPr/>
        </p:nvSpPr>
        <p:spPr bwMode="auto">
          <a:xfrm>
            <a:off x="5119218" y="3235825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Star: 12 Points 6">
            <a:extLst>
              <a:ext uri="{FF2B5EF4-FFF2-40B4-BE49-F238E27FC236}">
                <a16:creationId xmlns:a16="http://schemas.microsoft.com/office/drawing/2014/main" id="{E92A0875-4284-446E-99FA-496245556DFC}"/>
              </a:ext>
            </a:extLst>
          </p:cNvPr>
          <p:cNvSpPr>
            <a:spLocks noChangeAspect="1"/>
          </p:cNvSpPr>
          <p:nvPr/>
        </p:nvSpPr>
        <p:spPr bwMode="auto">
          <a:xfrm>
            <a:off x="5119218" y="3235825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Star: 12 Points 7">
            <a:extLst>
              <a:ext uri="{FF2B5EF4-FFF2-40B4-BE49-F238E27FC236}">
                <a16:creationId xmlns:a16="http://schemas.microsoft.com/office/drawing/2014/main" id="{E668187D-5162-4156-90ED-73EC08E698D6}"/>
              </a:ext>
            </a:extLst>
          </p:cNvPr>
          <p:cNvSpPr>
            <a:spLocks noChangeAspect="1"/>
          </p:cNvSpPr>
          <p:nvPr/>
        </p:nvSpPr>
        <p:spPr bwMode="auto">
          <a:xfrm>
            <a:off x="4281506" y="3235825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Star: 12 Points 8">
            <a:extLst>
              <a:ext uri="{FF2B5EF4-FFF2-40B4-BE49-F238E27FC236}">
                <a16:creationId xmlns:a16="http://schemas.microsoft.com/office/drawing/2014/main" id="{A3EAEC4C-CB93-4E56-8710-21484B16B6FF}"/>
              </a:ext>
            </a:extLst>
          </p:cNvPr>
          <p:cNvSpPr>
            <a:spLocks noChangeAspect="1"/>
          </p:cNvSpPr>
          <p:nvPr/>
        </p:nvSpPr>
        <p:spPr bwMode="auto">
          <a:xfrm>
            <a:off x="2577441" y="3225993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Star: 12 Points 9">
            <a:extLst>
              <a:ext uri="{FF2B5EF4-FFF2-40B4-BE49-F238E27FC236}">
                <a16:creationId xmlns:a16="http://schemas.microsoft.com/office/drawing/2014/main" id="{8A52BBEF-7895-4C88-9041-14523CF51EE9}"/>
              </a:ext>
            </a:extLst>
          </p:cNvPr>
          <p:cNvSpPr>
            <a:spLocks noChangeAspect="1"/>
          </p:cNvSpPr>
          <p:nvPr/>
        </p:nvSpPr>
        <p:spPr bwMode="auto">
          <a:xfrm>
            <a:off x="5294080" y="391422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Star: 12 Points 10">
            <a:extLst>
              <a:ext uri="{FF2B5EF4-FFF2-40B4-BE49-F238E27FC236}">
                <a16:creationId xmlns:a16="http://schemas.microsoft.com/office/drawing/2014/main" id="{3555EA84-E51C-45F6-9170-110955F8C5D9}"/>
              </a:ext>
            </a:extLst>
          </p:cNvPr>
          <p:cNvSpPr>
            <a:spLocks noChangeAspect="1"/>
          </p:cNvSpPr>
          <p:nvPr/>
        </p:nvSpPr>
        <p:spPr bwMode="auto">
          <a:xfrm>
            <a:off x="5294080" y="391422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Star: 12 Points 11">
            <a:extLst>
              <a:ext uri="{FF2B5EF4-FFF2-40B4-BE49-F238E27FC236}">
                <a16:creationId xmlns:a16="http://schemas.microsoft.com/office/drawing/2014/main" id="{E9B26702-6F9F-4A27-9FB8-EA5A4C27A0C8}"/>
              </a:ext>
            </a:extLst>
          </p:cNvPr>
          <p:cNvSpPr>
            <a:spLocks noChangeAspect="1"/>
          </p:cNvSpPr>
          <p:nvPr/>
        </p:nvSpPr>
        <p:spPr bwMode="auto">
          <a:xfrm>
            <a:off x="8695766" y="391422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3" name="Star: 12 Points 12">
            <a:extLst>
              <a:ext uri="{FF2B5EF4-FFF2-40B4-BE49-F238E27FC236}">
                <a16:creationId xmlns:a16="http://schemas.microsoft.com/office/drawing/2014/main" id="{965F5123-86B2-4C36-BAA2-72575EC73312}"/>
              </a:ext>
            </a:extLst>
          </p:cNvPr>
          <p:cNvSpPr>
            <a:spLocks noChangeAspect="1"/>
          </p:cNvSpPr>
          <p:nvPr/>
        </p:nvSpPr>
        <p:spPr bwMode="auto">
          <a:xfrm>
            <a:off x="3565888" y="391339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Star: 12 Points 13">
            <a:extLst>
              <a:ext uri="{FF2B5EF4-FFF2-40B4-BE49-F238E27FC236}">
                <a16:creationId xmlns:a16="http://schemas.microsoft.com/office/drawing/2014/main" id="{CE6AB3AB-C8EE-4785-A2C7-B14663C3BAD7}"/>
              </a:ext>
            </a:extLst>
          </p:cNvPr>
          <p:cNvSpPr>
            <a:spLocks noChangeAspect="1"/>
          </p:cNvSpPr>
          <p:nvPr/>
        </p:nvSpPr>
        <p:spPr bwMode="auto">
          <a:xfrm>
            <a:off x="8695766" y="391422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Star: 12 Points 14">
            <a:extLst>
              <a:ext uri="{FF2B5EF4-FFF2-40B4-BE49-F238E27FC236}">
                <a16:creationId xmlns:a16="http://schemas.microsoft.com/office/drawing/2014/main" id="{ED30E3B3-5C02-46EC-BB9A-7E3E78D2FDDA}"/>
              </a:ext>
            </a:extLst>
          </p:cNvPr>
          <p:cNvSpPr>
            <a:spLocks noChangeAspect="1"/>
          </p:cNvSpPr>
          <p:nvPr/>
        </p:nvSpPr>
        <p:spPr bwMode="auto">
          <a:xfrm>
            <a:off x="3565888" y="391339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Star: 12 Points 16">
            <a:extLst>
              <a:ext uri="{FF2B5EF4-FFF2-40B4-BE49-F238E27FC236}">
                <a16:creationId xmlns:a16="http://schemas.microsoft.com/office/drawing/2014/main" id="{8DC1A124-BAC8-4B9E-93D7-25D6C43C52E2}"/>
              </a:ext>
            </a:extLst>
          </p:cNvPr>
          <p:cNvSpPr>
            <a:spLocks noChangeAspect="1"/>
          </p:cNvSpPr>
          <p:nvPr/>
        </p:nvSpPr>
        <p:spPr bwMode="auto">
          <a:xfrm>
            <a:off x="3565888" y="391339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8" name="Star: 12 Points 17">
            <a:extLst>
              <a:ext uri="{FF2B5EF4-FFF2-40B4-BE49-F238E27FC236}">
                <a16:creationId xmlns:a16="http://schemas.microsoft.com/office/drawing/2014/main" id="{F39C2D12-DBE8-40C5-8564-F202B216C250}"/>
              </a:ext>
            </a:extLst>
          </p:cNvPr>
          <p:cNvSpPr>
            <a:spLocks noChangeAspect="1"/>
          </p:cNvSpPr>
          <p:nvPr/>
        </p:nvSpPr>
        <p:spPr bwMode="auto">
          <a:xfrm>
            <a:off x="6992776" y="391339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9" name="Star: 12 Points 18">
            <a:extLst>
              <a:ext uri="{FF2B5EF4-FFF2-40B4-BE49-F238E27FC236}">
                <a16:creationId xmlns:a16="http://schemas.microsoft.com/office/drawing/2014/main" id="{72A472EB-1B59-4792-8042-88F55BA46934}"/>
              </a:ext>
            </a:extLst>
          </p:cNvPr>
          <p:cNvSpPr>
            <a:spLocks noChangeAspect="1"/>
          </p:cNvSpPr>
          <p:nvPr/>
        </p:nvSpPr>
        <p:spPr bwMode="auto">
          <a:xfrm>
            <a:off x="6835745" y="3212977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0" name="Star: 12 Points 19">
            <a:extLst>
              <a:ext uri="{FF2B5EF4-FFF2-40B4-BE49-F238E27FC236}">
                <a16:creationId xmlns:a16="http://schemas.microsoft.com/office/drawing/2014/main" id="{A2273135-1791-4BF2-AEB7-0CA10AA03B29}"/>
              </a:ext>
            </a:extLst>
          </p:cNvPr>
          <p:cNvSpPr>
            <a:spLocks noChangeAspect="1"/>
          </p:cNvSpPr>
          <p:nvPr/>
        </p:nvSpPr>
        <p:spPr bwMode="auto">
          <a:xfrm>
            <a:off x="4281506" y="3235825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1" name="Star: 12 Points 20">
            <a:extLst>
              <a:ext uri="{FF2B5EF4-FFF2-40B4-BE49-F238E27FC236}">
                <a16:creationId xmlns:a16="http://schemas.microsoft.com/office/drawing/2014/main" id="{072519A5-A072-48FA-9E56-8ED7060FFD36}"/>
              </a:ext>
            </a:extLst>
          </p:cNvPr>
          <p:cNvSpPr>
            <a:spLocks noChangeAspect="1"/>
          </p:cNvSpPr>
          <p:nvPr/>
        </p:nvSpPr>
        <p:spPr bwMode="auto">
          <a:xfrm>
            <a:off x="2577441" y="3225993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Star: 12 Points 21">
            <a:extLst>
              <a:ext uri="{FF2B5EF4-FFF2-40B4-BE49-F238E27FC236}">
                <a16:creationId xmlns:a16="http://schemas.microsoft.com/office/drawing/2014/main" id="{0791205D-B123-4CE1-8305-EF95E8D3709C}"/>
              </a:ext>
            </a:extLst>
          </p:cNvPr>
          <p:cNvSpPr>
            <a:spLocks noChangeAspect="1"/>
          </p:cNvSpPr>
          <p:nvPr/>
        </p:nvSpPr>
        <p:spPr bwMode="auto">
          <a:xfrm>
            <a:off x="6992776" y="391339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Star: 12 Points 22">
            <a:extLst>
              <a:ext uri="{FF2B5EF4-FFF2-40B4-BE49-F238E27FC236}">
                <a16:creationId xmlns:a16="http://schemas.microsoft.com/office/drawing/2014/main" id="{C2374A6B-B3E6-4A9F-BA8B-9A7066555F46}"/>
              </a:ext>
            </a:extLst>
          </p:cNvPr>
          <p:cNvSpPr>
            <a:spLocks noChangeAspect="1"/>
          </p:cNvSpPr>
          <p:nvPr/>
        </p:nvSpPr>
        <p:spPr bwMode="auto">
          <a:xfrm>
            <a:off x="3413707" y="3216818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6" name="Star: 12 Points 25">
            <a:extLst>
              <a:ext uri="{FF2B5EF4-FFF2-40B4-BE49-F238E27FC236}">
                <a16:creationId xmlns:a16="http://schemas.microsoft.com/office/drawing/2014/main" id="{69E4F24C-6590-46DA-8344-E1336B600C05}"/>
              </a:ext>
            </a:extLst>
          </p:cNvPr>
          <p:cNvSpPr>
            <a:spLocks noChangeAspect="1"/>
          </p:cNvSpPr>
          <p:nvPr/>
        </p:nvSpPr>
        <p:spPr bwMode="auto">
          <a:xfrm>
            <a:off x="6835745" y="3212977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7" name="Star: 12 Points 26">
            <a:extLst>
              <a:ext uri="{FF2B5EF4-FFF2-40B4-BE49-F238E27FC236}">
                <a16:creationId xmlns:a16="http://schemas.microsoft.com/office/drawing/2014/main" id="{B9948333-BED4-496A-BE78-5F66D9085614}"/>
              </a:ext>
            </a:extLst>
          </p:cNvPr>
          <p:cNvSpPr>
            <a:spLocks noChangeAspect="1"/>
          </p:cNvSpPr>
          <p:nvPr/>
        </p:nvSpPr>
        <p:spPr bwMode="auto">
          <a:xfrm>
            <a:off x="7700589" y="3229766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94A716-9B88-47A3-9302-A693E023BD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6277D-750E-44F5-8E9B-CA16DC68D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95" y="2813574"/>
            <a:ext cx="1060012" cy="185502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BB8840-91EF-4579-B2B6-C60504B86DF9}"/>
              </a:ext>
            </a:extLst>
          </p:cNvPr>
          <p:cNvGraphicFramePr>
            <a:graphicFrameLocks noGrp="1"/>
          </p:cNvGraphicFramePr>
          <p:nvPr/>
        </p:nvGraphicFramePr>
        <p:xfrm>
          <a:off x="1738313" y="1293215"/>
          <a:ext cx="8715377" cy="100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5520">
                  <a:extLst>
                    <a:ext uri="{9D8B030D-6E8A-4147-A177-3AD203B41FA5}">
                      <a16:colId xmlns:a16="http://schemas.microsoft.com/office/drawing/2014/main" val="2547668977"/>
                    </a:ext>
                  </a:extLst>
                </a:gridCol>
                <a:gridCol w="838551">
                  <a:extLst>
                    <a:ext uri="{9D8B030D-6E8A-4147-A177-3AD203B41FA5}">
                      <a16:colId xmlns:a16="http://schemas.microsoft.com/office/drawing/2014/main" val="2727201233"/>
                    </a:ext>
                  </a:extLst>
                </a:gridCol>
                <a:gridCol w="838551">
                  <a:extLst>
                    <a:ext uri="{9D8B030D-6E8A-4147-A177-3AD203B41FA5}">
                      <a16:colId xmlns:a16="http://schemas.microsoft.com/office/drawing/2014/main" val="2879728655"/>
                    </a:ext>
                  </a:extLst>
                </a:gridCol>
                <a:gridCol w="838551">
                  <a:extLst>
                    <a:ext uri="{9D8B030D-6E8A-4147-A177-3AD203B41FA5}">
                      <a16:colId xmlns:a16="http://schemas.microsoft.com/office/drawing/2014/main" val="2918541058"/>
                    </a:ext>
                  </a:extLst>
                </a:gridCol>
                <a:gridCol w="838551">
                  <a:extLst>
                    <a:ext uri="{9D8B030D-6E8A-4147-A177-3AD203B41FA5}">
                      <a16:colId xmlns:a16="http://schemas.microsoft.com/office/drawing/2014/main" val="1998863701"/>
                    </a:ext>
                  </a:extLst>
                </a:gridCol>
                <a:gridCol w="838551">
                  <a:extLst>
                    <a:ext uri="{9D8B030D-6E8A-4147-A177-3AD203B41FA5}">
                      <a16:colId xmlns:a16="http://schemas.microsoft.com/office/drawing/2014/main" val="2033858592"/>
                    </a:ext>
                  </a:extLst>
                </a:gridCol>
                <a:gridCol w="838551">
                  <a:extLst>
                    <a:ext uri="{9D8B030D-6E8A-4147-A177-3AD203B41FA5}">
                      <a16:colId xmlns:a16="http://schemas.microsoft.com/office/drawing/2014/main" val="4009768708"/>
                    </a:ext>
                  </a:extLst>
                </a:gridCol>
                <a:gridCol w="838551">
                  <a:extLst>
                    <a:ext uri="{9D8B030D-6E8A-4147-A177-3AD203B41FA5}">
                      <a16:colId xmlns:a16="http://schemas.microsoft.com/office/drawing/2014/main" val="41745473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6-face dice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91658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Total number of dots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4788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67102E6-0AA8-4764-B999-4AFB5F32D24D}"/>
              </a:ext>
            </a:extLst>
          </p:cNvPr>
          <p:cNvSpPr txBox="1"/>
          <p:nvPr/>
        </p:nvSpPr>
        <p:spPr bwMode="auto">
          <a:xfrm>
            <a:off x="5678550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83362-CE60-4588-9600-C5516BB6F57A}"/>
              </a:ext>
            </a:extLst>
          </p:cNvPr>
          <p:cNvSpPr txBox="1"/>
          <p:nvPr/>
        </p:nvSpPr>
        <p:spPr bwMode="auto">
          <a:xfrm>
            <a:off x="6525463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5D2FB2-FC87-476A-B953-0B72D92D2392}"/>
              </a:ext>
            </a:extLst>
          </p:cNvPr>
          <p:cNvSpPr txBox="1"/>
          <p:nvPr/>
        </p:nvSpPr>
        <p:spPr bwMode="auto">
          <a:xfrm>
            <a:off x="7352090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F95949-040D-4370-BEAF-D45133998159}"/>
              </a:ext>
            </a:extLst>
          </p:cNvPr>
          <p:cNvSpPr txBox="1"/>
          <p:nvPr/>
        </p:nvSpPr>
        <p:spPr bwMode="auto">
          <a:xfrm>
            <a:off x="8183792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C2CF3-39F0-4FA9-834F-7A680E8FD499}"/>
              </a:ext>
            </a:extLst>
          </p:cNvPr>
          <p:cNvSpPr txBox="1"/>
          <p:nvPr/>
        </p:nvSpPr>
        <p:spPr bwMode="auto">
          <a:xfrm>
            <a:off x="9055880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15630-8459-41A2-BBA4-B3B7883EA7C5}"/>
              </a:ext>
            </a:extLst>
          </p:cNvPr>
          <p:cNvSpPr txBox="1"/>
          <p:nvPr/>
        </p:nvSpPr>
        <p:spPr bwMode="auto">
          <a:xfrm>
            <a:off x="5678550" y="1854349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6A2A58-96AB-43E3-B646-A9D632C0AA40}"/>
              </a:ext>
            </a:extLst>
          </p:cNvPr>
          <p:cNvSpPr txBox="1"/>
          <p:nvPr/>
        </p:nvSpPr>
        <p:spPr bwMode="auto">
          <a:xfrm>
            <a:off x="6456534" y="1854349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C78114-702E-4843-985F-D5D4C1649566}"/>
              </a:ext>
            </a:extLst>
          </p:cNvPr>
          <p:cNvSpPr txBox="1"/>
          <p:nvPr/>
        </p:nvSpPr>
        <p:spPr bwMode="auto">
          <a:xfrm>
            <a:off x="7283161" y="1854349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8793AF-80FD-46BC-9F5B-4248CF43A294}"/>
              </a:ext>
            </a:extLst>
          </p:cNvPr>
          <p:cNvSpPr txBox="1"/>
          <p:nvPr/>
        </p:nvSpPr>
        <p:spPr bwMode="auto">
          <a:xfrm>
            <a:off x="8135056" y="1854349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267DF6-BBB5-48BA-8A3E-2C237CD2EE4F}"/>
              </a:ext>
            </a:extLst>
          </p:cNvPr>
          <p:cNvSpPr txBox="1"/>
          <p:nvPr/>
        </p:nvSpPr>
        <p:spPr bwMode="auto">
          <a:xfrm>
            <a:off x="8986951" y="1854349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739697-49DC-4792-9042-775095253BA5}"/>
              </a:ext>
            </a:extLst>
          </p:cNvPr>
          <p:cNvSpPr txBox="1"/>
          <p:nvPr/>
        </p:nvSpPr>
        <p:spPr bwMode="auto">
          <a:xfrm>
            <a:off x="4839143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4F4066-EBC4-4ED0-8B92-FA6E1CAFCC25}"/>
              </a:ext>
            </a:extLst>
          </p:cNvPr>
          <p:cNvSpPr txBox="1"/>
          <p:nvPr/>
        </p:nvSpPr>
        <p:spPr bwMode="auto">
          <a:xfrm>
            <a:off x="4836865" y="1854349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F7C0E6-87AB-42A6-BE87-A37817EE1703}"/>
              </a:ext>
            </a:extLst>
          </p:cNvPr>
          <p:cNvSpPr txBox="1"/>
          <p:nvPr/>
        </p:nvSpPr>
        <p:spPr bwMode="auto">
          <a:xfrm>
            <a:off x="5916901" y="469851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AB8CD0-DF28-44A6-BC90-E82E16AB4297}"/>
              </a:ext>
            </a:extLst>
          </p:cNvPr>
          <p:cNvSpPr txBox="1"/>
          <p:nvPr/>
        </p:nvSpPr>
        <p:spPr bwMode="auto">
          <a:xfrm>
            <a:off x="4542628" y="5392916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 × 6 = 0     6 × 0 =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AE6F84-3E92-4594-AAD6-171FE16D1A41}"/>
              </a:ext>
            </a:extLst>
          </p:cNvPr>
          <p:cNvSpPr txBox="1"/>
          <p:nvPr/>
        </p:nvSpPr>
        <p:spPr bwMode="auto">
          <a:xfrm>
            <a:off x="4542628" y="5392916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 × 6 = 6     6 × 1 = 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9218D6-FDB2-422D-8B9C-C0B1E577066A}"/>
              </a:ext>
            </a:extLst>
          </p:cNvPr>
          <p:cNvSpPr txBox="1"/>
          <p:nvPr/>
        </p:nvSpPr>
        <p:spPr bwMode="auto">
          <a:xfrm>
            <a:off x="4375916" y="5392916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 × 6 = 12     6 × 2 = 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B33EA1-9D84-4887-A3D9-9D8F3A7DC457}"/>
              </a:ext>
            </a:extLst>
          </p:cNvPr>
          <p:cNvSpPr txBox="1"/>
          <p:nvPr/>
        </p:nvSpPr>
        <p:spPr bwMode="auto">
          <a:xfrm>
            <a:off x="4375916" y="5392916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× 6 = 18     6 × 3 = 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D3038-DAD7-478A-A2AF-448FFA25AAF5}"/>
              </a:ext>
            </a:extLst>
          </p:cNvPr>
          <p:cNvSpPr txBox="1"/>
          <p:nvPr/>
        </p:nvSpPr>
        <p:spPr bwMode="auto">
          <a:xfrm>
            <a:off x="5301647" y="5392916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 × 6 = 36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546014-F73D-40C3-83B3-A956E7E8C29A}"/>
              </a:ext>
            </a:extLst>
          </p:cNvPr>
          <p:cNvSpPr txBox="1"/>
          <p:nvPr/>
        </p:nvSpPr>
        <p:spPr bwMode="auto">
          <a:xfrm>
            <a:off x="9863993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E28782-1850-4B96-A374-4C5B41245A44}"/>
              </a:ext>
            </a:extLst>
          </p:cNvPr>
          <p:cNvSpPr txBox="1"/>
          <p:nvPr/>
        </p:nvSpPr>
        <p:spPr bwMode="auto">
          <a:xfrm>
            <a:off x="9795064" y="1854349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2A585B-7A91-4D70-84F2-3B2106A3372D}"/>
              </a:ext>
            </a:extLst>
          </p:cNvPr>
          <p:cNvSpPr txBox="1"/>
          <p:nvPr/>
        </p:nvSpPr>
        <p:spPr bwMode="auto">
          <a:xfrm>
            <a:off x="4375916" y="5392916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 × 6 = 24     6 × 4 = 24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483A821-040A-4413-905D-E082489B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985" y="2813574"/>
            <a:ext cx="1060012" cy="18550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3224266-6B6A-4832-AF05-6E44A6705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75" y="2813574"/>
            <a:ext cx="1060012" cy="18550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6F400F2-452B-400E-9A3A-C43130E4D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65" y="2813574"/>
            <a:ext cx="1060012" cy="18550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408234-F1A6-4960-AC3A-1C041F837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55" y="2813574"/>
            <a:ext cx="1060012" cy="18550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48D16A-0C9E-4001-9DD2-35E88FFAA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547" y="2813574"/>
            <a:ext cx="1060012" cy="18550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0F78B49-FB68-4B02-8A55-42AE3276CC4A}"/>
              </a:ext>
            </a:extLst>
          </p:cNvPr>
          <p:cNvSpPr txBox="1"/>
          <p:nvPr/>
        </p:nvSpPr>
        <p:spPr bwMode="auto">
          <a:xfrm>
            <a:off x="4364597" y="5392916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6 = 30     6 × 5 = 30</a:t>
            </a:r>
          </a:p>
        </p:txBody>
      </p:sp>
    </p:spTree>
    <p:extLst>
      <p:ext uri="{BB962C8B-B14F-4D97-AF65-F5344CB8AC3E}">
        <p14:creationId xmlns:p14="http://schemas.microsoft.com/office/powerpoint/2010/main" val="401177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  <p:bldP spid="24" grpId="0"/>
      <p:bldP spid="25" grpId="0"/>
      <p:bldP spid="25" grpId="1"/>
      <p:bldP spid="31" grpId="0"/>
      <p:bldP spid="31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09428" y="908720"/>
            <a:ext cx="4011516" cy="4865030"/>
            <a:chOff x="285428" y="908720"/>
            <a:chExt cx="4011516" cy="4865030"/>
          </a:xfrm>
        </p:grpSpPr>
        <p:sp>
          <p:nvSpPr>
            <p:cNvPr id="3" name="Rectangle 2"/>
            <p:cNvSpPr/>
            <p:nvPr/>
          </p:nvSpPr>
          <p:spPr bwMode="auto">
            <a:xfrm>
              <a:off x="300668" y="980728"/>
              <a:ext cx="3978000" cy="648072"/>
            </a:xfrm>
            <a:prstGeom prst="rect">
              <a:avLst/>
            </a:prstGeom>
            <a:solidFill>
              <a:srgbClr val="C8E2E8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F9F7DA-E411-4CBB-B571-7B2E464A7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428" y="908720"/>
              <a:ext cx="4011516" cy="486503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A5D6875-4295-4D40-8733-15FD0297C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61" y="1500084"/>
            <a:ext cx="4163929" cy="427366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088F5D-475A-4264-A195-15927D6176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2:5</a:t>
            </a:r>
          </a:p>
        </p:txBody>
      </p:sp>
    </p:spTree>
    <p:extLst>
      <p:ext uri="{BB962C8B-B14F-4D97-AF65-F5344CB8AC3E}">
        <p14:creationId xmlns:p14="http://schemas.microsoft.com/office/powerpoint/2010/main" val="432207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2BCA87-5FBE-45B3-8F2D-C985599A63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99213-6999-460A-B5D2-E34A3EE00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2449090"/>
            <a:ext cx="7839279" cy="195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78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39DB5B3-6887-4A36-8514-DF21CA9E6FFD}"/>
              </a:ext>
            </a:extLst>
          </p:cNvPr>
          <p:cNvSpPr txBox="1"/>
          <p:nvPr/>
        </p:nvSpPr>
        <p:spPr bwMode="auto">
          <a:xfrm>
            <a:off x="7522124" y="4467271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EBC15-3B5B-4A37-9B93-F6D845CD97A1}"/>
              </a:ext>
            </a:extLst>
          </p:cNvPr>
          <p:cNvSpPr txBox="1"/>
          <p:nvPr/>
        </p:nvSpPr>
        <p:spPr bwMode="auto">
          <a:xfrm>
            <a:off x="4359556" y="446838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30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78E983-85D1-4D0C-9CAF-E583226800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DB62B1-2E72-4EBD-8A87-DD2FD443DC33}"/>
              </a:ext>
            </a:extLst>
          </p:cNvPr>
          <p:cNvSpPr txBox="1"/>
          <p:nvPr/>
        </p:nvSpPr>
        <p:spPr bwMode="auto">
          <a:xfrm>
            <a:off x="2764150" y="4468390"/>
            <a:ext cx="1447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 ×  6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0CBEB2-F399-4656-8857-BF07381BE320}"/>
              </a:ext>
            </a:extLst>
          </p:cNvPr>
          <p:cNvSpPr/>
          <p:nvPr/>
        </p:nvSpPr>
        <p:spPr bwMode="auto">
          <a:xfrm>
            <a:off x="4387770" y="44683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F8288-B0CB-4C22-814E-C2E511CF8A20}"/>
              </a:ext>
            </a:extLst>
          </p:cNvPr>
          <p:cNvSpPr txBox="1"/>
          <p:nvPr/>
        </p:nvSpPr>
        <p:spPr bwMode="auto">
          <a:xfrm>
            <a:off x="5926718" y="4467272"/>
            <a:ext cx="1447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  ×  5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F75E58-B293-496B-AEBB-1D30B46CB17D}"/>
              </a:ext>
            </a:extLst>
          </p:cNvPr>
          <p:cNvSpPr/>
          <p:nvPr/>
        </p:nvSpPr>
        <p:spPr bwMode="auto">
          <a:xfrm>
            <a:off x="7550338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7CD667-C2C3-4548-838F-3877217EE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571567"/>
            <a:ext cx="8353018" cy="12733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E4E88B-E90F-4295-BCEC-E29D29971920}"/>
              </a:ext>
            </a:extLst>
          </p:cNvPr>
          <p:cNvSpPr/>
          <p:nvPr/>
        </p:nvSpPr>
        <p:spPr>
          <a:xfrm>
            <a:off x="5055822" y="817856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How many legs?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2FC057-E99B-499D-B098-72D98C21F16B}"/>
              </a:ext>
            </a:extLst>
          </p:cNvPr>
          <p:cNvSpPr txBox="1"/>
          <p:nvPr/>
        </p:nvSpPr>
        <p:spPr bwMode="auto">
          <a:xfrm>
            <a:off x="7898798" y="44672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5C295B-17A7-4975-887C-A6A5BD71DBBA}"/>
              </a:ext>
            </a:extLst>
          </p:cNvPr>
          <p:cNvSpPr txBox="1"/>
          <p:nvPr/>
        </p:nvSpPr>
        <p:spPr bwMode="auto">
          <a:xfrm>
            <a:off x="6960445" y="446727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3F4976-9005-46C8-9D35-1A51A6300353}"/>
              </a:ext>
            </a:extLst>
          </p:cNvPr>
          <p:cNvSpPr txBox="1"/>
          <p:nvPr/>
        </p:nvSpPr>
        <p:spPr bwMode="auto">
          <a:xfrm>
            <a:off x="4805751" y="446727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D16CC-F694-4E34-B8C8-977724640037}"/>
              </a:ext>
            </a:extLst>
          </p:cNvPr>
          <p:cNvSpPr txBox="1"/>
          <p:nvPr/>
        </p:nvSpPr>
        <p:spPr bwMode="auto">
          <a:xfrm>
            <a:off x="2980860" y="446727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DF6F4E-728F-4935-9CC9-3FBF7D158E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36A800-B5A2-48D6-8748-7BE6057D0A1D}"/>
              </a:ext>
            </a:extLst>
          </p:cNvPr>
          <p:cNvSpPr/>
          <p:nvPr/>
        </p:nvSpPr>
        <p:spPr bwMode="auto">
          <a:xfrm>
            <a:off x="4833965" y="4467274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406EB9-CE88-48B7-A78F-DC8394C08A37}"/>
              </a:ext>
            </a:extLst>
          </p:cNvPr>
          <p:cNvSpPr/>
          <p:nvPr/>
        </p:nvSpPr>
        <p:spPr bwMode="auto">
          <a:xfrm>
            <a:off x="2927649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133D64-342B-47F1-A4DB-1E0B733317BC}"/>
              </a:ext>
            </a:extLst>
          </p:cNvPr>
          <p:cNvSpPr txBox="1"/>
          <p:nvPr/>
        </p:nvSpPr>
        <p:spPr bwMode="auto">
          <a:xfrm>
            <a:off x="3546975" y="4467272"/>
            <a:ext cx="1111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 6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B954FC-7C19-469A-B5F9-D7503B3F213B}"/>
              </a:ext>
            </a:extLst>
          </p:cNvPr>
          <p:cNvSpPr/>
          <p:nvPr/>
        </p:nvSpPr>
        <p:spPr bwMode="auto">
          <a:xfrm>
            <a:off x="7927012" y="4467273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D9FD54-1C51-4A80-A626-B9B6A552CFD3}"/>
              </a:ext>
            </a:extLst>
          </p:cNvPr>
          <p:cNvSpPr/>
          <p:nvPr/>
        </p:nvSpPr>
        <p:spPr bwMode="auto">
          <a:xfrm>
            <a:off x="6907234" y="446727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147AA-233B-4D17-BE3D-6D3E90C85794}"/>
              </a:ext>
            </a:extLst>
          </p:cNvPr>
          <p:cNvSpPr txBox="1"/>
          <p:nvPr/>
        </p:nvSpPr>
        <p:spPr bwMode="auto">
          <a:xfrm>
            <a:off x="7439921" y="446727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57468F-A978-42CC-AD6A-427A94470FB9}"/>
              </a:ext>
            </a:extLst>
          </p:cNvPr>
          <p:cNvSpPr txBox="1"/>
          <p:nvPr/>
        </p:nvSpPr>
        <p:spPr bwMode="auto">
          <a:xfrm>
            <a:off x="5974681" y="4467270"/>
            <a:ext cx="901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  ×  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7CD9E9-247E-493A-8BA5-5E562A2D9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571566"/>
            <a:ext cx="8353018" cy="12733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4E4E88B-E90F-4295-BCEC-E29D29971920}"/>
              </a:ext>
            </a:extLst>
          </p:cNvPr>
          <p:cNvSpPr/>
          <p:nvPr/>
        </p:nvSpPr>
        <p:spPr>
          <a:xfrm>
            <a:off x="5055822" y="817856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How many legs?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5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612854"/>
              </p:ext>
            </p:extLst>
          </p:nvPr>
        </p:nvGraphicFramePr>
        <p:xfrm>
          <a:off x="594008" y="1535029"/>
          <a:ext cx="10712127" cy="3919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 represent counting in nines as the nine times table</a:t>
                      </a:r>
                      <a:endParaRPr lang="en-GB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explain the relationship between adjacent multiples of nine (1)</a:t>
                      </a:r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 explain the relationship between adjacent multiples of nine (2)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 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action="ppaction://hlinksldjump"/>
                        </a:rPr>
                        <a:t> </a:t>
                      </a:r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use known facts from the ten times table to solve problems involving the nine times table</a:t>
                      </a:r>
                      <a:endParaRPr lang="en-GB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274719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 explain the relationship between multiples of three and multiples of nine</a:t>
                      </a:r>
                      <a:endParaRPr lang="en-GB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274719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Pupils explain the relationship between pairs of three and nine times table facts that have the same product (1)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230708"/>
                  </a:ext>
                </a:extLst>
              </a:tr>
              <a:tr h="274719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 action="ppaction://hlinksldjump"/>
                        </a:rPr>
                        <a:t>Pupils explain the relationship between pairs of three and nine times table facts that have the same product (2)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89326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654782" y="5894684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382041" y="5894684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89700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1340C9-45BA-45FC-969C-1EA613ADFF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840BBB-D9C8-4FBA-96DC-34CA27BA833D}"/>
              </a:ext>
            </a:extLst>
          </p:cNvPr>
          <p:cNvSpPr txBox="1"/>
          <p:nvPr/>
        </p:nvSpPr>
        <p:spPr bwMode="auto">
          <a:xfrm>
            <a:off x="3447319" y="4467270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517BDA-18DF-4107-AAC3-2C5AA3F66569}"/>
              </a:ext>
            </a:extLst>
          </p:cNvPr>
          <p:cNvSpPr txBox="1"/>
          <p:nvPr/>
        </p:nvSpPr>
        <p:spPr bwMode="auto">
          <a:xfrm>
            <a:off x="5016933" y="4467274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482AC3-47C1-4118-BCA7-DDBB8D43FC9A}"/>
              </a:ext>
            </a:extLst>
          </p:cNvPr>
          <p:cNvSpPr/>
          <p:nvPr/>
        </p:nvSpPr>
        <p:spPr bwMode="auto">
          <a:xfrm>
            <a:off x="5045146" y="4467275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587801-E27D-4280-8217-6BE58C2D8887}"/>
              </a:ext>
            </a:extLst>
          </p:cNvPr>
          <p:cNvSpPr txBox="1"/>
          <p:nvPr/>
        </p:nvSpPr>
        <p:spPr bwMode="auto">
          <a:xfrm>
            <a:off x="2925181" y="44672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C5864D-0EBB-42A3-89F1-69EB8FAC9AA5}"/>
              </a:ext>
            </a:extLst>
          </p:cNvPr>
          <p:cNvSpPr/>
          <p:nvPr/>
        </p:nvSpPr>
        <p:spPr bwMode="auto">
          <a:xfrm>
            <a:off x="2870039" y="4467273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7B0C4-27F2-4C17-9533-66270834F4B9}"/>
              </a:ext>
            </a:extLst>
          </p:cNvPr>
          <p:cNvSpPr txBox="1"/>
          <p:nvPr/>
        </p:nvSpPr>
        <p:spPr bwMode="auto">
          <a:xfrm>
            <a:off x="4012736" y="446727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B4D14-D161-4E5C-943E-2F0BB924D1FD}"/>
              </a:ext>
            </a:extLst>
          </p:cNvPr>
          <p:cNvSpPr/>
          <p:nvPr/>
        </p:nvSpPr>
        <p:spPr bwMode="auto">
          <a:xfrm>
            <a:off x="3957593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FA2A8-9BD1-498E-B71A-ACD3209C30FA}"/>
              </a:ext>
            </a:extLst>
          </p:cNvPr>
          <p:cNvSpPr txBox="1"/>
          <p:nvPr/>
        </p:nvSpPr>
        <p:spPr bwMode="auto">
          <a:xfrm>
            <a:off x="4520765" y="4467270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950161-A636-4D19-B0FF-78B52F877B48}"/>
              </a:ext>
            </a:extLst>
          </p:cNvPr>
          <p:cNvSpPr txBox="1"/>
          <p:nvPr/>
        </p:nvSpPr>
        <p:spPr bwMode="auto">
          <a:xfrm>
            <a:off x="7221537" y="4480788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64608-B44B-4841-8278-9FE7F68413A6}"/>
              </a:ext>
            </a:extLst>
          </p:cNvPr>
          <p:cNvSpPr txBox="1"/>
          <p:nvPr/>
        </p:nvSpPr>
        <p:spPr bwMode="auto">
          <a:xfrm>
            <a:off x="8791150" y="448079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60DB91-594A-4D02-B28B-90A80CDE2013}"/>
              </a:ext>
            </a:extLst>
          </p:cNvPr>
          <p:cNvSpPr/>
          <p:nvPr/>
        </p:nvSpPr>
        <p:spPr bwMode="auto">
          <a:xfrm>
            <a:off x="8819364" y="4480793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04F503-1EBE-4708-ADC7-C88DEE300941}"/>
              </a:ext>
            </a:extLst>
          </p:cNvPr>
          <p:cNvSpPr txBox="1"/>
          <p:nvPr/>
        </p:nvSpPr>
        <p:spPr bwMode="auto">
          <a:xfrm>
            <a:off x="6699400" y="448079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B73F62-3FB3-40B4-9800-BF79BEBE6188}"/>
              </a:ext>
            </a:extLst>
          </p:cNvPr>
          <p:cNvSpPr/>
          <p:nvPr/>
        </p:nvSpPr>
        <p:spPr bwMode="auto">
          <a:xfrm>
            <a:off x="6644257" y="448079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47556A-8AA0-4C57-A4C0-6DE517362141}"/>
              </a:ext>
            </a:extLst>
          </p:cNvPr>
          <p:cNvSpPr txBox="1"/>
          <p:nvPr/>
        </p:nvSpPr>
        <p:spPr bwMode="auto">
          <a:xfrm>
            <a:off x="7786954" y="448078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F42201-70D0-4B84-A4B2-9B5F4C2D6FDE}"/>
              </a:ext>
            </a:extLst>
          </p:cNvPr>
          <p:cNvSpPr/>
          <p:nvPr/>
        </p:nvSpPr>
        <p:spPr bwMode="auto">
          <a:xfrm>
            <a:off x="7731811" y="44807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846A33-D826-4D56-BC1B-8D336EAC7300}"/>
              </a:ext>
            </a:extLst>
          </p:cNvPr>
          <p:cNvSpPr txBox="1"/>
          <p:nvPr/>
        </p:nvSpPr>
        <p:spPr bwMode="auto">
          <a:xfrm>
            <a:off x="8294983" y="4480788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BAE135-F207-465C-B795-A6A810289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9" y="2571566"/>
            <a:ext cx="8353012" cy="12733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4E4E88B-E90F-4295-BCEC-E29D29971920}"/>
              </a:ext>
            </a:extLst>
          </p:cNvPr>
          <p:cNvSpPr/>
          <p:nvPr/>
        </p:nvSpPr>
        <p:spPr>
          <a:xfrm>
            <a:off x="5055822" y="817856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How many legs?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4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2" grpId="0"/>
      <p:bldP spid="14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2F2370-33EF-44FF-AC19-B7B357AFE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354601-2D55-4D32-AF1A-26470A4DA0DF}"/>
              </a:ext>
            </a:extLst>
          </p:cNvPr>
          <p:cNvSpPr/>
          <p:nvPr/>
        </p:nvSpPr>
        <p:spPr>
          <a:xfrm>
            <a:off x="4302234" y="3100107"/>
            <a:ext cx="3485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This shows 3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US" sz="2400" dirty="0">
                <a:latin typeface="Myriad Pro" panose="020B0503030403020204" pitchFamily="34" charset="0"/>
              </a:rPr>
              <a:t> 6 = 18.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27A784-165A-4052-BC6D-9CBE620EC279}"/>
              </a:ext>
            </a:extLst>
          </p:cNvPr>
          <p:cNvSpPr/>
          <p:nvPr/>
        </p:nvSpPr>
        <p:spPr>
          <a:xfrm>
            <a:off x="2970920" y="5801047"/>
            <a:ext cx="6243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Draw a picture like this to show 7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US" sz="2400" dirty="0">
                <a:latin typeface="Myriad Pro" panose="020B0503030403020204" pitchFamily="34" charset="0"/>
              </a:rPr>
              <a:t> 6 = 42.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79B194-EA7A-4C10-BB58-5DC402770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34" y="972844"/>
            <a:ext cx="3580864" cy="2096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707B20-4AD9-4919-BC15-4F9AD9971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35" y="1196752"/>
            <a:ext cx="3587531" cy="42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5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96E831-358D-4721-A062-C114916152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23B01E-5CCE-4560-82C3-69CF7FEBBDEA}"/>
              </a:ext>
            </a:extLst>
          </p:cNvPr>
          <p:cNvGraphicFramePr>
            <a:graphicFrameLocks noGrp="1"/>
          </p:cNvGraphicFramePr>
          <p:nvPr/>
        </p:nvGraphicFramePr>
        <p:xfrm>
          <a:off x="3455700" y="1362777"/>
          <a:ext cx="5232589" cy="5070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2589">
                  <a:extLst>
                    <a:ext uri="{9D8B030D-6E8A-4147-A177-3AD203B41FA5}">
                      <a16:colId xmlns:a16="http://schemas.microsoft.com/office/drawing/2014/main" val="309540880"/>
                    </a:ext>
                  </a:extLst>
                </a:gridCol>
              </a:tblGrid>
              <a:tr h="729676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267824"/>
                  </a:ext>
                </a:extLst>
              </a:tr>
              <a:tr h="89676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032608"/>
                  </a:ext>
                </a:extLst>
              </a:tr>
              <a:tr h="716971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196638"/>
                  </a:ext>
                </a:extLst>
              </a:tr>
              <a:tr h="1090961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829651"/>
                  </a:ext>
                </a:extLst>
              </a:tr>
              <a:tr h="739379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179168"/>
                  </a:ext>
                </a:extLst>
              </a:tr>
              <a:tr h="896768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33138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D4F4ADA-761C-4C7A-A295-50BBCC1A65AA}"/>
              </a:ext>
            </a:extLst>
          </p:cNvPr>
          <p:cNvSpPr/>
          <p:nvPr/>
        </p:nvSpPr>
        <p:spPr>
          <a:xfrm>
            <a:off x="5139650" y="816545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Groups of 6?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83924-FC47-42A4-9E0A-CCFEC3F0C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88" y="1414238"/>
            <a:ext cx="4926027" cy="574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997AD7-93DE-45EA-B4F5-6C6DED847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90" y="2138903"/>
            <a:ext cx="3749220" cy="7955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31C3AF-5742-4670-A0C4-8A097A7C2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3058652"/>
            <a:ext cx="6816764" cy="581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4BA7F3-E138-4F32-81FE-F326CEA858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65" y="3760466"/>
            <a:ext cx="4908070" cy="9696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3FF853-E6DE-4C05-9891-6766AF44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71" y="4811665"/>
            <a:ext cx="4090058" cy="618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5F021D-D1B7-41A2-BF48-F969F3DF9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09" y="5593062"/>
            <a:ext cx="3408382" cy="76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87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70985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the relationship between adjacent multiples of six</a:t>
                      </a: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3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057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2:8-2:9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221F3B-C83E-4A3F-AC46-79A41348F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2:8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B213578-2AA6-45F1-B06B-9859C1EAF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61" y="757658"/>
            <a:ext cx="1463166" cy="53426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BC8FE02-F6EF-43AF-BF03-30247B60C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16" y="3284558"/>
            <a:ext cx="1463167" cy="137781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5CED5DF-6239-48F9-87D6-132C89C62C3B}"/>
              </a:ext>
            </a:extLst>
          </p:cNvPr>
          <p:cNvGrpSpPr/>
          <p:nvPr/>
        </p:nvGrpSpPr>
        <p:grpSpPr>
          <a:xfrm>
            <a:off x="2030338" y="5056035"/>
            <a:ext cx="8110686" cy="687722"/>
            <a:chOff x="506338" y="5056035"/>
            <a:chExt cx="8110686" cy="687722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C5CBA61-C876-47DA-B01A-C4C5C6CDA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05" y="5056035"/>
              <a:ext cx="7703278" cy="23343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66D582-82CA-49E0-AB44-8BC9C0146288}"/>
                </a:ext>
              </a:extLst>
            </p:cNvPr>
            <p:cNvSpPr txBox="1"/>
            <p:nvPr/>
          </p:nvSpPr>
          <p:spPr bwMode="auto">
            <a:xfrm>
              <a:off x="506338" y="5282092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F93BAF6-ACB4-4284-9EE2-D8952A7B610E}"/>
                </a:ext>
              </a:extLst>
            </p:cNvPr>
            <p:cNvSpPr txBox="1"/>
            <p:nvPr/>
          </p:nvSpPr>
          <p:spPr bwMode="auto">
            <a:xfrm>
              <a:off x="1273046" y="5282092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6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7472307-C537-464C-B2B1-1012A95D5DE6}"/>
                </a:ext>
              </a:extLst>
            </p:cNvPr>
            <p:cNvSpPr txBox="1"/>
            <p:nvPr/>
          </p:nvSpPr>
          <p:spPr bwMode="auto">
            <a:xfrm>
              <a:off x="1956395" y="5282092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FAB8FA-650A-4340-A9FA-B82CBAE78025}"/>
                </a:ext>
              </a:extLst>
            </p:cNvPr>
            <p:cNvSpPr txBox="1"/>
            <p:nvPr/>
          </p:nvSpPr>
          <p:spPr bwMode="auto">
            <a:xfrm>
              <a:off x="2723102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18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E21B095-FC20-4B5C-ADBF-FD69F40D14BA}"/>
                </a:ext>
              </a:extLst>
            </p:cNvPr>
            <p:cNvSpPr txBox="1"/>
            <p:nvPr/>
          </p:nvSpPr>
          <p:spPr bwMode="auto">
            <a:xfrm>
              <a:off x="3492986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24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29ED44D-DFB1-4DE3-A399-1F1C78C5AC35}"/>
                </a:ext>
              </a:extLst>
            </p:cNvPr>
            <p:cNvSpPr txBox="1"/>
            <p:nvPr/>
          </p:nvSpPr>
          <p:spPr bwMode="auto">
            <a:xfrm>
              <a:off x="4260499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30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676EABC-27FD-4DB0-B1BB-B412AD1D2D9B}"/>
                </a:ext>
              </a:extLst>
            </p:cNvPr>
            <p:cNvSpPr txBox="1"/>
            <p:nvPr/>
          </p:nvSpPr>
          <p:spPr bwMode="auto">
            <a:xfrm>
              <a:off x="5025644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36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2AC9E0D-D771-485A-AB2A-3A44E9516F06}"/>
                </a:ext>
              </a:extLst>
            </p:cNvPr>
            <p:cNvSpPr txBox="1"/>
            <p:nvPr/>
          </p:nvSpPr>
          <p:spPr bwMode="auto">
            <a:xfrm>
              <a:off x="5793966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42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8C9089-E0FE-4D6B-9DF2-1D5E567C9991}"/>
                </a:ext>
              </a:extLst>
            </p:cNvPr>
            <p:cNvSpPr txBox="1"/>
            <p:nvPr/>
          </p:nvSpPr>
          <p:spPr bwMode="auto">
            <a:xfrm>
              <a:off x="6562286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48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53724D4-FD79-4CAD-AFC2-AD4000C8CDBE}"/>
                </a:ext>
              </a:extLst>
            </p:cNvPr>
            <p:cNvSpPr txBox="1"/>
            <p:nvPr/>
          </p:nvSpPr>
          <p:spPr bwMode="auto">
            <a:xfrm>
              <a:off x="7327432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54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1E3E024-33EB-47C9-8C02-AF0A5737AF48}"/>
                </a:ext>
              </a:extLst>
            </p:cNvPr>
            <p:cNvSpPr txBox="1"/>
            <p:nvPr/>
          </p:nvSpPr>
          <p:spPr bwMode="auto">
            <a:xfrm>
              <a:off x="8098932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60</a:t>
              </a: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4FCBDF0F-2143-4464-BD74-2BD8141A7637}"/>
              </a:ext>
            </a:extLst>
          </p:cNvPr>
          <p:cNvSpPr/>
          <p:nvPr/>
        </p:nvSpPr>
        <p:spPr bwMode="auto">
          <a:xfrm>
            <a:off x="4808216" y="2060575"/>
            <a:ext cx="1647825" cy="838200"/>
          </a:xfrm>
          <a:prstGeom prst="ellipse">
            <a:avLst/>
          </a:prstGeom>
          <a:noFill/>
          <a:ln w="3810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0B5EB78-75CF-403E-9912-1D2A30115126}"/>
              </a:ext>
            </a:extLst>
          </p:cNvPr>
          <p:cNvSpPr/>
          <p:nvPr/>
        </p:nvSpPr>
        <p:spPr bwMode="auto">
          <a:xfrm>
            <a:off x="4808216" y="3501008"/>
            <a:ext cx="1647825" cy="838200"/>
          </a:xfrm>
          <a:prstGeom prst="ellipse">
            <a:avLst/>
          </a:prstGeom>
          <a:noFill/>
          <a:ln w="3810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51950E0-D5AA-4819-8B25-670A12A84E1F}"/>
              </a:ext>
            </a:extLst>
          </p:cNvPr>
          <p:cNvSpPr>
            <a:spLocks noChangeAspect="1"/>
          </p:cNvSpPr>
          <p:nvPr/>
        </p:nvSpPr>
        <p:spPr bwMode="auto">
          <a:xfrm>
            <a:off x="7336589" y="5269926"/>
            <a:ext cx="487289" cy="487289"/>
          </a:xfrm>
          <a:prstGeom prst="ellipse">
            <a:avLst/>
          </a:prstGeom>
          <a:noFill/>
          <a:ln w="28575" cap="flat" cmpd="sng" algn="ctr">
            <a:solidFill>
              <a:srgbClr val="4D8B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23D946A-7662-43BD-9503-6189CA28B67A}"/>
              </a:ext>
            </a:extLst>
          </p:cNvPr>
          <p:cNvSpPr>
            <a:spLocks noChangeAspect="1"/>
          </p:cNvSpPr>
          <p:nvPr/>
        </p:nvSpPr>
        <p:spPr bwMode="auto">
          <a:xfrm>
            <a:off x="4266553" y="5269925"/>
            <a:ext cx="486000" cy="486000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1CFD790-D555-4DF2-A445-DDDD76E89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935" y="4430821"/>
            <a:ext cx="632214" cy="5349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BF152B7-215C-45D9-8B6A-218334CD8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35" y="4430821"/>
            <a:ext cx="632214" cy="534950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6DDCE1CA-75AB-409E-9E18-53F18FBDD15D}"/>
              </a:ext>
            </a:extLst>
          </p:cNvPr>
          <p:cNvSpPr>
            <a:spLocks noChangeAspect="1"/>
          </p:cNvSpPr>
          <p:nvPr/>
        </p:nvSpPr>
        <p:spPr bwMode="auto">
          <a:xfrm>
            <a:off x="3502718" y="5269925"/>
            <a:ext cx="486000" cy="486000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19C72CD-277D-4110-B99B-9ECD73AC02B9}"/>
              </a:ext>
            </a:extLst>
          </p:cNvPr>
          <p:cNvSpPr>
            <a:spLocks noChangeAspect="1"/>
          </p:cNvSpPr>
          <p:nvPr/>
        </p:nvSpPr>
        <p:spPr bwMode="auto">
          <a:xfrm>
            <a:off x="8101207" y="5268637"/>
            <a:ext cx="487289" cy="487289"/>
          </a:xfrm>
          <a:prstGeom prst="ellipse">
            <a:avLst/>
          </a:prstGeom>
          <a:noFill/>
          <a:ln w="28575" cap="flat" cmpd="sng" algn="ctr">
            <a:solidFill>
              <a:srgbClr val="4D8B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4F180C2-87E4-41D6-8E91-6D08EE667ADD}"/>
              </a:ext>
            </a:extLst>
          </p:cNvPr>
          <p:cNvSpPr txBox="1"/>
          <p:nvPr/>
        </p:nvSpPr>
        <p:spPr bwMode="auto">
          <a:xfrm>
            <a:off x="7297695" y="3964372"/>
            <a:ext cx="615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4D8B23"/>
                </a:solidFill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solidFill>
                  <a:srgbClr val="4D8B23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B2E758C-85A8-4420-B838-D6D6981AF66B}"/>
              </a:ext>
            </a:extLst>
          </p:cNvPr>
          <p:cNvSpPr txBox="1"/>
          <p:nvPr/>
        </p:nvSpPr>
        <p:spPr bwMode="auto">
          <a:xfrm>
            <a:off x="4164164" y="3964372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8665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07B304C-6D46-45FA-8822-80A4AE65028D}"/>
              </a:ext>
            </a:extLst>
          </p:cNvPr>
          <p:cNvSpPr txBox="1"/>
          <p:nvPr/>
        </p:nvSpPr>
        <p:spPr bwMode="auto">
          <a:xfrm>
            <a:off x="6348969" y="2074306"/>
            <a:ext cx="994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↓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CC80ED8-273E-47B0-A162-21E6D5955C58}"/>
              </a:ext>
            </a:extLst>
          </p:cNvPr>
          <p:cNvSpPr txBox="1"/>
          <p:nvPr/>
        </p:nvSpPr>
        <p:spPr bwMode="auto">
          <a:xfrm>
            <a:off x="7651459" y="2074306"/>
            <a:ext cx="253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× 6 = 2 × 6 + 6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965C1E5-D363-46B6-9B6B-3EE2C5F668CE}"/>
              </a:ext>
            </a:extLst>
          </p:cNvPr>
          <p:cNvSpPr txBox="1"/>
          <p:nvPr/>
        </p:nvSpPr>
        <p:spPr bwMode="auto">
          <a:xfrm>
            <a:off x="6373997" y="2060849"/>
            <a:ext cx="96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↑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FFA6AD5-995F-4747-A188-B8514EB9B604}"/>
              </a:ext>
            </a:extLst>
          </p:cNvPr>
          <p:cNvSpPr txBox="1"/>
          <p:nvPr/>
        </p:nvSpPr>
        <p:spPr bwMode="auto">
          <a:xfrm>
            <a:off x="7654641" y="2069022"/>
            <a:ext cx="2507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 × 6 = 8 × 6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6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A4B0510-CCA5-4B9C-B4E5-C595D37C3F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41" y="1469381"/>
            <a:ext cx="1469262" cy="138355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B5C09B6-C9AA-4609-A23A-3078873DC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52" y="2204865"/>
            <a:ext cx="696467" cy="65915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F117516-A522-4418-8088-4BB105AF91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15" y="1837867"/>
            <a:ext cx="68281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01823 -0.03657 C 0.02213 -0.04467 0.02786 -0.04884 0.03398 -0.04884 C 0.04075 -0.04884 0.04622 -0.04467 0.05013 -0.03657 L 0.06862 -1.11111E-6 " pathEditMode="relative" rAng="0" ptsTypes="AAAAA">
                                      <p:cBhvr>
                                        <p:cTn id="35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-0.263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7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139 L -0.01784 -0.04143 C -0.02162 -0.05046 -0.02721 -0.05463 -0.03294 -0.05463 C -0.03958 -0.05463 -0.04479 -0.05046 -0.0487 -0.04143 L -0.06615 -0.00139 " pathEditMode="relative" rAng="0" ptsTypes="AAAAA">
                                      <p:cBhvr>
                                        <p:cTn id="129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  <p:bldP spid="53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/>
      <p:bldP spid="59" grpId="0"/>
      <p:bldP spid="59" grpId="1"/>
      <p:bldP spid="60" grpId="0"/>
      <p:bldP spid="60" grpId="1"/>
      <p:bldP spid="61" grpId="0"/>
      <p:bldP spid="61" grpId="1"/>
      <p:bldP spid="62" grpId="0"/>
      <p:bldP spid="6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32C4D9-3AB5-4280-9929-0422FB5486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7FDA5-4C5B-4119-A3AC-55AE6E9A9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10" y="1254622"/>
            <a:ext cx="3953776" cy="3380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D2830-BACC-4175-A16E-855A3C9BA8FA}"/>
              </a:ext>
            </a:extLst>
          </p:cNvPr>
          <p:cNvSpPr txBox="1"/>
          <p:nvPr/>
        </p:nvSpPr>
        <p:spPr bwMode="auto">
          <a:xfrm>
            <a:off x="5957274" y="5432330"/>
            <a:ext cx="1220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4 × 6  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4F4DC-004A-4987-9AA1-117ED8459CBA}"/>
              </a:ext>
            </a:extLst>
          </p:cNvPr>
          <p:cNvSpPr txBox="1"/>
          <p:nvPr/>
        </p:nvSpPr>
        <p:spPr bwMode="auto">
          <a:xfrm>
            <a:off x="7106051" y="5432330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24 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AB929-F79D-4F23-A830-A066E8714DDE}"/>
              </a:ext>
            </a:extLst>
          </p:cNvPr>
          <p:cNvSpPr txBox="1"/>
          <p:nvPr/>
        </p:nvSpPr>
        <p:spPr bwMode="auto">
          <a:xfrm>
            <a:off x="4633837" y="5432330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6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004490-A781-44B8-ABC7-6D65AB625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104" y="1249096"/>
            <a:ext cx="3953776" cy="33807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3E14BB-48DF-4D5B-BB49-4695D405266C}"/>
              </a:ext>
            </a:extLst>
          </p:cNvPr>
          <p:cNvSpPr/>
          <p:nvPr/>
        </p:nvSpPr>
        <p:spPr>
          <a:xfrm>
            <a:off x="5443250" y="5432330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6 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5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EFAD42-E4BC-44F3-B940-AD94D8E758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5302D6-E35B-480A-97C8-007F0A60D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03" y="1006601"/>
            <a:ext cx="1686732" cy="5054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AF2F59-1A6E-48A6-9DB7-4F2262F56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71" y="1005812"/>
            <a:ext cx="536494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829E0B-2584-4127-8CB7-31B960460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43" y="1372840"/>
            <a:ext cx="524301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442DC7-29CE-48B9-AD29-51D02828C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14" y="5410148"/>
            <a:ext cx="682811" cy="6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0F855-B1C3-4329-9123-59F6B1127B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24" y="2106896"/>
            <a:ext cx="682811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600661-5C35-4F55-817F-641EBB366C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681" y="1739868"/>
            <a:ext cx="682811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EE62C9-4DF5-495F-8DA1-B719B74AB7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9" y="2473924"/>
            <a:ext cx="682811" cy="646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4D948F-A788-4EA1-8FF4-F1AF473AFE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9" y="2840952"/>
            <a:ext cx="682811" cy="646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1B5E2A-16FC-49A1-A40B-542C5AEA62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9" y="3207980"/>
            <a:ext cx="682811" cy="6462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7B2692-B456-4F81-823D-B87DB57BAF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9" y="3575008"/>
            <a:ext cx="682811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AFCB53-BAF8-48D6-849F-71F272AED2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9" y="3942036"/>
            <a:ext cx="682811" cy="646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A15335-4C3D-4124-B1DF-34BD6266D7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8" y="4309064"/>
            <a:ext cx="682811" cy="646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A63997-1D4E-4310-AE83-F6E0FBBB5F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9" y="4676092"/>
            <a:ext cx="682811" cy="6462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B28041-7936-4398-AA4E-5C67C3600D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9" y="5043120"/>
            <a:ext cx="68281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4522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knowledge of the six times table to solve problems </a:t>
                      </a:r>
                    </a:p>
                    <a:p>
                      <a:br>
                        <a:rPr lang="en-GB" sz="2400" dirty="0"/>
                      </a:b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308494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28-29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8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968919"/>
              </p:ext>
            </p:extLst>
          </p:nvPr>
        </p:nvGraphicFramePr>
        <p:xfrm>
          <a:off x="594008" y="1535029"/>
          <a:ext cx="10712127" cy="1243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 use the divisibility rules for divisors of three</a:t>
                      </a:r>
                      <a:endParaRPr lang="en-GB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use the divisibility rules for divisors of six (1)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 use the divisibility rules for divisors of six (2)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6" y="3565084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510057" y="3429000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2982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02F4076-AD2A-46C9-A56C-97C8B7395D50}"/>
              </a:ext>
            </a:extLst>
          </p:cNvPr>
          <p:cNvSpPr/>
          <p:nvPr/>
        </p:nvSpPr>
        <p:spPr>
          <a:xfrm>
            <a:off x="1899008" y="5703640"/>
            <a:ext cx="375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There are       groups of 6.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5EFFDF0-D46E-4399-8B6E-12CA6D5F7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40" y="1835989"/>
            <a:ext cx="3374648" cy="2228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6E26A-4459-432B-8C64-62CE0E31E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86" y="1857105"/>
            <a:ext cx="3374648" cy="222808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47F084-581F-4131-A98F-05BA8A49B8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46F352-DCC4-4C78-B4C6-9E6EC8B3FD55}"/>
              </a:ext>
            </a:extLst>
          </p:cNvPr>
          <p:cNvSpPr txBox="1"/>
          <p:nvPr/>
        </p:nvSpPr>
        <p:spPr bwMode="auto">
          <a:xfrm>
            <a:off x="6811569" y="5097814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BAEBC4-F275-4702-B7D3-D6B8ACEB9CB2}"/>
              </a:ext>
            </a:extLst>
          </p:cNvPr>
          <p:cNvSpPr/>
          <p:nvPr/>
        </p:nvSpPr>
        <p:spPr>
          <a:xfrm>
            <a:off x="2187040" y="908722"/>
            <a:ext cx="3168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Circle the groups of 6.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07423E-7719-432E-878C-13EDA6B46899}"/>
              </a:ext>
            </a:extLst>
          </p:cNvPr>
          <p:cNvSpPr/>
          <p:nvPr/>
        </p:nvSpPr>
        <p:spPr>
          <a:xfrm>
            <a:off x="6888089" y="908721"/>
            <a:ext cx="364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Circle the 6 equal groups.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587174-2EF1-4A85-AFB8-ED66D850D3C3}"/>
              </a:ext>
            </a:extLst>
          </p:cNvPr>
          <p:cNvSpPr/>
          <p:nvPr/>
        </p:nvSpPr>
        <p:spPr bwMode="auto">
          <a:xfrm>
            <a:off x="3267162" y="570364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E694C2-3BE9-4BC2-8F3F-F15F98785C2A}"/>
              </a:ext>
            </a:extLst>
          </p:cNvPr>
          <p:cNvSpPr/>
          <p:nvPr/>
        </p:nvSpPr>
        <p:spPr>
          <a:xfrm>
            <a:off x="6945853" y="5703640"/>
            <a:ext cx="3842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There are 6 groups of       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7E7CFC-CF08-4BEB-AD8C-60E1E3835595}"/>
              </a:ext>
            </a:extLst>
          </p:cNvPr>
          <p:cNvSpPr/>
          <p:nvPr/>
        </p:nvSpPr>
        <p:spPr bwMode="auto">
          <a:xfrm>
            <a:off x="10003937" y="5703639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FD68F-EB54-44D8-96AD-3069A1925080}"/>
              </a:ext>
            </a:extLst>
          </p:cNvPr>
          <p:cNvSpPr/>
          <p:nvPr/>
        </p:nvSpPr>
        <p:spPr bwMode="auto">
          <a:xfrm>
            <a:off x="5817122" y="450912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AB1495-A438-4446-B6E2-8FCE7561AA1E}"/>
              </a:ext>
            </a:extLst>
          </p:cNvPr>
          <p:cNvSpPr txBox="1"/>
          <p:nvPr/>
        </p:nvSpPr>
        <p:spPr bwMode="auto">
          <a:xfrm>
            <a:off x="6817416" y="450912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C80A6-F81B-487E-A513-FC6EDF48C592}"/>
              </a:ext>
            </a:extLst>
          </p:cNvPr>
          <p:cNvSpPr txBox="1"/>
          <p:nvPr/>
        </p:nvSpPr>
        <p:spPr bwMode="auto">
          <a:xfrm>
            <a:off x="5879063" y="450912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C55528-D06E-4A62-918B-ABDDA25FA970}"/>
              </a:ext>
            </a:extLst>
          </p:cNvPr>
          <p:cNvSpPr txBox="1"/>
          <p:nvPr/>
        </p:nvSpPr>
        <p:spPr bwMode="auto">
          <a:xfrm>
            <a:off x="6358539" y="4509122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9D1F3E-FF97-4477-A670-A30EC59CEEEA}"/>
              </a:ext>
            </a:extLst>
          </p:cNvPr>
          <p:cNvSpPr txBox="1"/>
          <p:nvPr/>
        </p:nvSpPr>
        <p:spPr bwMode="auto">
          <a:xfrm>
            <a:off x="5022050" y="4509121"/>
            <a:ext cx="901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  ×  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21D8ED-3DA8-466B-854D-82556B16FB84}"/>
              </a:ext>
            </a:extLst>
          </p:cNvPr>
          <p:cNvSpPr txBox="1"/>
          <p:nvPr/>
        </p:nvSpPr>
        <p:spPr bwMode="auto">
          <a:xfrm>
            <a:off x="5182447" y="509068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F594D5-6700-4CD3-A516-4FCBCC07FCBC}"/>
              </a:ext>
            </a:extLst>
          </p:cNvPr>
          <p:cNvSpPr/>
          <p:nvPr/>
        </p:nvSpPr>
        <p:spPr bwMode="auto">
          <a:xfrm>
            <a:off x="5129236" y="509068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69C5EC-C2F8-40A0-AE54-66079952A02D}"/>
              </a:ext>
            </a:extLst>
          </p:cNvPr>
          <p:cNvSpPr txBox="1"/>
          <p:nvPr/>
        </p:nvSpPr>
        <p:spPr bwMode="auto">
          <a:xfrm>
            <a:off x="5599933" y="5090681"/>
            <a:ext cx="1111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 6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06C85AA-5E6F-452B-A992-A5540A2FD4CB}"/>
              </a:ext>
            </a:extLst>
          </p:cNvPr>
          <p:cNvSpPr/>
          <p:nvPr/>
        </p:nvSpPr>
        <p:spPr bwMode="auto">
          <a:xfrm>
            <a:off x="6825913" y="1772817"/>
            <a:ext cx="513459" cy="230349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773835-5416-471C-977E-146E9E26C372}"/>
              </a:ext>
            </a:extLst>
          </p:cNvPr>
          <p:cNvSpPr/>
          <p:nvPr/>
        </p:nvSpPr>
        <p:spPr bwMode="auto">
          <a:xfrm>
            <a:off x="7418779" y="1772817"/>
            <a:ext cx="513459" cy="230349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0731234-1794-4DBB-B6F8-39B18782DD18}"/>
              </a:ext>
            </a:extLst>
          </p:cNvPr>
          <p:cNvSpPr/>
          <p:nvPr/>
        </p:nvSpPr>
        <p:spPr bwMode="auto">
          <a:xfrm>
            <a:off x="1814254" y="1776424"/>
            <a:ext cx="3498439" cy="52817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48EA4A-8518-4E5D-BE54-C7A58F3E5004}"/>
              </a:ext>
            </a:extLst>
          </p:cNvPr>
          <p:cNvSpPr/>
          <p:nvPr/>
        </p:nvSpPr>
        <p:spPr bwMode="auto">
          <a:xfrm>
            <a:off x="8020982" y="1772817"/>
            <a:ext cx="513459" cy="230349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7E8EEB6-1BA7-4783-AD6F-5EFBD3FEC518}"/>
              </a:ext>
            </a:extLst>
          </p:cNvPr>
          <p:cNvSpPr/>
          <p:nvPr/>
        </p:nvSpPr>
        <p:spPr bwMode="auto">
          <a:xfrm>
            <a:off x="1814254" y="2368233"/>
            <a:ext cx="3498439" cy="52817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DA89F56-2FEC-47EB-9DCB-E8E560556BCC}"/>
              </a:ext>
            </a:extLst>
          </p:cNvPr>
          <p:cNvSpPr/>
          <p:nvPr/>
        </p:nvSpPr>
        <p:spPr bwMode="auto">
          <a:xfrm>
            <a:off x="1814254" y="2979706"/>
            <a:ext cx="3498439" cy="52817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A44E810-A6A7-41C2-9A57-D1B263EAB906}"/>
              </a:ext>
            </a:extLst>
          </p:cNvPr>
          <p:cNvSpPr/>
          <p:nvPr/>
        </p:nvSpPr>
        <p:spPr bwMode="auto">
          <a:xfrm>
            <a:off x="1814254" y="3582084"/>
            <a:ext cx="3498439" cy="52817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F9839A-F543-48D7-9C08-26DDC40CE0DB}"/>
              </a:ext>
            </a:extLst>
          </p:cNvPr>
          <p:cNvSpPr txBox="1"/>
          <p:nvPr/>
        </p:nvSpPr>
        <p:spPr bwMode="auto">
          <a:xfrm>
            <a:off x="3312365" y="570363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294A20-48F0-4B41-A7DB-5B8D7317C629}"/>
              </a:ext>
            </a:extLst>
          </p:cNvPr>
          <p:cNvSpPr txBox="1"/>
          <p:nvPr/>
        </p:nvSpPr>
        <p:spPr bwMode="auto">
          <a:xfrm>
            <a:off x="9992648" y="570363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AA522BF-D8F6-4872-8410-02D9F4A646C8}"/>
              </a:ext>
            </a:extLst>
          </p:cNvPr>
          <p:cNvSpPr/>
          <p:nvPr/>
        </p:nvSpPr>
        <p:spPr bwMode="auto">
          <a:xfrm>
            <a:off x="8628321" y="1772817"/>
            <a:ext cx="513459" cy="230349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D5E11C8-83AB-43A5-BB30-28F3417AB41D}"/>
              </a:ext>
            </a:extLst>
          </p:cNvPr>
          <p:cNvSpPr/>
          <p:nvPr/>
        </p:nvSpPr>
        <p:spPr bwMode="auto">
          <a:xfrm>
            <a:off x="9221187" y="1772817"/>
            <a:ext cx="513459" cy="230349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E9F1F47-295A-4E08-9779-D74FBB76213E}"/>
              </a:ext>
            </a:extLst>
          </p:cNvPr>
          <p:cNvSpPr/>
          <p:nvPr/>
        </p:nvSpPr>
        <p:spPr bwMode="auto">
          <a:xfrm>
            <a:off x="9823390" y="1772817"/>
            <a:ext cx="513459" cy="230349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3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/>
      <p:bldP spid="30" grpId="0"/>
      <p:bldP spid="32" grpId="0" animBg="1"/>
      <p:bldP spid="33" grpId="0" animBg="1"/>
      <p:bldP spid="3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3366B5-F338-40AD-8D9B-D3104BCB68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71B22D-8C43-42AF-ADCF-E5672A10B51C}"/>
              </a:ext>
            </a:extLst>
          </p:cNvPr>
          <p:cNvSpPr/>
          <p:nvPr/>
        </p:nvSpPr>
        <p:spPr>
          <a:xfrm>
            <a:off x="4316602" y="816545"/>
            <a:ext cx="3558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Fact in the 6 times table?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091ED-309E-4F41-BE87-A22F2505C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1844824"/>
            <a:ext cx="6816764" cy="10308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B628A1-F2AF-458F-B940-2EF41F78F015}"/>
              </a:ext>
            </a:extLst>
          </p:cNvPr>
          <p:cNvSpPr/>
          <p:nvPr/>
        </p:nvSpPr>
        <p:spPr>
          <a:xfrm>
            <a:off x="9624392" y="2204864"/>
            <a:ext cx="4876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000" dirty="0">
                <a:solidFill>
                  <a:srgbClr val="00B05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GB" sz="3000" dirty="0">
              <a:solidFill>
                <a:srgbClr val="00B05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62E21E-38BB-43BC-BCEB-3C9926E98F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A4E24F2-0278-4015-8488-5695D7B9E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922774"/>
              </p:ext>
            </p:extLst>
          </p:nvPr>
        </p:nvGraphicFramePr>
        <p:xfrm>
          <a:off x="1919536" y="1484784"/>
          <a:ext cx="8424936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304863996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387008719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1318928604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3174421048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3586521207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5374714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35784443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4131808311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207555"/>
                    </a:ext>
                  </a:extLst>
                </a:gridCol>
              </a:tblGrid>
              <a:tr h="1404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bugs </a:t>
                      </a:r>
                    </a:p>
                  </a:txBody>
                  <a:tcPr marL="48858" marR="488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895032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Total number of legs</a:t>
                      </a:r>
                    </a:p>
                  </a:txBody>
                  <a:tcPr marL="48858" marR="488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30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42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21875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B5767C7-28F7-49EA-AD9D-B000874A4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9" y="1931849"/>
            <a:ext cx="947697" cy="879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ADAFF5-2B73-49F7-97CB-F05B9C0D0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24" y="3317591"/>
            <a:ext cx="745915" cy="8791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1700BE-F619-4092-8F7D-E5BB9FCBB592}"/>
              </a:ext>
            </a:extLst>
          </p:cNvPr>
          <p:cNvSpPr/>
          <p:nvPr/>
        </p:nvSpPr>
        <p:spPr>
          <a:xfrm>
            <a:off x="5047011" y="3367549"/>
            <a:ext cx="351378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0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9D11BD-BFD7-4626-AB29-29A0EAC3351A}"/>
              </a:ext>
            </a:extLst>
          </p:cNvPr>
          <p:cNvSpPr/>
          <p:nvPr/>
        </p:nvSpPr>
        <p:spPr>
          <a:xfrm>
            <a:off x="6979054" y="3367549"/>
            <a:ext cx="518091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18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1104B8-AD7B-4D6F-9B72-73707F85312C}"/>
              </a:ext>
            </a:extLst>
          </p:cNvPr>
          <p:cNvSpPr/>
          <p:nvPr/>
        </p:nvSpPr>
        <p:spPr>
          <a:xfrm>
            <a:off x="9043912" y="3367549"/>
            <a:ext cx="518091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36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49635-E2C2-4602-A1F3-EF94B3397295}"/>
              </a:ext>
            </a:extLst>
          </p:cNvPr>
          <p:cNvSpPr/>
          <p:nvPr/>
        </p:nvSpPr>
        <p:spPr>
          <a:xfrm>
            <a:off x="6412439" y="1962184"/>
            <a:ext cx="351378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2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7EA327-282E-4E28-AD1B-97A15D6011F9}"/>
              </a:ext>
            </a:extLst>
          </p:cNvPr>
          <p:cNvSpPr/>
          <p:nvPr/>
        </p:nvSpPr>
        <p:spPr>
          <a:xfrm>
            <a:off x="8462739" y="1960603"/>
            <a:ext cx="341760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5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ED5AF7-9272-4571-AA9D-341D1BFC40C2}"/>
              </a:ext>
            </a:extLst>
          </p:cNvPr>
          <p:cNvSpPr/>
          <p:nvPr/>
        </p:nvSpPr>
        <p:spPr>
          <a:xfrm>
            <a:off x="9811224" y="1960603"/>
            <a:ext cx="351378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7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1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7151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known facts from the five times table to solve problems involving the six times table</a:t>
                      </a:r>
                      <a:b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7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916431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E1C0A4-6448-4D89-9B9A-2CF85DF590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4ACF6-209C-464E-BFCA-CECF20180C8C}"/>
              </a:ext>
            </a:extLst>
          </p:cNvPr>
          <p:cNvSpPr/>
          <p:nvPr/>
        </p:nvSpPr>
        <p:spPr>
          <a:xfrm>
            <a:off x="1535760" y="3340566"/>
            <a:ext cx="2345968" cy="4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4 × 6 = 20 + 4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3519FF-E33A-4AD4-9CC0-58D3B18A621E}"/>
              </a:ext>
            </a:extLst>
          </p:cNvPr>
          <p:cNvSpPr/>
          <p:nvPr/>
        </p:nvSpPr>
        <p:spPr>
          <a:xfrm>
            <a:off x="3476922" y="3340566"/>
            <a:ext cx="1107853" cy="4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= 24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387F5C-DBCA-45AF-B033-A2893C4C0D14}"/>
              </a:ext>
            </a:extLst>
          </p:cNvPr>
          <p:cNvSpPr/>
          <p:nvPr/>
        </p:nvSpPr>
        <p:spPr>
          <a:xfrm>
            <a:off x="7506664" y="2996953"/>
            <a:ext cx="1972024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4 × 5 = 20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EDDDC4-98FF-4CFE-A854-D6E20B56F6CE}"/>
              </a:ext>
            </a:extLst>
          </p:cNvPr>
          <p:cNvSpPr/>
          <p:nvPr/>
        </p:nvSpPr>
        <p:spPr>
          <a:xfrm>
            <a:off x="7462608" y="5141299"/>
            <a:ext cx="983225" cy="4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4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5CFB68-03DD-4421-8DFD-8E37D0450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560" y="4989292"/>
            <a:ext cx="241080" cy="7481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3F83E8-802E-49FF-8ACD-6D3A02CEA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664" y="1480627"/>
            <a:ext cx="241080" cy="35330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E74A37-4EC5-4E83-B310-D68B38679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80" y="1480627"/>
            <a:ext cx="374090" cy="42978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F59810-2F58-426C-9BDB-FA712E8F70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0777" y="5130595"/>
            <a:ext cx="2618636" cy="4950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1F1D1C-C817-4285-BF27-D221D07824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9841" y="1567569"/>
            <a:ext cx="2618636" cy="343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25001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the relationship between multiples of three and multiples of six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414828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4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656820-B814-488F-A636-BFA79570E7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E30E1-79EC-4348-8F08-EED3D94CC4EF}"/>
              </a:ext>
            </a:extLst>
          </p:cNvPr>
          <p:cNvSpPr txBox="1"/>
          <p:nvPr/>
        </p:nvSpPr>
        <p:spPr bwMode="auto">
          <a:xfrm>
            <a:off x="1559496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18332-137A-4324-A299-5585689932B3}"/>
              </a:ext>
            </a:extLst>
          </p:cNvPr>
          <p:cNvSpPr txBox="1"/>
          <p:nvPr/>
        </p:nvSpPr>
        <p:spPr bwMode="auto">
          <a:xfrm>
            <a:off x="2279576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C98D6F-F5E2-4EA4-A069-3926462C7A30}"/>
              </a:ext>
            </a:extLst>
          </p:cNvPr>
          <p:cNvSpPr txBox="1"/>
          <p:nvPr/>
        </p:nvSpPr>
        <p:spPr bwMode="auto">
          <a:xfrm>
            <a:off x="2989608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A2296-21DB-4602-A5A4-2F6902BAA403}"/>
              </a:ext>
            </a:extLst>
          </p:cNvPr>
          <p:cNvSpPr txBox="1"/>
          <p:nvPr/>
        </p:nvSpPr>
        <p:spPr bwMode="auto">
          <a:xfrm>
            <a:off x="360087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1FCF3-0E2A-4EB8-837F-68D38D3FDC7D}"/>
              </a:ext>
            </a:extLst>
          </p:cNvPr>
          <p:cNvSpPr txBox="1"/>
          <p:nvPr/>
        </p:nvSpPr>
        <p:spPr bwMode="auto">
          <a:xfrm>
            <a:off x="432095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7C28B-60ED-4752-B8DA-2DD90F118E97}"/>
              </a:ext>
            </a:extLst>
          </p:cNvPr>
          <p:cNvSpPr txBox="1"/>
          <p:nvPr/>
        </p:nvSpPr>
        <p:spPr bwMode="auto">
          <a:xfrm>
            <a:off x="504103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C6294-AF7E-4603-AA49-6AAB6C62D601}"/>
              </a:ext>
            </a:extLst>
          </p:cNvPr>
          <p:cNvSpPr txBox="1"/>
          <p:nvPr/>
        </p:nvSpPr>
        <p:spPr bwMode="auto">
          <a:xfrm>
            <a:off x="576111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DE0C66-6ABD-4776-95BD-AFA218CF7CDB}"/>
              </a:ext>
            </a:extLst>
          </p:cNvPr>
          <p:cNvSpPr txBox="1"/>
          <p:nvPr/>
        </p:nvSpPr>
        <p:spPr bwMode="auto">
          <a:xfrm>
            <a:off x="648119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FFAF9E-7BF9-4809-9EEF-6A8D12FF6790}"/>
              </a:ext>
            </a:extLst>
          </p:cNvPr>
          <p:cNvSpPr txBox="1"/>
          <p:nvPr/>
        </p:nvSpPr>
        <p:spPr bwMode="auto">
          <a:xfrm>
            <a:off x="720127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6AACB5-50D9-4728-BE11-DD3D949610F6}"/>
              </a:ext>
            </a:extLst>
          </p:cNvPr>
          <p:cNvSpPr txBox="1"/>
          <p:nvPr/>
        </p:nvSpPr>
        <p:spPr bwMode="auto">
          <a:xfrm>
            <a:off x="7896200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E2C6E-761D-4EDB-826F-9BF0716DD654}"/>
              </a:ext>
            </a:extLst>
          </p:cNvPr>
          <p:cNvSpPr txBox="1"/>
          <p:nvPr/>
        </p:nvSpPr>
        <p:spPr bwMode="auto">
          <a:xfrm>
            <a:off x="8611288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B8479F-92B1-49B9-89E8-88F4D5BD484C}"/>
              </a:ext>
            </a:extLst>
          </p:cNvPr>
          <p:cNvSpPr txBox="1"/>
          <p:nvPr/>
        </p:nvSpPr>
        <p:spPr bwMode="auto">
          <a:xfrm>
            <a:off x="9312366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6DC100-8C7E-4209-8F87-4E773C0187E0}"/>
              </a:ext>
            </a:extLst>
          </p:cNvPr>
          <p:cNvSpPr txBox="1"/>
          <p:nvPr/>
        </p:nvSpPr>
        <p:spPr bwMode="auto">
          <a:xfrm>
            <a:off x="10036344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36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142562D-DC62-42BA-BC51-6398B7D32F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3037" y="3140642"/>
            <a:ext cx="8748000" cy="1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107F3B-0F2B-4FD4-8138-EC383A714C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3:1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6574431-7309-42CE-AE89-889C60D5F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53" y="2033930"/>
            <a:ext cx="7736495" cy="2475191"/>
          </a:xfrm>
          <a:prstGeom prst="rect">
            <a:avLst/>
          </a:prstGeom>
        </p:spPr>
      </p:pic>
      <p:sp>
        <p:nvSpPr>
          <p:cNvPr id="4" name="Star: 12 Points 3">
            <a:extLst>
              <a:ext uri="{FF2B5EF4-FFF2-40B4-BE49-F238E27FC236}">
                <a16:creationId xmlns:a16="http://schemas.microsoft.com/office/drawing/2014/main" id="{759A791A-5D81-4C1A-838D-5C390C06CE6A}"/>
              </a:ext>
            </a:extLst>
          </p:cNvPr>
          <p:cNvSpPr>
            <a:spLocks noChangeAspect="1"/>
          </p:cNvSpPr>
          <p:nvPr/>
        </p:nvSpPr>
        <p:spPr bwMode="auto">
          <a:xfrm>
            <a:off x="9563877" y="3901854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" name="Star: 12 Points 4">
            <a:extLst>
              <a:ext uri="{FF2B5EF4-FFF2-40B4-BE49-F238E27FC236}">
                <a16:creationId xmlns:a16="http://schemas.microsoft.com/office/drawing/2014/main" id="{11842C74-958E-4535-A5F7-ADB12C457941}"/>
              </a:ext>
            </a:extLst>
          </p:cNvPr>
          <p:cNvSpPr>
            <a:spLocks noChangeAspect="1"/>
          </p:cNvSpPr>
          <p:nvPr/>
        </p:nvSpPr>
        <p:spPr bwMode="auto">
          <a:xfrm>
            <a:off x="3404016" y="3235528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Star: 12 Points 6">
            <a:extLst>
              <a:ext uri="{FF2B5EF4-FFF2-40B4-BE49-F238E27FC236}">
                <a16:creationId xmlns:a16="http://schemas.microsoft.com/office/drawing/2014/main" id="{6136F029-2038-49B8-9B4A-CDBD26CCF8BA}"/>
              </a:ext>
            </a:extLst>
          </p:cNvPr>
          <p:cNvSpPr>
            <a:spLocks noChangeAspect="1"/>
          </p:cNvSpPr>
          <p:nvPr/>
        </p:nvSpPr>
        <p:spPr bwMode="auto">
          <a:xfrm>
            <a:off x="3404016" y="3235528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Star: 12 Points 8">
            <a:extLst>
              <a:ext uri="{FF2B5EF4-FFF2-40B4-BE49-F238E27FC236}">
                <a16:creationId xmlns:a16="http://schemas.microsoft.com/office/drawing/2014/main" id="{0312565E-B092-49EA-963A-872A9336DDAE}"/>
              </a:ext>
            </a:extLst>
          </p:cNvPr>
          <p:cNvSpPr>
            <a:spLocks noChangeAspect="1"/>
          </p:cNvSpPr>
          <p:nvPr/>
        </p:nvSpPr>
        <p:spPr bwMode="auto">
          <a:xfrm>
            <a:off x="4289880" y="3230131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Star: 12 Points 10">
            <a:extLst>
              <a:ext uri="{FF2B5EF4-FFF2-40B4-BE49-F238E27FC236}">
                <a16:creationId xmlns:a16="http://schemas.microsoft.com/office/drawing/2014/main" id="{4647A056-086A-4D27-8624-4AF6FB004905}"/>
              </a:ext>
            </a:extLst>
          </p:cNvPr>
          <p:cNvSpPr>
            <a:spLocks noChangeAspect="1"/>
          </p:cNvSpPr>
          <p:nvPr/>
        </p:nvSpPr>
        <p:spPr bwMode="auto">
          <a:xfrm>
            <a:off x="4404290" y="3901854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6" name="Star: 12 Points 15">
            <a:extLst>
              <a:ext uri="{FF2B5EF4-FFF2-40B4-BE49-F238E27FC236}">
                <a16:creationId xmlns:a16="http://schemas.microsoft.com/office/drawing/2014/main" id="{7677B08A-72A0-4771-8768-56206585C84B}"/>
              </a:ext>
            </a:extLst>
          </p:cNvPr>
          <p:cNvSpPr>
            <a:spLocks noChangeAspect="1"/>
          </p:cNvSpPr>
          <p:nvPr/>
        </p:nvSpPr>
        <p:spPr bwMode="auto">
          <a:xfrm>
            <a:off x="7844595" y="3900609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Star: 12 Points 16">
            <a:extLst>
              <a:ext uri="{FF2B5EF4-FFF2-40B4-BE49-F238E27FC236}">
                <a16:creationId xmlns:a16="http://schemas.microsoft.com/office/drawing/2014/main" id="{CE6FE622-7AA5-4A28-B4F0-36D9EE6B57FE}"/>
              </a:ext>
            </a:extLst>
          </p:cNvPr>
          <p:cNvSpPr>
            <a:spLocks noChangeAspect="1"/>
          </p:cNvSpPr>
          <p:nvPr/>
        </p:nvSpPr>
        <p:spPr bwMode="auto">
          <a:xfrm>
            <a:off x="6127816" y="3891806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0" name="Star: 12 Points 19">
            <a:extLst>
              <a:ext uri="{FF2B5EF4-FFF2-40B4-BE49-F238E27FC236}">
                <a16:creationId xmlns:a16="http://schemas.microsoft.com/office/drawing/2014/main" id="{D6B986C0-B5B1-490D-BCC9-A96F6271CB53}"/>
              </a:ext>
            </a:extLst>
          </p:cNvPr>
          <p:cNvSpPr>
            <a:spLocks noChangeAspect="1"/>
          </p:cNvSpPr>
          <p:nvPr/>
        </p:nvSpPr>
        <p:spPr bwMode="auto">
          <a:xfrm>
            <a:off x="2564667" y="3227152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Star: 12 Points 21">
            <a:extLst>
              <a:ext uri="{FF2B5EF4-FFF2-40B4-BE49-F238E27FC236}">
                <a16:creationId xmlns:a16="http://schemas.microsoft.com/office/drawing/2014/main" id="{1A10C8E4-614A-4DF0-B130-94EE561D533B}"/>
              </a:ext>
            </a:extLst>
          </p:cNvPr>
          <p:cNvSpPr>
            <a:spLocks noChangeAspect="1"/>
          </p:cNvSpPr>
          <p:nvPr/>
        </p:nvSpPr>
        <p:spPr bwMode="auto">
          <a:xfrm>
            <a:off x="2722552" y="3896896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98E5B4-A3F1-476D-8CC9-80F90472077B}"/>
              </a:ext>
            </a:extLst>
          </p:cNvPr>
          <p:cNvGrpSpPr/>
          <p:nvPr/>
        </p:nvGrpSpPr>
        <p:grpSpPr>
          <a:xfrm>
            <a:off x="6918249" y="3830905"/>
            <a:ext cx="654225" cy="654225"/>
            <a:chOff x="3995209" y="5491618"/>
            <a:chExt cx="654225" cy="654225"/>
          </a:xfrm>
        </p:grpSpPr>
        <p:sp>
          <p:nvSpPr>
            <p:cNvPr id="25" name="Star: 12 Points 24">
              <a:extLst>
                <a:ext uri="{FF2B5EF4-FFF2-40B4-BE49-F238E27FC236}">
                  <a16:creationId xmlns:a16="http://schemas.microsoft.com/office/drawing/2014/main" id="{08D16E01-9797-42F6-AB66-E9E0D123C4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624" y="5572033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6" name="Star: 12 Points 25">
              <a:extLst>
                <a:ext uri="{FF2B5EF4-FFF2-40B4-BE49-F238E27FC236}">
                  <a16:creationId xmlns:a16="http://schemas.microsoft.com/office/drawing/2014/main" id="{B93AFF3E-0359-4A9B-AD74-77E279A9E9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5209" y="5491618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B8840E-C95C-44AC-B6F2-83C12407AD54}"/>
              </a:ext>
            </a:extLst>
          </p:cNvPr>
          <p:cNvGrpSpPr/>
          <p:nvPr/>
        </p:nvGrpSpPr>
        <p:grpSpPr>
          <a:xfrm>
            <a:off x="2495601" y="3158086"/>
            <a:ext cx="754875" cy="754875"/>
            <a:chOff x="2232756" y="1235560"/>
            <a:chExt cx="754875" cy="754875"/>
          </a:xfrm>
        </p:grpSpPr>
        <p:sp>
          <p:nvSpPr>
            <p:cNvPr id="28" name="Star: 12 Points 27">
              <a:extLst>
                <a:ext uri="{FF2B5EF4-FFF2-40B4-BE49-F238E27FC236}">
                  <a16:creationId xmlns:a16="http://schemas.microsoft.com/office/drawing/2014/main" id="{22084FE6-DA3C-46C5-AA28-1B72224A2D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1822" y="1304626"/>
              <a:ext cx="616743" cy="616743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9" name="Star: 12 Points 28">
              <a:extLst>
                <a:ext uri="{FF2B5EF4-FFF2-40B4-BE49-F238E27FC236}">
                  <a16:creationId xmlns:a16="http://schemas.microsoft.com/office/drawing/2014/main" id="{802B940F-17C7-45A0-9A51-8B006C5E07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2756" y="1235560"/>
              <a:ext cx="754875" cy="75487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8F90D2-987F-4F67-8629-EA4E0BC2D7EF}"/>
              </a:ext>
            </a:extLst>
          </p:cNvPr>
          <p:cNvGrpSpPr/>
          <p:nvPr/>
        </p:nvGrpSpPr>
        <p:grpSpPr>
          <a:xfrm>
            <a:off x="3471926" y="3830243"/>
            <a:ext cx="654225" cy="654225"/>
            <a:chOff x="3995209" y="5491618"/>
            <a:chExt cx="654225" cy="654225"/>
          </a:xfrm>
        </p:grpSpPr>
        <p:sp>
          <p:nvSpPr>
            <p:cNvPr id="31" name="Star: 12 Points 30">
              <a:extLst>
                <a:ext uri="{FF2B5EF4-FFF2-40B4-BE49-F238E27FC236}">
                  <a16:creationId xmlns:a16="http://schemas.microsoft.com/office/drawing/2014/main" id="{CA7FD744-CF79-493D-A586-FBED88C0FD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624" y="5572033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2" name="Star: 12 Points 31">
              <a:extLst>
                <a:ext uri="{FF2B5EF4-FFF2-40B4-BE49-F238E27FC236}">
                  <a16:creationId xmlns:a16="http://schemas.microsoft.com/office/drawing/2014/main" id="{E3155416-C7B5-4D05-8379-7BF631223A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5209" y="5491618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3953F3-B2DD-49B1-A68B-476914D92AAF}"/>
              </a:ext>
            </a:extLst>
          </p:cNvPr>
          <p:cNvGrpSpPr/>
          <p:nvPr/>
        </p:nvGrpSpPr>
        <p:grpSpPr>
          <a:xfrm>
            <a:off x="2495601" y="3158086"/>
            <a:ext cx="754875" cy="754875"/>
            <a:chOff x="2232756" y="1235560"/>
            <a:chExt cx="754875" cy="754875"/>
          </a:xfrm>
        </p:grpSpPr>
        <p:sp>
          <p:nvSpPr>
            <p:cNvPr id="34" name="Star: 12 Points 33">
              <a:extLst>
                <a:ext uri="{FF2B5EF4-FFF2-40B4-BE49-F238E27FC236}">
                  <a16:creationId xmlns:a16="http://schemas.microsoft.com/office/drawing/2014/main" id="{6DF84BF8-6AD3-4C9F-9662-F4AA38CFF4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1822" y="1304626"/>
              <a:ext cx="616743" cy="616743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5" name="Star: 12 Points 34">
              <a:extLst>
                <a:ext uri="{FF2B5EF4-FFF2-40B4-BE49-F238E27FC236}">
                  <a16:creationId xmlns:a16="http://schemas.microsoft.com/office/drawing/2014/main" id="{D57C85C5-DEBF-4B49-864D-6E754B244F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2756" y="1235560"/>
              <a:ext cx="754875" cy="75487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245E329-B81B-4845-8C57-3A315AC066B4}"/>
              </a:ext>
            </a:extLst>
          </p:cNvPr>
          <p:cNvGrpSpPr/>
          <p:nvPr/>
        </p:nvGrpSpPr>
        <p:grpSpPr>
          <a:xfrm>
            <a:off x="8610128" y="3822519"/>
            <a:ext cx="654225" cy="654225"/>
            <a:chOff x="3995209" y="5491618"/>
            <a:chExt cx="654225" cy="654225"/>
          </a:xfrm>
        </p:grpSpPr>
        <p:sp>
          <p:nvSpPr>
            <p:cNvPr id="37" name="Star: 12 Points 36">
              <a:extLst>
                <a:ext uri="{FF2B5EF4-FFF2-40B4-BE49-F238E27FC236}">
                  <a16:creationId xmlns:a16="http://schemas.microsoft.com/office/drawing/2014/main" id="{1B586FBF-6DAE-4E1F-A877-05E90BCD0C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624" y="5572033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8" name="Star: 12 Points 37">
              <a:extLst>
                <a:ext uri="{FF2B5EF4-FFF2-40B4-BE49-F238E27FC236}">
                  <a16:creationId xmlns:a16="http://schemas.microsoft.com/office/drawing/2014/main" id="{4FD8032D-0081-42D9-8EEB-6D99521072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5209" y="5491618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7AC452-8E20-470E-BBE1-EFD4EA140084}"/>
              </a:ext>
            </a:extLst>
          </p:cNvPr>
          <p:cNvGrpSpPr/>
          <p:nvPr/>
        </p:nvGrpSpPr>
        <p:grpSpPr>
          <a:xfrm>
            <a:off x="5199681" y="3817018"/>
            <a:ext cx="654225" cy="654225"/>
            <a:chOff x="3995209" y="5491618"/>
            <a:chExt cx="654225" cy="654225"/>
          </a:xfrm>
        </p:grpSpPr>
        <p:sp>
          <p:nvSpPr>
            <p:cNvPr id="40" name="Star: 12 Points 39">
              <a:extLst>
                <a:ext uri="{FF2B5EF4-FFF2-40B4-BE49-F238E27FC236}">
                  <a16:creationId xmlns:a16="http://schemas.microsoft.com/office/drawing/2014/main" id="{848A2FB4-834D-48D0-8007-6F412F7B83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624" y="5572033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41" name="Star: 12 Points 40">
              <a:extLst>
                <a:ext uri="{FF2B5EF4-FFF2-40B4-BE49-F238E27FC236}">
                  <a16:creationId xmlns:a16="http://schemas.microsoft.com/office/drawing/2014/main" id="{CC87779E-7616-4E2D-9372-AD8D7E01EE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5209" y="5491618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4732AF-8343-483F-BA48-0AAC0CAAB310}"/>
              </a:ext>
            </a:extLst>
          </p:cNvPr>
          <p:cNvGrpSpPr/>
          <p:nvPr/>
        </p:nvGrpSpPr>
        <p:grpSpPr>
          <a:xfrm>
            <a:off x="3334950" y="3166462"/>
            <a:ext cx="754875" cy="754875"/>
            <a:chOff x="2232756" y="1235560"/>
            <a:chExt cx="754875" cy="754875"/>
          </a:xfrm>
        </p:grpSpPr>
        <p:sp>
          <p:nvSpPr>
            <p:cNvPr id="43" name="Star: 12 Points 42">
              <a:extLst>
                <a:ext uri="{FF2B5EF4-FFF2-40B4-BE49-F238E27FC236}">
                  <a16:creationId xmlns:a16="http://schemas.microsoft.com/office/drawing/2014/main" id="{5E4599DC-026F-4BDD-B319-99A19AF9FF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1822" y="1304626"/>
              <a:ext cx="616743" cy="616743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44" name="Star: 12 Points 43">
              <a:extLst>
                <a:ext uri="{FF2B5EF4-FFF2-40B4-BE49-F238E27FC236}">
                  <a16:creationId xmlns:a16="http://schemas.microsoft.com/office/drawing/2014/main" id="{C56FED8B-3696-4F9F-B40B-800FAC07DC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2756" y="1235560"/>
              <a:ext cx="754875" cy="75487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E20510F-3181-4B0E-80C5-3665CCACA842}"/>
              </a:ext>
            </a:extLst>
          </p:cNvPr>
          <p:cNvGrpSpPr/>
          <p:nvPr/>
        </p:nvGrpSpPr>
        <p:grpSpPr>
          <a:xfrm>
            <a:off x="4220814" y="3161065"/>
            <a:ext cx="754875" cy="754875"/>
            <a:chOff x="2232756" y="1235560"/>
            <a:chExt cx="754875" cy="754875"/>
          </a:xfrm>
        </p:grpSpPr>
        <p:sp>
          <p:nvSpPr>
            <p:cNvPr id="46" name="Star: 12 Points 45">
              <a:extLst>
                <a:ext uri="{FF2B5EF4-FFF2-40B4-BE49-F238E27FC236}">
                  <a16:creationId xmlns:a16="http://schemas.microsoft.com/office/drawing/2014/main" id="{3DD6092B-DEC2-45C4-BB83-9B5C5EE72F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1822" y="1304626"/>
              <a:ext cx="616743" cy="616743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47" name="Star: 12 Points 46">
              <a:extLst>
                <a:ext uri="{FF2B5EF4-FFF2-40B4-BE49-F238E27FC236}">
                  <a16:creationId xmlns:a16="http://schemas.microsoft.com/office/drawing/2014/main" id="{DE47F8B4-BEC0-4864-BF43-45BFDE3523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2756" y="1235560"/>
              <a:ext cx="754875" cy="75487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48" name="Star: 12 Points 47">
            <a:extLst>
              <a:ext uri="{FF2B5EF4-FFF2-40B4-BE49-F238E27FC236}">
                <a16:creationId xmlns:a16="http://schemas.microsoft.com/office/drawing/2014/main" id="{43AB5ED9-5D6E-42B9-B8DE-48B1E8D8AE11}"/>
              </a:ext>
            </a:extLst>
          </p:cNvPr>
          <p:cNvSpPr>
            <a:spLocks noChangeAspect="1"/>
          </p:cNvSpPr>
          <p:nvPr/>
        </p:nvSpPr>
        <p:spPr bwMode="auto">
          <a:xfrm>
            <a:off x="4404290" y="3901854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11F04B6-80F1-4659-9025-E2F6EEE23479}"/>
              </a:ext>
            </a:extLst>
          </p:cNvPr>
          <p:cNvGrpSpPr/>
          <p:nvPr/>
        </p:nvGrpSpPr>
        <p:grpSpPr>
          <a:xfrm>
            <a:off x="4220814" y="3161065"/>
            <a:ext cx="754875" cy="754875"/>
            <a:chOff x="2232756" y="1235560"/>
            <a:chExt cx="754875" cy="754875"/>
          </a:xfrm>
        </p:grpSpPr>
        <p:sp>
          <p:nvSpPr>
            <p:cNvPr id="50" name="Star: 12 Points 49">
              <a:extLst>
                <a:ext uri="{FF2B5EF4-FFF2-40B4-BE49-F238E27FC236}">
                  <a16:creationId xmlns:a16="http://schemas.microsoft.com/office/drawing/2014/main" id="{FB969E68-E29F-46F0-99A2-633DCE1B40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1822" y="1304626"/>
              <a:ext cx="616743" cy="616743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51" name="Star: 12 Points 50">
              <a:extLst>
                <a:ext uri="{FF2B5EF4-FFF2-40B4-BE49-F238E27FC236}">
                  <a16:creationId xmlns:a16="http://schemas.microsoft.com/office/drawing/2014/main" id="{75C529C8-2A8E-4B51-8187-F15189C0D6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2756" y="1235560"/>
              <a:ext cx="754875" cy="75487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1542B-37B6-4869-AE27-2A6F7F66636B}"/>
              </a:ext>
            </a:extLst>
          </p:cNvPr>
          <p:cNvGrpSpPr/>
          <p:nvPr/>
        </p:nvGrpSpPr>
        <p:grpSpPr>
          <a:xfrm>
            <a:off x="6918249" y="3830905"/>
            <a:ext cx="654225" cy="654225"/>
            <a:chOff x="3995209" y="5491618"/>
            <a:chExt cx="654225" cy="654225"/>
          </a:xfrm>
        </p:grpSpPr>
        <p:sp>
          <p:nvSpPr>
            <p:cNvPr id="53" name="Star: 12 Points 52">
              <a:extLst>
                <a:ext uri="{FF2B5EF4-FFF2-40B4-BE49-F238E27FC236}">
                  <a16:creationId xmlns:a16="http://schemas.microsoft.com/office/drawing/2014/main" id="{F6D8D185-50B7-4486-855A-D2E2B9845C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624" y="5572033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54" name="Star: 12 Points 53">
              <a:extLst>
                <a:ext uri="{FF2B5EF4-FFF2-40B4-BE49-F238E27FC236}">
                  <a16:creationId xmlns:a16="http://schemas.microsoft.com/office/drawing/2014/main" id="{F0F8B25C-865F-44DA-B4C3-11D1862D64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5209" y="5491618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2" grpId="0" animBg="1"/>
      <p:bldP spid="22" grpId="1" animBg="1"/>
      <p:bldP spid="48" grpId="0" animBg="1"/>
      <p:bldP spid="4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41488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represent counting in threes as the three times table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E6BBAA-F3EF-448D-8751-39A595D213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F85B9F-0E53-4EB8-AEF6-6625E686A29B}"/>
              </a:ext>
            </a:extLst>
          </p:cNvPr>
          <p:cNvSpPr/>
          <p:nvPr/>
        </p:nvSpPr>
        <p:spPr>
          <a:xfrm>
            <a:off x="4558981" y="3120979"/>
            <a:ext cx="288000" cy="97920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53C762-8FE2-4164-8984-89104B159C66}"/>
              </a:ext>
            </a:extLst>
          </p:cNvPr>
          <p:cNvSpPr/>
          <p:nvPr/>
        </p:nvSpPr>
        <p:spPr>
          <a:xfrm>
            <a:off x="3670485" y="3096145"/>
            <a:ext cx="283246" cy="52322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ED3443-8832-4DBB-9149-39C076F4BD32}"/>
              </a:ext>
            </a:extLst>
          </p:cNvPr>
          <p:cNvSpPr txBox="1"/>
          <p:nvPr/>
        </p:nvSpPr>
        <p:spPr bwMode="auto">
          <a:xfrm>
            <a:off x="3650936" y="3216598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50C9282-21A6-4FBF-88CB-D5D0B086679B}"/>
              </a:ext>
            </a:extLst>
          </p:cNvPr>
          <p:cNvSpPr/>
          <p:nvPr/>
        </p:nvSpPr>
        <p:spPr>
          <a:xfrm>
            <a:off x="6331508" y="3120979"/>
            <a:ext cx="288000" cy="97920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9938CF-A924-4F83-BFF5-99998F5D5157}"/>
              </a:ext>
            </a:extLst>
          </p:cNvPr>
          <p:cNvSpPr/>
          <p:nvPr/>
        </p:nvSpPr>
        <p:spPr>
          <a:xfrm>
            <a:off x="8103707" y="3120979"/>
            <a:ext cx="288000" cy="97920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D1D192-9649-4BBD-B40B-D79354BB25AF}"/>
              </a:ext>
            </a:extLst>
          </p:cNvPr>
          <p:cNvSpPr/>
          <p:nvPr/>
        </p:nvSpPr>
        <p:spPr>
          <a:xfrm>
            <a:off x="9876226" y="3120979"/>
            <a:ext cx="288000" cy="97920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59BF3FB-6D49-4743-8557-C0020F36E6F2}"/>
              </a:ext>
            </a:extLst>
          </p:cNvPr>
          <p:cNvSpPr/>
          <p:nvPr/>
        </p:nvSpPr>
        <p:spPr>
          <a:xfrm>
            <a:off x="5444521" y="3096145"/>
            <a:ext cx="288000" cy="52322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5E8AFCF-EDC3-48AC-B3C7-9BC8453356DB}"/>
              </a:ext>
            </a:extLst>
          </p:cNvPr>
          <p:cNvSpPr/>
          <p:nvPr/>
        </p:nvSpPr>
        <p:spPr>
          <a:xfrm>
            <a:off x="7220376" y="3096145"/>
            <a:ext cx="288000" cy="52322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9A54092-CC25-4497-ADFB-B5C7DEA27CA3}"/>
              </a:ext>
            </a:extLst>
          </p:cNvPr>
          <p:cNvSpPr/>
          <p:nvPr/>
        </p:nvSpPr>
        <p:spPr>
          <a:xfrm>
            <a:off x="8985205" y="3096145"/>
            <a:ext cx="288000" cy="52322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E97219E-C950-4A8C-9170-8C1E4D2AA6B4}"/>
              </a:ext>
            </a:extLst>
          </p:cNvPr>
          <p:cNvSpPr/>
          <p:nvPr/>
        </p:nvSpPr>
        <p:spPr>
          <a:xfrm>
            <a:off x="2792065" y="3121544"/>
            <a:ext cx="269058" cy="979200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endParaRPr lang="en-GB" sz="2800" dirty="0">
              <a:solidFill>
                <a:srgbClr val="0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ADECCC-8DC3-46F0-A4FA-70C853AFF611}"/>
              </a:ext>
            </a:extLst>
          </p:cNvPr>
          <p:cNvSpPr txBox="1"/>
          <p:nvPr/>
        </p:nvSpPr>
        <p:spPr bwMode="auto">
          <a:xfrm>
            <a:off x="2768492" y="3216599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CB647F-A508-46DF-9E47-00EEB5B517DF}"/>
              </a:ext>
            </a:extLst>
          </p:cNvPr>
          <p:cNvSpPr txBox="1"/>
          <p:nvPr/>
        </p:nvSpPr>
        <p:spPr bwMode="auto">
          <a:xfrm>
            <a:off x="2770873" y="3706306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22D292-8FA7-4862-B39F-8ED2FF2FF56B}"/>
              </a:ext>
            </a:extLst>
          </p:cNvPr>
          <p:cNvSpPr txBox="1"/>
          <p:nvPr/>
        </p:nvSpPr>
        <p:spPr bwMode="auto">
          <a:xfrm>
            <a:off x="4540030" y="3216599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69C9BD-3785-4749-8EA5-F703F169DA35}"/>
              </a:ext>
            </a:extLst>
          </p:cNvPr>
          <p:cNvSpPr txBox="1"/>
          <p:nvPr/>
        </p:nvSpPr>
        <p:spPr bwMode="auto">
          <a:xfrm>
            <a:off x="4542411" y="3706306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5B0053-8F3E-407D-8FFA-D47DF9661AEB}"/>
              </a:ext>
            </a:extLst>
          </p:cNvPr>
          <p:cNvSpPr txBox="1"/>
          <p:nvPr/>
        </p:nvSpPr>
        <p:spPr bwMode="auto">
          <a:xfrm>
            <a:off x="5442226" y="3216598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C5C19EC-D735-4A5A-A252-6C9102677DE6}"/>
              </a:ext>
            </a:extLst>
          </p:cNvPr>
          <p:cNvSpPr txBox="1"/>
          <p:nvPr/>
        </p:nvSpPr>
        <p:spPr bwMode="auto">
          <a:xfrm>
            <a:off x="7217428" y="3216598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FA4773-AA12-473B-A3F2-25340C7AB6A4}"/>
              </a:ext>
            </a:extLst>
          </p:cNvPr>
          <p:cNvSpPr txBox="1"/>
          <p:nvPr/>
        </p:nvSpPr>
        <p:spPr bwMode="auto">
          <a:xfrm>
            <a:off x="6329127" y="3216599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0FE35E0-9D0D-4862-8B65-6755DCD86C21}"/>
              </a:ext>
            </a:extLst>
          </p:cNvPr>
          <p:cNvSpPr txBox="1"/>
          <p:nvPr/>
        </p:nvSpPr>
        <p:spPr bwMode="auto">
          <a:xfrm>
            <a:off x="6331508" y="3706306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6C74415-E88A-45EB-BCD3-143AE59A523A}"/>
              </a:ext>
            </a:extLst>
          </p:cNvPr>
          <p:cNvSpPr txBox="1"/>
          <p:nvPr/>
        </p:nvSpPr>
        <p:spPr bwMode="auto">
          <a:xfrm>
            <a:off x="8087651" y="3216599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12A7D16-EB87-47A6-B7DC-0C3FD9719DFA}"/>
              </a:ext>
            </a:extLst>
          </p:cNvPr>
          <p:cNvSpPr txBox="1"/>
          <p:nvPr/>
        </p:nvSpPr>
        <p:spPr bwMode="auto">
          <a:xfrm>
            <a:off x="8090032" y="3706306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A0114E-BBE2-479F-A0C8-D4049680A7F8}"/>
              </a:ext>
            </a:extLst>
          </p:cNvPr>
          <p:cNvSpPr txBox="1"/>
          <p:nvPr/>
        </p:nvSpPr>
        <p:spPr bwMode="auto">
          <a:xfrm>
            <a:off x="8960076" y="3216598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C89174-E1E5-447B-A4D1-30F5E2BD206E}"/>
              </a:ext>
            </a:extLst>
          </p:cNvPr>
          <p:cNvSpPr txBox="1"/>
          <p:nvPr/>
        </p:nvSpPr>
        <p:spPr bwMode="auto">
          <a:xfrm>
            <a:off x="9868233" y="3202788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02F9C54-5A41-4D67-851F-1B879A0CBF8B}"/>
              </a:ext>
            </a:extLst>
          </p:cNvPr>
          <p:cNvSpPr txBox="1"/>
          <p:nvPr/>
        </p:nvSpPr>
        <p:spPr bwMode="auto">
          <a:xfrm>
            <a:off x="9870614" y="3692495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82CBDD"/>
              </a:buClr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CDACB2C4-1DE5-4B42-B3CD-2DDC771DC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43151"/>
              </p:ext>
            </p:extLst>
          </p:nvPr>
        </p:nvGraphicFramePr>
        <p:xfrm>
          <a:off x="1765814" y="2622307"/>
          <a:ext cx="8398412" cy="1481703"/>
        </p:xfrm>
        <a:graphic>
          <a:graphicData uri="http://schemas.openxmlformats.org/drawingml/2006/table">
            <a:tbl>
              <a:tblPr firstRow="1" firstCol="1" bandRow="1"/>
              <a:tblGrid>
                <a:gridCol w="1018412">
                  <a:extLst>
                    <a:ext uri="{9D8B030D-6E8A-4147-A177-3AD203B41FA5}">
                      <a16:colId xmlns:a16="http://schemas.microsoft.com/office/drawing/2014/main" val="1420353010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19148657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89657022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106381217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650585186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246469813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91529715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54902733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480408880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001277685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272880381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546601939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590677665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379615951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63889898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299756172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875843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50344025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46331552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832374403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199782462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509854967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446626481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677224337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501770989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097377342"/>
                    </a:ext>
                  </a:extLst>
                </a:gridCol>
              </a:tblGrid>
              <a:tr h="493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14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15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19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21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22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315648"/>
                  </a:ext>
                </a:extLst>
              </a:tr>
              <a:tr h="493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Counting in 3s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58088"/>
                  </a:ext>
                </a:extLst>
              </a:tr>
              <a:tr h="493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Counting in 6s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62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5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8A93E1-78E1-4258-98A1-B01E92D47A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BEE44-EBAF-42C3-8CD2-6F8328D50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66" y="2095387"/>
            <a:ext cx="1527537" cy="2394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2FDE82-7DB5-43B0-AD45-ADF6A0F14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49" y="2095387"/>
            <a:ext cx="1527537" cy="2394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DAE806-C13B-479F-8B7C-DF9F591E7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85" y="2095387"/>
            <a:ext cx="1527537" cy="2394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BD3C3F-6746-4DBD-A9C7-59D7F2427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69" y="2095387"/>
            <a:ext cx="1527537" cy="2394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585D7C-87A9-4B42-B4E9-181CCB4E1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904" y="2095387"/>
            <a:ext cx="1527537" cy="23941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1D09F1-414F-429B-B899-C46E05BF4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841" y="2095387"/>
            <a:ext cx="1527537" cy="239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7B73A5-DC6E-4E06-A6FB-D1439C9A5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580E2F-D423-4C37-8EA0-D30CA819E46E}"/>
              </a:ext>
            </a:extLst>
          </p:cNvPr>
          <p:cNvGraphicFramePr>
            <a:graphicFrameLocks noGrp="1"/>
          </p:cNvGraphicFramePr>
          <p:nvPr/>
        </p:nvGraphicFramePr>
        <p:xfrm>
          <a:off x="3924300" y="909429"/>
          <a:ext cx="4343400" cy="5218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60979018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472307065"/>
                    </a:ext>
                  </a:extLst>
                </a:gridCol>
              </a:tblGrid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0 × 3 = 0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× 6 =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699638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 × 3 = 3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× 6 =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711125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 × 3 = 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× 6 = 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513739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3 × 3 = 9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× 6 = 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255303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4 × 3 = 12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× 6 = 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80959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5 × 3 = 15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× 6 =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647747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6 × 3 = 18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× 6 = 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43336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7 × 3 = 21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× 6 = 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231802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8 × 3 = 24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6 = 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535591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9 × 3 = 27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× 6 = 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008520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10 × 3 = 30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× 6 = 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272308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11 × 3 = 33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× 6 = 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455717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12 × 3 = 36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× 6 = 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398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6654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BDBD4A-C234-4CAE-8E3E-CA391EA859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4A5972-4207-4CBE-8DF9-756D74FCE847}"/>
              </a:ext>
            </a:extLst>
          </p:cNvPr>
          <p:cNvGraphicFramePr>
            <a:graphicFrameLocks noGrp="1"/>
          </p:cNvGraphicFramePr>
          <p:nvPr/>
        </p:nvGraphicFramePr>
        <p:xfrm>
          <a:off x="3645621" y="1524293"/>
          <a:ext cx="4900758" cy="3809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367397571"/>
                    </a:ext>
                  </a:extLst>
                </a:gridCol>
                <a:gridCol w="1262379">
                  <a:extLst>
                    <a:ext uri="{9D8B030D-6E8A-4147-A177-3AD203B41FA5}">
                      <a16:colId xmlns:a16="http://schemas.microsoft.com/office/drawing/2014/main" val="151720613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59100619"/>
                    </a:ext>
                  </a:extLst>
                </a:gridCol>
                <a:gridCol w="1262379">
                  <a:extLst>
                    <a:ext uri="{9D8B030D-6E8A-4147-A177-3AD203B41FA5}">
                      <a16:colId xmlns:a16="http://schemas.microsoft.com/office/drawing/2014/main" val="215013847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0814217"/>
                    </a:ext>
                  </a:extLst>
                </a:gridCol>
              </a:tblGrid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× 3 =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= 6 ×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444230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023127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533254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324112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620595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064145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9714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8ADBBEC-65A5-4916-8968-172E8C7639D9}"/>
              </a:ext>
            </a:extLst>
          </p:cNvPr>
          <p:cNvSpPr txBox="1"/>
          <p:nvPr/>
        </p:nvSpPr>
        <p:spPr bwMode="auto">
          <a:xfrm>
            <a:off x="5836955" y="2651887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759D4-5A24-42AA-B78B-0A51FA96FDF8}"/>
              </a:ext>
            </a:extLst>
          </p:cNvPr>
          <p:cNvSpPr txBox="1"/>
          <p:nvPr/>
        </p:nvSpPr>
        <p:spPr bwMode="auto">
          <a:xfrm>
            <a:off x="5836954" y="319816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BE367-274F-4EA2-9291-BC70239D1210}"/>
              </a:ext>
            </a:extLst>
          </p:cNvPr>
          <p:cNvSpPr txBox="1"/>
          <p:nvPr/>
        </p:nvSpPr>
        <p:spPr bwMode="auto">
          <a:xfrm>
            <a:off x="5836954" y="373950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59181-705D-4326-AC15-A16EFA4C82BA}"/>
              </a:ext>
            </a:extLst>
          </p:cNvPr>
          <p:cNvSpPr txBox="1"/>
          <p:nvPr/>
        </p:nvSpPr>
        <p:spPr bwMode="auto">
          <a:xfrm>
            <a:off x="5836954" y="428757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13077-9F93-48D6-8273-D7B443372093}"/>
              </a:ext>
            </a:extLst>
          </p:cNvPr>
          <p:cNvSpPr txBox="1"/>
          <p:nvPr/>
        </p:nvSpPr>
        <p:spPr bwMode="auto">
          <a:xfrm>
            <a:off x="5836954" y="4829606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4B706-34BE-4C76-9D16-E1E9389878CD}"/>
              </a:ext>
            </a:extLst>
          </p:cNvPr>
          <p:cNvSpPr txBox="1"/>
          <p:nvPr/>
        </p:nvSpPr>
        <p:spPr bwMode="auto">
          <a:xfrm>
            <a:off x="5920311" y="2110547"/>
            <a:ext cx="35137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5617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E67CFE-07ED-4AC9-B908-6E41224583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4DC9C-4161-407A-91DB-847023BE3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0" y="1839054"/>
            <a:ext cx="7839278" cy="4254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16532A-D5D2-463A-90C9-B05B35ECEF4B}"/>
              </a:ext>
            </a:extLst>
          </p:cNvPr>
          <p:cNvSpPr txBox="1"/>
          <p:nvPr/>
        </p:nvSpPr>
        <p:spPr bwMode="auto">
          <a:xfrm>
            <a:off x="2592944" y="101234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63EFB-4700-415B-BFB0-BC3C04452FAE}"/>
              </a:ext>
            </a:extLst>
          </p:cNvPr>
          <p:cNvSpPr txBox="1"/>
          <p:nvPr/>
        </p:nvSpPr>
        <p:spPr bwMode="auto">
          <a:xfrm>
            <a:off x="3258073" y="1012345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2D6F1-7286-4AC6-8042-44840B4FB43C}"/>
              </a:ext>
            </a:extLst>
          </p:cNvPr>
          <p:cNvSpPr txBox="1"/>
          <p:nvPr/>
        </p:nvSpPr>
        <p:spPr bwMode="auto">
          <a:xfrm>
            <a:off x="4006558" y="101234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ED332-6D30-4AC2-B86E-6FBD14F20E80}"/>
              </a:ext>
            </a:extLst>
          </p:cNvPr>
          <p:cNvSpPr txBox="1"/>
          <p:nvPr/>
        </p:nvSpPr>
        <p:spPr bwMode="auto">
          <a:xfrm>
            <a:off x="4755043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2617A-3F44-418C-9D57-6B4C20A415A5}"/>
              </a:ext>
            </a:extLst>
          </p:cNvPr>
          <p:cNvSpPr txBox="1"/>
          <p:nvPr/>
        </p:nvSpPr>
        <p:spPr bwMode="auto">
          <a:xfrm>
            <a:off x="5586885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B1836-3560-4C9B-88D8-A12F20B8267E}"/>
              </a:ext>
            </a:extLst>
          </p:cNvPr>
          <p:cNvSpPr txBox="1"/>
          <p:nvPr/>
        </p:nvSpPr>
        <p:spPr bwMode="auto">
          <a:xfrm>
            <a:off x="6418728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61E2CC-66C7-4BEC-B39B-E381B79308D1}"/>
              </a:ext>
            </a:extLst>
          </p:cNvPr>
          <p:cNvSpPr txBox="1"/>
          <p:nvPr/>
        </p:nvSpPr>
        <p:spPr bwMode="auto">
          <a:xfrm>
            <a:off x="7250568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402604-F6C2-4415-B934-AD79A3F3299C}"/>
              </a:ext>
            </a:extLst>
          </p:cNvPr>
          <p:cNvSpPr txBox="1"/>
          <p:nvPr/>
        </p:nvSpPr>
        <p:spPr bwMode="auto">
          <a:xfrm>
            <a:off x="8082410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740CF6-A5C7-4D69-B47C-8F58178FC154}"/>
              </a:ext>
            </a:extLst>
          </p:cNvPr>
          <p:cNvSpPr txBox="1"/>
          <p:nvPr/>
        </p:nvSpPr>
        <p:spPr bwMode="auto">
          <a:xfrm>
            <a:off x="8997609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13724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32735 0.3187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7556E-17 L 0.08681 0.28542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556E-17 L 0.15365 0.44491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26328 0.4375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77556E-17 L -0.09149 0.4761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556E-17 L -0.18247 0.36065 " pathEditMode="relative" rAng="0" ptsTypes="AA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39 2.77556E-17 L -0.27213 0.58125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82" y="2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  <p:bldP spid="8" grpId="0"/>
      <p:bldP spid="9" grpId="0"/>
      <p:bldP spid="9" grpId="1"/>
      <p:bldP spid="10" grpId="0"/>
      <p:bldP spid="11" grpId="0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6E7091-512C-4D56-BADB-1F9F1275B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7BA3F-837A-4A7B-80F4-1429CEF52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78" y="1700809"/>
            <a:ext cx="3030551" cy="879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445A36-9E2F-400F-BE29-46A75BBB4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53" y="932488"/>
            <a:ext cx="3642397" cy="650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5ABCD-614F-4FF9-87CA-5D477A2C1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78" y="2636912"/>
            <a:ext cx="2791549" cy="650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21846B-4B05-423C-89FE-EED9ADB2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08" y="4851861"/>
            <a:ext cx="516244" cy="5162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7A7959-E2C4-4680-ACF7-EB338AA9E1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97" y="4005065"/>
            <a:ext cx="1854658" cy="6596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60F353-C2BB-4C47-AFE6-AF61D444C6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76" y="4005065"/>
            <a:ext cx="1854658" cy="6596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117297-675A-40D4-A745-7C74FB4CA5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92" y="4005065"/>
            <a:ext cx="1854658" cy="6596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A7F35D-7533-44DC-8C59-96B233E507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58" y="4005065"/>
            <a:ext cx="1854658" cy="6596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0D540B-A3E1-4617-9B11-FDCD7AE23414}"/>
              </a:ext>
            </a:extLst>
          </p:cNvPr>
          <p:cNvSpPr txBox="1"/>
          <p:nvPr/>
        </p:nvSpPr>
        <p:spPr bwMode="auto">
          <a:xfrm>
            <a:off x="5586842" y="3445183"/>
            <a:ext cx="1271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threes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123CB0-0991-4CBA-A6F7-804A3139A7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25" y="5373217"/>
            <a:ext cx="3680637" cy="6596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E007B1-0397-4A18-A679-4BC6DCB7E5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80" y="5373217"/>
            <a:ext cx="3680637" cy="6596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455B4B-1556-4A37-B668-B796077E4284}"/>
              </a:ext>
            </a:extLst>
          </p:cNvPr>
          <p:cNvSpPr txBox="1"/>
          <p:nvPr/>
        </p:nvSpPr>
        <p:spPr bwMode="auto">
          <a:xfrm>
            <a:off x="5527807" y="5991672"/>
            <a:ext cx="1196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sixes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76710-B283-4C5E-B254-2B8AE2603D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3740" y="943570"/>
            <a:ext cx="1798644" cy="6967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7CF010-89F5-4001-8CA7-E25823A3C54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9609" y="4683099"/>
            <a:ext cx="7839279" cy="3421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32C360-9EF9-4DB7-8A3C-8F781D04A59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3740" y="2650709"/>
            <a:ext cx="1798644" cy="5946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3E48F3-B74B-466A-A58E-3C618D923F6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974" y="4892010"/>
            <a:ext cx="7839279" cy="39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8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81E495-1B63-4831-BA62-AD5625266C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D7281-95B7-4688-A949-B4F9AD61D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61" y="3711843"/>
            <a:ext cx="7790041" cy="2517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08750F-65E1-46EF-867A-BC09EEC0ADAA}"/>
              </a:ext>
            </a:extLst>
          </p:cNvPr>
          <p:cNvSpPr txBox="1"/>
          <p:nvPr/>
        </p:nvSpPr>
        <p:spPr bwMode="auto">
          <a:xfrm>
            <a:off x="5661337" y="3918049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A0A26-404A-4923-A33A-74DD72FD7118}"/>
              </a:ext>
            </a:extLst>
          </p:cNvPr>
          <p:cNvSpPr txBox="1"/>
          <p:nvPr/>
        </p:nvSpPr>
        <p:spPr bwMode="auto">
          <a:xfrm>
            <a:off x="2747843" y="4741701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701CD-B04E-4FF3-A2B3-A7954242C7B7}"/>
              </a:ext>
            </a:extLst>
          </p:cNvPr>
          <p:cNvSpPr txBox="1"/>
          <p:nvPr/>
        </p:nvSpPr>
        <p:spPr bwMode="auto">
          <a:xfrm>
            <a:off x="4693384" y="4741701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C60C9-97FD-47F0-A7E0-E2272158E54D}"/>
              </a:ext>
            </a:extLst>
          </p:cNvPr>
          <p:cNvSpPr txBox="1"/>
          <p:nvPr/>
        </p:nvSpPr>
        <p:spPr bwMode="auto">
          <a:xfrm>
            <a:off x="6620729" y="4741701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C7A84-C3B1-4150-A528-22F0ECFDB98B}"/>
              </a:ext>
            </a:extLst>
          </p:cNvPr>
          <p:cNvSpPr txBox="1"/>
          <p:nvPr/>
        </p:nvSpPr>
        <p:spPr bwMode="auto">
          <a:xfrm>
            <a:off x="8566269" y="4741701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86072D-3DA4-4D35-B584-DC9384FD0BAA}"/>
              </a:ext>
            </a:extLst>
          </p:cNvPr>
          <p:cNvSpPr txBox="1"/>
          <p:nvPr/>
        </p:nvSpPr>
        <p:spPr bwMode="auto">
          <a:xfrm>
            <a:off x="3726625" y="5609644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632466-5383-4E09-9341-E29249F7ED67}"/>
              </a:ext>
            </a:extLst>
          </p:cNvPr>
          <p:cNvSpPr txBox="1"/>
          <p:nvPr/>
        </p:nvSpPr>
        <p:spPr bwMode="auto">
          <a:xfrm>
            <a:off x="7605827" y="5609644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266E47-7628-4E76-977A-820CAA82F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78" y="1700809"/>
            <a:ext cx="3030551" cy="8795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54B9F5-415A-462E-9821-BE41EAE92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53" y="932488"/>
            <a:ext cx="3642397" cy="6500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283DE0-14AD-4735-A3F3-EA9603A166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78" y="2636912"/>
            <a:ext cx="2791549" cy="65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9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8FBE88-B397-489C-881A-F2000D240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1405776"/>
            <a:ext cx="7839279" cy="396744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C54810-2A40-4AE8-B72D-BDFBF3EC9C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7F0ABB-21AB-4E89-8DDC-EA21BEAF5A3D}"/>
              </a:ext>
            </a:extLst>
          </p:cNvPr>
          <p:cNvSpPr txBox="1"/>
          <p:nvPr/>
        </p:nvSpPr>
        <p:spPr bwMode="auto">
          <a:xfrm>
            <a:off x="6750354" y="577555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871D0-7421-4DF7-9290-4DC1FC54773E}"/>
              </a:ext>
            </a:extLst>
          </p:cNvPr>
          <p:cNvSpPr txBox="1"/>
          <p:nvPr/>
        </p:nvSpPr>
        <p:spPr bwMode="auto">
          <a:xfrm>
            <a:off x="4972603" y="576841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17AB6-779F-4A08-A55F-33A4E4F186C2}"/>
              </a:ext>
            </a:extLst>
          </p:cNvPr>
          <p:cNvSpPr/>
          <p:nvPr/>
        </p:nvSpPr>
        <p:spPr bwMode="auto">
          <a:xfrm>
            <a:off x="4919392" y="5768419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55BC9-513D-4387-AFE8-91B2ECE6A73E}"/>
              </a:ext>
            </a:extLst>
          </p:cNvPr>
          <p:cNvSpPr txBox="1"/>
          <p:nvPr/>
        </p:nvSpPr>
        <p:spPr bwMode="auto">
          <a:xfrm>
            <a:off x="5538718" y="5768419"/>
            <a:ext cx="1111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 6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0F38A1-F02C-4F2D-A994-55FA4113200F}"/>
              </a:ext>
            </a:extLst>
          </p:cNvPr>
          <p:cNvSpPr/>
          <p:nvPr/>
        </p:nvSpPr>
        <p:spPr bwMode="auto">
          <a:xfrm>
            <a:off x="4722552" y="1322108"/>
            <a:ext cx="626267" cy="415411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A94C89-0EB7-4162-B9C3-FC5991019E08}"/>
              </a:ext>
            </a:extLst>
          </p:cNvPr>
          <p:cNvSpPr/>
          <p:nvPr/>
        </p:nvSpPr>
        <p:spPr bwMode="auto">
          <a:xfrm>
            <a:off x="4016023" y="1338844"/>
            <a:ext cx="626267" cy="413737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F2CD91-F5E5-455F-839B-C75A3A33E900}"/>
              </a:ext>
            </a:extLst>
          </p:cNvPr>
          <p:cNvSpPr/>
          <p:nvPr/>
        </p:nvSpPr>
        <p:spPr bwMode="auto">
          <a:xfrm>
            <a:off x="5429081" y="1322108"/>
            <a:ext cx="626267" cy="415411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DD95269-177B-49C1-AA83-161FF6925206}"/>
              </a:ext>
            </a:extLst>
          </p:cNvPr>
          <p:cNvSpPr/>
          <p:nvPr/>
        </p:nvSpPr>
        <p:spPr bwMode="auto">
          <a:xfrm>
            <a:off x="6135610" y="1322108"/>
            <a:ext cx="626267" cy="415411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F44ADB-234E-4A51-9111-C04F7A164C16}"/>
              </a:ext>
            </a:extLst>
          </p:cNvPr>
          <p:cNvSpPr/>
          <p:nvPr/>
        </p:nvSpPr>
        <p:spPr bwMode="auto">
          <a:xfrm>
            <a:off x="6842139" y="1322108"/>
            <a:ext cx="626267" cy="415411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143F01-28AF-414B-8F72-96708E31B583}"/>
              </a:ext>
            </a:extLst>
          </p:cNvPr>
          <p:cNvSpPr/>
          <p:nvPr/>
        </p:nvSpPr>
        <p:spPr bwMode="auto">
          <a:xfrm>
            <a:off x="7548668" y="1322108"/>
            <a:ext cx="626267" cy="415411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A2F7C4D-5800-473C-A5DC-310AE2F75BBD}"/>
              </a:ext>
            </a:extLst>
          </p:cNvPr>
          <p:cNvSpPr/>
          <p:nvPr/>
        </p:nvSpPr>
        <p:spPr bwMode="auto">
          <a:xfrm>
            <a:off x="8255198" y="1314848"/>
            <a:ext cx="626267" cy="416137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C4A149-562B-441E-8824-F19C3F382DD2}"/>
              </a:ext>
            </a:extLst>
          </p:cNvPr>
          <p:cNvSpPr/>
          <p:nvPr/>
        </p:nvSpPr>
        <p:spPr bwMode="auto">
          <a:xfrm>
            <a:off x="6782399" y="57661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5BEB5D0-B667-4B2C-A444-2C049C5B4D3D}"/>
              </a:ext>
            </a:extLst>
          </p:cNvPr>
          <p:cNvSpPr/>
          <p:nvPr/>
        </p:nvSpPr>
        <p:spPr bwMode="auto">
          <a:xfrm>
            <a:off x="8255197" y="1327696"/>
            <a:ext cx="626267" cy="20399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DE0EDD-53FE-4943-83C0-142EB648CBD8}"/>
              </a:ext>
            </a:extLst>
          </p:cNvPr>
          <p:cNvSpPr txBox="1"/>
          <p:nvPr/>
        </p:nvSpPr>
        <p:spPr bwMode="auto">
          <a:xfrm>
            <a:off x="4891528" y="5756106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079F7E-A6D8-4BEC-88BF-662ED0FE4942}"/>
              </a:ext>
            </a:extLst>
          </p:cNvPr>
          <p:cNvSpPr/>
          <p:nvPr/>
        </p:nvSpPr>
        <p:spPr bwMode="auto">
          <a:xfrm>
            <a:off x="4921674" y="5756107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baseline="-25000" dirty="0">
              <a:latin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A718B3-F566-48AC-927E-A0B08AC6635B}"/>
              </a:ext>
            </a:extLst>
          </p:cNvPr>
          <p:cNvSpPr txBox="1"/>
          <p:nvPr/>
        </p:nvSpPr>
        <p:spPr bwMode="auto">
          <a:xfrm>
            <a:off x="5538718" y="5756105"/>
            <a:ext cx="1111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 3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D951A4-6BDE-4C7C-980E-D0C597B031E5}"/>
              </a:ext>
            </a:extLst>
          </p:cNvPr>
          <p:cNvSpPr/>
          <p:nvPr/>
        </p:nvSpPr>
        <p:spPr bwMode="auto">
          <a:xfrm>
            <a:off x="6784681" y="5759184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C465AEB-49BF-4EFC-87CF-E7EA74A73AF2}"/>
              </a:ext>
            </a:extLst>
          </p:cNvPr>
          <p:cNvSpPr/>
          <p:nvPr/>
        </p:nvSpPr>
        <p:spPr bwMode="auto">
          <a:xfrm>
            <a:off x="3309494" y="1331638"/>
            <a:ext cx="626267" cy="414685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0641AD1-778A-4E8A-9A1B-F5C9C19F9BA1}"/>
              </a:ext>
            </a:extLst>
          </p:cNvPr>
          <p:cNvSpPr/>
          <p:nvPr/>
        </p:nvSpPr>
        <p:spPr bwMode="auto">
          <a:xfrm>
            <a:off x="7544303" y="1327696"/>
            <a:ext cx="626267" cy="20399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29604AC-275E-42B4-8895-C5DDEF2E2089}"/>
              </a:ext>
            </a:extLst>
          </p:cNvPr>
          <p:cNvSpPr/>
          <p:nvPr/>
        </p:nvSpPr>
        <p:spPr bwMode="auto">
          <a:xfrm>
            <a:off x="7553033" y="3454253"/>
            <a:ext cx="617537" cy="203995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323FE98-ACD2-4336-A0BF-BF50E2AFC2FC}"/>
              </a:ext>
            </a:extLst>
          </p:cNvPr>
          <p:cNvSpPr/>
          <p:nvPr/>
        </p:nvSpPr>
        <p:spPr bwMode="auto">
          <a:xfrm>
            <a:off x="6842139" y="1327696"/>
            <a:ext cx="626267" cy="20399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DA90EC1-BF88-49FC-877B-016A98EFACC5}"/>
              </a:ext>
            </a:extLst>
          </p:cNvPr>
          <p:cNvSpPr/>
          <p:nvPr/>
        </p:nvSpPr>
        <p:spPr bwMode="auto">
          <a:xfrm>
            <a:off x="6850869" y="3454253"/>
            <a:ext cx="617537" cy="203995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54485F9-D573-4531-B8B1-050033AB39DF}"/>
              </a:ext>
            </a:extLst>
          </p:cNvPr>
          <p:cNvSpPr/>
          <p:nvPr/>
        </p:nvSpPr>
        <p:spPr bwMode="auto">
          <a:xfrm>
            <a:off x="6126879" y="1327696"/>
            <a:ext cx="626267" cy="20399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B1B1309-4CAD-4763-BC3A-3930220B002E}"/>
              </a:ext>
            </a:extLst>
          </p:cNvPr>
          <p:cNvSpPr/>
          <p:nvPr/>
        </p:nvSpPr>
        <p:spPr bwMode="auto">
          <a:xfrm>
            <a:off x="6135609" y="3454253"/>
            <a:ext cx="617537" cy="203995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C4225D6-F2E2-4CDF-B557-7B56EE7CC3FB}"/>
              </a:ext>
            </a:extLst>
          </p:cNvPr>
          <p:cNvSpPr/>
          <p:nvPr/>
        </p:nvSpPr>
        <p:spPr bwMode="auto">
          <a:xfrm>
            <a:off x="5437810" y="1327696"/>
            <a:ext cx="626267" cy="20399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75E2F71-2EB8-44EB-B6F9-1C88018ED004}"/>
              </a:ext>
            </a:extLst>
          </p:cNvPr>
          <p:cNvSpPr/>
          <p:nvPr/>
        </p:nvSpPr>
        <p:spPr bwMode="auto">
          <a:xfrm>
            <a:off x="5446540" y="3454253"/>
            <a:ext cx="617537" cy="203995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42D2351-BE2D-4D95-B4FE-CD57F4B52F72}"/>
              </a:ext>
            </a:extLst>
          </p:cNvPr>
          <p:cNvSpPr/>
          <p:nvPr/>
        </p:nvSpPr>
        <p:spPr bwMode="auto">
          <a:xfrm>
            <a:off x="4721405" y="1327696"/>
            <a:ext cx="626267" cy="20399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D3A836B-DF2B-4447-9FF8-688879FFACAD}"/>
              </a:ext>
            </a:extLst>
          </p:cNvPr>
          <p:cNvSpPr/>
          <p:nvPr/>
        </p:nvSpPr>
        <p:spPr bwMode="auto">
          <a:xfrm>
            <a:off x="4730135" y="3454253"/>
            <a:ext cx="617537" cy="203995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1E4266B-F3BE-4713-8E73-EC16867A70EB}"/>
              </a:ext>
            </a:extLst>
          </p:cNvPr>
          <p:cNvSpPr/>
          <p:nvPr/>
        </p:nvSpPr>
        <p:spPr bwMode="auto">
          <a:xfrm>
            <a:off x="4006647" y="1327696"/>
            <a:ext cx="626267" cy="20399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C999EA78-C565-4D94-B82E-510FD27EF46E}"/>
              </a:ext>
            </a:extLst>
          </p:cNvPr>
          <p:cNvSpPr/>
          <p:nvPr/>
        </p:nvSpPr>
        <p:spPr bwMode="auto">
          <a:xfrm>
            <a:off x="4015377" y="3454253"/>
            <a:ext cx="617537" cy="203995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CA8C9E7-AA3D-421A-AC38-4161630DDFAA}"/>
              </a:ext>
            </a:extLst>
          </p:cNvPr>
          <p:cNvSpPr/>
          <p:nvPr/>
        </p:nvSpPr>
        <p:spPr bwMode="auto">
          <a:xfrm>
            <a:off x="3309494" y="1327696"/>
            <a:ext cx="626267" cy="20399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39D9BC3-6078-4C42-B6A8-120FED738E09}"/>
              </a:ext>
            </a:extLst>
          </p:cNvPr>
          <p:cNvSpPr/>
          <p:nvPr/>
        </p:nvSpPr>
        <p:spPr bwMode="auto">
          <a:xfrm>
            <a:off x="3318224" y="3454253"/>
            <a:ext cx="617537" cy="203995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F5EE665-18DC-441A-928D-1DBB556EB69C}"/>
              </a:ext>
            </a:extLst>
          </p:cNvPr>
          <p:cNvSpPr/>
          <p:nvPr/>
        </p:nvSpPr>
        <p:spPr bwMode="auto">
          <a:xfrm>
            <a:off x="8256204" y="3454253"/>
            <a:ext cx="617537" cy="203995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2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 animBg="1"/>
      <p:bldP spid="7" grpId="0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35" grpId="0" animBg="1"/>
      <p:bldP spid="40" grpId="0"/>
      <p:bldP spid="41" grpId="0" animBg="1"/>
      <p:bldP spid="42" grpId="0"/>
      <p:bldP spid="43" grpId="0" animBg="1"/>
      <p:bldP spid="44" grpId="0" animBg="1"/>
      <p:bldP spid="44" grpId="1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82165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knowledge of the relationships between the three and six times tables to solve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8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707298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3:6-3:8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35-37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87703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1DA4D5-A043-463C-A77D-A2577E1876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8E93D2-8731-46F3-97C7-581B372DD2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2675" y="3403639"/>
            <a:ext cx="1566267" cy="63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4EC57A-8E84-4218-ABF2-1C69B92B7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339187" y="2899461"/>
            <a:ext cx="487565" cy="1653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7B2643-96B5-4684-AFD5-80886AEEFF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1958" y="3403639"/>
            <a:ext cx="864096" cy="630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C9D9970-CBCD-4F29-9566-8798E8A7DAD2}"/>
              </a:ext>
            </a:extLst>
          </p:cNvPr>
          <p:cNvSpPr/>
          <p:nvPr/>
        </p:nvSpPr>
        <p:spPr bwMode="auto">
          <a:xfrm>
            <a:off x="6470328" y="4408537"/>
            <a:ext cx="783410" cy="783410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365760-F9F1-4F3B-B364-2C9A28E6E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94" y="2915298"/>
            <a:ext cx="487565" cy="165389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1F7FB39-9966-4C2F-94D1-6659FE6C82F9}"/>
              </a:ext>
            </a:extLst>
          </p:cNvPr>
          <p:cNvSpPr/>
          <p:nvPr/>
        </p:nvSpPr>
        <p:spPr bwMode="auto">
          <a:xfrm>
            <a:off x="6473531" y="2258411"/>
            <a:ext cx="783410" cy="783410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046EC6-876B-4E1E-B712-83C770DDEB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8557" y="2411364"/>
            <a:ext cx="487565" cy="4320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EBCFB7-CC2A-4D7F-B0ED-398F8A4078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8557" y="4579181"/>
            <a:ext cx="487565" cy="467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899175-FFE0-4AF3-9FA8-5D4ED0B773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6380" y="4560770"/>
            <a:ext cx="3429321" cy="5040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45CA4F-201E-4832-B80A-54301CA935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2301" y="2335116"/>
            <a:ext cx="3429321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F557E7-E4DD-4831-8DB8-18C010D5C5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CA72E5-9C13-4240-92BE-93318282D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7" y="1065342"/>
            <a:ext cx="7839279" cy="3728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3F50AF-FA96-47ED-847A-5B999FD0E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7" y="969743"/>
            <a:ext cx="7839279" cy="39196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1666A8-885D-4865-A570-0FE2FD7112A1}"/>
              </a:ext>
            </a:extLst>
          </p:cNvPr>
          <p:cNvSpPr txBox="1"/>
          <p:nvPr/>
        </p:nvSpPr>
        <p:spPr bwMode="auto">
          <a:xfrm>
            <a:off x="4958155" y="4954771"/>
            <a:ext cx="2275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groups of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8BD0E1-CF35-4886-A1C2-0937F744FA2B}"/>
              </a:ext>
            </a:extLst>
          </p:cNvPr>
          <p:cNvSpPr txBox="1"/>
          <p:nvPr/>
        </p:nvSpPr>
        <p:spPr bwMode="auto">
          <a:xfrm>
            <a:off x="4319559" y="5467083"/>
            <a:ext cx="4086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6 = 30	 five 6s are 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A98E59-4A05-4E8D-9394-D812319F41DD}"/>
              </a:ext>
            </a:extLst>
          </p:cNvPr>
          <p:cNvSpPr txBox="1"/>
          <p:nvPr/>
        </p:nvSpPr>
        <p:spPr bwMode="auto">
          <a:xfrm>
            <a:off x="4204296" y="6044191"/>
            <a:ext cx="4618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 × 5 = 30	 6, five times is 30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FEE157-FE23-4457-9D28-D3DF2AC25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7" y="840682"/>
            <a:ext cx="7839279" cy="4177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6F59D9-1588-440F-B036-ABA6F67F90B1}"/>
              </a:ext>
            </a:extLst>
          </p:cNvPr>
          <p:cNvSpPr txBox="1"/>
          <p:nvPr/>
        </p:nvSpPr>
        <p:spPr bwMode="auto">
          <a:xfrm>
            <a:off x="4159137" y="5496705"/>
            <a:ext cx="4407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3 = 15	 five 3s are 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8F22A-B27B-452A-8DD1-568CD534F8CE}"/>
              </a:ext>
            </a:extLst>
          </p:cNvPr>
          <p:cNvSpPr txBox="1"/>
          <p:nvPr/>
        </p:nvSpPr>
        <p:spPr bwMode="auto">
          <a:xfrm>
            <a:off x="4159137" y="5915130"/>
            <a:ext cx="46671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× 5 = 15	 3, five times is 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20D272-564B-40BA-AC73-B5FE0EF50982}"/>
              </a:ext>
            </a:extLst>
          </p:cNvPr>
          <p:cNvSpPr txBox="1"/>
          <p:nvPr/>
        </p:nvSpPr>
        <p:spPr bwMode="auto">
          <a:xfrm>
            <a:off x="4958154" y="4966529"/>
            <a:ext cx="2275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groups of 3</a:t>
            </a:r>
          </a:p>
        </p:txBody>
      </p:sp>
    </p:spTree>
    <p:extLst>
      <p:ext uri="{BB962C8B-B14F-4D97-AF65-F5344CB8AC3E}">
        <p14:creationId xmlns:p14="http://schemas.microsoft.com/office/powerpoint/2010/main" val="254264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6" grpId="0"/>
      <p:bldP spid="17" grpId="0"/>
      <p:bldP spid="1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F46528-6F3F-49C0-BF84-A73A10D709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BAED6-EF2B-4449-B5D1-08373C3C6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00" y="845965"/>
            <a:ext cx="6816764" cy="36328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7443D9-273A-40D3-9323-584677659942}"/>
              </a:ext>
            </a:extLst>
          </p:cNvPr>
          <p:cNvSpPr txBox="1"/>
          <p:nvPr/>
        </p:nvSpPr>
        <p:spPr bwMode="auto">
          <a:xfrm>
            <a:off x="2646947" y="4689407"/>
            <a:ext cx="2114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groups of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0232C-6E64-4302-B29D-BDAB635E51E2}"/>
              </a:ext>
            </a:extLst>
          </p:cNvPr>
          <p:cNvSpPr txBox="1"/>
          <p:nvPr/>
        </p:nvSpPr>
        <p:spPr bwMode="auto">
          <a:xfrm>
            <a:off x="1235245" y="5151072"/>
            <a:ext cx="43409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763588">
              <a:buClr>
                <a:srgbClr val="82CBDD"/>
              </a:buClr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6 = 30	         five 6s are 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17010F-7F78-4E63-A7B9-179DB99057E2}"/>
              </a:ext>
            </a:extLst>
          </p:cNvPr>
          <p:cNvSpPr txBox="1"/>
          <p:nvPr/>
        </p:nvSpPr>
        <p:spPr bwMode="auto">
          <a:xfrm>
            <a:off x="1235245" y="5550370"/>
            <a:ext cx="4600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809625">
              <a:buClr>
                <a:srgbClr val="82CBDD"/>
              </a:buClr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 × 5 = 30	    6, five times is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12751-BA5F-4918-BC4D-6C0E2BD8F883}"/>
              </a:ext>
            </a:extLst>
          </p:cNvPr>
          <p:cNvSpPr txBox="1"/>
          <p:nvPr/>
        </p:nvSpPr>
        <p:spPr bwMode="auto">
          <a:xfrm>
            <a:off x="6318406" y="5151072"/>
            <a:ext cx="409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tabLst>
                <a:tab pos="1617663" algn="l"/>
              </a:tabLst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3 = 15	    five 3s are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72DE5F-40F2-4F79-93CE-99E230E97442}"/>
              </a:ext>
            </a:extLst>
          </p:cNvPr>
          <p:cNvSpPr txBox="1"/>
          <p:nvPr/>
        </p:nvSpPr>
        <p:spPr bwMode="auto">
          <a:xfrm>
            <a:off x="6318404" y="5555137"/>
            <a:ext cx="4638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809625">
              <a:buClr>
                <a:srgbClr val="82CBDD"/>
              </a:buClr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× 5 = 15	   3, five times is 15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2E73B1-D458-4A58-86CD-C7A5C4CBB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4" y="975026"/>
            <a:ext cx="6816764" cy="34083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8DBCD0-5FE5-4EB3-87D1-195B54479BE3}"/>
              </a:ext>
            </a:extLst>
          </p:cNvPr>
          <p:cNvSpPr txBox="1"/>
          <p:nvPr/>
        </p:nvSpPr>
        <p:spPr bwMode="auto">
          <a:xfrm>
            <a:off x="6828574" y="4689407"/>
            <a:ext cx="2359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groups of 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D4EAE3-4548-48F3-ADA1-0AD5CE14035A}"/>
              </a:ext>
            </a:extLst>
          </p:cNvPr>
          <p:cNvCxnSpPr/>
          <p:nvPr/>
        </p:nvCxnSpPr>
        <p:spPr bwMode="auto">
          <a:xfrm>
            <a:off x="6013944" y="845966"/>
            <a:ext cx="0" cy="546335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81191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847E94-76B1-43F3-9B2D-579DDCD922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53814C-87BC-4069-AF10-FF4BC272455A}"/>
              </a:ext>
            </a:extLst>
          </p:cNvPr>
          <p:cNvSpPr/>
          <p:nvPr/>
        </p:nvSpPr>
        <p:spPr>
          <a:xfrm>
            <a:off x="2279576" y="900957"/>
            <a:ext cx="8142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What is Maria's score? Who wins with the highest score?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3516B-E590-4E67-BB53-633409D6F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2358440"/>
            <a:ext cx="3804918" cy="2762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60641-B00B-4C8C-8879-20F85C5B8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557" y="2348880"/>
            <a:ext cx="3795359" cy="27819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1FC187D-1803-45D8-B6B0-EC26E9477655}"/>
              </a:ext>
            </a:extLst>
          </p:cNvPr>
          <p:cNvSpPr/>
          <p:nvPr/>
        </p:nvSpPr>
        <p:spPr>
          <a:xfrm>
            <a:off x="2855640" y="5121307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score: 24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57968F-EB0A-4DC1-9FE6-6F82562AF161}"/>
              </a:ext>
            </a:extLst>
          </p:cNvPr>
          <p:cNvSpPr/>
          <p:nvPr/>
        </p:nvSpPr>
        <p:spPr>
          <a:xfrm>
            <a:off x="7680176" y="5121309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score: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7EB1BB-58CD-4928-B8D9-00D4547A4C54}"/>
              </a:ext>
            </a:extLst>
          </p:cNvPr>
          <p:cNvSpPr/>
          <p:nvPr/>
        </p:nvSpPr>
        <p:spPr>
          <a:xfrm>
            <a:off x="8707116" y="5121307"/>
            <a:ext cx="351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?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3D8F80-F225-4F63-92B9-4C91517A632C}"/>
              </a:ext>
            </a:extLst>
          </p:cNvPr>
          <p:cNvSpPr/>
          <p:nvPr/>
        </p:nvSpPr>
        <p:spPr>
          <a:xfrm>
            <a:off x="8636812" y="5121308"/>
            <a:ext cx="607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12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E20806-92FE-4A52-9EDF-86A1601DD8DE}"/>
              </a:ext>
            </a:extLst>
          </p:cNvPr>
          <p:cNvSpPr/>
          <p:nvPr/>
        </p:nvSpPr>
        <p:spPr>
          <a:xfrm>
            <a:off x="2639616" y="5582972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winning score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06CAD5-1936-4908-9FCC-CC3E345D0950}"/>
              </a:ext>
            </a:extLst>
          </p:cNvPr>
          <p:cNvSpPr/>
          <p:nvPr/>
        </p:nvSpPr>
        <p:spPr>
          <a:xfrm>
            <a:off x="3209927" y="165301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Peter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F5DC1B-A5E7-4A0A-BF6D-BFDDE422CF6C}"/>
              </a:ext>
            </a:extLst>
          </p:cNvPr>
          <p:cNvSpPr/>
          <p:nvPr/>
        </p:nvSpPr>
        <p:spPr>
          <a:xfrm>
            <a:off x="7824192" y="1602241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Maria</a:t>
            </a:r>
          </a:p>
        </p:txBody>
      </p:sp>
    </p:spTree>
    <p:extLst>
      <p:ext uri="{BB962C8B-B14F-4D97-AF65-F5344CB8AC3E}">
        <p14:creationId xmlns:p14="http://schemas.microsoft.com/office/powerpoint/2010/main" val="31597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26996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represent counting in nines as the nine times table</a:t>
                      </a:r>
                    </a:p>
                    <a:p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770661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38-43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5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7DEFDB-5193-4860-AA50-EAA752CAFB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18EF9D-E02A-40AB-AEDD-BABF8AEECE1D}"/>
              </a:ext>
            </a:extLst>
          </p:cNvPr>
          <p:cNvSpPr/>
          <p:nvPr/>
        </p:nvSpPr>
        <p:spPr>
          <a:xfrm>
            <a:off x="3308555" y="817856"/>
            <a:ext cx="5702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How many apples? Count in groups of 9.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E4207-4F14-4D04-A4C5-FD47A7585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22" y="2918383"/>
            <a:ext cx="556980" cy="565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57B419-B615-4996-99A3-06FB583E6A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496" y="4253126"/>
            <a:ext cx="6825078" cy="268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F93A08-8B9C-4221-8CBD-77CD926DA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92" y="3551554"/>
            <a:ext cx="1634775" cy="669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EE57CE-D0A0-4B90-A797-9C1672359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51" y="1556792"/>
            <a:ext cx="1152200" cy="1152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A24B08-CFBE-465F-90FB-C3E7D68549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78" y="1556792"/>
            <a:ext cx="1152200" cy="115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A3C314-2CBD-45CF-BEFB-3F9D89F1F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35" y="1556792"/>
            <a:ext cx="1152200" cy="115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14329D-7FEE-4E7A-9492-DB97B1DD7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212" y="1556792"/>
            <a:ext cx="1152200" cy="115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E1AE8F-E6F3-48BA-8D1D-E2D3FC4E0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88" y="2918383"/>
            <a:ext cx="556980" cy="565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D38F99-09EE-4A32-9D5F-589BF3822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05" y="2918383"/>
            <a:ext cx="556980" cy="565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734176-866C-4AC9-B837-9F0796ABA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83" y="2918383"/>
            <a:ext cx="556980" cy="5652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4146C6-C45C-4E51-B782-7357B3FE4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7" y="3551554"/>
            <a:ext cx="1634378" cy="6692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BFC3D-0D7B-4211-9101-88668795326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10" y="3551160"/>
            <a:ext cx="1634400" cy="66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F16715-3538-4E0F-A2E0-30CA31D23AC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35" y="3551160"/>
            <a:ext cx="1634400" cy="669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0BD761E-6DC7-4BDE-BB4C-08C8496CA483}"/>
              </a:ext>
            </a:extLst>
          </p:cNvPr>
          <p:cNvSpPr/>
          <p:nvPr/>
        </p:nvSpPr>
        <p:spPr>
          <a:xfrm>
            <a:off x="4706408" y="4983560"/>
            <a:ext cx="2906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There are 36 apples.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BA91FB-CC75-474E-B37C-D736042EBBC5}"/>
              </a:ext>
            </a:extLst>
          </p:cNvPr>
          <p:cNvSpPr/>
          <p:nvPr/>
        </p:nvSpPr>
        <p:spPr>
          <a:xfrm>
            <a:off x="5443756" y="5445225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= 36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F0DC31-AEBB-4612-9E18-BDE3EC34FDB9}"/>
              </a:ext>
            </a:extLst>
          </p:cNvPr>
          <p:cNvSpPr/>
          <p:nvPr/>
        </p:nvSpPr>
        <p:spPr>
          <a:xfrm>
            <a:off x="5443756" y="5882625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= 36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1E38F90-8EC9-4973-A19F-56BE221AC2A2}"/>
              </a:ext>
            </a:extLst>
          </p:cNvPr>
          <p:cNvSpPr/>
          <p:nvPr/>
        </p:nvSpPr>
        <p:spPr>
          <a:xfrm>
            <a:off x="2763993" y="439387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6642C-462D-48B7-B3ED-FF35CFAA17DF}"/>
              </a:ext>
            </a:extLst>
          </p:cNvPr>
          <p:cNvSpPr/>
          <p:nvPr/>
        </p:nvSpPr>
        <p:spPr>
          <a:xfrm>
            <a:off x="4397603" y="439387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E65585-1C43-4141-98C7-814E4CA5E863}"/>
              </a:ext>
            </a:extLst>
          </p:cNvPr>
          <p:cNvSpPr/>
          <p:nvPr/>
        </p:nvSpPr>
        <p:spPr>
          <a:xfrm>
            <a:off x="5948752" y="4393876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18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908DBC-7334-4452-8DBC-2999B9F092EE}"/>
              </a:ext>
            </a:extLst>
          </p:cNvPr>
          <p:cNvSpPr/>
          <p:nvPr/>
        </p:nvSpPr>
        <p:spPr>
          <a:xfrm>
            <a:off x="7598337" y="4393876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27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F7B52E-1F98-4EF6-9437-EB778740A379}"/>
              </a:ext>
            </a:extLst>
          </p:cNvPr>
          <p:cNvSpPr/>
          <p:nvPr/>
        </p:nvSpPr>
        <p:spPr>
          <a:xfrm>
            <a:off x="9264353" y="4393876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8367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2C3052-70D0-4045-A833-A2434261F9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3A82F-EF57-47DF-ABD0-C54BC0BD0DBA}"/>
              </a:ext>
            </a:extLst>
          </p:cNvPr>
          <p:cNvSpPr txBox="1"/>
          <p:nvPr/>
        </p:nvSpPr>
        <p:spPr bwMode="auto">
          <a:xfrm>
            <a:off x="1559496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7F8058-7940-4791-8C77-D961A4B3392A}"/>
              </a:ext>
            </a:extLst>
          </p:cNvPr>
          <p:cNvSpPr txBox="1"/>
          <p:nvPr/>
        </p:nvSpPr>
        <p:spPr bwMode="auto">
          <a:xfrm>
            <a:off x="2279576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893DD-9606-4121-A22C-5ECA590F6E9F}"/>
              </a:ext>
            </a:extLst>
          </p:cNvPr>
          <p:cNvSpPr txBox="1"/>
          <p:nvPr/>
        </p:nvSpPr>
        <p:spPr bwMode="auto">
          <a:xfrm>
            <a:off x="2941020" y="3212977"/>
            <a:ext cx="530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D32B7-BD7C-4CCC-90D4-52CB38AA9715}"/>
              </a:ext>
            </a:extLst>
          </p:cNvPr>
          <p:cNvSpPr txBox="1"/>
          <p:nvPr/>
        </p:nvSpPr>
        <p:spPr bwMode="auto">
          <a:xfrm>
            <a:off x="3620536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F2604-FFA7-4ED9-B9CE-CC89A0DD689E}"/>
              </a:ext>
            </a:extLst>
          </p:cNvPr>
          <p:cNvSpPr txBox="1"/>
          <p:nvPr/>
        </p:nvSpPr>
        <p:spPr bwMode="auto">
          <a:xfrm>
            <a:off x="432095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C348A-B7A6-4666-8903-FDA5CE355F07}"/>
              </a:ext>
            </a:extLst>
          </p:cNvPr>
          <p:cNvSpPr txBox="1"/>
          <p:nvPr/>
        </p:nvSpPr>
        <p:spPr bwMode="auto">
          <a:xfrm>
            <a:off x="504103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13E728-7894-4513-A2B1-5131410F8803}"/>
              </a:ext>
            </a:extLst>
          </p:cNvPr>
          <p:cNvSpPr txBox="1"/>
          <p:nvPr/>
        </p:nvSpPr>
        <p:spPr bwMode="auto">
          <a:xfrm>
            <a:off x="5751280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A257A9-B570-40C2-B1C8-2A20777654CD}"/>
              </a:ext>
            </a:extLst>
          </p:cNvPr>
          <p:cNvSpPr txBox="1"/>
          <p:nvPr/>
        </p:nvSpPr>
        <p:spPr bwMode="auto">
          <a:xfrm>
            <a:off x="6471360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FF1F44-1D5D-4220-981D-A87B4CF0E90A}"/>
              </a:ext>
            </a:extLst>
          </p:cNvPr>
          <p:cNvSpPr txBox="1"/>
          <p:nvPr/>
        </p:nvSpPr>
        <p:spPr bwMode="auto">
          <a:xfrm>
            <a:off x="7171776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66CA07-380E-41F2-BC17-861B7C8F5A5A}"/>
              </a:ext>
            </a:extLst>
          </p:cNvPr>
          <p:cNvSpPr txBox="1"/>
          <p:nvPr/>
        </p:nvSpPr>
        <p:spPr bwMode="auto">
          <a:xfrm>
            <a:off x="7886368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B32D74-2A97-4FF9-9D51-827A7B07111F}"/>
              </a:ext>
            </a:extLst>
          </p:cNvPr>
          <p:cNvSpPr txBox="1"/>
          <p:nvPr/>
        </p:nvSpPr>
        <p:spPr bwMode="auto">
          <a:xfrm>
            <a:off x="8601456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1B6D5D-2B6F-4B7F-856B-42634A34E337}"/>
              </a:ext>
            </a:extLst>
          </p:cNvPr>
          <p:cNvSpPr txBox="1"/>
          <p:nvPr/>
        </p:nvSpPr>
        <p:spPr bwMode="auto">
          <a:xfrm>
            <a:off x="9312366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AA4E78-A7DC-40E7-9070-03690ECA3113}"/>
              </a:ext>
            </a:extLst>
          </p:cNvPr>
          <p:cNvSpPr txBox="1"/>
          <p:nvPr/>
        </p:nvSpPr>
        <p:spPr bwMode="auto">
          <a:xfrm>
            <a:off x="9970702" y="3212977"/>
            <a:ext cx="7239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108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F6806C-6062-4C70-AA54-3A5164418B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516" y="3099240"/>
            <a:ext cx="8750732" cy="1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0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DC63F3-66DD-422E-92AB-AD818D2C13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4:3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413D332-1A89-4CAE-BB87-8F83318D5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53" y="2033930"/>
            <a:ext cx="7736495" cy="2475191"/>
          </a:xfrm>
          <a:prstGeom prst="rect">
            <a:avLst/>
          </a:prstGeom>
        </p:spPr>
      </p:pic>
      <p:sp>
        <p:nvSpPr>
          <p:cNvPr id="4" name="Star: 12 Points 3">
            <a:extLst>
              <a:ext uri="{FF2B5EF4-FFF2-40B4-BE49-F238E27FC236}">
                <a16:creationId xmlns:a16="http://schemas.microsoft.com/office/drawing/2014/main" id="{71EE6466-FF1F-4670-BB29-3B608B2A04ED}"/>
              </a:ext>
            </a:extLst>
          </p:cNvPr>
          <p:cNvSpPr>
            <a:spLocks noChangeAspect="1"/>
          </p:cNvSpPr>
          <p:nvPr/>
        </p:nvSpPr>
        <p:spPr bwMode="auto">
          <a:xfrm>
            <a:off x="4424354" y="3915194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" name="Star: 12 Points 4">
            <a:extLst>
              <a:ext uri="{FF2B5EF4-FFF2-40B4-BE49-F238E27FC236}">
                <a16:creationId xmlns:a16="http://schemas.microsoft.com/office/drawing/2014/main" id="{1CD93117-D209-4673-9C12-6715D8294AA6}"/>
              </a:ext>
            </a:extLst>
          </p:cNvPr>
          <p:cNvSpPr>
            <a:spLocks noChangeAspect="1"/>
          </p:cNvSpPr>
          <p:nvPr/>
        </p:nvSpPr>
        <p:spPr bwMode="auto">
          <a:xfrm>
            <a:off x="5129383" y="3248079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C1ADC436-5DD8-4F0D-A703-DE77A1CA3601}"/>
              </a:ext>
            </a:extLst>
          </p:cNvPr>
          <p:cNvSpPr>
            <a:spLocks noChangeAspect="1"/>
          </p:cNvSpPr>
          <p:nvPr/>
        </p:nvSpPr>
        <p:spPr bwMode="auto">
          <a:xfrm>
            <a:off x="5991313" y="3222809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Star: 12 Points 6">
            <a:extLst>
              <a:ext uri="{FF2B5EF4-FFF2-40B4-BE49-F238E27FC236}">
                <a16:creationId xmlns:a16="http://schemas.microsoft.com/office/drawing/2014/main" id="{AD03957B-0035-404B-97AE-9B484538AC4F}"/>
              </a:ext>
            </a:extLst>
          </p:cNvPr>
          <p:cNvSpPr>
            <a:spLocks noChangeAspect="1"/>
          </p:cNvSpPr>
          <p:nvPr/>
        </p:nvSpPr>
        <p:spPr bwMode="auto">
          <a:xfrm>
            <a:off x="8560381" y="3225535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Star: 12 Points 8">
            <a:extLst>
              <a:ext uri="{FF2B5EF4-FFF2-40B4-BE49-F238E27FC236}">
                <a16:creationId xmlns:a16="http://schemas.microsoft.com/office/drawing/2014/main" id="{3A7D2DB1-80CF-41C0-B07B-14B3B3261443}"/>
              </a:ext>
            </a:extLst>
          </p:cNvPr>
          <p:cNvSpPr>
            <a:spLocks noChangeAspect="1"/>
          </p:cNvSpPr>
          <p:nvPr/>
        </p:nvSpPr>
        <p:spPr bwMode="auto">
          <a:xfrm>
            <a:off x="2440281" y="2572662"/>
            <a:ext cx="754835" cy="754835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Star: 12 Points 9">
            <a:extLst>
              <a:ext uri="{FF2B5EF4-FFF2-40B4-BE49-F238E27FC236}">
                <a16:creationId xmlns:a16="http://schemas.microsoft.com/office/drawing/2014/main" id="{85984EFC-B6E6-4C02-B9EA-80E24052D332}"/>
              </a:ext>
            </a:extLst>
          </p:cNvPr>
          <p:cNvSpPr>
            <a:spLocks noChangeAspect="1"/>
          </p:cNvSpPr>
          <p:nvPr/>
        </p:nvSpPr>
        <p:spPr bwMode="auto">
          <a:xfrm>
            <a:off x="8704202" y="3923224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Star: 12 Points 10">
            <a:extLst>
              <a:ext uri="{FF2B5EF4-FFF2-40B4-BE49-F238E27FC236}">
                <a16:creationId xmlns:a16="http://schemas.microsoft.com/office/drawing/2014/main" id="{CB3D5B0A-2C50-44B5-9B53-06CB13B66022}"/>
              </a:ext>
            </a:extLst>
          </p:cNvPr>
          <p:cNvSpPr>
            <a:spLocks noChangeAspect="1"/>
          </p:cNvSpPr>
          <p:nvPr/>
        </p:nvSpPr>
        <p:spPr bwMode="auto">
          <a:xfrm>
            <a:off x="6124862" y="3899640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Star: 12 Points 11">
            <a:extLst>
              <a:ext uri="{FF2B5EF4-FFF2-40B4-BE49-F238E27FC236}">
                <a16:creationId xmlns:a16="http://schemas.microsoft.com/office/drawing/2014/main" id="{FF831852-4916-4D72-A58B-729C6B7BED71}"/>
              </a:ext>
            </a:extLst>
          </p:cNvPr>
          <p:cNvSpPr>
            <a:spLocks noChangeAspect="1"/>
          </p:cNvSpPr>
          <p:nvPr/>
        </p:nvSpPr>
        <p:spPr bwMode="auto">
          <a:xfrm>
            <a:off x="3563324" y="390746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3" name="Star: 12 Points 12">
            <a:extLst>
              <a:ext uri="{FF2B5EF4-FFF2-40B4-BE49-F238E27FC236}">
                <a16:creationId xmlns:a16="http://schemas.microsoft.com/office/drawing/2014/main" id="{46A5236B-C8E2-49D1-AA29-C8846825CE7D}"/>
              </a:ext>
            </a:extLst>
          </p:cNvPr>
          <p:cNvSpPr>
            <a:spLocks noChangeAspect="1"/>
          </p:cNvSpPr>
          <p:nvPr/>
        </p:nvSpPr>
        <p:spPr bwMode="auto">
          <a:xfrm>
            <a:off x="5291776" y="389871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Star: 12 Points 13">
            <a:extLst>
              <a:ext uri="{FF2B5EF4-FFF2-40B4-BE49-F238E27FC236}">
                <a16:creationId xmlns:a16="http://schemas.microsoft.com/office/drawing/2014/main" id="{442E77B0-64C3-4EC8-B6D9-DBB72ACC2224}"/>
              </a:ext>
            </a:extLst>
          </p:cNvPr>
          <p:cNvSpPr>
            <a:spLocks noChangeAspect="1"/>
          </p:cNvSpPr>
          <p:nvPr/>
        </p:nvSpPr>
        <p:spPr bwMode="auto">
          <a:xfrm>
            <a:off x="7837090" y="3902547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5" name="Star: 12 Points 14">
            <a:extLst>
              <a:ext uri="{FF2B5EF4-FFF2-40B4-BE49-F238E27FC236}">
                <a16:creationId xmlns:a16="http://schemas.microsoft.com/office/drawing/2014/main" id="{A298CA9E-7629-4C4D-83FC-686E5A382267}"/>
              </a:ext>
            </a:extLst>
          </p:cNvPr>
          <p:cNvSpPr>
            <a:spLocks noChangeAspect="1"/>
          </p:cNvSpPr>
          <p:nvPr/>
        </p:nvSpPr>
        <p:spPr bwMode="auto">
          <a:xfrm>
            <a:off x="9550030" y="3920870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6" name="Star: 12 Points 15">
            <a:extLst>
              <a:ext uri="{FF2B5EF4-FFF2-40B4-BE49-F238E27FC236}">
                <a16:creationId xmlns:a16="http://schemas.microsoft.com/office/drawing/2014/main" id="{B2F10786-0C0D-408B-A674-B37E0FF89869}"/>
              </a:ext>
            </a:extLst>
          </p:cNvPr>
          <p:cNvSpPr>
            <a:spLocks noChangeAspect="1"/>
          </p:cNvSpPr>
          <p:nvPr/>
        </p:nvSpPr>
        <p:spPr bwMode="auto">
          <a:xfrm>
            <a:off x="9550030" y="3920870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Star: 12 Points 16">
            <a:extLst>
              <a:ext uri="{FF2B5EF4-FFF2-40B4-BE49-F238E27FC236}">
                <a16:creationId xmlns:a16="http://schemas.microsoft.com/office/drawing/2014/main" id="{73CB0015-DAF7-4A9E-BA39-3AF5B94156FD}"/>
              </a:ext>
            </a:extLst>
          </p:cNvPr>
          <p:cNvSpPr>
            <a:spLocks noChangeAspect="1"/>
          </p:cNvSpPr>
          <p:nvPr/>
        </p:nvSpPr>
        <p:spPr bwMode="auto">
          <a:xfrm>
            <a:off x="6998057" y="3911423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8" name="Star: 12 Points 17">
            <a:extLst>
              <a:ext uri="{FF2B5EF4-FFF2-40B4-BE49-F238E27FC236}">
                <a16:creationId xmlns:a16="http://schemas.microsoft.com/office/drawing/2014/main" id="{B8B577A1-0179-4570-AD9F-A53D1D02EC5D}"/>
              </a:ext>
            </a:extLst>
          </p:cNvPr>
          <p:cNvSpPr>
            <a:spLocks noChangeAspect="1"/>
          </p:cNvSpPr>
          <p:nvPr/>
        </p:nvSpPr>
        <p:spPr bwMode="auto">
          <a:xfrm>
            <a:off x="4280730" y="3235919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9" name="Star: 12 Points 18">
            <a:extLst>
              <a:ext uri="{FF2B5EF4-FFF2-40B4-BE49-F238E27FC236}">
                <a16:creationId xmlns:a16="http://schemas.microsoft.com/office/drawing/2014/main" id="{7B4942B6-8A19-44C6-B3EA-0B38847E7E79}"/>
              </a:ext>
            </a:extLst>
          </p:cNvPr>
          <p:cNvSpPr>
            <a:spLocks noChangeAspect="1"/>
          </p:cNvSpPr>
          <p:nvPr/>
        </p:nvSpPr>
        <p:spPr bwMode="auto">
          <a:xfrm>
            <a:off x="3417290" y="3248080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0" name="Star: 12 Points 19">
            <a:extLst>
              <a:ext uri="{FF2B5EF4-FFF2-40B4-BE49-F238E27FC236}">
                <a16:creationId xmlns:a16="http://schemas.microsoft.com/office/drawing/2014/main" id="{1CE17C13-AA19-4FC9-B7C1-FA3EE539B4CE}"/>
              </a:ext>
            </a:extLst>
          </p:cNvPr>
          <p:cNvSpPr>
            <a:spLocks noChangeAspect="1"/>
          </p:cNvSpPr>
          <p:nvPr/>
        </p:nvSpPr>
        <p:spPr bwMode="auto">
          <a:xfrm>
            <a:off x="2586164" y="3257913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1" name="Star: 12 Points 20">
            <a:extLst>
              <a:ext uri="{FF2B5EF4-FFF2-40B4-BE49-F238E27FC236}">
                <a16:creationId xmlns:a16="http://schemas.microsoft.com/office/drawing/2014/main" id="{65B1737F-92F2-4F59-B3D2-8E7A17731838}"/>
              </a:ext>
            </a:extLst>
          </p:cNvPr>
          <p:cNvSpPr>
            <a:spLocks noChangeAspect="1"/>
          </p:cNvSpPr>
          <p:nvPr/>
        </p:nvSpPr>
        <p:spPr bwMode="auto">
          <a:xfrm>
            <a:off x="2709512" y="390746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Star: 12 Points 21">
            <a:extLst>
              <a:ext uri="{FF2B5EF4-FFF2-40B4-BE49-F238E27FC236}">
                <a16:creationId xmlns:a16="http://schemas.microsoft.com/office/drawing/2014/main" id="{E744D176-9BDC-43E5-B2BD-ADF96C5BA61E}"/>
              </a:ext>
            </a:extLst>
          </p:cNvPr>
          <p:cNvSpPr>
            <a:spLocks noChangeAspect="1"/>
          </p:cNvSpPr>
          <p:nvPr/>
        </p:nvSpPr>
        <p:spPr bwMode="auto">
          <a:xfrm>
            <a:off x="7690270" y="3232889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Star: 12 Points 22">
            <a:extLst>
              <a:ext uri="{FF2B5EF4-FFF2-40B4-BE49-F238E27FC236}">
                <a16:creationId xmlns:a16="http://schemas.microsoft.com/office/drawing/2014/main" id="{193F8384-A784-4791-B6E5-A75EEDED5047}"/>
              </a:ext>
            </a:extLst>
          </p:cNvPr>
          <p:cNvSpPr>
            <a:spLocks noChangeAspect="1"/>
          </p:cNvSpPr>
          <p:nvPr/>
        </p:nvSpPr>
        <p:spPr bwMode="auto">
          <a:xfrm>
            <a:off x="6839966" y="3233085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4" name="Star: 12 Points 23">
            <a:extLst>
              <a:ext uri="{FF2B5EF4-FFF2-40B4-BE49-F238E27FC236}">
                <a16:creationId xmlns:a16="http://schemas.microsoft.com/office/drawing/2014/main" id="{7585FE67-47BB-4C35-801E-08610C46E238}"/>
              </a:ext>
            </a:extLst>
          </p:cNvPr>
          <p:cNvSpPr>
            <a:spLocks noChangeAspect="1"/>
          </p:cNvSpPr>
          <p:nvPr/>
        </p:nvSpPr>
        <p:spPr bwMode="auto">
          <a:xfrm>
            <a:off x="9400806" y="3234474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7" name="Star: 12 Points 26">
            <a:extLst>
              <a:ext uri="{FF2B5EF4-FFF2-40B4-BE49-F238E27FC236}">
                <a16:creationId xmlns:a16="http://schemas.microsoft.com/office/drawing/2014/main" id="{5BB7CAAC-18E8-4DD4-BE43-C2776C381912}"/>
              </a:ext>
            </a:extLst>
          </p:cNvPr>
          <p:cNvSpPr>
            <a:spLocks noChangeAspect="1"/>
          </p:cNvSpPr>
          <p:nvPr/>
        </p:nvSpPr>
        <p:spPr bwMode="auto">
          <a:xfrm>
            <a:off x="8704202" y="3923224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8" name="Star: 12 Points 27">
            <a:extLst>
              <a:ext uri="{FF2B5EF4-FFF2-40B4-BE49-F238E27FC236}">
                <a16:creationId xmlns:a16="http://schemas.microsoft.com/office/drawing/2014/main" id="{25FE5945-5A84-4891-AD8F-633FA5D99D60}"/>
              </a:ext>
            </a:extLst>
          </p:cNvPr>
          <p:cNvSpPr>
            <a:spLocks noChangeAspect="1"/>
          </p:cNvSpPr>
          <p:nvPr/>
        </p:nvSpPr>
        <p:spPr bwMode="auto">
          <a:xfrm>
            <a:off x="9400806" y="3234474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7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8" grpId="0" animBg="1"/>
      <p:bldP spid="28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C5BE287-0166-42BA-8D1F-0C0D9E605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035" y="4181606"/>
            <a:ext cx="2064981" cy="9785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13F60C7-3826-480F-8E16-C17B8A852C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4905" y="4209227"/>
            <a:ext cx="2064981" cy="97857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3860F9-411C-43BE-B510-DC5594B6C5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E7E03-4DDD-4F69-9BF9-15630CF849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609" y="2946241"/>
            <a:ext cx="1346727" cy="134447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1C079B-8628-492C-9393-5CD95A14B5FF}"/>
              </a:ext>
            </a:extLst>
          </p:cNvPr>
          <p:cNvGraphicFramePr>
            <a:graphicFrameLocks noGrp="1"/>
          </p:cNvGraphicFramePr>
          <p:nvPr/>
        </p:nvGraphicFramePr>
        <p:xfrm>
          <a:off x="1723177" y="1268760"/>
          <a:ext cx="8715375" cy="1256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1964">
                  <a:extLst>
                    <a:ext uri="{9D8B030D-6E8A-4147-A177-3AD203B41FA5}">
                      <a16:colId xmlns:a16="http://schemas.microsoft.com/office/drawing/2014/main" val="2547668977"/>
                    </a:ext>
                  </a:extLst>
                </a:gridCol>
                <a:gridCol w="864773">
                  <a:extLst>
                    <a:ext uri="{9D8B030D-6E8A-4147-A177-3AD203B41FA5}">
                      <a16:colId xmlns:a16="http://schemas.microsoft.com/office/drawing/2014/main" val="2727201233"/>
                    </a:ext>
                  </a:extLst>
                </a:gridCol>
                <a:gridCol w="864773">
                  <a:extLst>
                    <a:ext uri="{9D8B030D-6E8A-4147-A177-3AD203B41FA5}">
                      <a16:colId xmlns:a16="http://schemas.microsoft.com/office/drawing/2014/main" val="2879728655"/>
                    </a:ext>
                  </a:extLst>
                </a:gridCol>
                <a:gridCol w="864773">
                  <a:extLst>
                    <a:ext uri="{9D8B030D-6E8A-4147-A177-3AD203B41FA5}">
                      <a16:colId xmlns:a16="http://schemas.microsoft.com/office/drawing/2014/main" val="2918541058"/>
                    </a:ext>
                  </a:extLst>
                </a:gridCol>
                <a:gridCol w="864773">
                  <a:extLst>
                    <a:ext uri="{9D8B030D-6E8A-4147-A177-3AD203B41FA5}">
                      <a16:colId xmlns:a16="http://schemas.microsoft.com/office/drawing/2014/main" val="1998863701"/>
                    </a:ext>
                  </a:extLst>
                </a:gridCol>
                <a:gridCol w="864773">
                  <a:extLst>
                    <a:ext uri="{9D8B030D-6E8A-4147-A177-3AD203B41FA5}">
                      <a16:colId xmlns:a16="http://schemas.microsoft.com/office/drawing/2014/main" val="2033858592"/>
                    </a:ext>
                  </a:extLst>
                </a:gridCol>
                <a:gridCol w="864773">
                  <a:extLst>
                    <a:ext uri="{9D8B030D-6E8A-4147-A177-3AD203B41FA5}">
                      <a16:colId xmlns:a16="http://schemas.microsoft.com/office/drawing/2014/main" val="4009768708"/>
                    </a:ext>
                  </a:extLst>
                </a:gridCol>
                <a:gridCol w="864773">
                  <a:extLst>
                    <a:ext uri="{9D8B030D-6E8A-4147-A177-3AD203B41FA5}">
                      <a16:colId xmlns:a16="http://schemas.microsoft.com/office/drawing/2014/main" val="417454730"/>
                    </a:ext>
                  </a:extLst>
                </a:gridCol>
              </a:tblGrid>
              <a:tr h="5182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boxes of 9 apples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916583"/>
                  </a:ext>
                </a:extLst>
              </a:tr>
              <a:tr h="455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Total number of apples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4788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96EAC6-1E68-49A6-A12C-38E59F8325CF}"/>
              </a:ext>
            </a:extLst>
          </p:cNvPr>
          <p:cNvSpPr txBox="1"/>
          <p:nvPr/>
        </p:nvSpPr>
        <p:spPr bwMode="auto">
          <a:xfrm>
            <a:off x="5542380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6DB27F-AA74-4CFB-B5BE-73E7B0EB9DE7}"/>
              </a:ext>
            </a:extLst>
          </p:cNvPr>
          <p:cNvSpPr txBox="1"/>
          <p:nvPr/>
        </p:nvSpPr>
        <p:spPr bwMode="auto">
          <a:xfrm>
            <a:off x="6408015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7207A1-676B-45CE-867D-645BDED96741}"/>
              </a:ext>
            </a:extLst>
          </p:cNvPr>
          <p:cNvSpPr txBox="1"/>
          <p:nvPr/>
        </p:nvSpPr>
        <p:spPr bwMode="auto">
          <a:xfrm>
            <a:off x="7253017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971E6-832E-4896-A07E-C3B34250456B}"/>
              </a:ext>
            </a:extLst>
          </p:cNvPr>
          <p:cNvSpPr txBox="1"/>
          <p:nvPr/>
        </p:nvSpPr>
        <p:spPr bwMode="auto">
          <a:xfrm>
            <a:off x="8136739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FD858-1C4C-48C4-B942-2378D8F2FD14}"/>
              </a:ext>
            </a:extLst>
          </p:cNvPr>
          <p:cNvSpPr txBox="1"/>
          <p:nvPr/>
        </p:nvSpPr>
        <p:spPr bwMode="auto">
          <a:xfrm>
            <a:off x="8990317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8A21B-81FD-472A-815C-4D1446968A8C}"/>
              </a:ext>
            </a:extLst>
          </p:cNvPr>
          <p:cNvSpPr txBox="1"/>
          <p:nvPr/>
        </p:nvSpPr>
        <p:spPr bwMode="auto">
          <a:xfrm>
            <a:off x="5542380" y="2017594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B6F0D4-94BC-45D4-B988-9343DA696168}"/>
              </a:ext>
            </a:extLst>
          </p:cNvPr>
          <p:cNvSpPr txBox="1"/>
          <p:nvPr/>
        </p:nvSpPr>
        <p:spPr bwMode="auto">
          <a:xfrm>
            <a:off x="6339086" y="2017594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1D73E8-3FCB-4954-8355-5398BC5FD04E}"/>
              </a:ext>
            </a:extLst>
          </p:cNvPr>
          <p:cNvSpPr txBox="1"/>
          <p:nvPr/>
        </p:nvSpPr>
        <p:spPr bwMode="auto">
          <a:xfrm>
            <a:off x="7184088" y="2017594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FB6CC-5CB9-4B55-9B0F-D1123DE46C15}"/>
              </a:ext>
            </a:extLst>
          </p:cNvPr>
          <p:cNvSpPr txBox="1"/>
          <p:nvPr/>
        </p:nvSpPr>
        <p:spPr bwMode="auto">
          <a:xfrm>
            <a:off x="8067810" y="2017594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A01148-E44E-4CDD-8EC9-706807149AF3}"/>
              </a:ext>
            </a:extLst>
          </p:cNvPr>
          <p:cNvSpPr txBox="1"/>
          <p:nvPr/>
        </p:nvSpPr>
        <p:spPr bwMode="auto">
          <a:xfrm>
            <a:off x="8921388" y="2017594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2747A4-BABA-427E-B8FE-441EE0BE264D}"/>
              </a:ext>
            </a:extLst>
          </p:cNvPr>
          <p:cNvSpPr txBox="1"/>
          <p:nvPr/>
        </p:nvSpPr>
        <p:spPr bwMode="auto">
          <a:xfrm>
            <a:off x="4693356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0A6F31-E097-41DF-A0C0-545010A82AE4}"/>
              </a:ext>
            </a:extLst>
          </p:cNvPr>
          <p:cNvSpPr txBox="1"/>
          <p:nvPr/>
        </p:nvSpPr>
        <p:spPr bwMode="auto">
          <a:xfrm>
            <a:off x="4691078" y="2017594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27FDDF-4861-4C2A-B9D8-F905E091F51B}"/>
              </a:ext>
            </a:extLst>
          </p:cNvPr>
          <p:cNvSpPr txBox="1"/>
          <p:nvPr/>
        </p:nvSpPr>
        <p:spPr bwMode="auto">
          <a:xfrm>
            <a:off x="5944647" y="511017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B76A75-D5A2-449A-AE6A-33DC4B5304C7}"/>
              </a:ext>
            </a:extLst>
          </p:cNvPr>
          <p:cNvSpPr txBox="1"/>
          <p:nvPr/>
        </p:nvSpPr>
        <p:spPr bwMode="auto">
          <a:xfrm>
            <a:off x="4555646" y="5615770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 × 9 = 0     9 × 0 =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C7D093-A3DC-4F8E-A65F-3FC61A0353A5}"/>
              </a:ext>
            </a:extLst>
          </p:cNvPr>
          <p:cNvSpPr txBox="1"/>
          <p:nvPr/>
        </p:nvSpPr>
        <p:spPr bwMode="auto">
          <a:xfrm>
            <a:off x="4555646" y="5615770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 × 9 = 9     9 × 1 =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DA2B70-012A-4A1D-835D-28B164AA1ECD}"/>
              </a:ext>
            </a:extLst>
          </p:cNvPr>
          <p:cNvSpPr txBox="1"/>
          <p:nvPr/>
        </p:nvSpPr>
        <p:spPr bwMode="auto">
          <a:xfrm>
            <a:off x="4388934" y="5615770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 × 9 = 18     9 × 2 = 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CBD867-50F2-4CB8-9D28-3B74F25EE32E}"/>
              </a:ext>
            </a:extLst>
          </p:cNvPr>
          <p:cNvSpPr txBox="1"/>
          <p:nvPr/>
        </p:nvSpPr>
        <p:spPr bwMode="auto">
          <a:xfrm>
            <a:off x="4388934" y="5615770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× 9 = 27     9 × 3 = 27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A847CF-A17A-495A-809E-4249F121BEB8}"/>
              </a:ext>
            </a:extLst>
          </p:cNvPr>
          <p:cNvSpPr txBox="1"/>
          <p:nvPr/>
        </p:nvSpPr>
        <p:spPr bwMode="auto">
          <a:xfrm>
            <a:off x="4388934" y="5615770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 × 9 = 54     9 × 6 = 54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D3D60B-69A2-4673-B112-6C48994C2747}"/>
              </a:ext>
            </a:extLst>
          </p:cNvPr>
          <p:cNvSpPr txBox="1"/>
          <p:nvPr/>
        </p:nvSpPr>
        <p:spPr bwMode="auto">
          <a:xfrm>
            <a:off x="9863993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072450-AFBE-4BA1-8354-1485F5260B4B}"/>
              </a:ext>
            </a:extLst>
          </p:cNvPr>
          <p:cNvSpPr txBox="1"/>
          <p:nvPr/>
        </p:nvSpPr>
        <p:spPr bwMode="auto">
          <a:xfrm>
            <a:off x="9795064" y="2017594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4E518A-3CB2-4878-917B-A6DDE39B1BAB}"/>
              </a:ext>
            </a:extLst>
          </p:cNvPr>
          <p:cNvSpPr txBox="1"/>
          <p:nvPr/>
        </p:nvSpPr>
        <p:spPr bwMode="auto">
          <a:xfrm>
            <a:off x="4388934" y="5615770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 × 9 = 36     9 × 4 = 36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C88A114-4CC0-4A61-9A20-83B557F380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9157" y="2946241"/>
            <a:ext cx="1346727" cy="13444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8E7FD6-B124-4170-9CB9-76DF49DB4B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162" y="2946241"/>
            <a:ext cx="1346727" cy="13444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50CE49-471A-4183-AE2E-FBECFC196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4032" y="2946241"/>
            <a:ext cx="1346727" cy="13444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BE12D6-40F4-4C64-A4D9-59A5AF7EAB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5917" y="2946241"/>
            <a:ext cx="1346727" cy="13444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E0547E9-47A2-49E3-AF7A-6053EAA585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3347" y="2946242"/>
            <a:ext cx="1346727" cy="133949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49F4A86-3087-46C5-85A6-CC03FC0EFD06}"/>
              </a:ext>
            </a:extLst>
          </p:cNvPr>
          <p:cNvSpPr txBox="1"/>
          <p:nvPr/>
        </p:nvSpPr>
        <p:spPr bwMode="auto">
          <a:xfrm>
            <a:off x="4388934" y="5615770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9 = 45     9 × 5 = 45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255E5F3-6098-4F1D-8923-B1EE9B1B24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482" y="4209227"/>
            <a:ext cx="2064981" cy="9785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25FE383-A097-48C9-B070-F80CA1AD1F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0030" y="4197919"/>
            <a:ext cx="2064981" cy="9785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B15540C-EC0C-4D8C-BA63-F3DC3757C9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6790" y="4181606"/>
            <a:ext cx="2064981" cy="9785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E47FCBE-7856-4A0C-BC99-4801A6D707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4220" y="4181606"/>
            <a:ext cx="2064981" cy="97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  <p:bldP spid="24" grpId="0"/>
      <p:bldP spid="25" grpId="0"/>
      <p:bldP spid="25" grpId="1"/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tabLst>
                <a:tab pos="2243138" algn="l"/>
              </a:tabLst>
            </a:pPr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1DDF5D-E1BB-4DB1-964B-069E622FB10A}"/>
              </a:ext>
            </a:extLst>
          </p:cNvPr>
          <p:cNvSpPr/>
          <p:nvPr/>
        </p:nvSpPr>
        <p:spPr>
          <a:xfrm>
            <a:off x="3289320" y="817856"/>
            <a:ext cx="5740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How many wheels? Count in groups of 3.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60382-9991-4102-878D-15C047B7D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22" y="2918383"/>
            <a:ext cx="556980" cy="565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4032F3-8343-483E-9CCC-C32BCA9B1C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496" y="4253126"/>
            <a:ext cx="6825078" cy="268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6282A8-A5A6-4137-93DF-88013A628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92" y="3551554"/>
            <a:ext cx="1634775" cy="669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10C66-1A2A-4BA0-85AF-1CD4CAFEE6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56" y="1556792"/>
            <a:ext cx="1279390" cy="1152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E6C931-8295-4A57-B68D-D68B4D189C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83" y="1556792"/>
            <a:ext cx="1279390" cy="115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D9F7C7-B5CC-46BB-B663-FC0B46969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40" y="1556792"/>
            <a:ext cx="1279390" cy="115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B6E8A0-5F2F-4958-B828-E188FBFAC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617" y="1556792"/>
            <a:ext cx="1279390" cy="1152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3A6E6A-75C5-4A09-A53F-3CDF1785A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88" y="2918383"/>
            <a:ext cx="556980" cy="5652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6F7491-5132-4941-9F60-C79FB4A72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05" y="2918383"/>
            <a:ext cx="556980" cy="5652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940253-A029-47DB-A3DB-802937693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83" y="2918383"/>
            <a:ext cx="556980" cy="5652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66473F-00A7-4D2A-913D-2C02C6F2B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57" y="3551554"/>
            <a:ext cx="1634378" cy="6692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47D63A-B402-42C6-9525-680E515CDFA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10" y="3551160"/>
            <a:ext cx="1634400" cy="66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18897D-D931-43FF-8791-28A19EB8D0F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35" y="3551160"/>
            <a:ext cx="1634400" cy="66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D659F0-C9DC-4454-8979-B2745DB88C33}"/>
              </a:ext>
            </a:extLst>
          </p:cNvPr>
          <p:cNvSpPr/>
          <p:nvPr/>
        </p:nvSpPr>
        <p:spPr>
          <a:xfrm>
            <a:off x="4687170" y="4983560"/>
            <a:ext cx="2944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There are 12 wheels.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F9D8C6-6AE2-435D-B350-1E02DEB88ECB}"/>
              </a:ext>
            </a:extLst>
          </p:cNvPr>
          <p:cNvSpPr/>
          <p:nvPr/>
        </p:nvSpPr>
        <p:spPr>
          <a:xfrm>
            <a:off x="5361665" y="5445225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= 12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929DD9-EA6B-4DF6-ABBF-772D65626B7C}"/>
              </a:ext>
            </a:extLst>
          </p:cNvPr>
          <p:cNvSpPr/>
          <p:nvPr/>
        </p:nvSpPr>
        <p:spPr>
          <a:xfrm>
            <a:off x="5361665" y="5882625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= 12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408F89-17C0-4AFC-ABE7-C5E9CA8B738F}"/>
              </a:ext>
            </a:extLst>
          </p:cNvPr>
          <p:cNvSpPr/>
          <p:nvPr/>
        </p:nvSpPr>
        <p:spPr>
          <a:xfrm>
            <a:off x="2763993" y="439387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D6EC19-E0F6-46D1-AF02-EA5C77B6A02E}"/>
              </a:ext>
            </a:extLst>
          </p:cNvPr>
          <p:cNvSpPr/>
          <p:nvPr/>
        </p:nvSpPr>
        <p:spPr>
          <a:xfrm>
            <a:off x="4397603" y="439387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C42697-EE14-4C58-B4A1-5D851275226C}"/>
              </a:ext>
            </a:extLst>
          </p:cNvPr>
          <p:cNvSpPr/>
          <p:nvPr/>
        </p:nvSpPr>
        <p:spPr>
          <a:xfrm>
            <a:off x="6037239" y="439387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08EED0-A7E1-4CB2-93DD-982DE5BE6914}"/>
              </a:ext>
            </a:extLst>
          </p:cNvPr>
          <p:cNvSpPr/>
          <p:nvPr/>
        </p:nvSpPr>
        <p:spPr>
          <a:xfrm>
            <a:off x="7683526" y="439387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729DCA-EB1F-4A90-BDCD-EAF25B5611BC}"/>
              </a:ext>
            </a:extLst>
          </p:cNvPr>
          <p:cNvSpPr/>
          <p:nvPr/>
        </p:nvSpPr>
        <p:spPr>
          <a:xfrm>
            <a:off x="9264353" y="4393876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  <p:bldP spid="26" grpId="0"/>
      <p:bldP spid="27" grpId="0"/>
      <p:bldP spid="2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620EDB-EF00-42A1-BB92-B87F78205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F5B423-B01F-4EC0-B6D6-F9B9371A0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64" y="848905"/>
            <a:ext cx="4273666" cy="5675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ADA5A7-0F46-409D-A7E9-2329406BF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435681"/>
            <a:ext cx="3977436" cy="50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090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DBF4BB-32C4-4012-920C-0CC8187A3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29E54-1C52-40F7-800B-DD889E210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2449089"/>
            <a:ext cx="7839279" cy="19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13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D407DA-2AC2-4EDA-B2D2-C47DE9EC8DD6}"/>
              </a:ext>
            </a:extLst>
          </p:cNvPr>
          <p:cNvSpPr txBox="1"/>
          <p:nvPr/>
        </p:nvSpPr>
        <p:spPr bwMode="auto">
          <a:xfrm>
            <a:off x="7522124" y="4467271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EECEA-508C-4781-8669-50051D01BBD1}"/>
              </a:ext>
            </a:extLst>
          </p:cNvPr>
          <p:cNvSpPr txBox="1"/>
          <p:nvPr/>
        </p:nvSpPr>
        <p:spPr bwMode="auto">
          <a:xfrm>
            <a:off x="4359556" y="446838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F49C2E-4B85-4070-8445-EAEC340C12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58478-7485-41F2-A70B-B770911393C4}"/>
              </a:ext>
            </a:extLst>
          </p:cNvPr>
          <p:cNvSpPr txBox="1"/>
          <p:nvPr/>
        </p:nvSpPr>
        <p:spPr bwMode="auto">
          <a:xfrm>
            <a:off x="2847968" y="4468390"/>
            <a:ext cx="1447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 ×  9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66DFB-F3E6-4A6C-B832-CD735A110C1F}"/>
              </a:ext>
            </a:extLst>
          </p:cNvPr>
          <p:cNvSpPr/>
          <p:nvPr/>
        </p:nvSpPr>
        <p:spPr bwMode="auto">
          <a:xfrm>
            <a:off x="4387770" y="44683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7DC7A-D0E1-4883-A140-007E05100D87}"/>
              </a:ext>
            </a:extLst>
          </p:cNvPr>
          <p:cNvSpPr txBox="1"/>
          <p:nvPr/>
        </p:nvSpPr>
        <p:spPr bwMode="auto">
          <a:xfrm>
            <a:off x="6016320" y="4467272"/>
            <a:ext cx="1447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  ×  5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BF229B-3B8C-4161-BEAF-88D610107323}"/>
              </a:ext>
            </a:extLst>
          </p:cNvPr>
          <p:cNvSpPr/>
          <p:nvPr/>
        </p:nvSpPr>
        <p:spPr bwMode="auto">
          <a:xfrm>
            <a:off x="7550338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34A5A1-BEA3-41BE-803F-060C474D8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44" y="2805739"/>
            <a:ext cx="7559310" cy="10324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E4E88B-E90F-4295-BCEC-E29D29971920}"/>
              </a:ext>
            </a:extLst>
          </p:cNvPr>
          <p:cNvSpPr/>
          <p:nvPr/>
        </p:nvSpPr>
        <p:spPr>
          <a:xfrm>
            <a:off x="4925178" y="817856"/>
            <a:ext cx="266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How many petals?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AD4DAE7-8D32-4C69-BF8A-151FE845C13F}"/>
              </a:ext>
            </a:extLst>
          </p:cNvPr>
          <p:cNvSpPr txBox="1"/>
          <p:nvPr/>
        </p:nvSpPr>
        <p:spPr bwMode="auto">
          <a:xfrm>
            <a:off x="7918895" y="44672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3F519-719E-4E5C-BEDE-142514552EE0}"/>
              </a:ext>
            </a:extLst>
          </p:cNvPr>
          <p:cNvSpPr txBox="1"/>
          <p:nvPr/>
        </p:nvSpPr>
        <p:spPr bwMode="auto">
          <a:xfrm>
            <a:off x="4805752" y="446727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731393-46F8-4685-AA10-D790720EC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3EED48-596E-4627-9D11-E0AA3D1C331B}"/>
              </a:ext>
            </a:extLst>
          </p:cNvPr>
          <p:cNvSpPr/>
          <p:nvPr/>
        </p:nvSpPr>
        <p:spPr bwMode="auto">
          <a:xfrm>
            <a:off x="4833965" y="4467274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B0FD8-080A-4C1B-AF01-AD6BF24B7FA1}"/>
              </a:ext>
            </a:extLst>
          </p:cNvPr>
          <p:cNvSpPr txBox="1"/>
          <p:nvPr/>
        </p:nvSpPr>
        <p:spPr bwMode="auto">
          <a:xfrm>
            <a:off x="3040483" y="446727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84C976-6B96-4225-85A9-B41D4BE15E66}"/>
              </a:ext>
            </a:extLst>
          </p:cNvPr>
          <p:cNvSpPr/>
          <p:nvPr/>
        </p:nvSpPr>
        <p:spPr bwMode="auto">
          <a:xfrm>
            <a:off x="2987272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BC932-AF63-434B-8767-F323FC393A16}"/>
              </a:ext>
            </a:extLst>
          </p:cNvPr>
          <p:cNvSpPr txBox="1"/>
          <p:nvPr/>
        </p:nvSpPr>
        <p:spPr bwMode="auto">
          <a:xfrm>
            <a:off x="3606598" y="4467272"/>
            <a:ext cx="1111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 9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A3DC2-6B59-4F3A-9037-69E03487B8C4}"/>
              </a:ext>
            </a:extLst>
          </p:cNvPr>
          <p:cNvSpPr/>
          <p:nvPr/>
        </p:nvSpPr>
        <p:spPr bwMode="auto">
          <a:xfrm>
            <a:off x="7947108" y="4467273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5E862-E188-42DF-A90B-C847CC313B48}"/>
              </a:ext>
            </a:extLst>
          </p:cNvPr>
          <p:cNvSpPr txBox="1"/>
          <p:nvPr/>
        </p:nvSpPr>
        <p:spPr bwMode="auto">
          <a:xfrm>
            <a:off x="6940349" y="446727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44733-6081-484D-A62F-5B6AECD24EAE}"/>
              </a:ext>
            </a:extLst>
          </p:cNvPr>
          <p:cNvSpPr/>
          <p:nvPr/>
        </p:nvSpPr>
        <p:spPr bwMode="auto">
          <a:xfrm>
            <a:off x="6887138" y="446727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248A46-1F3A-4592-9439-5CC30AD90DC5}"/>
              </a:ext>
            </a:extLst>
          </p:cNvPr>
          <p:cNvSpPr txBox="1"/>
          <p:nvPr/>
        </p:nvSpPr>
        <p:spPr bwMode="auto">
          <a:xfrm>
            <a:off x="7439921" y="446727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CA510F-388A-4E64-B8BD-4EA5ED407955}"/>
              </a:ext>
            </a:extLst>
          </p:cNvPr>
          <p:cNvSpPr txBox="1"/>
          <p:nvPr/>
        </p:nvSpPr>
        <p:spPr bwMode="auto">
          <a:xfrm>
            <a:off x="5954585" y="4467270"/>
            <a:ext cx="901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  ×  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6BAD68-BAAD-46FE-91F8-630B70144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49" y="2805738"/>
            <a:ext cx="7559303" cy="10324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4E4E88B-E90F-4295-BCEC-E29D29971920}"/>
              </a:ext>
            </a:extLst>
          </p:cNvPr>
          <p:cNvSpPr/>
          <p:nvPr/>
        </p:nvSpPr>
        <p:spPr>
          <a:xfrm>
            <a:off x="4925178" y="817856"/>
            <a:ext cx="266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How many petals?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4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1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1EC036-9771-4503-B3CC-2CCAFF682A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D254A-1829-45EE-B378-F7CA53C98409}"/>
              </a:ext>
            </a:extLst>
          </p:cNvPr>
          <p:cNvSpPr txBox="1"/>
          <p:nvPr/>
        </p:nvSpPr>
        <p:spPr bwMode="auto">
          <a:xfrm>
            <a:off x="3447319" y="4467270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7CCB91-F4BF-416E-A231-184F9F0FF869}"/>
              </a:ext>
            </a:extLst>
          </p:cNvPr>
          <p:cNvSpPr txBox="1"/>
          <p:nvPr/>
        </p:nvSpPr>
        <p:spPr bwMode="auto">
          <a:xfrm>
            <a:off x="5016933" y="4467274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9AC924-3920-4A4C-BA67-22F191026646}"/>
              </a:ext>
            </a:extLst>
          </p:cNvPr>
          <p:cNvSpPr/>
          <p:nvPr/>
        </p:nvSpPr>
        <p:spPr bwMode="auto">
          <a:xfrm>
            <a:off x="5045146" y="4467275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A99DB-F45F-4990-A349-7C179A2B3735}"/>
              </a:ext>
            </a:extLst>
          </p:cNvPr>
          <p:cNvSpPr txBox="1"/>
          <p:nvPr/>
        </p:nvSpPr>
        <p:spPr bwMode="auto">
          <a:xfrm>
            <a:off x="2925181" y="44672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0ED985-F67B-4924-B38A-06A9FD84622D}"/>
              </a:ext>
            </a:extLst>
          </p:cNvPr>
          <p:cNvSpPr/>
          <p:nvPr/>
        </p:nvSpPr>
        <p:spPr bwMode="auto">
          <a:xfrm>
            <a:off x="2870039" y="4467273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6CEFB-26CA-450A-B8B1-CD09FB13B96D}"/>
              </a:ext>
            </a:extLst>
          </p:cNvPr>
          <p:cNvSpPr txBox="1"/>
          <p:nvPr/>
        </p:nvSpPr>
        <p:spPr bwMode="auto">
          <a:xfrm>
            <a:off x="4012736" y="446727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A67CC2-34A3-418A-989D-31BC7E642383}"/>
              </a:ext>
            </a:extLst>
          </p:cNvPr>
          <p:cNvSpPr/>
          <p:nvPr/>
        </p:nvSpPr>
        <p:spPr bwMode="auto">
          <a:xfrm>
            <a:off x="3957593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99B334-C137-424B-AC9F-C13FAADF1493}"/>
              </a:ext>
            </a:extLst>
          </p:cNvPr>
          <p:cNvSpPr txBox="1"/>
          <p:nvPr/>
        </p:nvSpPr>
        <p:spPr bwMode="auto">
          <a:xfrm>
            <a:off x="4520765" y="4467270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416ED3-7456-4152-AB42-AD6CDF5710EA}"/>
              </a:ext>
            </a:extLst>
          </p:cNvPr>
          <p:cNvSpPr txBox="1"/>
          <p:nvPr/>
        </p:nvSpPr>
        <p:spPr bwMode="auto">
          <a:xfrm>
            <a:off x="7221537" y="4480788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29050D-F97B-4364-98F4-608E70628334}"/>
              </a:ext>
            </a:extLst>
          </p:cNvPr>
          <p:cNvSpPr txBox="1"/>
          <p:nvPr/>
        </p:nvSpPr>
        <p:spPr bwMode="auto">
          <a:xfrm>
            <a:off x="8791150" y="448079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BD09B6-9247-4718-855F-383BF129D6B7}"/>
              </a:ext>
            </a:extLst>
          </p:cNvPr>
          <p:cNvSpPr/>
          <p:nvPr/>
        </p:nvSpPr>
        <p:spPr bwMode="auto">
          <a:xfrm>
            <a:off x="8819364" y="4480793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E24DC9-149C-4748-ABC0-F4B2A1E4FB66}"/>
              </a:ext>
            </a:extLst>
          </p:cNvPr>
          <p:cNvSpPr txBox="1"/>
          <p:nvPr/>
        </p:nvSpPr>
        <p:spPr bwMode="auto">
          <a:xfrm>
            <a:off x="6699400" y="448079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9A650C-E45C-4B52-9F8A-ED3DFD6B15B0}"/>
              </a:ext>
            </a:extLst>
          </p:cNvPr>
          <p:cNvSpPr/>
          <p:nvPr/>
        </p:nvSpPr>
        <p:spPr bwMode="auto">
          <a:xfrm>
            <a:off x="6644257" y="448079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60AFE4-9675-4ADA-B372-E755BF701A49}"/>
              </a:ext>
            </a:extLst>
          </p:cNvPr>
          <p:cNvSpPr txBox="1"/>
          <p:nvPr/>
        </p:nvSpPr>
        <p:spPr bwMode="auto">
          <a:xfrm>
            <a:off x="7786954" y="448078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EDCA8B-7901-4FB5-81C0-D4FE7FD3C08C}"/>
              </a:ext>
            </a:extLst>
          </p:cNvPr>
          <p:cNvSpPr/>
          <p:nvPr/>
        </p:nvSpPr>
        <p:spPr bwMode="auto">
          <a:xfrm>
            <a:off x="7731811" y="44807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DF91A4-4898-4BA3-BB48-635CA59FEEED}"/>
              </a:ext>
            </a:extLst>
          </p:cNvPr>
          <p:cNvSpPr txBox="1"/>
          <p:nvPr/>
        </p:nvSpPr>
        <p:spPr bwMode="auto">
          <a:xfrm>
            <a:off x="8294983" y="4480788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029C994-BED3-4C57-86A0-218E5DD62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4" y="2824858"/>
            <a:ext cx="7839273" cy="9942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4E4E88B-E90F-4295-BCEC-E29D29971920}"/>
              </a:ext>
            </a:extLst>
          </p:cNvPr>
          <p:cNvSpPr/>
          <p:nvPr/>
        </p:nvSpPr>
        <p:spPr>
          <a:xfrm>
            <a:off x="4925178" y="817856"/>
            <a:ext cx="2667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How many petals?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5" grpId="0"/>
      <p:bldP spid="1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B787F8-0907-4CFA-B133-A1C905C045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84B642-74E5-4629-87BE-92DDA83BB5A5}"/>
              </a:ext>
            </a:extLst>
          </p:cNvPr>
          <p:cNvSpPr/>
          <p:nvPr/>
        </p:nvSpPr>
        <p:spPr>
          <a:xfrm>
            <a:off x="4481617" y="2047118"/>
            <a:ext cx="322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This shows 4 × 9 = 36.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FFC988-10F4-41B6-AA23-822EE9705DBE}"/>
              </a:ext>
            </a:extLst>
          </p:cNvPr>
          <p:cNvSpPr/>
          <p:nvPr/>
        </p:nvSpPr>
        <p:spPr>
          <a:xfrm>
            <a:off x="3091716" y="2738538"/>
            <a:ext cx="6008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Draw a picture like this to show 7 × 9 = 63.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3B8EC1-2D0E-4A24-A337-7D5397A31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40" y="3657799"/>
            <a:ext cx="4991800" cy="773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F0494E-ED56-4ADF-8C92-4BD9F98AF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6406" y="3657799"/>
            <a:ext cx="3732033" cy="773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EE2C7A-A7DE-4262-9593-A3B97CF2E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81" y="1068268"/>
            <a:ext cx="4976238" cy="77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2CBCF0-355B-479C-BD2F-7597432822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1DE648-2A51-4F02-A2F9-0C3FF58447EF}"/>
              </a:ext>
            </a:extLst>
          </p:cNvPr>
          <p:cNvGraphicFramePr>
            <a:graphicFrameLocks noGrp="1"/>
          </p:cNvGraphicFramePr>
          <p:nvPr/>
        </p:nvGraphicFramePr>
        <p:xfrm>
          <a:off x="3431704" y="1343188"/>
          <a:ext cx="5112569" cy="5181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9">
                  <a:extLst>
                    <a:ext uri="{9D8B030D-6E8A-4147-A177-3AD203B41FA5}">
                      <a16:colId xmlns:a16="http://schemas.microsoft.com/office/drawing/2014/main" val="309540880"/>
                    </a:ext>
                  </a:extLst>
                </a:gridCol>
              </a:tblGrid>
              <a:tr h="861676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26782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032608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154414"/>
                  </a:ext>
                </a:extLst>
              </a:tr>
              <a:tr h="201600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9496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F91E3BB-0115-4A2A-BB92-79EB38B398F8}"/>
              </a:ext>
            </a:extLst>
          </p:cNvPr>
          <p:cNvSpPr/>
          <p:nvPr/>
        </p:nvSpPr>
        <p:spPr>
          <a:xfrm>
            <a:off x="5139650" y="816545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Groups of 9?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7F67B-732F-4B24-847A-1EA3E79CA3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98" y="2900532"/>
            <a:ext cx="3277405" cy="1510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8FB470-6837-4340-ACCB-DF81D1023A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36" y="4574677"/>
            <a:ext cx="2952328" cy="1849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C2E-85EF-4E8C-8839-13762FF20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63" y="2270224"/>
            <a:ext cx="4625626" cy="5584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A95788-C2E4-40A5-A64D-A7021A3D3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63" y="1402945"/>
            <a:ext cx="3146429" cy="7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344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11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64898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the relationship between adjacent multiples of nine (1)</a:t>
                      </a:r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11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716178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4:8-4:9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44-47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736477E-E56B-4E05-8C4E-A6616925DE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4:8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E27EB69-AD05-4543-B441-D3C6F4C03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96" y="757658"/>
            <a:ext cx="1457096" cy="53426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4AA5B73-BA42-4524-8F7F-FFF277992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80" y="3284558"/>
            <a:ext cx="1463167" cy="137781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FD11FEC-5C82-4169-8B7B-E5EBF749D692}"/>
              </a:ext>
            </a:extLst>
          </p:cNvPr>
          <p:cNvGrpSpPr/>
          <p:nvPr/>
        </p:nvGrpSpPr>
        <p:grpSpPr>
          <a:xfrm>
            <a:off x="2030338" y="5056035"/>
            <a:ext cx="8110686" cy="687722"/>
            <a:chOff x="506338" y="5056035"/>
            <a:chExt cx="8110686" cy="687722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86B2C4-DB8F-443F-8817-28481D554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05" y="5056035"/>
              <a:ext cx="7703278" cy="23343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A45DE4D-DF22-47FA-A2C3-A23CB17A4B2F}"/>
                </a:ext>
              </a:extLst>
            </p:cNvPr>
            <p:cNvSpPr txBox="1"/>
            <p:nvPr/>
          </p:nvSpPr>
          <p:spPr bwMode="auto">
            <a:xfrm>
              <a:off x="506338" y="5282092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B6F9B2F-618F-410C-9A3D-8D3C12388111}"/>
                </a:ext>
              </a:extLst>
            </p:cNvPr>
            <p:cNvSpPr txBox="1"/>
            <p:nvPr/>
          </p:nvSpPr>
          <p:spPr bwMode="auto">
            <a:xfrm>
              <a:off x="1273046" y="5282092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9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5CD6ADA-3AA8-4A10-92FA-62C8B43FBCD0}"/>
                </a:ext>
              </a:extLst>
            </p:cNvPr>
            <p:cNvSpPr txBox="1"/>
            <p:nvPr/>
          </p:nvSpPr>
          <p:spPr bwMode="auto">
            <a:xfrm>
              <a:off x="1956395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18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E81E5B9-349B-4C59-BDF5-5778559342DD}"/>
                </a:ext>
              </a:extLst>
            </p:cNvPr>
            <p:cNvSpPr txBox="1"/>
            <p:nvPr/>
          </p:nvSpPr>
          <p:spPr bwMode="auto">
            <a:xfrm>
              <a:off x="2723102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27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C6C9014-F009-468B-B399-6BA6C4B4245B}"/>
                </a:ext>
              </a:extLst>
            </p:cNvPr>
            <p:cNvSpPr txBox="1"/>
            <p:nvPr/>
          </p:nvSpPr>
          <p:spPr bwMode="auto">
            <a:xfrm>
              <a:off x="3492987" y="5282092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36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279C7CF-9352-4D3A-B755-089EC57AEB94}"/>
                </a:ext>
              </a:extLst>
            </p:cNvPr>
            <p:cNvSpPr txBox="1"/>
            <p:nvPr/>
          </p:nvSpPr>
          <p:spPr bwMode="auto">
            <a:xfrm>
              <a:off x="4260500" y="5282092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45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1D3C371-C848-4E6E-9AED-4BDF4BD871C5}"/>
                </a:ext>
              </a:extLst>
            </p:cNvPr>
            <p:cNvSpPr txBox="1"/>
            <p:nvPr/>
          </p:nvSpPr>
          <p:spPr bwMode="auto">
            <a:xfrm>
              <a:off x="5025645" y="5282092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54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D74E7D-F140-4F78-BC4F-CAF031546B09}"/>
                </a:ext>
              </a:extLst>
            </p:cNvPr>
            <p:cNvSpPr txBox="1"/>
            <p:nvPr/>
          </p:nvSpPr>
          <p:spPr bwMode="auto">
            <a:xfrm>
              <a:off x="5793967" y="5282092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63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D32178A-ECD6-4780-8B6D-75F080FD4942}"/>
                </a:ext>
              </a:extLst>
            </p:cNvPr>
            <p:cNvSpPr txBox="1"/>
            <p:nvPr/>
          </p:nvSpPr>
          <p:spPr bwMode="auto">
            <a:xfrm>
              <a:off x="6562287" y="5282092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72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22260D9-04AC-4BAB-9238-8F0E5F6EBBC1}"/>
                </a:ext>
              </a:extLst>
            </p:cNvPr>
            <p:cNvSpPr txBox="1"/>
            <p:nvPr/>
          </p:nvSpPr>
          <p:spPr bwMode="auto">
            <a:xfrm>
              <a:off x="7327433" y="5282092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81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A1F2116-2997-405E-9286-9C7271CAE9D1}"/>
                </a:ext>
              </a:extLst>
            </p:cNvPr>
            <p:cNvSpPr txBox="1"/>
            <p:nvPr/>
          </p:nvSpPr>
          <p:spPr bwMode="auto">
            <a:xfrm>
              <a:off x="8098933" y="5282092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91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0F40D2D-C0A5-4D63-944D-E0CDAD458657}"/>
              </a:ext>
            </a:extLst>
          </p:cNvPr>
          <p:cNvSpPr/>
          <p:nvPr/>
        </p:nvSpPr>
        <p:spPr bwMode="auto">
          <a:xfrm>
            <a:off x="4808216" y="2060575"/>
            <a:ext cx="1647825" cy="838200"/>
          </a:xfrm>
          <a:prstGeom prst="ellipse">
            <a:avLst/>
          </a:prstGeom>
          <a:noFill/>
          <a:ln w="3810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C975B94-8304-4746-B5D1-B354ECB2D5BB}"/>
              </a:ext>
            </a:extLst>
          </p:cNvPr>
          <p:cNvSpPr/>
          <p:nvPr/>
        </p:nvSpPr>
        <p:spPr bwMode="auto">
          <a:xfrm>
            <a:off x="4808216" y="3501008"/>
            <a:ext cx="1647825" cy="838200"/>
          </a:xfrm>
          <a:prstGeom prst="ellipse">
            <a:avLst/>
          </a:prstGeom>
          <a:noFill/>
          <a:ln w="3810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E2ADB30-E5F8-4950-B849-BEFA3F341B51}"/>
              </a:ext>
            </a:extLst>
          </p:cNvPr>
          <p:cNvSpPr>
            <a:spLocks noChangeAspect="1"/>
          </p:cNvSpPr>
          <p:nvPr/>
        </p:nvSpPr>
        <p:spPr bwMode="auto">
          <a:xfrm>
            <a:off x="7336589" y="5269926"/>
            <a:ext cx="487289" cy="487289"/>
          </a:xfrm>
          <a:prstGeom prst="ellipse">
            <a:avLst/>
          </a:prstGeom>
          <a:noFill/>
          <a:ln w="28575" cap="flat" cmpd="sng" algn="ctr">
            <a:solidFill>
              <a:srgbClr val="4D8B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3310F96-41A0-4F47-9532-845BD391ADA7}"/>
              </a:ext>
            </a:extLst>
          </p:cNvPr>
          <p:cNvSpPr>
            <a:spLocks noChangeAspect="1"/>
          </p:cNvSpPr>
          <p:nvPr/>
        </p:nvSpPr>
        <p:spPr bwMode="auto">
          <a:xfrm>
            <a:off x="4266553" y="5269925"/>
            <a:ext cx="486000" cy="486000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C051BAA-0D0A-477A-985F-80BAC336B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935" y="4430821"/>
            <a:ext cx="632214" cy="5349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0546569-5448-4BAE-ACBD-B9345A022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35" y="4430821"/>
            <a:ext cx="632214" cy="534950"/>
          </a:xfrm>
          <a:prstGeom prst="rect">
            <a:avLst/>
          </a:pr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D532CFFD-6F7D-4768-9EF0-D4697414C095}"/>
              </a:ext>
            </a:extLst>
          </p:cNvPr>
          <p:cNvSpPr>
            <a:spLocks noChangeAspect="1"/>
          </p:cNvSpPr>
          <p:nvPr/>
        </p:nvSpPr>
        <p:spPr bwMode="auto">
          <a:xfrm>
            <a:off x="3494792" y="5269925"/>
            <a:ext cx="486000" cy="486000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B02BC6F-FE4D-4973-8CE3-0EF819BAB17E}"/>
              </a:ext>
            </a:extLst>
          </p:cNvPr>
          <p:cNvSpPr>
            <a:spLocks noChangeAspect="1"/>
          </p:cNvSpPr>
          <p:nvPr/>
        </p:nvSpPr>
        <p:spPr bwMode="auto">
          <a:xfrm>
            <a:off x="8101207" y="5268637"/>
            <a:ext cx="487289" cy="487289"/>
          </a:xfrm>
          <a:prstGeom prst="ellipse">
            <a:avLst/>
          </a:prstGeom>
          <a:noFill/>
          <a:ln w="28575" cap="flat" cmpd="sng" algn="ctr">
            <a:solidFill>
              <a:srgbClr val="4D8B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CBC3EE-82C0-42B7-82A2-E42084B39AA4}"/>
              </a:ext>
            </a:extLst>
          </p:cNvPr>
          <p:cNvSpPr txBox="1"/>
          <p:nvPr/>
        </p:nvSpPr>
        <p:spPr bwMode="auto">
          <a:xfrm>
            <a:off x="7297695" y="3964372"/>
            <a:ext cx="615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4D8B23"/>
                </a:solidFill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solidFill>
                  <a:srgbClr val="4D8B23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A28BBBF-E23F-433C-A309-4B465FA7CBB3}"/>
              </a:ext>
            </a:extLst>
          </p:cNvPr>
          <p:cNvSpPr txBox="1"/>
          <p:nvPr/>
        </p:nvSpPr>
        <p:spPr bwMode="auto">
          <a:xfrm>
            <a:off x="4164162" y="3964372"/>
            <a:ext cx="646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8665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D8E9F69-7B04-4735-B01A-C7FF88B1F916}"/>
              </a:ext>
            </a:extLst>
          </p:cNvPr>
          <p:cNvSpPr txBox="1"/>
          <p:nvPr/>
        </p:nvSpPr>
        <p:spPr bwMode="auto">
          <a:xfrm>
            <a:off x="6348969" y="2060849"/>
            <a:ext cx="994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↓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813FD18-33EE-4608-99D7-3C4E2140EA89}"/>
              </a:ext>
            </a:extLst>
          </p:cNvPr>
          <p:cNvSpPr txBox="1"/>
          <p:nvPr/>
        </p:nvSpPr>
        <p:spPr bwMode="auto">
          <a:xfrm>
            <a:off x="7651459" y="2060849"/>
            <a:ext cx="253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× 9 = 2 × 9 + 9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59BD7E3-1CC0-41CE-8D4A-F0173EA2FA8C}"/>
              </a:ext>
            </a:extLst>
          </p:cNvPr>
          <p:cNvSpPr txBox="1"/>
          <p:nvPr/>
        </p:nvSpPr>
        <p:spPr bwMode="auto">
          <a:xfrm>
            <a:off x="6373997" y="2060849"/>
            <a:ext cx="96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↑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3E08F0B-5D12-4FFC-84E7-B0C271D4FDF7}"/>
              </a:ext>
            </a:extLst>
          </p:cNvPr>
          <p:cNvSpPr txBox="1"/>
          <p:nvPr/>
        </p:nvSpPr>
        <p:spPr bwMode="auto">
          <a:xfrm>
            <a:off x="7659078" y="2072960"/>
            <a:ext cx="253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 × 9 = 8 × 9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9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939833BC-5F14-4066-9182-862A85FC51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78" y="1469381"/>
            <a:ext cx="1462788" cy="138355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DCA0136-E38A-405C-A056-C6BC24074E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52" y="2207975"/>
            <a:ext cx="696467" cy="65293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B298168-B51B-487F-B78E-E39269C444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56" y="1837867"/>
            <a:ext cx="68281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509 L 0.01823 -0.04166 C 0.022 -0.04976 0.02773 -0.05393 0.03385 -0.05393 C 0.04049 -0.05393 0.04596 -0.04976 0.05 -0.04166 L 0.06836 -0.00509 " pathEditMode="relative" rAng="0" ptsTypes="AAAAA">
                                      <p:cBhvr>
                                        <p:cTn id="35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5.55556E-7 -0.263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7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069 L -0.01797 -0.0412 C -0.02188 -0.05046 -0.02747 -0.05463 -0.03333 -0.05463 C -0.03997 -0.05463 -0.04531 -0.05046 -0.04922 -0.0412 L -0.06693 -0.00069 " pathEditMode="relative" rAng="0" ptsTypes="AAAAA">
                                      <p:cBhvr>
                                        <p:cTn id="129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6" grpId="0" animBg="1"/>
      <p:bldP spid="56" grpId="1" animBg="1"/>
      <p:bldP spid="59" grpId="0" animBg="1"/>
      <p:bldP spid="59" grpId="1" animBg="1"/>
      <p:bldP spid="59" grpId="2" animBg="1"/>
      <p:bldP spid="60" grpId="0" animBg="1"/>
      <p:bldP spid="60" grpId="1" animBg="1"/>
      <p:bldP spid="61" grpId="0"/>
      <p:bldP spid="62" grpId="0"/>
      <p:bldP spid="62" grpId="1"/>
      <p:bldP spid="63" grpId="0"/>
      <p:bldP spid="63" grpId="1"/>
      <p:bldP spid="64" grpId="0"/>
      <p:bldP spid="64" grpId="1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1E6531-B8BE-452B-BD94-73095103BA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4FAA77-C179-489D-95E8-2AB21AABB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2851181"/>
            <a:ext cx="6816764" cy="773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0270F1-5A57-49FE-94C7-53E847C3EEB0}"/>
              </a:ext>
            </a:extLst>
          </p:cNvPr>
          <p:cNvSpPr txBox="1"/>
          <p:nvPr/>
        </p:nvSpPr>
        <p:spPr bwMode="auto">
          <a:xfrm>
            <a:off x="3503712" y="4468390"/>
            <a:ext cx="1447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 ×  3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0406A8-4C86-4D06-A215-495C2F6F37B3}"/>
              </a:ext>
            </a:extLst>
          </p:cNvPr>
          <p:cNvSpPr/>
          <p:nvPr/>
        </p:nvSpPr>
        <p:spPr bwMode="auto">
          <a:xfrm>
            <a:off x="5127332" y="44683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5BB327-B372-407C-8DB4-4AD437EC539B}"/>
              </a:ext>
            </a:extLst>
          </p:cNvPr>
          <p:cNvSpPr txBox="1"/>
          <p:nvPr/>
        </p:nvSpPr>
        <p:spPr bwMode="auto">
          <a:xfrm>
            <a:off x="5099118" y="446838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42335E-633C-411E-A57F-E89115DEC1BE}"/>
              </a:ext>
            </a:extLst>
          </p:cNvPr>
          <p:cNvSpPr txBox="1"/>
          <p:nvPr/>
        </p:nvSpPr>
        <p:spPr bwMode="auto">
          <a:xfrm>
            <a:off x="6666280" y="4467272"/>
            <a:ext cx="1447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 ×  5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A7EB95-5E9B-42A6-9C91-D6D80C947C81}"/>
              </a:ext>
            </a:extLst>
          </p:cNvPr>
          <p:cNvSpPr/>
          <p:nvPr/>
        </p:nvSpPr>
        <p:spPr bwMode="auto">
          <a:xfrm>
            <a:off x="8289900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6B6D22-A928-4B71-ADA1-320D451C5DFF}"/>
              </a:ext>
            </a:extLst>
          </p:cNvPr>
          <p:cNvSpPr txBox="1"/>
          <p:nvPr/>
        </p:nvSpPr>
        <p:spPr bwMode="auto">
          <a:xfrm>
            <a:off x="8261686" y="4467271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855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CCD350-5A71-418A-9E5F-75E2D128F0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AD5AA-9F99-4E01-8D4D-5EC05AB8E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69" y="1417450"/>
            <a:ext cx="5640458" cy="3384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4B8840-13A1-4640-B153-EDCE06B6B24C}"/>
              </a:ext>
            </a:extLst>
          </p:cNvPr>
          <p:cNvSpPr txBox="1"/>
          <p:nvPr/>
        </p:nvSpPr>
        <p:spPr bwMode="auto">
          <a:xfrm>
            <a:off x="6274130" y="5445136"/>
            <a:ext cx="1191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4 × 9  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044F2-8313-4BDC-B715-04491F98BB57}"/>
              </a:ext>
            </a:extLst>
          </p:cNvPr>
          <p:cNvSpPr txBox="1"/>
          <p:nvPr/>
        </p:nvSpPr>
        <p:spPr bwMode="auto">
          <a:xfrm>
            <a:off x="7323160" y="5445136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36 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6F545-898E-490E-9062-6B252177551F}"/>
              </a:ext>
            </a:extLst>
          </p:cNvPr>
          <p:cNvSpPr txBox="1"/>
          <p:nvPr/>
        </p:nvSpPr>
        <p:spPr bwMode="auto">
          <a:xfrm>
            <a:off x="4961361" y="5447325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9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A7CAF2-E0B1-40C2-9E83-74A4208CF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62" y="1412777"/>
            <a:ext cx="5640458" cy="33842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F0EB93-35A9-4054-88A8-E65D7DA9482F}"/>
              </a:ext>
            </a:extLst>
          </p:cNvPr>
          <p:cNvSpPr/>
          <p:nvPr/>
        </p:nvSpPr>
        <p:spPr>
          <a:xfrm>
            <a:off x="5719239" y="5445136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9    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3BB29-D02F-4479-9AD4-6EFAFEB6BC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439A2-298E-4EE0-A6FE-A67AE08A0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00" y="1006601"/>
            <a:ext cx="1688738" cy="5054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9EDE4A-6CEE-48B6-AF94-2D6FE77F3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63" y="1014145"/>
            <a:ext cx="515034" cy="620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9E24E2-9CB0-443E-A643-7D2804DEC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17" y="1380462"/>
            <a:ext cx="503329" cy="620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36E133-8D22-42D6-B567-19F74D438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42" y="5404090"/>
            <a:ext cx="801815" cy="620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6A9B89-1ED2-40D2-8D92-CB90B5297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32" y="2113095"/>
            <a:ext cx="655499" cy="614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83F57E-5629-4DE0-A6F5-C9879E9847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32" y="1746779"/>
            <a:ext cx="655499" cy="620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355464-FB86-46D2-B113-226E629A7F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32" y="2473560"/>
            <a:ext cx="655499" cy="620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41703C-801E-4270-A700-1961FA277E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32" y="2839876"/>
            <a:ext cx="655499" cy="620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D8F730-EF27-4B07-BC13-56FD23E2B9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32" y="3206193"/>
            <a:ext cx="655499" cy="620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8402D3-191C-4516-971A-6E4A92987F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32" y="3572510"/>
            <a:ext cx="655499" cy="6203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D1276C-0BA9-47EF-A71E-2DF804461D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32" y="3938827"/>
            <a:ext cx="655499" cy="620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01BB2D-8611-4D9D-B258-DE5D6CE66F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32" y="4305144"/>
            <a:ext cx="655499" cy="6203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3B0369-9339-4EC5-8EC2-C629CBF677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32" y="4671461"/>
            <a:ext cx="655499" cy="6203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B9871F-43E8-443A-881D-417B6772CC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600" y="5037778"/>
            <a:ext cx="655499" cy="62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12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33715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the relationship between adjacent multiples of nine (2)</a:t>
                      </a:r>
                      <a:br>
                        <a:rPr lang="en-GB" sz="2400" dirty="0"/>
                      </a:br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53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12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012133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47-49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9058543-5765-47EE-943E-F34AC6D67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53" y="1357179"/>
            <a:ext cx="1934465" cy="44363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FF5396-A5F5-4B7C-A973-0D72F93365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DBD0F5-4CAC-42C0-B046-AAB9FE5BCE8C}"/>
              </a:ext>
            </a:extLst>
          </p:cNvPr>
          <p:cNvSpPr txBox="1"/>
          <p:nvPr/>
        </p:nvSpPr>
        <p:spPr bwMode="auto">
          <a:xfrm>
            <a:off x="6650991" y="355602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0A233C-2DE4-447C-8A43-B92D5EDB65E9}"/>
              </a:ext>
            </a:extLst>
          </p:cNvPr>
          <p:cNvSpPr/>
          <p:nvPr/>
        </p:nvSpPr>
        <p:spPr>
          <a:xfrm>
            <a:off x="1919171" y="774834"/>
            <a:ext cx="3168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Circle the groups of 9.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16DE7E-56D3-4A61-8738-31065F5FF956}"/>
              </a:ext>
            </a:extLst>
          </p:cNvPr>
          <p:cNvSpPr/>
          <p:nvPr/>
        </p:nvSpPr>
        <p:spPr>
          <a:xfrm>
            <a:off x="6982987" y="774833"/>
            <a:ext cx="364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Circle the 9 equal groups.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4127D3-39C2-4581-A008-9DED1EE84475}"/>
              </a:ext>
            </a:extLst>
          </p:cNvPr>
          <p:cNvSpPr/>
          <p:nvPr/>
        </p:nvSpPr>
        <p:spPr>
          <a:xfrm>
            <a:off x="1703512" y="6021290"/>
            <a:ext cx="392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There are          groups of 9.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BF04D-CAB5-43B4-A60D-F7D5EE45B2CA}"/>
              </a:ext>
            </a:extLst>
          </p:cNvPr>
          <p:cNvSpPr/>
          <p:nvPr/>
        </p:nvSpPr>
        <p:spPr bwMode="auto">
          <a:xfrm>
            <a:off x="3235696" y="60212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D8E21A-C45B-477B-AC5F-38A12C2B1269}"/>
              </a:ext>
            </a:extLst>
          </p:cNvPr>
          <p:cNvSpPr/>
          <p:nvPr/>
        </p:nvSpPr>
        <p:spPr>
          <a:xfrm>
            <a:off x="6888089" y="5991672"/>
            <a:ext cx="3842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There are 9 groups of       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C331FC-2BC3-4CB7-984A-74DE0B033650}"/>
              </a:ext>
            </a:extLst>
          </p:cNvPr>
          <p:cNvSpPr/>
          <p:nvPr/>
        </p:nvSpPr>
        <p:spPr bwMode="auto">
          <a:xfrm>
            <a:off x="9932829" y="599167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FE98E9-69A6-4415-9D56-36B5022AF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16" y="1357179"/>
            <a:ext cx="1934465" cy="44363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8C351D-FDF6-4598-B348-573181913566}"/>
              </a:ext>
            </a:extLst>
          </p:cNvPr>
          <p:cNvSpPr/>
          <p:nvPr/>
        </p:nvSpPr>
        <p:spPr bwMode="auto">
          <a:xfrm>
            <a:off x="5817122" y="2967336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6C811A-B155-4744-A9FD-E3D4403E7F4B}"/>
              </a:ext>
            </a:extLst>
          </p:cNvPr>
          <p:cNvSpPr txBox="1"/>
          <p:nvPr/>
        </p:nvSpPr>
        <p:spPr bwMode="auto">
          <a:xfrm>
            <a:off x="6650991" y="296733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76FFEE-5E76-435B-8106-E4FC890B2155}"/>
              </a:ext>
            </a:extLst>
          </p:cNvPr>
          <p:cNvSpPr txBox="1"/>
          <p:nvPr/>
        </p:nvSpPr>
        <p:spPr bwMode="auto">
          <a:xfrm>
            <a:off x="5879063" y="296733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35E658-3C26-4FCB-BF1B-44D7285DFA53}"/>
              </a:ext>
            </a:extLst>
          </p:cNvPr>
          <p:cNvSpPr txBox="1"/>
          <p:nvPr/>
        </p:nvSpPr>
        <p:spPr bwMode="auto">
          <a:xfrm>
            <a:off x="6358539" y="2967337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606F4E-BD2E-4D5B-8811-3E08FA9181C3}"/>
              </a:ext>
            </a:extLst>
          </p:cNvPr>
          <p:cNvSpPr txBox="1"/>
          <p:nvPr/>
        </p:nvSpPr>
        <p:spPr bwMode="auto">
          <a:xfrm>
            <a:off x="4893299" y="2967336"/>
            <a:ext cx="901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  ×  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67E963-85E4-42BA-A539-DA01B53720D1}"/>
              </a:ext>
            </a:extLst>
          </p:cNvPr>
          <p:cNvSpPr txBox="1"/>
          <p:nvPr/>
        </p:nvSpPr>
        <p:spPr bwMode="auto">
          <a:xfrm>
            <a:off x="5033818" y="354889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890CFD-5CF9-41A0-AC38-7B88318D5C53}"/>
              </a:ext>
            </a:extLst>
          </p:cNvPr>
          <p:cNvSpPr/>
          <p:nvPr/>
        </p:nvSpPr>
        <p:spPr bwMode="auto">
          <a:xfrm>
            <a:off x="4980607" y="3548896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3C2FA-5E71-4866-A6BF-1D2CB12920BB}"/>
              </a:ext>
            </a:extLst>
          </p:cNvPr>
          <p:cNvSpPr txBox="1"/>
          <p:nvPr/>
        </p:nvSpPr>
        <p:spPr bwMode="auto">
          <a:xfrm>
            <a:off x="5599933" y="3548896"/>
            <a:ext cx="1111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 9  =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CF1D5D-24F9-420C-8EC0-4186926C5139}"/>
              </a:ext>
            </a:extLst>
          </p:cNvPr>
          <p:cNvSpPr/>
          <p:nvPr/>
        </p:nvSpPr>
        <p:spPr bwMode="auto">
          <a:xfrm>
            <a:off x="2659505" y="1268761"/>
            <a:ext cx="459520" cy="459867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12EF0D-FFFF-4692-A067-C712AD6B671B}"/>
              </a:ext>
            </a:extLst>
          </p:cNvPr>
          <p:cNvSpPr/>
          <p:nvPr/>
        </p:nvSpPr>
        <p:spPr bwMode="auto">
          <a:xfrm>
            <a:off x="3173615" y="1268761"/>
            <a:ext cx="459298" cy="459867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174B5CE-4BDD-4519-9CC5-E7A703195AAF}"/>
              </a:ext>
            </a:extLst>
          </p:cNvPr>
          <p:cNvSpPr/>
          <p:nvPr/>
        </p:nvSpPr>
        <p:spPr bwMode="auto">
          <a:xfrm>
            <a:off x="7809157" y="1268761"/>
            <a:ext cx="1656184" cy="4616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6626409-F1ED-473E-90EE-98C0990A13C5}"/>
              </a:ext>
            </a:extLst>
          </p:cNvPr>
          <p:cNvSpPr/>
          <p:nvPr/>
        </p:nvSpPr>
        <p:spPr bwMode="auto">
          <a:xfrm>
            <a:off x="3682654" y="1268761"/>
            <a:ext cx="459299" cy="458108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3D7CC59-F1B6-4D72-BEE5-6A4C28DD6F4B}"/>
              </a:ext>
            </a:extLst>
          </p:cNvPr>
          <p:cNvSpPr/>
          <p:nvPr/>
        </p:nvSpPr>
        <p:spPr bwMode="auto">
          <a:xfrm>
            <a:off x="7809157" y="1786006"/>
            <a:ext cx="1656184" cy="4616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0176706-4E16-47F1-9AA6-55715EF0D10C}"/>
              </a:ext>
            </a:extLst>
          </p:cNvPr>
          <p:cNvSpPr/>
          <p:nvPr/>
        </p:nvSpPr>
        <p:spPr bwMode="auto">
          <a:xfrm>
            <a:off x="7809157" y="2303251"/>
            <a:ext cx="1656184" cy="4616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A535B98-1BC2-4FCA-9103-C96231EC3A98}"/>
              </a:ext>
            </a:extLst>
          </p:cNvPr>
          <p:cNvSpPr/>
          <p:nvPr/>
        </p:nvSpPr>
        <p:spPr bwMode="auto">
          <a:xfrm>
            <a:off x="7809157" y="2820496"/>
            <a:ext cx="1656184" cy="4616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E6B7FCB-E08B-4C9E-8A21-58BE397E4D8A}"/>
              </a:ext>
            </a:extLst>
          </p:cNvPr>
          <p:cNvSpPr/>
          <p:nvPr/>
        </p:nvSpPr>
        <p:spPr bwMode="auto">
          <a:xfrm>
            <a:off x="7809157" y="3337741"/>
            <a:ext cx="1656184" cy="4616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7E551CA-99A3-4438-AA04-DBBD3B61769B}"/>
              </a:ext>
            </a:extLst>
          </p:cNvPr>
          <p:cNvSpPr/>
          <p:nvPr/>
        </p:nvSpPr>
        <p:spPr bwMode="auto">
          <a:xfrm>
            <a:off x="7809157" y="3854986"/>
            <a:ext cx="1656184" cy="4616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D392B20-A737-4E7B-9AFE-334C4BB9F678}"/>
              </a:ext>
            </a:extLst>
          </p:cNvPr>
          <p:cNvSpPr/>
          <p:nvPr/>
        </p:nvSpPr>
        <p:spPr bwMode="auto">
          <a:xfrm>
            <a:off x="7809157" y="4372231"/>
            <a:ext cx="1656184" cy="4616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C78FB4-24FA-4A10-BC53-8400681C5F79}"/>
              </a:ext>
            </a:extLst>
          </p:cNvPr>
          <p:cNvSpPr txBox="1"/>
          <p:nvPr/>
        </p:nvSpPr>
        <p:spPr bwMode="auto">
          <a:xfrm>
            <a:off x="3258754" y="602128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F7A37C-8F32-40C3-895D-F0D86FA27E64}"/>
              </a:ext>
            </a:extLst>
          </p:cNvPr>
          <p:cNvSpPr txBox="1"/>
          <p:nvPr/>
        </p:nvSpPr>
        <p:spPr bwMode="auto">
          <a:xfrm>
            <a:off x="9980240" y="599167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55CD134-5F66-41B3-B2F9-E65CFDD3A369}"/>
              </a:ext>
            </a:extLst>
          </p:cNvPr>
          <p:cNvSpPr/>
          <p:nvPr/>
        </p:nvSpPr>
        <p:spPr bwMode="auto">
          <a:xfrm>
            <a:off x="7809157" y="4889476"/>
            <a:ext cx="1656184" cy="4616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3CB2F2E-13B1-4637-828E-2F888B7462B7}"/>
              </a:ext>
            </a:extLst>
          </p:cNvPr>
          <p:cNvSpPr/>
          <p:nvPr/>
        </p:nvSpPr>
        <p:spPr bwMode="auto">
          <a:xfrm>
            <a:off x="7809157" y="5406718"/>
            <a:ext cx="1656184" cy="4616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08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3" grpId="0" animBg="1"/>
      <p:bldP spid="3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09951-212C-455C-885E-CC49530034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86D478-E3EF-4AA8-989C-2607BB8EF985}"/>
              </a:ext>
            </a:extLst>
          </p:cNvPr>
          <p:cNvSpPr/>
          <p:nvPr/>
        </p:nvSpPr>
        <p:spPr>
          <a:xfrm>
            <a:off x="4316602" y="816545"/>
            <a:ext cx="3558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Fact in the 9 times table?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B336E-5A1A-4893-B07F-3022CCBFC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7" y="2971778"/>
            <a:ext cx="6816764" cy="9144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2A9130-8C0B-4960-9212-898C5DBCD7A5}"/>
              </a:ext>
            </a:extLst>
          </p:cNvPr>
          <p:cNvSpPr/>
          <p:nvPr/>
        </p:nvSpPr>
        <p:spPr>
          <a:xfrm>
            <a:off x="9624392" y="3152001"/>
            <a:ext cx="48763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000" dirty="0">
                <a:solidFill>
                  <a:srgbClr val="00B05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GB" sz="3000" dirty="0">
              <a:solidFill>
                <a:srgbClr val="00B05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1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C24BCB-6D34-4478-965B-C139117C6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723089"/>
              </p:ext>
            </p:extLst>
          </p:nvPr>
        </p:nvGraphicFramePr>
        <p:xfrm>
          <a:off x="1775520" y="1484784"/>
          <a:ext cx="8640960" cy="3636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3048639961"/>
                    </a:ext>
                  </a:extLst>
                </a:gridCol>
                <a:gridCol w="693077">
                  <a:extLst>
                    <a:ext uri="{9D8B030D-6E8A-4147-A177-3AD203B41FA5}">
                      <a16:colId xmlns:a16="http://schemas.microsoft.com/office/drawing/2014/main" val="387008719"/>
                    </a:ext>
                  </a:extLst>
                </a:gridCol>
                <a:gridCol w="693077">
                  <a:extLst>
                    <a:ext uri="{9D8B030D-6E8A-4147-A177-3AD203B41FA5}">
                      <a16:colId xmlns:a16="http://schemas.microsoft.com/office/drawing/2014/main" val="1318928604"/>
                    </a:ext>
                  </a:extLst>
                </a:gridCol>
                <a:gridCol w="693077">
                  <a:extLst>
                    <a:ext uri="{9D8B030D-6E8A-4147-A177-3AD203B41FA5}">
                      <a16:colId xmlns:a16="http://schemas.microsoft.com/office/drawing/2014/main" val="3174421048"/>
                    </a:ext>
                  </a:extLst>
                </a:gridCol>
                <a:gridCol w="693077">
                  <a:extLst>
                    <a:ext uri="{9D8B030D-6E8A-4147-A177-3AD203B41FA5}">
                      <a16:colId xmlns:a16="http://schemas.microsoft.com/office/drawing/2014/main" val="3586521207"/>
                    </a:ext>
                  </a:extLst>
                </a:gridCol>
                <a:gridCol w="693077">
                  <a:extLst>
                    <a:ext uri="{9D8B030D-6E8A-4147-A177-3AD203B41FA5}">
                      <a16:colId xmlns:a16="http://schemas.microsoft.com/office/drawing/2014/main" val="53747140"/>
                    </a:ext>
                  </a:extLst>
                </a:gridCol>
                <a:gridCol w="693077">
                  <a:extLst>
                    <a:ext uri="{9D8B030D-6E8A-4147-A177-3AD203B41FA5}">
                      <a16:colId xmlns:a16="http://schemas.microsoft.com/office/drawing/2014/main" val="35784443"/>
                    </a:ext>
                  </a:extLst>
                </a:gridCol>
                <a:gridCol w="693077">
                  <a:extLst>
                    <a:ext uri="{9D8B030D-6E8A-4147-A177-3AD203B41FA5}">
                      <a16:colId xmlns:a16="http://schemas.microsoft.com/office/drawing/2014/main" val="4131808311"/>
                    </a:ext>
                  </a:extLst>
                </a:gridCol>
                <a:gridCol w="693077">
                  <a:extLst>
                    <a:ext uri="{9D8B030D-6E8A-4147-A177-3AD203B41FA5}">
                      <a16:colId xmlns:a16="http://schemas.microsoft.com/office/drawing/2014/main" val="2000207555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nonagons (9 sided) </a:t>
                      </a:r>
                    </a:p>
                  </a:txBody>
                  <a:tcPr marL="48858" marR="488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895032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Total number of sides</a:t>
                      </a:r>
                    </a:p>
                  </a:txBody>
                  <a:tcPr marL="48858" marR="488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36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45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63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58" marR="488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21875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EBB8264-F95E-449A-89F6-2FAA53C7D506}"/>
              </a:ext>
            </a:extLst>
          </p:cNvPr>
          <p:cNvSpPr/>
          <p:nvPr/>
        </p:nvSpPr>
        <p:spPr>
          <a:xfrm>
            <a:off x="5039631" y="4196734"/>
            <a:ext cx="351378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0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75FD0A-6705-4EB5-B6FF-50274152AD61}"/>
              </a:ext>
            </a:extLst>
          </p:cNvPr>
          <p:cNvSpPr/>
          <p:nvPr/>
        </p:nvSpPr>
        <p:spPr>
          <a:xfrm>
            <a:off x="7042151" y="4192638"/>
            <a:ext cx="518091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27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FBE7A3-5F65-49C2-AD88-D6425807244E}"/>
              </a:ext>
            </a:extLst>
          </p:cNvPr>
          <p:cNvSpPr/>
          <p:nvPr/>
        </p:nvSpPr>
        <p:spPr>
          <a:xfrm>
            <a:off x="8983580" y="4192637"/>
            <a:ext cx="657726" cy="4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54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0C01F2-D295-4C30-B0F8-05DED731E2CC}"/>
              </a:ext>
            </a:extLst>
          </p:cNvPr>
          <p:cNvSpPr/>
          <p:nvPr/>
        </p:nvSpPr>
        <p:spPr>
          <a:xfrm>
            <a:off x="6436831" y="2374396"/>
            <a:ext cx="351378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2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21859A-3A13-4725-A4D0-45B98FEF321B}"/>
              </a:ext>
            </a:extLst>
          </p:cNvPr>
          <p:cNvSpPr/>
          <p:nvPr/>
        </p:nvSpPr>
        <p:spPr>
          <a:xfrm>
            <a:off x="8500135" y="2368546"/>
            <a:ext cx="351378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5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E8B9B6-5833-4DC4-B68B-773932E1E193}"/>
              </a:ext>
            </a:extLst>
          </p:cNvPr>
          <p:cNvSpPr/>
          <p:nvPr/>
        </p:nvSpPr>
        <p:spPr>
          <a:xfrm>
            <a:off x="9862569" y="2368545"/>
            <a:ext cx="351378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7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C9A286-BE14-4631-A3DB-75C6720250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6F38C-B8C6-4228-BA49-E944A7E15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59" y="2276873"/>
            <a:ext cx="1334478" cy="131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D0389-47A7-4EBE-AFBB-DB8CC332D1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5991" y="1700808"/>
            <a:ext cx="1766099" cy="1580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1273BD-0B19-430C-9FEA-6982D184E2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4982" y="1700808"/>
            <a:ext cx="1700690" cy="1580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F5FC8A-72F4-4B5E-9F4D-BE9339FC8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2409" y="1700808"/>
            <a:ext cx="1700689" cy="15805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4363A5-C02B-4E12-9ABC-A2CCD85E8B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8566" y="1700808"/>
            <a:ext cx="1715919" cy="158053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0E13F0-95F7-45BF-A46A-EDA4024E4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2.8 </a:t>
            </a:r>
            <a:r>
              <a:rPr lang="en-GB" dirty="0"/>
              <a:t>The 3, 6 and 9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4C0244-3677-4D91-AE71-F5C698B615F6}"/>
              </a:ext>
            </a:extLst>
          </p:cNvPr>
          <p:cNvSpPr/>
          <p:nvPr/>
        </p:nvSpPr>
        <p:spPr>
          <a:xfrm>
            <a:off x="4673496" y="836713"/>
            <a:ext cx="3036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flower has 9 petals.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F1FD96-8CF4-4B75-866C-ED2AC8D8898D}"/>
              </a:ext>
            </a:extLst>
          </p:cNvPr>
          <p:cNvSpPr/>
          <p:nvPr/>
        </p:nvSpPr>
        <p:spPr>
          <a:xfrm>
            <a:off x="3809999" y="357665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 flowers to show 45 petals.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60A940-06EF-4A90-BAA5-D82556A6F6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7378" y="1700808"/>
            <a:ext cx="1715919" cy="1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4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4, Unit 4, Learning Outcome 13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15946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known facts from the ten times table to solve problems involving the nine times table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4, Unit 4, Learning Outcome 13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FE904E9-6FAE-427F-B634-689120E86A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2.8 Times Tables: 3, 6 and 9,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960276"/>
              </p:ext>
            </p:extLst>
          </p:nvPr>
        </p:nvGraphicFramePr>
        <p:xfrm>
          <a:off x="4514850" y="4258490"/>
          <a:ext cx="6886575" cy="88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4250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1831</TotalTime>
  <Words>7244</Words>
  <Application>Microsoft Office PowerPoint</Application>
  <PresentationFormat>Widescreen</PresentationFormat>
  <Paragraphs>1466</Paragraphs>
  <Slides>137</Slides>
  <Notes>84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44" baseType="lpstr">
      <vt:lpstr>Arial</vt:lpstr>
      <vt:lpstr>Calibri</vt:lpstr>
      <vt:lpstr>Calibri Light</vt:lpstr>
      <vt:lpstr>Comic Sans MS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Contents</vt:lpstr>
      <vt:lpstr>Contents</vt:lpstr>
      <vt:lpstr>PowerPoint Presentation</vt:lpstr>
      <vt:lpstr>Year 4, Unit 4,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4, Learning Outcome 2</vt:lpstr>
      <vt:lpstr>PowerPoint Presentation</vt:lpstr>
      <vt:lpstr>PowerPoint Presentation</vt:lpstr>
      <vt:lpstr>PowerPoint Presentation</vt:lpstr>
      <vt:lpstr>PowerPoint Presentation</vt:lpstr>
      <vt:lpstr>Year 4, Unit 4, Learning Outcome 3</vt:lpstr>
      <vt:lpstr>PowerPoint Presentation</vt:lpstr>
      <vt:lpstr>PowerPoint Presentation</vt:lpstr>
      <vt:lpstr>Year 4, Unit 4, Learning Outcome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4, Learning Outcome 5</vt:lpstr>
      <vt:lpstr>PowerPoint Presentation</vt:lpstr>
      <vt:lpstr>PowerPoint Presentation</vt:lpstr>
      <vt:lpstr>PowerPoint Presentation</vt:lpstr>
      <vt:lpstr>PowerPoint Presentation</vt:lpstr>
      <vt:lpstr>Year 4, Unit 4, Learning Outcome 6</vt:lpstr>
      <vt:lpstr>PowerPoint Presentation</vt:lpstr>
      <vt:lpstr>PowerPoint Presentation</vt:lpstr>
      <vt:lpstr>PowerPoint Presentation</vt:lpstr>
      <vt:lpstr>PowerPoint Presentation</vt:lpstr>
      <vt:lpstr>Year 4, Unit 4, Learning Outcome 7</vt:lpstr>
      <vt:lpstr>PowerPoint Presentation</vt:lpstr>
      <vt:lpstr>PowerPoint Presentation</vt:lpstr>
      <vt:lpstr>Year 4, Unit 4, Learning Outcome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4, Learning Outcome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4, Learning Outcome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4, Learning Outcome 11</vt:lpstr>
      <vt:lpstr>PowerPoint Presentation</vt:lpstr>
      <vt:lpstr>PowerPoint Presentation</vt:lpstr>
      <vt:lpstr>PowerPoint Presentation</vt:lpstr>
      <vt:lpstr>PowerPoint Presentation</vt:lpstr>
      <vt:lpstr>Year 4, Unit 4, Learning Outcome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4, Learning Outcome 13</vt:lpstr>
      <vt:lpstr>PowerPoint Presentation</vt:lpstr>
      <vt:lpstr>PowerPoint Presentation</vt:lpstr>
      <vt:lpstr>Year 4, Unit 4, Learning Outcome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4, Learning Outcome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4, Learning Outcome 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4, Unit 4, Learning Outcome 17</vt:lpstr>
      <vt:lpstr>PowerPoint Presentation</vt:lpstr>
      <vt:lpstr>PowerPoint Presentation</vt:lpstr>
      <vt:lpstr>PowerPoint Presentation</vt:lpstr>
      <vt:lpstr>Year 4, Unit 4, Learning Outcome 18</vt:lpstr>
      <vt:lpstr>PowerPoint Presentation</vt:lpstr>
      <vt:lpstr>PowerPoint Presentation</vt:lpstr>
      <vt:lpstr>PowerPoint Presentation</vt:lpstr>
      <vt:lpstr>Year 4, Unit 4, Learning Outcome 19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97</cp:revision>
  <dcterms:created xsi:type="dcterms:W3CDTF">2021-05-07T12:27:15Z</dcterms:created>
  <dcterms:modified xsi:type="dcterms:W3CDTF">2021-07-30T12:07:49Z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