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26"/>
  </p:notesMasterIdLst>
  <p:sldIdLst>
    <p:sldId id="312" r:id="rId5"/>
    <p:sldId id="257" r:id="rId6"/>
    <p:sldId id="258" r:id="rId7"/>
    <p:sldId id="267" r:id="rId8"/>
    <p:sldId id="268" r:id="rId9"/>
    <p:sldId id="266" r:id="rId10"/>
    <p:sldId id="270" r:id="rId11"/>
    <p:sldId id="470" r:id="rId12"/>
    <p:sldId id="426" r:id="rId13"/>
    <p:sldId id="272" r:id="rId14"/>
    <p:sldId id="273" r:id="rId15"/>
    <p:sldId id="446" r:id="rId16"/>
    <p:sldId id="471" r:id="rId17"/>
    <p:sldId id="472" r:id="rId18"/>
    <p:sldId id="473" r:id="rId19"/>
    <p:sldId id="440" r:id="rId20"/>
    <p:sldId id="427" r:id="rId21"/>
    <p:sldId id="428" r:id="rId22"/>
    <p:sldId id="458" r:id="rId23"/>
    <p:sldId id="459" r:id="rId24"/>
    <p:sldId id="45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i/u3dkwPVl0SyJEhiUJ6Q==" hashData="NggKXmRRs5QAapdoA7mly5zrEY1irWj/JXxLQL4wQ/jYLK0G2R/tl8mZfkcySKfkxohPx22ufCUW+fZY6ZvYr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20B"/>
    <a:srgbClr val="666666"/>
    <a:srgbClr val="585858"/>
    <a:srgbClr val="99FCFB"/>
    <a:srgbClr val="EB2BA1"/>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09C6C-F837-474D-96AA-8788A26FA828}" v="37" dt="2021-03-16T11:16:28.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1909" autoAdjust="0"/>
  </p:normalViewPr>
  <p:slideViewPr>
    <p:cSldViewPr snapToGrid="0">
      <p:cViewPr varScale="1">
        <p:scale>
          <a:sx n="70" d="100"/>
          <a:sy n="70" d="100"/>
        </p:scale>
        <p:origin x="1104"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Where is Five in Eight?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Children could make an arrangement of double-sided counters on a tens frame to show 8 as ‘five and a bit’ and record on a part-whole diagram. </a:t>
            </a:r>
          </a:p>
          <a:p>
            <a:pPr>
              <a:lnSpc>
                <a:spcPct val="107000"/>
              </a:lnSpc>
              <a:spcAft>
                <a:spcPts val="800"/>
              </a:spcAft>
            </a:pPr>
            <a:endParaRPr lang="en-GB" sz="1800" dirty="0">
              <a:effectLst/>
              <a:latin typeface="Myriad Pro" panose="020B0503030403020204"/>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Click to reveal the counters and numbers in the part-whole diagram.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Say, “8 is made of 5 and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Can you show me 8 on your fingers so I can see that it is made of 5 and 3?</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505271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panose="020B0503030403020204"/>
                <a:ea typeface="Calibri" panose="020F0502020204030204" pitchFamily="34" charset="0"/>
                <a:cs typeface="Times New Roman" panose="02020603050405020304" pitchFamily="18" charset="0"/>
              </a:rPr>
              <a:t>Do you think we can find Five hiding in </a:t>
            </a:r>
            <a:r>
              <a:rPr lang="en-GB" sz="1800" dirty="0" err="1">
                <a:effectLst/>
                <a:latin typeface="Myriad Pro" panose="020B0503030403020204"/>
                <a:ea typeface="Calibri" panose="020F0502020204030204" pitchFamily="34" charset="0"/>
                <a:cs typeface="Times New Roman" panose="02020603050405020304" pitchFamily="18" charset="0"/>
              </a:rPr>
              <a:t>Octoblock</a:t>
            </a:r>
            <a:r>
              <a:rPr lang="en-GB" sz="1800" dirty="0">
                <a:effectLst/>
                <a:latin typeface="Myriad Pro" panose="020B0503030403020204"/>
                <a:ea typeface="Calibri" panose="020F0502020204030204" pitchFamily="34" charset="0"/>
                <a:cs typeface="Times New Roman" panose="02020603050405020304" pitchFamily="18" charset="0"/>
              </a:rPr>
              <a:t> now he has changed shape?</a:t>
            </a:r>
          </a:p>
          <a:p>
            <a:r>
              <a:rPr lang="en-GB" sz="1800" dirty="0">
                <a:effectLst/>
                <a:latin typeface="Myriad Pro" panose="020B0503030403020204"/>
                <a:ea typeface="Calibri" panose="020F0502020204030204" pitchFamily="34" charset="0"/>
                <a:cs typeface="Times New Roman" panose="02020603050405020304" pitchFamily="18" charset="0"/>
              </a:rPr>
              <a:t>How could Five be arranged in Eight?</a:t>
            </a:r>
          </a:p>
          <a:p>
            <a:endParaRPr lang="en-GB" sz="1800" dirty="0">
              <a:effectLst/>
              <a:latin typeface="Myriad Pro" panose="020B0503030403020204"/>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How can we find five in the eight counters on the tens frame? Will it be the same as the arrangement of five in </a:t>
            </a:r>
            <a:r>
              <a:rPr lang="en-GB" sz="1800" dirty="0" err="1">
                <a:effectLst/>
                <a:latin typeface="Myriad Pro" panose="020B0503030403020204"/>
                <a:ea typeface="Calibri" panose="020F0502020204030204" pitchFamily="34" charset="0"/>
                <a:cs typeface="Times New Roman" panose="02020603050405020304" pitchFamily="18" charset="0"/>
              </a:rPr>
              <a:t>Octoblock</a:t>
            </a:r>
            <a:r>
              <a:rPr lang="en-GB" sz="1800" dirty="0">
                <a:effectLst/>
                <a:latin typeface="Myriad Pro" panose="020B0503030403020204"/>
                <a:ea typeface="Calibri" panose="020F0502020204030204" pitchFamily="34" charset="0"/>
                <a:cs typeface="Times New Roman" panose="02020603050405020304" pitchFamily="18" charset="0"/>
              </a:rPr>
              <a:t> or different?</a:t>
            </a:r>
          </a:p>
          <a:p>
            <a:endParaRPr lang="en-GB" sz="1800" dirty="0">
              <a:effectLst/>
              <a:latin typeface="Myriad Pro" panose="020B0503030403020204"/>
              <a:ea typeface="Calibri" panose="020F0502020204030204" pitchFamily="34" charset="0"/>
              <a:cs typeface="Times New Roman" panose="02020603050405020304" pitchFamily="18" charset="0"/>
            </a:endParaRPr>
          </a:p>
          <a:p>
            <a:endParaRPr lang="en-GB" sz="1800" dirty="0">
              <a:effectLst/>
              <a:latin typeface="Myriad Pro" panose="020B050303040302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194822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discuss the complement to 5 to make 8 using different representations.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Ask children to show where the ‘whole’ 8 is and where they can see the ‘part’ which is 5 in each representation.</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slide to discuss the complement to 5 to make 9 using different representations.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67061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panose="020B0503030403020204"/>
                <a:ea typeface="Calibri" panose="020F0502020204030204" pitchFamily="34" charset="0"/>
                <a:cs typeface="Times New Roman" panose="02020603050405020304" pitchFamily="18" charset="0"/>
              </a:rPr>
              <a:t>Use this slide to discuss the complement to 5 to make 10 using different representations.</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2265060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the next few slides to compare representations of ‘five and a bit’.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Where is Five in Six? The </a:t>
            </a:r>
            <a:r>
              <a:rPr lang="en-GB" sz="1800" dirty="0" err="1">
                <a:effectLst/>
                <a:latin typeface="Myriad Pro" panose="020B0503030403020204"/>
                <a:ea typeface="Calibri" panose="020F0502020204030204" pitchFamily="34" charset="0"/>
                <a:cs typeface="Times New Roman" panose="02020603050405020304" pitchFamily="18" charset="0"/>
              </a:rPr>
              <a:t>Numberblobs</a:t>
            </a:r>
            <a:r>
              <a:rPr lang="en-GB" sz="1800" dirty="0">
                <a:effectLst/>
                <a:latin typeface="Myriad Pro" panose="020B0503030403020204"/>
                <a:ea typeface="Calibri" panose="020F0502020204030204" pitchFamily="34" charset="0"/>
                <a:cs typeface="Times New Roman" panose="02020603050405020304" pitchFamily="18" charset="0"/>
              </a:rPr>
              <a:t> can help us find Five! </a:t>
            </a:r>
          </a:p>
          <a:p>
            <a:pPr>
              <a:lnSpc>
                <a:spcPct val="107000"/>
              </a:lnSpc>
              <a:spcAft>
                <a:spcPts val="800"/>
              </a:spcAft>
            </a:pPr>
            <a:endParaRPr lang="en-GB" sz="1800" dirty="0">
              <a:effectLst/>
              <a:latin typeface="Myriad Pro" panose="020B0503030403020204"/>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Can we find the five in six on the tens frame? (Clicking on the counters on the top row turns them yellow.)</a:t>
            </a:r>
          </a:p>
          <a:p>
            <a:pPr>
              <a:lnSpc>
                <a:spcPct val="107000"/>
              </a:lnSpc>
              <a:spcAft>
                <a:spcPts val="800"/>
              </a:spcAft>
            </a:pPr>
            <a:endParaRPr lang="en-GB" sz="1800" dirty="0">
              <a:effectLst/>
              <a:latin typeface="Myriad Pro" panose="020B0503030403020204"/>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Look at the part-whole diagram.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does each number represent? What is the whole? What are the parts?</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Say, “6 is made of 5 and 1.”</a:t>
            </a:r>
          </a:p>
          <a:p>
            <a:r>
              <a:rPr lang="en-GB" sz="1800" dirty="0">
                <a:effectLst/>
                <a:latin typeface="Myriad Pro" panose="020B0503030403020204"/>
                <a:ea typeface="Calibri" panose="020F0502020204030204" pitchFamily="34" charset="0"/>
                <a:cs typeface="Times New Roman" panose="02020603050405020304" pitchFamily="18" charset="0"/>
              </a:rPr>
              <a:t>Can you show me 6 on your fingers so that I can see that 6 is made of 5 and 1?</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Where is Five in Seven?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Children could make an arrangement of double-sided counters on a tens frame to show 7 as ‘five and a bit’ and record on a part-whole diagram. </a:t>
            </a:r>
          </a:p>
          <a:p>
            <a:pPr>
              <a:lnSpc>
                <a:spcPct val="107000"/>
              </a:lnSpc>
              <a:spcAft>
                <a:spcPts val="800"/>
              </a:spcAft>
            </a:pPr>
            <a:endParaRPr lang="en-GB" sz="1800" dirty="0">
              <a:effectLst/>
              <a:latin typeface="Myriad Pro" panose="020B0503030403020204"/>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Click to reveal the counters and numbers in the part-whole diagram.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Say: “7 is made of 5 and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Can you show me 7 on your fingers so I can see that 7 is made of 5 and 2?</a:t>
            </a:r>
            <a:endParaRPr lang="en-GB" baseline="0" dirty="0"/>
          </a:p>
        </p:txBody>
      </p:sp>
      <p:sp>
        <p:nvSpPr>
          <p:cNvPr id="4" name="Slide Number Placeholder 3"/>
          <p:cNvSpPr>
            <a:spLocks noGrp="1"/>
          </p:cNvSpPr>
          <p:nvPr>
            <p:ph type="sldNum" sz="quarter" idx="5"/>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866835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jpe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31.png"/><Relationship Id="rId5" Type="http://schemas.openxmlformats.org/officeDocument/2006/relationships/image" Target="../media/image11.png"/><Relationship Id="rId10"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34.png"/><Relationship Id="rId5" Type="http://schemas.openxmlformats.org/officeDocument/2006/relationships/image" Target="../media/image10.pn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13</a:t>
            </a:r>
          </a:p>
          <a:p>
            <a:r>
              <a:rPr lang="en-GB" dirty="0"/>
              <a:t>Five and Friends</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sz="1800" b="1" dirty="0">
                <a:latin typeface="+mj-lt"/>
              </a:rPr>
              <a:t>Playing and Exploring</a:t>
            </a:r>
          </a:p>
          <a:p>
            <a:pPr marL="0" indent="0">
              <a:lnSpc>
                <a:spcPct val="100000"/>
              </a:lnSpc>
              <a:spcBef>
                <a:spcPts val="0"/>
              </a:spcBef>
              <a:buNone/>
            </a:pPr>
            <a:r>
              <a:rPr lang="en-GB" sz="1800" dirty="0">
                <a:latin typeface="+mj-lt"/>
              </a:rPr>
              <a:t>Provide children with a range of equipment with which to explore making 6-9 as ‘five and a bit’. For example, they could use a Numicon ‘five’ piece and join it with other pieces to make 6-9, or find ‘five and a bit’ pieces on dominoes. </a:t>
            </a:r>
            <a:endParaRPr lang="en-GB" sz="1800" b="1" dirty="0">
              <a:latin typeface="+mj-lt"/>
            </a:endParaRPr>
          </a:p>
          <a:p>
            <a:pPr marL="0" indent="0">
              <a:lnSpc>
                <a:spcPct val="100000"/>
              </a:lnSpc>
              <a:spcBef>
                <a:spcPts val="1800"/>
              </a:spcBef>
              <a:buNone/>
            </a:pPr>
            <a:r>
              <a:rPr lang="en-GB" sz="1800" b="1" dirty="0">
                <a:latin typeface="+mj-lt"/>
              </a:rPr>
              <a:t>Active Learning</a:t>
            </a:r>
          </a:p>
          <a:p>
            <a:pPr marL="0" indent="0">
              <a:lnSpc>
                <a:spcPct val="100000"/>
              </a:lnSpc>
              <a:spcBef>
                <a:spcPts val="0"/>
              </a:spcBef>
              <a:buNone/>
            </a:pPr>
            <a:r>
              <a:rPr lang="en-GB" sz="1800" dirty="0">
                <a:latin typeface="+mj-lt"/>
              </a:rPr>
              <a:t>Use tens frames as a label for areas in the setting that are restricted to certain numbers of children. Accompany the labels with the numerals.</a:t>
            </a:r>
          </a:p>
          <a:p>
            <a:pPr marL="0" indent="0">
              <a:lnSpc>
                <a:spcPct val="100000"/>
              </a:lnSpc>
              <a:spcBef>
                <a:spcPts val="1800"/>
              </a:spcBef>
              <a:buNone/>
            </a:pPr>
            <a:r>
              <a:rPr lang="en-GB" sz="1800" b="1" dirty="0">
                <a:latin typeface="+mj-lt"/>
              </a:rPr>
              <a:t>Creating and Thinking Critically</a:t>
            </a:r>
          </a:p>
          <a:p>
            <a:pPr marL="0" indent="0">
              <a:lnSpc>
                <a:spcPct val="100000"/>
              </a:lnSpc>
              <a:spcBef>
                <a:spcPts val="0"/>
              </a:spcBef>
              <a:buNone/>
            </a:pPr>
            <a:r>
              <a:rPr lang="en-GB" sz="1800" dirty="0">
                <a:latin typeface="+mj-lt"/>
              </a:rPr>
              <a:t>Practise representing numbers 1-10 on fingers that have been shown on tens frames. Turn over a tens-frame card and show how many with fingers - start with ‘grow it’ so children can count out fingers if they need, then ‘show it’, putting up fingers without counting, then ‘throw it’, putting out their fingers without looking at them first.</a:t>
            </a:r>
          </a:p>
          <a:p>
            <a:pPr marL="0" indent="0">
              <a:lnSpc>
                <a:spcPct val="100000"/>
              </a:lnSpc>
              <a:spcBef>
                <a:spcPts val="0"/>
              </a:spcBef>
              <a:buNone/>
            </a:pPr>
            <a:endParaRPr lang="en-GB" sz="1800" dirty="0">
              <a:latin typeface="+mj-lt"/>
            </a:endParaRPr>
          </a:p>
          <a:p>
            <a:pPr marL="0" indent="0">
              <a:lnSpc>
                <a:spcPct val="100000"/>
              </a:lnSpc>
              <a:spcBef>
                <a:spcPts val="0"/>
              </a:spcBef>
              <a:buNone/>
            </a:pPr>
            <a:r>
              <a:rPr lang="en-GB" sz="1800" dirty="0">
                <a:latin typeface="+mj-lt"/>
              </a:rPr>
              <a:t>Count out some objects into a feely bag and agree the quantity; ask children, ‘can I take five  out of the bag if there are six in there?’ Look for children who know how many will be left. Sometimes put fewer than five objects, see if children know that they cannot take five out of four.</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708" y="0"/>
            <a:ext cx="12191291" cy="6858000"/>
          </a:xfrm>
          <a:prstGeom prst="rect">
            <a:avLst/>
          </a:prstGeom>
        </p:spPr>
      </p:pic>
      <p:sp>
        <p:nvSpPr>
          <p:cNvPr id="22" name="Oval 21">
            <a:extLst>
              <a:ext uri="{FF2B5EF4-FFF2-40B4-BE49-F238E27FC236}">
                <a16:creationId xmlns:a16="http://schemas.microsoft.com/office/drawing/2014/main" id="{87CC145E-53B0-496B-86E8-472538CEAC91}"/>
              </a:ext>
            </a:extLst>
          </p:cNvPr>
          <p:cNvSpPr/>
          <p:nvPr/>
        </p:nvSpPr>
        <p:spPr bwMode="auto">
          <a:xfrm>
            <a:off x="11769354" y="6420634"/>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Oval 4">
            <a:extLst>
              <a:ext uri="{FF2B5EF4-FFF2-40B4-BE49-F238E27FC236}">
                <a16:creationId xmlns:a16="http://schemas.microsoft.com/office/drawing/2014/main" id="{C350AB50-38D8-4F55-BE98-212DBF06CBB2}"/>
              </a:ext>
            </a:extLst>
          </p:cNvPr>
          <p:cNvSpPr/>
          <p:nvPr/>
        </p:nvSpPr>
        <p:spPr>
          <a:xfrm>
            <a:off x="1190821" y="360448"/>
            <a:ext cx="3465262" cy="1722760"/>
          </a:xfrm>
          <a:prstGeom prst="wedgeEllipseCallout">
            <a:avLst>
              <a:gd name="adj1" fmla="val -14782"/>
              <a:gd name="adj2" fmla="val 8396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Find the </a:t>
            </a:r>
            <a:r>
              <a:rPr lang="en-GB" sz="3200" dirty="0">
                <a:solidFill>
                  <a:srgbClr val="FF0000"/>
                </a:solidFill>
                <a:latin typeface="Century Gothic" panose="020B0502020202020204" pitchFamily="34" charset="0"/>
              </a:rPr>
              <a:t>Five</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in me!</a:t>
            </a:r>
          </a:p>
        </p:txBody>
      </p:sp>
      <p:pic>
        <p:nvPicPr>
          <p:cNvPr id="3" name="Picture 2">
            <a:extLst>
              <a:ext uri="{FF2B5EF4-FFF2-40B4-BE49-F238E27FC236}">
                <a16:creationId xmlns:a16="http://schemas.microsoft.com/office/drawing/2014/main" id="{F527FC26-5A8E-437D-B2B1-20154A547B44}"/>
              </a:ext>
            </a:extLst>
          </p:cNvPr>
          <p:cNvPicPr>
            <a:picLocks noChangeAspect="1"/>
          </p:cNvPicPr>
          <p:nvPr/>
        </p:nvPicPr>
        <p:blipFill>
          <a:blip r:embed="rId4">
            <a:extLst>
              <a:ext uri="{28A0092B-C50C-407E-A947-70E740481C1C}">
                <a14:useLocalDpi xmlns:a14="http://schemas.microsoft.com/office/drawing/2010/main" val="0"/>
              </a:ext>
            </a:extLst>
          </a:blip>
          <a:srcRect l="35142" r="35142"/>
          <a:stretch/>
        </p:blipFill>
        <p:spPr>
          <a:xfrm>
            <a:off x="-4606" y="2284920"/>
            <a:ext cx="2448910" cy="4640317"/>
          </a:xfrm>
          <a:prstGeom prst="rect">
            <a:avLst/>
          </a:prstGeom>
        </p:spPr>
      </p:pic>
      <p:pic>
        <p:nvPicPr>
          <p:cNvPr id="26" name="Picture 25">
            <a:extLst>
              <a:ext uri="{FF2B5EF4-FFF2-40B4-BE49-F238E27FC236}">
                <a16:creationId xmlns:a16="http://schemas.microsoft.com/office/drawing/2014/main" id="{0536EF2D-B4B7-4EEB-9C63-0FF728B7CAE4}"/>
              </a:ext>
            </a:extLst>
          </p:cNvPr>
          <p:cNvPicPr>
            <a:picLocks noChangeAspect="1"/>
          </p:cNvPicPr>
          <p:nvPr/>
        </p:nvPicPr>
        <p:blipFill>
          <a:blip r:embed="rId5"/>
          <a:stretch>
            <a:fillRect/>
          </a:stretch>
        </p:blipFill>
        <p:spPr>
          <a:xfrm>
            <a:off x="973400" y="5816989"/>
            <a:ext cx="387105" cy="426155"/>
          </a:xfrm>
          <a:prstGeom prst="rect">
            <a:avLst/>
          </a:prstGeom>
        </p:spPr>
      </p:pic>
      <p:pic>
        <p:nvPicPr>
          <p:cNvPr id="28" name="Picture 27">
            <a:extLst>
              <a:ext uri="{FF2B5EF4-FFF2-40B4-BE49-F238E27FC236}">
                <a16:creationId xmlns:a16="http://schemas.microsoft.com/office/drawing/2014/main" id="{16D78DCA-293F-4628-B57B-4CE1A0F48202}"/>
              </a:ext>
            </a:extLst>
          </p:cNvPr>
          <p:cNvPicPr>
            <a:picLocks noChangeAspect="1"/>
          </p:cNvPicPr>
          <p:nvPr/>
        </p:nvPicPr>
        <p:blipFill>
          <a:blip r:embed="rId5"/>
          <a:stretch>
            <a:fillRect/>
          </a:stretch>
        </p:blipFill>
        <p:spPr>
          <a:xfrm>
            <a:off x="989773" y="3585724"/>
            <a:ext cx="387105" cy="426155"/>
          </a:xfrm>
          <a:prstGeom prst="rect">
            <a:avLst/>
          </a:prstGeom>
        </p:spPr>
      </p:pic>
      <p:pic>
        <p:nvPicPr>
          <p:cNvPr id="30" name="Picture 29">
            <a:extLst>
              <a:ext uri="{FF2B5EF4-FFF2-40B4-BE49-F238E27FC236}">
                <a16:creationId xmlns:a16="http://schemas.microsoft.com/office/drawing/2014/main" id="{DEEEDFDD-6496-4A3D-BA54-EAB5ECF20606}"/>
              </a:ext>
            </a:extLst>
          </p:cNvPr>
          <p:cNvPicPr>
            <a:picLocks noChangeAspect="1"/>
          </p:cNvPicPr>
          <p:nvPr/>
        </p:nvPicPr>
        <p:blipFill>
          <a:blip r:embed="rId5"/>
          <a:stretch>
            <a:fillRect/>
          </a:stretch>
        </p:blipFill>
        <p:spPr>
          <a:xfrm>
            <a:off x="984214" y="4136627"/>
            <a:ext cx="387105" cy="426155"/>
          </a:xfrm>
          <a:prstGeom prst="rect">
            <a:avLst/>
          </a:prstGeom>
        </p:spPr>
      </p:pic>
      <p:pic>
        <p:nvPicPr>
          <p:cNvPr id="32" name="Picture 31">
            <a:extLst>
              <a:ext uri="{FF2B5EF4-FFF2-40B4-BE49-F238E27FC236}">
                <a16:creationId xmlns:a16="http://schemas.microsoft.com/office/drawing/2014/main" id="{CF9C5E8E-5F1C-4CEA-869A-047ACA020D6F}"/>
              </a:ext>
            </a:extLst>
          </p:cNvPr>
          <p:cNvPicPr>
            <a:picLocks noChangeAspect="1"/>
          </p:cNvPicPr>
          <p:nvPr/>
        </p:nvPicPr>
        <p:blipFill>
          <a:blip r:embed="rId5"/>
          <a:stretch>
            <a:fillRect/>
          </a:stretch>
        </p:blipFill>
        <p:spPr>
          <a:xfrm>
            <a:off x="988581" y="4687530"/>
            <a:ext cx="387105" cy="426155"/>
          </a:xfrm>
          <a:prstGeom prst="rect">
            <a:avLst/>
          </a:prstGeom>
        </p:spPr>
      </p:pic>
      <p:pic>
        <p:nvPicPr>
          <p:cNvPr id="34" name="Picture 33">
            <a:extLst>
              <a:ext uri="{FF2B5EF4-FFF2-40B4-BE49-F238E27FC236}">
                <a16:creationId xmlns:a16="http://schemas.microsoft.com/office/drawing/2014/main" id="{336AC9B0-3E92-4D34-A8BC-8CDAFA99A81B}"/>
              </a:ext>
            </a:extLst>
          </p:cNvPr>
          <p:cNvPicPr>
            <a:picLocks noChangeAspect="1"/>
          </p:cNvPicPr>
          <p:nvPr/>
        </p:nvPicPr>
        <p:blipFill>
          <a:blip r:embed="rId5"/>
          <a:stretch>
            <a:fillRect/>
          </a:stretch>
        </p:blipFill>
        <p:spPr>
          <a:xfrm>
            <a:off x="993836" y="5266086"/>
            <a:ext cx="387105" cy="426155"/>
          </a:xfrm>
          <a:prstGeom prst="rect">
            <a:avLst/>
          </a:prstGeom>
        </p:spPr>
      </p:pic>
      <p:pic>
        <p:nvPicPr>
          <p:cNvPr id="46" name="Picture 45">
            <a:extLst>
              <a:ext uri="{FF2B5EF4-FFF2-40B4-BE49-F238E27FC236}">
                <a16:creationId xmlns:a16="http://schemas.microsoft.com/office/drawing/2014/main" id="{815A8985-7E4E-4B2A-98A9-5FE67FF8169D}"/>
              </a:ext>
            </a:extLst>
          </p:cNvPr>
          <p:cNvPicPr>
            <a:picLocks noChangeAspect="1"/>
          </p:cNvPicPr>
          <p:nvPr/>
        </p:nvPicPr>
        <p:blipFill>
          <a:blip r:embed="rId6">
            <a:extLst>
              <a:ext uri="{28A0092B-C50C-407E-A947-70E740481C1C}">
                <a14:useLocalDpi xmlns:a14="http://schemas.microsoft.com/office/drawing/2010/main" val="0"/>
              </a:ext>
            </a:extLst>
          </a:blip>
          <a:srcRect l="36768" r="36768"/>
          <a:stretch/>
        </p:blipFill>
        <p:spPr>
          <a:xfrm>
            <a:off x="233928" y="2866506"/>
            <a:ext cx="1900798" cy="4039192"/>
          </a:xfrm>
          <a:prstGeom prst="rect">
            <a:avLst/>
          </a:prstGeom>
        </p:spPr>
      </p:pic>
      <p:pic>
        <p:nvPicPr>
          <p:cNvPr id="45" name="Picture 44">
            <a:extLst>
              <a:ext uri="{FF2B5EF4-FFF2-40B4-BE49-F238E27FC236}">
                <a16:creationId xmlns:a16="http://schemas.microsoft.com/office/drawing/2014/main" id="{17E02550-9EAD-4FBB-AD0F-CFB855343D20}"/>
              </a:ext>
            </a:extLst>
          </p:cNvPr>
          <p:cNvPicPr>
            <a:picLocks noChangeAspect="1"/>
          </p:cNvPicPr>
          <p:nvPr/>
        </p:nvPicPr>
        <p:blipFill>
          <a:blip r:embed="rId7"/>
          <a:stretch>
            <a:fillRect/>
          </a:stretch>
        </p:blipFill>
        <p:spPr>
          <a:xfrm>
            <a:off x="978593" y="3003705"/>
            <a:ext cx="416855" cy="460735"/>
          </a:xfrm>
          <a:prstGeom prst="rect">
            <a:avLst/>
          </a:prstGeom>
        </p:spPr>
      </p:pic>
      <p:pic>
        <p:nvPicPr>
          <p:cNvPr id="48" name="Picture 47">
            <a:extLst>
              <a:ext uri="{FF2B5EF4-FFF2-40B4-BE49-F238E27FC236}">
                <a16:creationId xmlns:a16="http://schemas.microsoft.com/office/drawing/2014/main" id="{5CB0BF73-1A56-4A31-AB80-6161C996EE0A}"/>
              </a:ext>
            </a:extLst>
          </p:cNvPr>
          <p:cNvPicPr>
            <a:picLocks noChangeAspect="1"/>
          </p:cNvPicPr>
          <p:nvPr/>
        </p:nvPicPr>
        <p:blipFill>
          <a:blip r:embed="rId8">
            <a:extLst>
              <a:ext uri="{28A0092B-C50C-407E-A947-70E740481C1C}">
                <a14:useLocalDpi xmlns:a14="http://schemas.microsoft.com/office/drawing/2010/main" val="0"/>
              </a:ext>
            </a:extLst>
          </a:blip>
          <a:srcRect l="28955" r="28955"/>
          <a:stretch/>
        </p:blipFill>
        <p:spPr>
          <a:xfrm>
            <a:off x="597503" y="2472337"/>
            <a:ext cx="1065007" cy="1425388"/>
          </a:xfrm>
          <a:prstGeom prst="rect">
            <a:avLst/>
          </a:prstGeom>
        </p:spPr>
      </p:pic>
      <p:pic>
        <p:nvPicPr>
          <p:cNvPr id="50" name="Picture 49">
            <a:extLst>
              <a:ext uri="{FF2B5EF4-FFF2-40B4-BE49-F238E27FC236}">
                <a16:creationId xmlns:a16="http://schemas.microsoft.com/office/drawing/2014/main" id="{DE3AF1DA-C540-432C-BDCB-84992FF81286}"/>
              </a:ext>
            </a:extLst>
          </p:cNvPr>
          <p:cNvPicPr>
            <a:picLocks noChangeAspect="1"/>
          </p:cNvPicPr>
          <p:nvPr/>
        </p:nvPicPr>
        <p:blipFill>
          <a:blip r:embed="rId9"/>
          <a:stretch>
            <a:fillRect/>
          </a:stretch>
        </p:blipFill>
        <p:spPr>
          <a:xfrm>
            <a:off x="5483821" y="766838"/>
            <a:ext cx="5517358" cy="2286198"/>
          </a:xfrm>
          <a:prstGeom prst="rect">
            <a:avLst/>
          </a:prstGeom>
        </p:spPr>
      </p:pic>
      <p:sp>
        <p:nvSpPr>
          <p:cNvPr id="51" name="Oval 50">
            <a:extLst>
              <a:ext uri="{FF2B5EF4-FFF2-40B4-BE49-F238E27FC236}">
                <a16:creationId xmlns:a16="http://schemas.microsoft.com/office/drawing/2014/main" id="{0C698910-CCA4-481D-8982-3847FFDE53C2}"/>
              </a:ext>
            </a:extLst>
          </p:cNvPr>
          <p:cNvSpPr/>
          <p:nvPr/>
        </p:nvSpPr>
        <p:spPr>
          <a:xfrm>
            <a:off x="5643600" y="101695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7F788E6C-F564-4B95-839B-E570434C5827}"/>
              </a:ext>
            </a:extLst>
          </p:cNvPr>
          <p:cNvSpPr/>
          <p:nvPr/>
        </p:nvSpPr>
        <p:spPr>
          <a:xfrm>
            <a:off x="6721188" y="1023381"/>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7162C3B2-9FBF-46FF-9DBD-4F08E4C9FA5C}"/>
              </a:ext>
            </a:extLst>
          </p:cNvPr>
          <p:cNvSpPr/>
          <p:nvPr/>
        </p:nvSpPr>
        <p:spPr>
          <a:xfrm>
            <a:off x="7856348" y="101695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EF1D2CC-9E41-40E2-A25C-9C9279F9F1A8}"/>
              </a:ext>
            </a:extLst>
          </p:cNvPr>
          <p:cNvSpPr/>
          <p:nvPr/>
        </p:nvSpPr>
        <p:spPr>
          <a:xfrm>
            <a:off x="8926283" y="1016956"/>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685ABD9-3D82-438A-AAEF-CF466F5CFD86}"/>
              </a:ext>
            </a:extLst>
          </p:cNvPr>
          <p:cNvSpPr/>
          <p:nvPr/>
        </p:nvSpPr>
        <p:spPr>
          <a:xfrm>
            <a:off x="10014650" y="996389"/>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092C1E7-4FEA-4ECF-9AEE-CB84DE71E9C4}"/>
              </a:ext>
            </a:extLst>
          </p:cNvPr>
          <p:cNvSpPr/>
          <p:nvPr/>
        </p:nvSpPr>
        <p:spPr>
          <a:xfrm>
            <a:off x="5643600" y="210259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4688AA31-B2EB-466B-AF65-DD9104DD3764}"/>
              </a:ext>
            </a:extLst>
          </p:cNvPr>
          <p:cNvSpPr/>
          <p:nvPr/>
        </p:nvSpPr>
        <p:spPr>
          <a:xfrm>
            <a:off x="5643600" y="1016956"/>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B17D86A-013B-435A-A474-8A310CBB10D8}"/>
              </a:ext>
            </a:extLst>
          </p:cNvPr>
          <p:cNvSpPr/>
          <p:nvPr/>
        </p:nvSpPr>
        <p:spPr>
          <a:xfrm>
            <a:off x="6721188" y="1023380"/>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57F0EB0B-D7A1-43A9-A15C-AE3B94EEE18D}"/>
              </a:ext>
            </a:extLst>
          </p:cNvPr>
          <p:cNvSpPr/>
          <p:nvPr/>
        </p:nvSpPr>
        <p:spPr>
          <a:xfrm>
            <a:off x="7856348" y="1016956"/>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BBFDC84-2E46-4227-B29D-69E6AD066B0A}"/>
              </a:ext>
            </a:extLst>
          </p:cNvPr>
          <p:cNvSpPr/>
          <p:nvPr/>
        </p:nvSpPr>
        <p:spPr>
          <a:xfrm>
            <a:off x="8926283" y="1016955"/>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4A64A2F-B3E9-49AC-8E17-FD95DE77D2ED}"/>
              </a:ext>
            </a:extLst>
          </p:cNvPr>
          <p:cNvSpPr/>
          <p:nvPr/>
        </p:nvSpPr>
        <p:spPr>
          <a:xfrm>
            <a:off x="10014650" y="996388"/>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a:extLst>
              <a:ext uri="{FF2B5EF4-FFF2-40B4-BE49-F238E27FC236}">
                <a16:creationId xmlns:a16="http://schemas.microsoft.com/office/drawing/2014/main" id="{8C60380F-E42B-4839-BF02-ADC94EFF96AA}"/>
              </a:ext>
            </a:extLst>
          </p:cNvPr>
          <p:cNvPicPr>
            <a:picLocks noChangeAspect="1"/>
          </p:cNvPicPr>
          <p:nvPr/>
        </p:nvPicPr>
        <p:blipFill>
          <a:blip r:embed="rId10"/>
          <a:stretch>
            <a:fillRect/>
          </a:stretch>
        </p:blipFill>
        <p:spPr>
          <a:xfrm>
            <a:off x="6764878" y="3364198"/>
            <a:ext cx="2955243" cy="2646664"/>
          </a:xfrm>
          <a:prstGeom prst="rect">
            <a:avLst/>
          </a:prstGeom>
        </p:spPr>
      </p:pic>
      <p:pic>
        <p:nvPicPr>
          <p:cNvPr id="73" name="Picture 72" descr="A close up of a logo&#10;&#10;Description automatically generated">
            <a:extLst>
              <a:ext uri="{FF2B5EF4-FFF2-40B4-BE49-F238E27FC236}">
                <a16:creationId xmlns:a16="http://schemas.microsoft.com/office/drawing/2014/main" id="{123FB6A0-336E-4539-B1E2-A95C717AF6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34699" y="5008687"/>
            <a:ext cx="132893" cy="746152"/>
          </a:xfrm>
          <a:prstGeom prst="rect">
            <a:avLst/>
          </a:prstGeom>
        </p:spPr>
      </p:pic>
      <p:pic>
        <p:nvPicPr>
          <p:cNvPr id="75" name="Picture 74" descr="A close up of a logo&#10;&#10;Description automatically generated">
            <a:extLst>
              <a:ext uri="{FF2B5EF4-FFF2-40B4-BE49-F238E27FC236}">
                <a16:creationId xmlns:a16="http://schemas.microsoft.com/office/drawing/2014/main" id="{D0C3C0E5-D6B5-44AF-93CA-FB55DE6953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59484" y="5041851"/>
            <a:ext cx="459639" cy="743714"/>
          </a:xfrm>
          <a:prstGeom prst="rect">
            <a:avLst/>
          </a:prstGeom>
        </p:spPr>
      </p:pic>
      <p:pic>
        <p:nvPicPr>
          <p:cNvPr id="77" name="Picture 76" descr="A close up of a logo&#10;&#10;Description automatically generated">
            <a:extLst>
              <a:ext uri="{FF2B5EF4-FFF2-40B4-BE49-F238E27FC236}">
                <a16:creationId xmlns:a16="http://schemas.microsoft.com/office/drawing/2014/main" id="{BE4FD574-71CE-4E02-9A30-B9A1D24AF0F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28704" y="3601114"/>
            <a:ext cx="493777" cy="748590"/>
          </a:xfrm>
          <a:prstGeom prst="rect">
            <a:avLst/>
          </a:prstGeom>
        </p:spPr>
      </p:pic>
    </p:spTree>
    <p:extLst>
      <p:ext uri="{BB962C8B-B14F-4D97-AF65-F5344CB8AC3E}">
        <p14:creationId xmlns:p14="http://schemas.microsoft.com/office/powerpoint/2010/main" val="2952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46"/>
                                        </p:tgtEl>
                                        <p:attrNameLst>
                                          <p:attrName>style.visibility</p:attrName>
                                        </p:attrNameLst>
                                      </p:cBhvr>
                                      <p:to>
                                        <p:strVal val="visible"/>
                                      </p:to>
                                    </p:set>
                                  </p:childTnLst>
                                </p:cTn>
                              </p:par>
                            </p:childTnLst>
                          </p:cTn>
                        </p:par>
                        <p:par>
                          <p:cTn id="22" fill="hold">
                            <p:stCondLst>
                              <p:cond delay="2500"/>
                            </p:stCondLst>
                            <p:childTnLst>
                              <p:par>
                                <p:cTn id="23" presetID="1" presetClass="exit" presetSubtype="0" fill="hold" nodeType="afterEffect">
                                  <p:stCondLst>
                                    <p:cond delay="500"/>
                                  </p:stCondLst>
                                  <p:childTnLst>
                                    <p:set>
                                      <p:cBhvr>
                                        <p:cTn id="24" dur="1" fill="hold">
                                          <p:stCondLst>
                                            <p:cond delay="0"/>
                                          </p:stCondLst>
                                        </p:cTn>
                                        <p:tgtEl>
                                          <p:spTgt spid="26"/>
                                        </p:tgtEl>
                                        <p:attrNameLst>
                                          <p:attrName>style.visibility</p:attrName>
                                        </p:attrNameLst>
                                      </p:cBhvr>
                                      <p:to>
                                        <p:strVal val="hidden"/>
                                      </p:to>
                                    </p:set>
                                  </p:childTnLst>
                                </p:cTn>
                              </p:par>
                            </p:childTnLst>
                          </p:cTn>
                        </p:par>
                        <p:par>
                          <p:cTn id="25" fill="hold">
                            <p:stCondLst>
                              <p:cond delay="3000"/>
                            </p:stCondLst>
                            <p:childTnLst>
                              <p:par>
                                <p:cTn id="26" presetID="1" presetClass="exit" presetSubtype="0" fill="hold" nodeType="afterEffect">
                                  <p:stCondLst>
                                    <p:cond delay="0"/>
                                  </p:stCondLst>
                                  <p:childTnLst>
                                    <p:set>
                                      <p:cBhvr>
                                        <p:cTn id="27" dur="1" fill="hold">
                                          <p:stCondLst>
                                            <p:cond delay="0"/>
                                          </p:stCondLst>
                                        </p:cTn>
                                        <p:tgtEl>
                                          <p:spTgt spid="34"/>
                                        </p:tgtEl>
                                        <p:attrNameLst>
                                          <p:attrName>style.visibility</p:attrName>
                                        </p:attrNameLst>
                                      </p:cBhvr>
                                      <p:to>
                                        <p:strVal val="hidden"/>
                                      </p:to>
                                    </p:set>
                                  </p:childTnLst>
                                </p:cTn>
                              </p:par>
                            </p:childTnLst>
                          </p:cTn>
                        </p:par>
                        <p:par>
                          <p:cTn id="28" fill="hold">
                            <p:stCondLst>
                              <p:cond delay="3000"/>
                            </p:stCondLst>
                            <p:childTnLst>
                              <p:par>
                                <p:cTn id="29" presetID="1" presetClass="exit" presetSubtype="0" fill="hold" nodeType="afterEffect">
                                  <p:stCondLst>
                                    <p:cond delay="0"/>
                                  </p:stCondLst>
                                  <p:childTnLst>
                                    <p:set>
                                      <p:cBhvr>
                                        <p:cTn id="30" dur="1" fill="hold">
                                          <p:stCondLst>
                                            <p:cond delay="0"/>
                                          </p:stCondLst>
                                        </p:cTn>
                                        <p:tgtEl>
                                          <p:spTgt spid="32"/>
                                        </p:tgtEl>
                                        <p:attrNameLst>
                                          <p:attrName>style.visibility</p:attrName>
                                        </p:attrNameLst>
                                      </p:cBhvr>
                                      <p:to>
                                        <p:strVal val="hidden"/>
                                      </p:to>
                                    </p:set>
                                  </p:childTnLst>
                                </p:cTn>
                              </p:par>
                            </p:childTnLst>
                          </p:cTn>
                        </p:par>
                        <p:par>
                          <p:cTn id="31" fill="hold">
                            <p:stCondLst>
                              <p:cond delay="3000"/>
                            </p:stCondLst>
                            <p:childTnLst>
                              <p:par>
                                <p:cTn id="32" presetID="1" presetClass="exit" presetSubtype="0" fill="hold" nodeType="afterEffect">
                                  <p:stCondLst>
                                    <p:cond delay="0"/>
                                  </p:stCondLst>
                                  <p:childTnLst>
                                    <p:set>
                                      <p:cBhvr>
                                        <p:cTn id="33" dur="1" fill="hold">
                                          <p:stCondLst>
                                            <p:cond delay="0"/>
                                          </p:stCondLst>
                                        </p:cTn>
                                        <p:tgtEl>
                                          <p:spTgt spid="30"/>
                                        </p:tgtEl>
                                        <p:attrNameLst>
                                          <p:attrName>style.visibility</p:attrName>
                                        </p:attrNameLst>
                                      </p:cBhvr>
                                      <p:to>
                                        <p:strVal val="hidden"/>
                                      </p:to>
                                    </p:set>
                                  </p:childTnLst>
                                </p:cTn>
                              </p:par>
                            </p:childTnLst>
                          </p:cTn>
                        </p:par>
                        <p:par>
                          <p:cTn id="34" fill="hold">
                            <p:stCondLst>
                              <p:cond delay="3000"/>
                            </p:stCondLst>
                            <p:childTnLst>
                              <p:par>
                                <p:cTn id="35" presetID="1" presetClass="exit" presetSubtype="0" fill="hold" nodeType="afterEffect">
                                  <p:stCondLst>
                                    <p:cond delay="0"/>
                                  </p:stCondLst>
                                  <p:childTnLst>
                                    <p:set>
                                      <p:cBhvr>
                                        <p:cTn id="36" dur="1" fill="hold">
                                          <p:stCondLst>
                                            <p:cond delay="0"/>
                                          </p:stCondLst>
                                        </p:cTn>
                                        <p:tgtEl>
                                          <p:spTgt spid="2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500"/>
                                  </p:stCondLst>
                                  <p:childTnLst>
                                    <p:set>
                                      <p:cBhvr>
                                        <p:cTn id="43" dur="1" fill="hold">
                                          <p:stCondLst>
                                            <p:cond delay="0"/>
                                          </p:stCondLst>
                                        </p:cTn>
                                        <p:tgtEl>
                                          <p:spTgt spid="48"/>
                                        </p:tgtEl>
                                        <p:attrNameLst>
                                          <p:attrName>style.visibility</p:attrName>
                                        </p:attrNameLst>
                                      </p:cBhvr>
                                      <p:to>
                                        <p:strVal val="visible"/>
                                      </p:to>
                                    </p:set>
                                  </p:childTnLst>
                                </p:cTn>
                              </p:par>
                              <p:par>
                                <p:cTn id="44" presetID="1" presetClass="exit" presetSubtype="0" fill="hold" nodeType="withEffect">
                                  <p:stCondLst>
                                    <p:cond delay="500"/>
                                  </p:stCondLst>
                                  <p:childTnLst>
                                    <p:set>
                                      <p:cBhvr>
                                        <p:cTn id="45" dur="1" fill="hold">
                                          <p:stCondLst>
                                            <p:cond delay="0"/>
                                          </p:stCondLst>
                                        </p:cTn>
                                        <p:tgtEl>
                                          <p:spTgt spid="4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7" presetClass="path" presetSubtype="0" accel="50000" decel="50000" fill="hold" nodeType="clickEffect">
                                  <p:stCondLst>
                                    <p:cond delay="0"/>
                                  </p:stCondLst>
                                  <p:childTnLst>
                                    <p:animMotion origin="layout" path="M 4.58333E-6 0 L 0.04179 -0.07037 C 0.05052 -0.08588 0.06354 -0.09421 0.07734 -0.09421 C 0.09296 -0.09421 0.10546 -0.08588 0.11419 -0.07037 L 0.15625 0 " pathEditMode="relative" rAng="0" ptsTypes="AAAAA">
                                      <p:cBhvr>
                                        <p:cTn id="49" dur="2000" fill="hold"/>
                                        <p:tgtEl>
                                          <p:spTgt spid="46"/>
                                        </p:tgtEl>
                                        <p:attrNameLst>
                                          <p:attrName>ppt_x</p:attrName>
                                          <p:attrName>ppt_y</p:attrName>
                                        </p:attrNameLst>
                                      </p:cBhvr>
                                      <p:rCtr x="7813" y="-4722"/>
                                    </p:animMotion>
                                  </p:childTnLst>
                                </p:cTn>
                              </p:par>
                              <p:par>
                                <p:cTn id="50" presetID="37" presetClass="path" presetSubtype="0" accel="50000" decel="50000" fill="hold" nodeType="withEffect">
                                  <p:stCondLst>
                                    <p:cond delay="0"/>
                                  </p:stCondLst>
                                  <p:childTnLst>
                                    <p:animMotion origin="layout" path="M 1.66667E-6 -1.85185E-6 L 0.04167 -0.05972 C 0.05039 -0.07338 0.06341 -0.08032 0.07708 -0.08032 C 0.09271 -0.08032 0.10521 -0.07338 0.11393 -0.05972 L 0.15586 -1.85185E-6 " pathEditMode="relative" rAng="0" ptsTypes="AAAAA">
                                      <p:cBhvr>
                                        <p:cTn id="51" dur="2000" fill="hold"/>
                                        <p:tgtEl>
                                          <p:spTgt spid="48"/>
                                        </p:tgtEl>
                                        <p:attrNameLst>
                                          <p:attrName>ppt_x</p:attrName>
                                          <p:attrName>ppt_y</p:attrName>
                                        </p:attrNameLst>
                                      </p:cBhvr>
                                      <p:rCtr x="7786" y="-4028"/>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5"/>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51"/>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51"/>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79" restart="whenNotActive" fill="hold" evtFilter="cancelBubble" nodeType="interactiveSeq">
                <p:stCondLst>
                  <p:cond evt="onClick" delay="0">
                    <p:tgtEl>
                      <p:spTgt spid="52"/>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52"/>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86" restart="whenNotActive" fill="hold" evtFilter="cancelBubble" nodeType="interactiveSeq">
                <p:stCondLst>
                  <p:cond evt="onClick" delay="0">
                    <p:tgtEl>
                      <p:spTgt spid="53"/>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93" restart="whenNotActive" fill="hold" evtFilter="cancelBubble" nodeType="interactiveSeq">
                <p:stCondLst>
                  <p:cond evt="onClick" delay="0">
                    <p:tgtEl>
                      <p:spTgt spid="54"/>
                    </p:tgtEl>
                  </p:cond>
                </p:stCondLst>
                <p:endSync evt="end" delay="0">
                  <p:rtn val="all"/>
                </p:endSync>
                <p:childTnLst>
                  <p:par>
                    <p:cTn id="94" fill="hold">
                      <p:stCondLst>
                        <p:cond delay="0"/>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54"/>
                                        </p:tgtEl>
                                        <p:attrNameLst>
                                          <p:attrName>style.visibility</p:attrName>
                                        </p:attrNameLst>
                                      </p:cBhvr>
                                      <p:to>
                                        <p:strVal val="hidden"/>
                                      </p:to>
                                    </p:set>
                                  </p:childTnLst>
                                </p:cTn>
                              </p:par>
                              <p:par>
                                <p:cTn id="98" presetID="1" presetClass="entr" presetSubtype="0"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100" restart="whenNotActive" fill="hold" evtFilter="cancelBubble" nodeType="interactiveSeq">
                <p:stCondLst>
                  <p:cond evt="onClick" delay="0">
                    <p:tgtEl>
                      <p:spTgt spid="55"/>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55"/>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childTnLst>
        </p:cTn>
      </p:par>
    </p:tnLst>
    <p:bldLst>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62" grpId="0" animBg="1"/>
      <p:bldP spid="64" grpId="0" animBg="1"/>
      <p:bldP spid="66" grpId="0" animBg="1"/>
      <p:bldP spid="68"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BFF385-BC6A-4AB0-A564-709B1B982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peech Bubble: Oval 4">
            <a:extLst>
              <a:ext uri="{FF2B5EF4-FFF2-40B4-BE49-F238E27FC236}">
                <a16:creationId xmlns:a16="http://schemas.microsoft.com/office/drawing/2014/main" id="{D5904E42-03C5-46E7-B0DD-C75BAD8A66D5}"/>
              </a:ext>
            </a:extLst>
          </p:cNvPr>
          <p:cNvSpPr/>
          <p:nvPr/>
        </p:nvSpPr>
        <p:spPr>
          <a:xfrm>
            <a:off x="361220" y="232990"/>
            <a:ext cx="3465262" cy="1554973"/>
          </a:xfrm>
          <a:prstGeom prst="wedgeEllipseCallout">
            <a:avLst>
              <a:gd name="adj1" fmla="val 74292"/>
              <a:gd name="adj2" fmla="val 937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Find the </a:t>
            </a:r>
            <a:r>
              <a:rPr lang="en-GB" sz="3200" dirty="0">
                <a:solidFill>
                  <a:srgbClr val="FF0000"/>
                </a:solidFill>
                <a:latin typeface="Century Gothic" panose="020B0502020202020204" pitchFamily="34" charset="0"/>
              </a:rPr>
              <a:t>Five</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in me!</a:t>
            </a:r>
          </a:p>
        </p:txBody>
      </p:sp>
      <p:pic>
        <p:nvPicPr>
          <p:cNvPr id="6" name="Picture 5">
            <a:extLst>
              <a:ext uri="{FF2B5EF4-FFF2-40B4-BE49-F238E27FC236}">
                <a16:creationId xmlns:a16="http://schemas.microsoft.com/office/drawing/2014/main" id="{5AB19C99-BC3F-414B-AB87-8473627424D5}"/>
              </a:ext>
            </a:extLst>
          </p:cNvPr>
          <p:cNvPicPr>
            <a:picLocks noChangeAspect="1"/>
          </p:cNvPicPr>
          <p:nvPr/>
        </p:nvPicPr>
        <p:blipFill>
          <a:blip r:embed="rId4">
            <a:extLst>
              <a:ext uri="{28A0092B-C50C-407E-A947-70E740481C1C}">
                <a14:useLocalDpi xmlns:a14="http://schemas.microsoft.com/office/drawing/2010/main" val="0"/>
              </a:ext>
            </a:extLst>
          </a:blip>
          <a:srcRect l="36751" r="36751"/>
          <a:stretch/>
        </p:blipFill>
        <p:spPr>
          <a:xfrm>
            <a:off x="4883523" y="1787964"/>
            <a:ext cx="2345474" cy="4984128"/>
          </a:xfrm>
          <a:prstGeom prst="rect">
            <a:avLst/>
          </a:prstGeom>
        </p:spPr>
      </p:pic>
      <p:pic>
        <p:nvPicPr>
          <p:cNvPr id="8" name="Picture 7">
            <a:extLst>
              <a:ext uri="{FF2B5EF4-FFF2-40B4-BE49-F238E27FC236}">
                <a16:creationId xmlns:a16="http://schemas.microsoft.com/office/drawing/2014/main" id="{488ADA3D-B2B3-4E77-AA4A-1124118098A7}"/>
              </a:ext>
            </a:extLst>
          </p:cNvPr>
          <p:cNvPicPr>
            <a:picLocks noChangeAspect="1"/>
          </p:cNvPicPr>
          <p:nvPr/>
        </p:nvPicPr>
        <p:blipFill>
          <a:blip r:embed="rId5">
            <a:extLst>
              <a:ext uri="{28A0092B-C50C-407E-A947-70E740481C1C}">
                <a14:useLocalDpi xmlns:a14="http://schemas.microsoft.com/office/drawing/2010/main" val="0"/>
              </a:ext>
            </a:extLst>
          </a:blip>
          <a:srcRect l="30299" r="30299"/>
          <a:stretch/>
        </p:blipFill>
        <p:spPr>
          <a:xfrm>
            <a:off x="5157353" y="615567"/>
            <a:ext cx="1701710" cy="2428716"/>
          </a:xfrm>
          <a:prstGeom prst="rect">
            <a:avLst/>
          </a:prstGeom>
        </p:spPr>
      </p:pic>
      <p:pic>
        <p:nvPicPr>
          <p:cNvPr id="21" name="Picture 20">
            <a:extLst>
              <a:ext uri="{FF2B5EF4-FFF2-40B4-BE49-F238E27FC236}">
                <a16:creationId xmlns:a16="http://schemas.microsoft.com/office/drawing/2014/main" id="{B8115629-D06F-45FE-B503-4C230555BAE9}"/>
              </a:ext>
            </a:extLst>
          </p:cNvPr>
          <p:cNvPicPr>
            <a:picLocks noChangeAspect="1"/>
          </p:cNvPicPr>
          <p:nvPr/>
        </p:nvPicPr>
        <p:blipFill>
          <a:blip r:embed="rId6"/>
          <a:stretch>
            <a:fillRect/>
          </a:stretch>
        </p:blipFill>
        <p:spPr>
          <a:xfrm>
            <a:off x="8092801" y="3166399"/>
            <a:ext cx="2955243" cy="2646664"/>
          </a:xfrm>
          <a:prstGeom prst="rect">
            <a:avLst/>
          </a:prstGeom>
        </p:spPr>
      </p:pic>
      <p:pic>
        <p:nvPicPr>
          <p:cNvPr id="23" name="Picture 22" descr="A close up of a logo&#10;&#10;Description automatically generated">
            <a:extLst>
              <a:ext uri="{FF2B5EF4-FFF2-40B4-BE49-F238E27FC236}">
                <a16:creationId xmlns:a16="http://schemas.microsoft.com/office/drawing/2014/main" id="{393B96A0-D4A9-40DA-B5C9-D36ADB32E6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7407" y="4844052"/>
            <a:ext cx="459639" cy="743714"/>
          </a:xfrm>
          <a:prstGeom prst="rect">
            <a:avLst/>
          </a:prstGeom>
        </p:spPr>
      </p:pic>
      <p:pic>
        <p:nvPicPr>
          <p:cNvPr id="29" name="Picture 28">
            <a:extLst>
              <a:ext uri="{FF2B5EF4-FFF2-40B4-BE49-F238E27FC236}">
                <a16:creationId xmlns:a16="http://schemas.microsoft.com/office/drawing/2014/main" id="{D4A88B80-4562-498B-8425-3E1D3F197879}"/>
              </a:ext>
            </a:extLst>
          </p:cNvPr>
          <p:cNvPicPr>
            <a:picLocks noChangeAspect="1"/>
          </p:cNvPicPr>
          <p:nvPr/>
        </p:nvPicPr>
        <p:blipFill>
          <a:blip r:embed="rId8"/>
          <a:stretch>
            <a:fillRect/>
          </a:stretch>
        </p:blipFill>
        <p:spPr>
          <a:xfrm>
            <a:off x="7652964" y="408350"/>
            <a:ext cx="4134314" cy="1713113"/>
          </a:xfrm>
          <a:prstGeom prst="rect">
            <a:avLst/>
          </a:prstGeom>
        </p:spPr>
      </p:pic>
      <p:sp>
        <p:nvSpPr>
          <p:cNvPr id="30" name="Oval 29">
            <a:extLst>
              <a:ext uri="{FF2B5EF4-FFF2-40B4-BE49-F238E27FC236}">
                <a16:creationId xmlns:a16="http://schemas.microsoft.com/office/drawing/2014/main" id="{24B53D0E-98BA-4C9D-A403-466497ABAA75}"/>
              </a:ext>
            </a:extLst>
          </p:cNvPr>
          <p:cNvSpPr/>
          <p:nvPr/>
        </p:nvSpPr>
        <p:spPr>
          <a:xfrm>
            <a:off x="7772691" y="1409267"/>
            <a:ext cx="578709" cy="5197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F573824-6228-45A8-818F-28D5A011C78C}"/>
              </a:ext>
            </a:extLst>
          </p:cNvPr>
          <p:cNvSpPr/>
          <p:nvPr/>
        </p:nvSpPr>
        <p:spPr>
          <a:xfrm>
            <a:off x="7772691" y="595771"/>
            <a:ext cx="578709" cy="519796"/>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DF3AE49D-C869-4614-8E69-09109D863D29}"/>
              </a:ext>
            </a:extLst>
          </p:cNvPr>
          <p:cNvSpPr/>
          <p:nvPr/>
        </p:nvSpPr>
        <p:spPr>
          <a:xfrm>
            <a:off x="8580158" y="600584"/>
            <a:ext cx="578709" cy="519796"/>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E164554-F5B4-4884-870E-5CF446D28EA0}"/>
              </a:ext>
            </a:extLst>
          </p:cNvPr>
          <p:cNvSpPr/>
          <p:nvPr/>
        </p:nvSpPr>
        <p:spPr>
          <a:xfrm>
            <a:off x="9430766" y="595771"/>
            <a:ext cx="578709" cy="519796"/>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F52372B-D17E-4172-9BBB-5F4C2F8A7577}"/>
              </a:ext>
            </a:extLst>
          </p:cNvPr>
          <p:cNvSpPr/>
          <p:nvPr/>
        </p:nvSpPr>
        <p:spPr>
          <a:xfrm>
            <a:off x="10232499" y="595770"/>
            <a:ext cx="578709" cy="519796"/>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6DAF724-0EFD-4B38-BF59-E4F2C2FC9A7F}"/>
              </a:ext>
            </a:extLst>
          </p:cNvPr>
          <p:cNvSpPr/>
          <p:nvPr/>
        </p:nvSpPr>
        <p:spPr>
          <a:xfrm>
            <a:off x="11048044" y="580358"/>
            <a:ext cx="578709" cy="519796"/>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54034E9-97BE-4605-9A0F-EB707DD2B5CA}"/>
              </a:ext>
            </a:extLst>
          </p:cNvPr>
          <p:cNvSpPr/>
          <p:nvPr/>
        </p:nvSpPr>
        <p:spPr>
          <a:xfrm>
            <a:off x="8598438" y="1409266"/>
            <a:ext cx="578709" cy="5197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descr="A picture containing drawing&#10;&#10;Description automatically generated">
            <a:extLst>
              <a:ext uri="{FF2B5EF4-FFF2-40B4-BE49-F238E27FC236}">
                <a16:creationId xmlns:a16="http://schemas.microsoft.com/office/drawing/2014/main" id="{6BDF766B-68D6-4358-A305-3B39574465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5349" y="4770405"/>
            <a:ext cx="466954" cy="748590"/>
          </a:xfrm>
          <a:prstGeom prst="rect">
            <a:avLst/>
          </a:prstGeom>
        </p:spPr>
      </p:pic>
      <p:pic>
        <p:nvPicPr>
          <p:cNvPr id="40" name="Picture 39" descr="A close up of a logo&#10;&#10;Description automatically generated">
            <a:extLst>
              <a:ext uri="{FF2B5EF4-FFF2-40B4-BE49-F238E27FC236}">
                <a16:creationId xmlns:a16="http://schemas.microsoft.com/office/drawing/2014/main" id="{CE67E069-883B-446C-87DF-61C8F41F99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8961" y="3429000"/>
            <a:ext cx="445009" cy="744933"/>
          </a:xfrm>
          <a:prstGeom prst="rect">
            <a:avLst/>
          </a:prstGeom>
        </p:spPr>
      </p:pic>
      <p:sp>
        <p:nvSpPr>
          <p:cNvPr id="2" name="Oval 1">
            <a:extLst>
              <a:ext uri="{FF2B5EF4-FFF2-40B4-BE49-F238E27FC236}">
                <a16:creationId xmlns:a16="http://schemas.microsoft.com/office/drawing/2014/main" id="{2BC3AAE8-37DD-49A3-A602-C94BF502E388}"/>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4" name="Rectangle 3">
            <a:extLst>
              <a:ext uri="{FF2B5EF4-FFF2-40B4-BE49-F238E27FC236}">
                <a16:creationId xmlns:a16="http://schemas.microsoft.com/office/drawing/2014/main" id="{E3DCEC10-E26B-4605-9712-20CDC0F561F8}"/>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79557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37" presetClass="path" presetSubtype="0" accel="50000" decel="50000" fill="hold" nodeType="afterEffect">
                                  <p:stCondLst>
                                    <p:cond delay="500"/>
                                  </p:stCondLst>
                                  <p:childTnLst>
                                    <p:animMotion origin="layout" path="M -4.79167E-6 -4.07407E-6 L -0.04179 -0.07037 C -0.05026 -0.08588 -0.06328 -0.09421 -0.07708 -0.09421 C -0.09244 -0.09421 -0.10507 -0.08588 -0.1138 -0.07037 L -0.1552 -4.07407E-6 " pathEditMode="relative" rAng="0" ptsTypes="AAAAA">
                                      <p:cBhvr>
                                        <p:cTn id="12" dur="1500" fill="hold"/>
                                        <p:tgtEl>
                                          <p:spTgt spid="6"/>
                                        </p:tgtEl>
                                        <p:attrNameLst>
                                          <p:attrName>ppt_x</p:attrName>
                                          <p:attrName>ppt_y</p:attrName>
                                        </p:attrNameLst>
                                      </p:cBhvr>
                                      <p:rCtr x="-7760" y="-4722"/>
                                    </p:animMotion>
                                  </p:childTnLst>
                                </p:cTn>
                              </p:par>
                              <p:par>
                                <p:cTn id="13" presetID="37" presetClass="path" presetSubtype="0" accel="50000" decel="50000" fill="hold" nodeType="withEffect">
                                  <p:stCondLst>
                                    <p:cond delay="500"/>
                                  </p:stCondLst>
                                  <p:childTnLst>
                                    <p:animMotion origin="layout" path="M 1.45833E-6 1.85185E-6 L -0.0418 -0.04537 C -0.05026 -0.05579 -0.06328 -0.06019 -0.07669 -0.06019 C -0.09219 -0.06019 -0.10456 -0.05579 -0.11315 -0.04537 L -0.1543 1.85185E-6 " pathEditMode="relative" rAng="0" ptsTypes="AAAAA">
                                      <p:cBhvr>
                                        <p:cTn id="14" dur="1500" fill="hold"/>
                                        <p:tgtEl>
                                          <p:spTgt spid="8"/>
                                        </p:tgtEl>
                                        <p:attrNameLst>
                                          <p:attrName>ppt_x</p:attrName>
                                          <p:attrName>ppt_y</p:attrName>
                                        </p:attrNameLst>
                                      </p:cBhvr>
                                      <p:rCtr x="-7721" y="-3009"/>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10828" y="0"/>
            <a:ext cx="12181172" cy="6858000"/>
          </a:xfrm>
          <a:prstGeom prst="rect">
            <a:avLst/>
          </a:prstGeom>
        </p:spPr>
      </p:pic>
      <p:sp>
        <p:nvSpPr>
          <p:cNvPr id="22" name="Oval 21">
            <a:extLst>
              <a:ext uri="{FF2B5EF4-FFF2-40B4-BE49-F238E27FC236}">
                <a16:creationId xmlns:a16="http://schemas.microsoft.com/office/drawing/2014/main" id="{87CC145E-53B0-496B-86E8-472538CEAC91}"/>
              </a:ext>
            </a:extLst>
          </p:cNvPr>
          <p:cNvSpPr/>
          <p:nvPr/>
        </p:nvSpPr>
        <p:spPr bwMode="auto">
          <a:xfrm>
            <a:off x="11769354" y="6420634"/>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Oval 4">
            <a:extLst>
              <a:ext uri="{FF2B5EF4-FFF2-40B4-BE49-F238E27FC236}">
                <a16:creationId xmlns:a16="http://schemas.microsoft.com/office/drawing/2014/main" id="{C350AB50-38D8-4F55-BE98-212DBF06CBB2}"/>
              </a:ext>
            </a:extLst>
          </p:cNvPr>
          <p:cNvSpPr/>
          <p:nvPr/>
        </p:nvSpPr>
        <p:spPr>
          <a:xfrm>
            <a:off x="891388" y="89717"/>
            <a:ext cx="3465262" cy="1294170"/>
          </a:xfrm>
          <a:prstGeom prst="wedgeEllipseCallout">
            <a:avLst>
              <a:gd name="adj1" fmla="val -29907"/>
              <a:gd name="adj2" fmla="val 6755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Find the </a:t>
            </a:r>
            <a:r>
              <a:rPr lang="en-GB" sz="3200" dirty="0">
                <a:solidFill>
                  <a:srgbClr val="FF0000"/>
                </a:solidFill>
                <a:latin typeface="Century Gothic" panose="020B0502020202020204" pitchFamily="34" charset="0"/>
              </a:rPr>
              <a:t>Five</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in me!</a:t>
            </a:r>
          </a:p>
        </p:txBody>
      </p:sp>
      <p:pic>
        <p:nvPicPr>
          <p:cNvPr id="50" name="Picture 49">
            <a:extLst>
              <a:ext uri="{FF2B5EF4-FFF2-40B4-BE49-F238E27FC236}">
                <a16:creationId xmlns:a16="http://schemas.microsoft.com/office/drawing/2014/main" id="{DE3AF1DA-C540-432C-BDCB-84992FF81286}"/>
              </a:ext>
            </a:extLst>
          </p:cNvPr>
          <p:cNvPicPr>
            <a:picLocks noChangeAspect="1"/>
          </p:cNvPicPr>
          <p:nvPr/>
        </p:nvPicPr>
        <p:blipFill>
          <a:blip r:embed="rId4"/>
          <a:stretch>
            <a:fillRect/>
          </a:stretch>
        </p:blipFill>
        <p:spPr>
          <a:xfrm>
            <a:off x="5483821" y="766838"/>
            <a:ext cx="5517358" cy="2286198"/>
          </a:xfrm>
          <a:prstGeom prst="rect">
            <a:avLst/>
          </a:prstGeom>
        </p:spPr>
      </p:pic>
      <p:sp>
        <p:nvSpPr>
          <p:cNvPr id="51" name="Oval 50">
            <a:extLst>
              <a:ext uri="{FF2B5EF4-FFF2-40B4-BE49-F238E27FC236}">
                <a16:creationId xmlns:a16="http://schemas.microsoft.com/office/drawing/2014/main" id="{0C698910-CCA4-481D-8982-3847FFDE53C2}"/>
              </a:ext>
            </a:extLst>
          </p:cNvPr>
          <p:cNvSpPr/>
          <p:nvPr/>
        </p:nvSpPr>
        <p:spPr>
          <a:xfrm>
            <a:off x="5643600" y="101695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7F788E6C-F564-4B95-839B-E570434C5827}"/>
              </a:ext>
            </a:extLst>
          </p:cNvPr>
          <p:cNvSpPr/>
          <p:nvPr/>
        </p:nvSpPr>
        <p:spPr>
          <a:xfrm>
            <a:off x="6721188" y="1023381"/>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7162C3B2-9FBF-46FF-9DBD-4F08E4C9FA5C}"/>
              </a:ext>
            </a:extLst>
          </p:cNvPr>
          <p:cNvSpPr/>
          <p:nvPr/>
        </p:nvSpPr>
        <p:spPr>
          <a:xfrm>
            <a:off x="7856348" y="101695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EF1D2CC-9E41-40E2-A25C-9C9279F9F1A8}"/>
              </a:ext>
            </a:extLst>
          </p:cNvPr>
          <p:cNvSpPr/>
          <p:nvPr/>
        </p:nvSpPr>
        <p:spPr>
          <a:xfrm>
            <a:off x="8926283" y="1016956"/>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685ABD9-3D82-438A-AAEF-CF466F5CFD86}"/>
              </a:ext>
            </a:extLst>
          </p:cNvPr>
          <p:cNvSpPr/>
          <p:nvPr/>
        </p:nvSpPr>
        <p:spPr>
          <a:xfrm>
            <a:off x="10014650" y="996389"/>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092C1E7-4FEA-4ECF-9AEE-CB84DE71E9C4}"/>
              </a:ext>
            </a:extLst>
          </p:cNvPr>
          <p:cNvSpPr/>
          <p:nvPr/>
        </p:nvSpPr>
        <p:spPr>
          <a:xfrm>
            <a:off x="5643600" y="210259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4688AA31-B2EB-466B-AF65-DD9104DD3764}"/>
              </a:ext>
            </a:extLst>
          </p:cNvPr>
          <p:cNvSpPr/>
          <p:nvPr/>
        </p:nvSpPr>
        <p:spPr>
          <a:xfrm>
            <a:off x="5643600" y="1016956"/>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B17D86A-013B-435A-A474-8A310CBB10D8}"/>
              </a:ext>
            </a:extLst>
          </p:cNvPr>
          <p:cNvSpPr/>
          <p:nvPr/>
        </p:nvSpPr>
        <p:spPr>
          <a:xfrm>
            <a:off x="6721188" y="1023380"/>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57F0EB0B-D7A1-43A9-A15C-AE3B94EEE18D}"/>
              </a:ext>
            </a:extLst>
          </p:cNvPr>
          <p:cNvSpPr/>
          <p:nvPr/>
        </p:nvSpPr>
        <p:spPr>
          <a:xfrm>
            <a:off x="7856348" y="1016956"/>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BBFDC84-2E46-4227-B29D-69E6AD066B0A}"/>
              </a:ext>
            </a:extLst>
          </p:cNvPr>
          <p:cNvSpPr/>
          <p:nvPr/>
        </p:nvSpPr>
        <p:spPr>
          <a:xfrm>
            <a:off x="8926283" y="1016955"/>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1F58A1B-34E7-4475-8F0D-3CCC5F3010C1}"/>
              </a:ext>
            </a:extLst>
          </p:cNvPr>
          <p:cNvPicPr>
            <a:picLocks noChangeAspect="1"/>
          </p:cNvPicPr>
          <p:nvPr/>
        </p:nvPicPr>
        <p:blipFill>
          <a:blip r:embed="rId5">
            <a:extLst>
              <a:ext uri="{28A0092B-C50C-407E-A947-70E740481C1C}">
                <a14:useLocalDpi xmlns:a14="http://schemas.microsoft.com/office/drawing/2010/main" val="0"/>
              </a:ext>
            </a:extLst>
          </a:blip>
          <a:srcRect l="39003" r="39003"/>
          <a:stretch/>
        </p:blipFill>
        <p:spPr>
          <a:xfrm>
            <a:off x="-38419" y="1026813"/>
            <a:ext cx="2331861" cy="5970132"/>
          </a:xfrm>
          <a:prstGeom prst="rect">
            <a:avLst/>
          </a:prstGeom>
        </p:spPr>
      </p:pic>
      <p:sp>
        <p:nvSpPr>
          <p:cNvPr id="70" name="Oval 69">
            <a:extLst>
              <a:ext uri="{FF2B5EF4-FFF2-40B4-BE49-F238E27FC236}">
                <a16:creationId xmlns:a16="http://schemas.microsoft.com/office/drawing/2014/main" id="{A4A64A2F-B3E9-49AC-8E17-FD95DE77D2ED}"/>
              </a:ext>
            </a:extLst>
          </p:cNvPr>
          <p:cNvSpPr/>
          <p:nvPr/>
        </p:nvSpPr>
        <p:spPr>
          <a:xfrm>
            <a:off x="10014650" y="996388"/>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a:extLst>
              <a:ext uri="{FF2B5EF4-FFF2-40B4-BE49-F238E27FC236}">
                <a16:creationId xmlns:a16="http://schemas.microsoft.com/office/drawing/2014/main" id="{8C60380F-E42B-4839-BF02-ADC94EFF96AA}"/>
              </a:ext>
            </a:extLst>
          </p:cNvPr>
          <p:cNvPicPr>
            <a:picLocks noChangeAspect="1"/>
          </p:cNvPicPr>
          <p:nvPr/>
        </p:nvPicPr>
        <p:blipFill>
          <a:blip r:embed="rId6"/>
          <a:stretch>
            <a:fillRect/>
          </a:stretch>
        </p:blipFill>
        <p:spPr>
          <a:xfrm>
            <a:off x="6764878" y="3364198"/>
            <a:ext cx="2955243" cy="2646664"/>
          </a:xfrm>
          <a:prstGeom prst="rect">
            <a:avLst/>
          </a:prstGeom>
        </p:spPr>
      </p:pic>
      <p:pic>
        <p:nvPicPr>
          <p:cNvPr id="75" name="Picture 74" descr="A close up of a logo&#10;&#10;Description automatically generated">
            <a:extLst>
              <a:ext uri="{FF2B5EF4-FFF2-40B4-BE49-F238E27FC236}">
                <a16:creationId xmlns:a16="http://schemas.microsoft.com/office/drawing/2014/main" id="{D0C3C0E5-D6B5-44AF-93CA-FB55DE6953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9484" y="5041851"/>
            <a:ext cx="459639" cy="743714"/>
          </a:xfrm>
          <a:prstGeom prst="rect">
            <a:avLst/>
          </a:prstGeom>
        </p:spPr>
      </p:pic>
      <p:pic>
        <p:nvPicPr>
          <p:cNvPr id="46" name="Picture 45">
            <a:extLst>
              <a:ext uri="{FF2B5EF4-FFF2-40B4-BE49-F238E27FC236}">
                <a16:creationId xmlns:a16="http://schemas.microsoft.com/office/drawing/2014/main" id="{815A8985-7E4E-4B2A-98A9-5FE67FF8169D}"/>
              </a:ext>
            </a:extLst>
          </p:cNvPr>
          <p:cNvPicPr>
            <a:picLocks noChangeAspect="1"/>
          </p:cNvPicPr>
          <p:nvPr/>
        </p:nvPicPr>
        <p:blipFill>
          <a:blip r:embed="rId8">
            <a:extLst>
              <a:ext uri="{28A0092B-C50C-407E-A947-70E740481C1C}">
                <a14:useLocalDpi xmlns:a14="http://schemas.microsoft.com/office/drawing/2010/main" val="0"/>
              </a:ext>
            </a:extLst>
          </a:blip>
          <a:srcRect l="36768" r="36768"/>
          <a:stretch/>
        </p:blipFill>
        <p:spPr>
          <a:xfrm>
            <a:off x="245690" y="2864983"/>
            <a:ext cx="1900798" cy="4039192"/>
          </a:xfrm>
          <a:prstGeom prst="rect">
            <a:avLst/>
          </a:prstGeom>
        </p:spPr>
      </p:pic>
      <p:sp>
        <p:nvSpPr>
          <p:cNvPr id="57" name="Oval 56">
            <a:extLst>
              <a:ext uri="{FF2B5EF4-FFF2-40B4-BE49-F238E27FC236}">
                <a16:creationId xmlns:a16="http://schemas.microsoft.com/office/drawing/2014/main" id="{ED1C75AC-7E56-4CB1-971E-617E1980CA14}"/>
              </a:ext>
            </a:extLst>
          </p:cNvPr>
          <p:cNvSpPr/>
          <p:nvPr/>
        </p:nvSpPr>
        <p:spPr>
          <a:xfrm>
            <a:off x="7879381" y="2096814"/>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3C03F71-17C7-425F-8CAA-4E54D3C9DB6A}"/>
              </a:ext>
            </a:extLst>
          </p:cNvPr>
          <p:cNvSpPr/>
          <p:nvPr/>
        </p:nvSpPr>
        <p:spPr>
          <a:xfrm>
            <a:off x="6764878" y="210282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close up of a logo&#10;&#10;Description automatically generated">
            <a:extLst>
              <a:ext uri="{FF2B5EF4-FFF2-40B4-BE49-F238E27FC236}">
                <a16:creationId xmlns:a16="http://schemas.microsoft.com/office/drawing/2014/main" id="{C7A8B40F-5011-44EA-A2B9-D21BEC77E3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9133" y="4984576"/>
            <a:ext cx="451105" cy="755906"/>
          </a:xfrm>
          <a:prstGeom prst="rect">
            <a:avLst/>
          </a:prstGeom>
        </p:spPr>
      </p:pic>
      <p:pic>
        <p:nvPicPr>
          <p:cNvPr id="20" name="Picture 19" descr="A close up of a logo&#10;&#10;Description automatically generated">
            <a:extLst>
              <a:ext uri="{FF2B5EF4-FFF2-40B4-BE49-F238E27FC236}">
                <a16:creationId xmlns:a16="http://schemas.microsoft.com/office/drawing/2014/main" id="{26E05DED-330F-425B-A939-CBBF5E952C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34574" y="3602140"/>
            <a:ext cx="462078" cy="754686"/>
          </a:xfrm>
          <a:prstGeom prst="rect">
            <a:avLst/>
          </a:prstGeom>
        </p:spPr>
      </p:pic>
      <p:pic>
        <p:nvPicPr>
          <p:cNvPr id="16" name="Picture 15">
            <a:extLst>
              <a:ext uri="{FF2B5EF4-FFF2-40B4-BE49-F238E27FC236}">
                <a16:creationId xmlns:a16="http://schemas.microsoft.com/office/drawing/2014/main" id="{22A46C60-BD10-4FF0-ACD8-77112C3247A2}"/>
              </a:ext>
            </a:extLst>
          </p:cNvPr>
          <p:cNvPicPr>
            <a:picLocks noChangeAspect="1"/>
          </p:cNvPicPr>
          <p:nvPr/>
        </p:nvPicPr>
        <p:blipFill>
          <a:blip r:embed="rId11">
            <a:extLst>
              <a:ext uri="{28A0092B-C50C-407E-A947-70E740481C1C}">
                <a14:useLocalDpi xmlns:a14="http://schemas.microsoft.com/office/drawing/2010/main" val="0"/>
              </a:ext>
            </a:extLst>
          </a:blip>
          <a:srcRect l="34610" r="34610"/>
          <a:stretch/>
        </p:blipFill>
        <p:spPr>
          <a:xfrm>
            <a:off x="344940" y="1087692"/>
            <a:ext cx="1594170" cy="2912502"/>
          </a:xfrm>
          <a:prstGeom prst="rect">
            <a:avLst/>
          </a:prstGeom>
        </p:spPr>
      </p:pic>
    </p:spTree>
    <p:extLst>
      <p:ext uri="{BB962C8B-B14F-4D97-AF65-F5344CB8AC3E}">
        <p14:creationId xmlns:p14="http://schemas.microsoft.com/office/powerpoint/2010/main" val="232581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nodeType="clickEffect">
                                  <p:stCondLst>
                                    <p:cond delay="0"/>
                                  </p:stCondLst>
                                  <p:childTnLst>
                                    <p:animMotion origin="layout" path="M 3.125E-6 3.7037E-6 L 0.04166 -0.07871 C 0.05039 -0.09584 0.06341 -0.1051 0.07721 -0.1051 C 0.09271 -0.1051 0.10521 -0.09584 0.11393 -0.07871 L 0.15573 3.7037E-6 " pathEditMode="relative" rAng="0" ptsTypes="AAAAA">
                                      <p:cBhvr>
                                        <p:cTn id="13" dur="2000" fill="hold"/>
                                        <p:tgtEl>
                                          <p:spTgt spid="46"/>
                                        </p:tgtEl>
                                        <p:attrNameLst>
                                          <p:attrName>ppt_x</p:attrName>
                                          <p:attrName>ppt_y</p:attrName>
                                        </p:attrNameLst>
                                      </p:cBhvr>
                                      <p:rCtr x="7786" y="-5255"/>
                                    </p:animMotion>
                                  </p:childTnLst>
                                </p:cTn>
                              </p:par>
                              <p:par>
                                <p:cTn id="14" presetID="37" presetClass="path" presetSubtype="0" accel="50000" decel="50000" fill="hold" nodeType="withEffect">
                                  <p:stCondLst>
                                    <p:cond delay="0"/>
                                  </p:stCondLst>
                                  <p:childTnLst>
                                    <p:animMotion origin="layout" path="M 2.08333E-7 -3.7037E-7 L 0.04154 -0.07083 C 0.05026 -0.08657 0.06328 -0.09468 0.07721 -0.09468 C 0.09284 -0.09468 0.10521 -0.08657 0.11393 -0.07083 L 0.15586 -3.7037E-7 " pathEditMode="relative" rAng="0" ptsTypes="AAAAA">
                                      <p:cBhvr>
                                        <p:cTn id="15" dur="2000" fill="hold"/>
                                        <p:tgtEl>
                                          <p:spTgt spid="16"/>
                                        </p:tgtEl>
                                        <p:attrNameLst>
                                          <p:attrName>ppt_x</p:attrName>
                                          <p:attrName>ppt_y</p:attrName>
                                        </p:attrNameLst>
                                      </p:cBhvr>
                                      <p:rCtr x="7786" y="-4745"/>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51"/>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1"/>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47" restart="whenNotActive" fill="hold" evtFilter="cancelBubble" nodeType="interactiveSeq">
                <p:stCondLst>
                  <p:cond evt="onClick" delay="0">
                    <p:tgtEl>
                      <p:spTgt spid="52"/>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52"/>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54" restart="whenNotActive" fill="hold" evtFilter="cancelBubble" nodeType="interactiveSeq">
                <p:stCondLst>
                  <p:cond evt="onClick" delay="0">
                    <p:tgtEl>
                      <p:spTgt spid="53"/>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61" restart="whenNotActive" fill="hold" evtFilter="cancelBubble" nodeType="interactiveSeq">
                <p:stCondLst>
                  <p:cond evt="onClick" delay="0">
                    <p:tgtEl>
                      <p:spTgt spid="54"/>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54"/>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68" restart="whenNotActive" fill="hold" evtFilter="cancelBubble" nodeType="interactiveSeq">
                <p:stCondLst>
                  <p:cond evt="onClick" delay="0">
                    <p:tgtEl>
                      <p:spTgt spid="55"/>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55"/>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childTnLst>
        </p:cTn>
      </p:par>
    </p:tnLst>
    <p:bldLst>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62" grpId="0" animBg="1"/>
      <p:bldP spid="64" grpId="0" animBg="1"/>
      <p:bldP spid="66" grpId="0" animBg="1"/>
      <p:bldP spid="68" grpId="0" animBg="1"/>
      <p:bldP spid="70"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DA28D6B-F302-43EC-9D79-E1145D45B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peech Bubble: Oval 4">
            <a:extLst>
              <a:ext uri="{FF2B5EF4-FFF2-40B4-BE49-F238E27FC236}">
                <a16:creationId xmlns:a16="http://schemas.microsoft.com/office/drawing/2014/main" id="{D5904E42-03C5-46E7-B0DD-C75BAD8A66D5}"/>
              </a:ext>
            </a:extLst>
          </p:cNvPr>
          <p:cNvSpPr/>
          <p:nvPr/>
        </p:nvSpPr>
        <p:spPr>
          <a:xfrm>
            <a:off x="119625" y="92819"/>
            <a:ext cx="3465262" cy="1554973"/>
          </a:xfrm>
          <a:prstGeom prst="wedgeEllipseCallout">
            <a:avLst>
              <a:gd name="adj1" fmla="val 74292"/>
              <a:gd name="adj2" fmla="val 937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Find the </a:t>
            </a:r>
            <a:r>
              <a:rPr lang="en-GB" sz="3200" dirty="0">
                <a:solidFill>
                  <a:srgbClr val="FF0000"/>
                </a:solidFill>
                <a:latin typeface="Century Gothic" panose="020B0502020202020204" pitchFamily="34" charset="0"/>
              </a:rPr>
              <a:t>Five</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in me!</a:t>
            </a:r>
          </a:p>
        </p:txBody>
      </p:sp>
      <p:pic>
        <p:nvPicPr>
          <p:cNvPr id="21" name="Picture 20">
            <a:extLst>
              <a:ext uri="{FF2B5EF4-FFF2-40B4-BE49-F238E27FC236}">
                <a16:creationId xmlns:a16="http://schemas.microsoft.com/office/drawing/2014/main" id="{B8115629-D06F-45FE-B503-4C230555BAE9}"/>
              </a:ext>
            </a:extLst>
          </p:cNvPr>
          <p:cNvPicPr>
            <a:picLocks noChangeAspect="1"/>
          </p:cNvPicPr>
          <p:nvPr/>
        </p:nvPicPr>
        <p:blipFill>
          <a:blip r:embed="rId4"/>
          <a:stretch>
            <a:fillRect/>
          </a:stretch>
        </p:blipFill>
        <p:spPr>
          <a:xfrm>
            <a:off x="8832035" y="3166399"/>
            <a:ext cx="2955243" cy="2646664"/>
          </a:xfrm>
          <a:prstGeom prst="rect">
            <a:avLst/>
          </a:prstGeom>
        </p:spPr>
      </p:pic>
      <p:pic>
        <p:nvPicPr>
          <p:cNvPr id="23" name="Picture 22" descr="A close up of a logo&#10;&#10;Description automatically generated">
            <a:extLst>
              <a:ext uri="{FF2B5EF4-FFF2-40B4-BE49-F238E27FC236}">
                <a16:creationId xmlns:a16="http://schemas.microsoft.com/office/drawing/2014/main" id="{393B96A0-D4A9-40DA-B5C9-D36ADB32E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5691" y="4844052"/>
            <a:ext cx="459639" cy="743714"/>
          </a:xfrm>
          <a:prstGeom prst="rect">
            <a:avLst/>
          </a:prstGeom>
        </p:spPr>
      </p:pic>
      <p:pic>
        <p:nvPicPr>
          <p:cNvPr id="29" name="Picture 28">
            <a:extLst>
              <a:ext uri="{FF2B5EF4-FFF2-40B4-BE49-F238E27FC236}">
                <a16:creationId xmlns:a16="http://schemas.microsoft.com/office/drawing/2014/main" id="{D4A88B80-4562-498B-8425-3E1D3F197879}"/>
              </a:ext>
            </a:extLst>
          </p:cNvPr>
          <p:cNvPicPr>
            <a:picLocks noChangeAspect="1"/>
          </p:cNvPicPr>
          <p:nvPr/>
        </p:nvPicPr>
        <p:blipFill>
          <a:blip r:embed="rId6"/>
          <a:stretch>
            <a:fillRect/>
          </a:stretch>
        </p:blipFill>
        <p:spPr>
          <a:xfrm>
            <a:off x="7652964" y="408350"/>
            <a:ext cx="4134314" cy="1713113"/>
          </a:xfrm>
          <a:prstGeom prst="rect">
            <a:avLst/>
          </a:prstGeom>
        </p:spPr>
      </p:pic>
      <p:sp>
        <p:nvSpPr>
          <p:cNvPr id="30" name="Oval 29">
            <a:extLst>
              <a:ext uri="{FF2B5EF4-FFF2-40B4-BE49-F238E27FC236}">
                <a16:creationId xmlns:a16="http://schemas.microsoft.com/office/drawing/2014/main" id="{24B53D0E-98BA-4C9D-A403-466497ABAA75}"/>
              </a:ext>
            </a:extLst>
          </p:cNvPr>
          <p:cNvSpPr/>
          <p:nvPr/>
        </p:nvSpPr>
        <p:spPr>
          <a:xfrm>
            <a:off x="7772691" y="1409267"/>
            <a:ext cx="578709" cy="5197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F573824-6228-45A8-818F-28D5A011C78C}"/>
              </a:ext>
            </a:extLst>
          </p:cNvPr>
          <p:cNvSpPr/>
          <p:nvPr/>
        </p:nvSpPr>
        <p:spPr>
          <a:xfrm>
            <a:off x="7772691" y="595771"/>
            <a:ext cx="578709" cy="519796"/>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DF3AE49D-C869-4614-8E69-09109D863D29}"/>
              </a:ext>
            </a:extLst>
          </p:cNvPr>
          <p:cNvSpPr/>
          <p:nvPr/>
        </p:nvSpPr>
        <p:spPr>
          <a:xfrm>
            <a:off x="8580158" y="600584"/>
            <a:ext cx="578709" cy="519796"/>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E164554-F5B4-4884-870E-5CF446D28EA0}"/>
              </a:ext>
            </a:extLst>
          </p:cNvPr>
          <p:cNvSpPr/>
          <p:nvPr/>
        </p:nvSpPr>
        <p:spPr>
          <a:xfrm>
            <a:off x="9430766" y="595771"/>
            <a:ext cx="578709" cy="519796"/>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F52372B-D17E-4172-9BBB-5F4C2F8A7577}"/>
              </a:ext>
            </a:extLst>
          </p:cNvPr>
          <p:cNvSpPr/>
          <p:nvPr/>
        </p:nvSpPr>
        <p:spPr>
          <a:xfrm>
            <a:off x="10232499" y="595770"/>
            <a:ext cx="578709" cy="519796"/>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6DAF724-0EFD-4B38-BF59-E4F2C2FC9A7F}"/>
              </a:ext>
            </a:extLst>
          </p:cNvPr>
          <p:cNvSpPr/>
          <p:nvPr/>
        </p:nvSpPr>
        <p:spPr>
          <a:xfrm>
            <a:off x="11048044" y="580358"/>
            <a:ext cx="578709" cy="519796"/>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54034E9-97BE-4605-9A0F-EB707DD2B5CA}"/>
              </a:ext>
            </a:extLst>
          </p:cNvPr>
          <p:cNvSpPr/>
          <p:nvPr/>
        </p:nvSpPr>
        <p:spPr>
          <a:xfrm>
            <a:off x="8598438" y="1409266"/>
            <a:ext cx="578709" cy="5197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B8951E6-FD02-4EE7-9CB9-B1601598153E}"/>
              </a:ext>
            </a:extLst>
          </p:cNvPr>
          <p:cNvSpPr/>
          <p:nvPr/>
        </p:nvSpPr>
        <p:spPr>
          <a:xfrm>
            <a:off x="9420841" y="1394552"/>
            <a:ext cx="578709" cy="5197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8AF0E6FD-2C19-481F-8BD8-A3DFDD230EA2}"/>
              </a:ext>
            </a:extLst>
          </p:cNvPr>
          <p:cNvGrpSpPr/>
          <p:nvPr/>
        </p:nvGrpSpPr>
        <p:grpSpPr>
          <a:xfrm>
            <a:off x="4975387" y="2462803"/>
            <a:ext cx="2253751" cy="3426745"/>
            <a:chOff x="8936702" y="2424839"/>
            <a:chExt cx="2679404" cy="3906067"/>
          </a:xfrm>
        </p:grpSpPr>
        <p:grpSp>
          <p:nvGrpSpPr>
            <p:cNvPr id="24" name="Group 23">
              <a:extLst>
                <a:ext uri="{FF2B5EF4-FFF2-40B4-BE49-F238E27FC236}">
                  <a16:creationId xmlns:a16="http://schemas.microsoft.com/office/drawing/2014/main" id="{C78578A6-7446-4F3E-A9CE-811145485053}"/>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37" name="Rectangle: Rounded Corners 36">
                <a:extLst>
                  <a:ext uri="{FF2B5EF4-FFF2-40B4-BE49-F238E27FC236}">
                    <a16:creationId xmlns:a16="http://schemas.microsoft.com/office/drawing/2014/main" id="{DF6330E1-E63A-4A90-A12E-AA27B02B46A6}"/>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4888CED0-164D-43DF-BBCF-685A2DEB0482}"/>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BC272BE9-9F5B-4979-9EE6-D998B93A9791}"/>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27" name="Rectangle: Rounded Corners 26">
                <a:extLst>
                  <a:ext uri="{FF2B5EF4-FFF2-40B4-BE49-F238E27FC236}">
                    <a16:creationId xmlns:a16="http://schemas.microsoft.com/office/drawing/2014/main" id="{0F9B6C81-8C93-44D5-89D8-A45ACF409720}"/>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02744C22-08DF-4612-8C77-BA0DB99599C7}"/>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Rounded Corners 25">
              <a:extLst>
                <a:ext uri="{FF2B5EF4-FFF2-40B4-BE49-F238E27FC236}">
                  <a16:creationId xmlns:a16="http://schemas.microsoft.com/office/drawing/2014/main" id="{9F0661E1-C2F5-4BA4-B7D0-C73CDEF664DA}"/>
                </a:ext>
              </a:extLst>
            </p:cNvPr>
            <p:cNvSpPr/>
            <p:nvPr/>
          </p:nvSpPr>
          <p:spPr>
            <a:xfrm>
              <a:off x="10248519" y="2424839"/>
              <a:ext cx="1339703" cy="128620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 name="Group 40">
            <a:extLst>
              <a:ext uri="{FF2B5EF4-FFF2-40B4-BE49-F238E27FC236}">
                <a16:creationId xmlns:a16="http://schemas.microsoft.com/office/drawing/2014/main" id="{3DC0F321-CE5F-4B65-894E-7A3B81285B77}"/>
              </a:ext>
            </a:extLst>
          </p:cNvPr>
          <p:cNvGrpSpPr/>
          <p:nvPr/>
        </p:nvGrpSpPr>
        <p:grpSpPr>
          <a:xfrm rot="10800000">
            <a:off x="4967939" y="1360981"/>
            <a:ext cx="2256119" cy="2223930"/>
            <a:chOff x="-2945221" y="3597588"/>
            <a:chExt cx="1913862" cy="1875350"/>
          </a:xfrm>
          <a:solidFill>
            <a:srgbClr val="F0EA19"/>
          </a:solidFill>
        </p:grpSpPr>
        <p:sp>
          <p:nvSpPr>
            <p:cNvPr id="42" name="Rectangle: Rounded Corners 41">
              <a:extLst>
                <a:ext uri="{FF2B5EF4-FFF2-40B4-BE49-F238E27FC236}">
                  <a16:creationId xmlns:a16="http://schemas.microsoft.com/office/drawing/2014/main" id="{3038E3C2-CE7B-42F4-A747-56BE5AC89540}"/>
                </a:ext>
              </a:extLst>
            </p:cNvPr>
            <p:cNvSpPr/>
            <p:nvPr/>
          </p:nvSpPr>
          <p:spPr>
            <a:xfrm>
              <a:off x="-1988291" y="3597588"/>
              <a:ext cx="956931" cy="940947"/>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3" name="Group 42">
              <a:extLst>
                <a:ext uri="{FF2B5EF4-FFF2-40B4-BE49-F238E27FC236}">
                  <a16:creationId xmlns:a16="http://schemas.microsoft.com/office/drawing/2014/main" id="{C8B0889A-98E0-473B-AF96-003165A33BB5}"/>
                </a:ext>
              </a:extLst>
            </p:cNvPr>
            <p:cNvGrpSpPr/>
            <p:nvPr/>
          </p:nvGrpSpPr>
          <p:grpSpPr>
            <a:xfrm>
              <a:off x="-2945221" y="4538535"/>
              <a:ext cx="1913862" cy="934403"/>
              <a:chOff x="-2799907" y="2938334"/>
              <a:chExt cx="1913862" cy="934403"/>
            </a:xfrm>
            <a:grpFill/>
          </p:grpSpPr>
          <p:sp>
            <p:nvSpPr>
              <p:cNvPr id="44" name="Rectangle: Rounded Corners 43">
                <a:extLst>
                  <a:ext uri="{FF2B5EF4-FFF2-40B4-BE49-F238E27FC236}">
                    <a16:creationId xmlns:a16="http://schemas.microsoft.com/office/drawing/2014/main" id="{65417C67-BAD5-4906-8033-21FD0761B362}"/>
                  </a:ext>
                </a:extLst>
              </p:cNvPr>
              <p:cNvSpPr/>
              <p:nvPr/>
            </p:nvSpPr>
            <p:spPr>
              <a:xfrm>
                <a:off x="-1842976" y="2938334"/>
                <a:ext cx="956931" cy="93440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C233987D-79C6-4633-B0DA-362CD4765C65}"/>
                  </a:ext>
                </a:extLst>
              </p:cNvPr>
              <p:cNvSpPr/>
              <p:nvPr/>
            </p:nvSpPr>
            <p:spPr>
              <a:xfrm>
                <a:off x="-2799907" y="2943615"/>
                <a:ext cx="956931" cy="929122"/>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7" name="Picture 6" descr="A close up of a logo&#10;&#10;Description automatically generated">
            <a:extLst>
              <a:ext uri="{FF2B5EF4-FFF2-40B4-BE49-F238E27FC236}">
                <a16:creationId xmlns:a16="http://schemas.microsoft.com/office/drawing/2014/main" id="{2E79EB81-CD07-4C75-9EAC-0F758C4AE5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777" y="4800504"/>
            <a:ext cx="451105" cy="755906"/>
          </a:xfrm>
          <a:prstGeom prst="rect">
            <a:avLst/>
          </a:prstGeom>
        </p:spPr>
      </p:pic>
      <p:pic>
        <p:nvPicPr>
          <p:cNvPr id="9" name="Picture 8" descr="A close up of a logo&#10;&#10;Description automatically generated">
            <a:extLst>
              <a:ext uri="{FF2B5EF4-FFF2-40B4-BE49-F238E27FC236}">
                <a16:creationId xmlns:a16="http://schemas.microsoft.com/office/drawing/2014/main" id="{721B39BA-D53B-4F08-94AA-E9C98D5015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5339" y="3390900"/>
            <a:ext cx="462078" cy="754686"/>
          </a:xfrm>
          <a:prstGeom prst="rect">
            <a:avLst/>
          </a:prstGeom>
        </p:spPr>
      </p:pic>
      <p:sp>
        <p:nvSpPr>
          <p:cNvPr id="2" name="Oval 1">
            <a:extLst>
              <a:ext uri="{FF2B5EF4-FFF2-40B4-BE49-F238E27FC236}">
                <a16:creationId xmlns:a16="http://schemas.microsoft.com/office/drawing/2014/main" id="{FA0E4634-27F7-4283-8538-A5525C0778A3}"/>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3" name="Rectangle 2">
            <a:extLst>
              <a:ext uri="{FF2B5EF4-FFF2-40B4-BE49-F238E27FC236}">
                <a16:creationId xmlns:a16="http://schemas.microsoft.com/office/drawing/2014/main" id="{0A5F7BE3-4310-41E3-868B-8E599FFE0D9C}"/>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401581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1"/>
                                        </p:tgtEl>
                                        <p:attrNameLst>
                                          <p:attrName>style.visibility</p:attrName>
                                        </p:attrNameLst>
                                      </p:cBhvr>
                                      <p:to>
                                        <p:strVal val="visible"/>
                                      </p:to>
                                    </p:set>
                                  </p:childTnLst>
                                </p:cTn>
                              </p:par>
                            </p:childTnLst>
                          </p:cTn>
                        </p:par>
                        <p:par>
                          <p:cTn id="10" fill="hold">
                            <p:stCondLst>
                              <p:cond delay="500"/>
                            </p:stCondLst>
                            <p:childTnLst>
                              <p:par>
                                <p:cTn id="11" presetID="37" presetClass="path" presetSubtype="0" accel="50000" decel="50000" fill="hold" nodeType="afterEffect">
                                  <p:stCondLst>
                                    <p:cond delay="500"/>
                                  </p:stCondLst>
                                  <p:childTnLst>
                                    <p:animMotion origin="layout" path="M -8.33333E-7 3.7037E-6 L -0.0763 -0.05811 C -0.09219 -0.07107 -0.11601 -0.07801 -0.14101 -0.07801 C -0.1694 -0.07801 -0.19219 -0.07107 -0.20807 -0.05811 L -0.28424 3.7037E-6 " pathEditMode="relative" rAng="0" ptsTypes="AAAAA">
                                      <p:cBhvr>
                                        <p:cTn id="12" dur="2000" fill="hold"/>
                                        <p:tgtEl>
                                          <p:spTgt spid="22"/>
                                        </p:tgtEl>
                                        <p:attrNameLst>
                                          <p:attrName>ppt_x</p:attrName>
                                          <p:attrName>ppt_y</p:attrName>
                                        </p:attrNameLst>
                                      </p:cBhvr>
                                      <p:rCtr x="-14219" y="-3912"/>
                                    </p:animMotion>
                                  </p:childTnLst>
                                </p:cTn>
                              </p:par>
                              <p:par>
                                <p:cTn id="13" presetID="37" presetClass="path" presetSubtype="0" accel="50000" decel="50000" fill="hold" nodeType="withEffect">
                                  <p:stCondLst>
                                    <p:cond delay="500"/>
                                  </p:stCondLst>
                                  <p:childTnLst>
                                    <p:animMotion origin="layout" path="M 0 3.33333E-6 L -0.0763 -0.05718 C -0.09219 -0.07014 -0.11602 -0.07686 -0.14102 -0.07686 C -0.1694 -0.07686 -0.19219 -0.07014 -0.20807 -0.05718 L -0.28424 3.33333E-6 " pathEditMode="relative" rAng="0" ptsTypes="AAAAA">
                                      <p:cBhvr>
                                        <p:cTn id="14" dur="2000" fill="hold"/>
                                        <p:tgtEl>
                                          <p:spTgt spid="41"/>
                                        </p:tgtEl>
                                        <p:attrNameLst>
                                          <p:attrName>ppt_x</p:attrName>
                                          <p:attrName>ppt_y</p:attrName>
                                        </p:attrNameLst>
                                      </p:cBhvr>
                                      <p:rCtr x="-14219" y="-384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1800" dirty="0"/>
              <a:t>Talk about where we see ‘five and a bit’ in everyday life, e.g. seven days in the week, five school days and two days at the weekend. </a:t>
            </a:r>
          </a:p>
          <a:p>
            <a:pPr marL="342900" indent="-342900">
              <a:lnSpc>
                <a:spcPct val="100000"/>
              </a:lnSpc>
              <a:spcBef>
                <a:spcPts val="0"/>
              </a:spcBef>
              <a:spcAft>
                <a:spcPts val="600"/>
              </a:spcAft>
              <a:buFont typeface="Arial" panose="020B0604020202020204" pitchFamily="34" charset="0"/>
              <a:buChar char="•"/>
            </a:pPr>
            <a:r>
              <a:rPr lang="en-GB" sz="1800" dirty="0"/>
              <a:t>Practise regularly representing 6, 8, 9 and 10 with fingers (shown first on a tens frame/ ten bead string and then as a spoken number). Support children in learning to do this without counting (subitising). E.g. use a ‘grow it, show it, throw it’ approach, encouraging children to start with five (without counting) and grow the fingers on the other hand to make the given number, until they can just ‘throw it’ without needing to look at their fingers.</a:t>
            </a:r>
          </a:p>
          <a:p>
            <a:pPr marL="342900" indent="-342900">
              <a:lnSpc>
                <a:spcPct val="100000"/>
              </a:lnSpc>
              <a:spcBef>
                <a:spcPts val="0"/>
              </a:spcBef>
              <a:spcAft>
                <a:spcPts val="600"/>
              </a:spcAft>
              <a:buFont typeface="Arial" panose="020B0604020202020204" pitchFamily="34" charset="0"/>
              <a:buChar char="•"/>
            </a:pPr>
            <a:r>
              <a:rPr lang="en-GB" sz="1800" dirty="0"/>
              <a:t>Explore finding 5 and its friend in 6, 7, 8, 9 and 10 with different representations e.g. with Numicon. </a:t>
            </a:r>
          </a:p>
          <a:p>
            <a:pPr marL="342900" indent="-342900">
              <a:lnSpc>
                <a:spcPct val="100000"/>
              </a:lnSpc>
              <a:spcBef>
                <a:spcPts val="0"/>
              </a:spcBef>
              <a:spcAft>
                <a:spcPts val="600"/>
              </a:spcAft>
              <a:buFont typeface="Arial" panose="020B0604020202020204" pitchFamily="34" charset="0"/>
              <a:buChar char="•"/>
            </a:pPr>
            <a:r>
              <a:rPr lang="en-GB" sz="1800" dirty="0"/>
              <a:t>Record five and its friend using part-part-whole models, </a:t>
            </a:r>
            <a:r>
              <a:rPr lang="en-GB" sz="1800" dirty="0" err="1"/>
              <a:t>e.g</a:t>
            </a:r>
            <a:r>
              <a:rPr lang="en-GB" sz="1800" dirty="0"/>
              <a:t> the ‘cherry’ diagram or a bar model.</a:t>
            </a:r>
          </a:p>
          <a:p>
            <a:pPr marL="342900" indent="-342900">
              <a:lnSpc>
                <a:spcPct val="100000"/>
              </a:lnSpc>
              <a:spcBef>
                <a:spcPts val="0"/>
              </a:spcBef>
              <a:spcAft>
                <a:spcPts val="600"/>
              </a:spcAft>
              <a:buFont typeface="Arial" panose="020B0604020202020204" pitchFamily="34" charset="0"/>
              <a:buChar char="•"/>
            </a:pPr>
            <a:r>
              <a:rPr lang="en-GB" sz="1800" dirty="0"/>
              <a:t>Play matching pairs games with images of representations of tens frames, fingers, </a:t>
            </a:r>
            <a:r>
              <a:rPr lang="en-GB" sz="1800" dirty="0" err="1"/>
              <a:t>Numberblocks</a:t>
            </a:r>
            <a:r>
              <a:rPr lang="en-GB" sz="1800" dirty="0"/>
              <a:t> for the numbers 6, 7, 8 and 9.</a:t>
            </a:r>
          </a:p>
          <a:p>
            <a:pPr marL="342900" indent="-342900">
              <a:lnSpc>
                <a:spcPct val="100000"/>
              </a:lnSpc>
              <a:spcBef>
                <a:spcPts val="0"/>
              </a:spcBef>
              <a:spcAft>
                <a:spcPts val="600"/>
              </a:spcAft>
              <a:buFont typeface="Arial" panose="020B0604020202020204" pitchFamily="34" charset="0"/>
              <a:buChar char="•"/>
            </a:pPr>
            <a:r>
              <a:rPr lang="en-GB" sz="1800" dirty="0"/>
              <a:t>When playing games with two dice, if five is rolled, encourage children to notice it as ‘five and a bit’ to encourage recall of the set of number facts 5 + 1, 5 + 2, 5 + 3, 5 + 4, 5 + 5.</a:t>
            </a:r>
          </a:p>
        </p:txBody>
      </p:sp>
    </p:spTree>
    <p:extLst>
      <p:ext uri="{BB962C8B-B14F-4D97-AF65-F5344CB8AC3E}">
        <p14:creationId xmlns:p14="http://schemas.microsoft.com/office/powerpoint/2010/main" val="267126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D90F328-BBE9-47B0-8F40-FEE26BB79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2" name="Oval 21">
            <a:extLst>
              <a:ext uri="{FF2B5EF4-FFF2-40B4-BE49-F238E27FC236}">
                <a16:creationId xmlns:a16="http://schemas.microsoft.com/office/drawing/2014/main" id="{87CC145E-53B0-496B-86E8-472538CEAC9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Speech Bubble: Oval 9">
            <a:extLst>
              <a:ext uri="{FF2B5EF4-FFF2-40B4-BE49-F238E27FC236}">
                <a16:creationId xmlns:a16="http://schemas.microsoft.com/office/drawing/2014/main" id="{E6B3F044-AE90-4AD5-B9E9-C167ED13A281}"/>
              </a:ext>
            </a:extLst>
          </p:cNvPr>
          <p:cNvSpPr/>
          <p:nvPr/>
        </p:nvSpPr>
        <p:spPr>
          <a:xfrm>
            <a:off x="98110" y="92819"/>
            <a:ext cx="3465262" cy="1942571"/>
          </a:xfrm>
          <a:prstGeom prst="wedgeEllipseCallout">
            <a:avLst>
              <a:gd name="adj1" fmla="val 9720"/>
              <a:gd name="adj2" fmla="val 8468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Who’s my friend in </a:t>
            </a:r>
            <a:r>
              <a:rPr lang="en-GB" sz="3200" dirty="0">
                <a:solidFill>
                  <a:srgbClr val="FF0000"/>
                </a:solidFill>
                <a:latin typeface="Century Gothic" panose="020B0502020202020204" pitchFamily="34" charset="0"/>
              </a:rPr>
              <a:t>Eight</a:t>
            </a:r>
            <a:r>
              <a:rPr lang="en-GB" sz="3200" dirty="0">
                <a:solidFill>
                  <a:schemeClr val="accent4"/>
                </a:solidFill>
                <a:latin typeface="Myriad Pro" panose="020B0503030403020204"/>
              </a:rPr>
              <a:t>?</a:t>
            </a:r>
          </a:p>
        </p:txBody>
      </p:sp>
      <p:pic>
        <p:nvPicPr>
          <p:cNvPr id="37" name="Picture 36" descr="A close up of a logo&#10;&#10;Description automatically generated">
            <a:extLst>
              <a:ext uri="{FF2B5EF4-FFF2-40B4-BE49-F238E27FC236}">
                <a16:creationId xmlns:a16="http://schemas.microsoft.com/office/drawing/2014/main" id="{93E1B009-2D10-4547-8591-6A89BCDA2A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0512" r="27745"/>
          <a:stretch/>
        </p:blipFill>
        <p:spPr>
          <a:xfrm>
            <a:off x="2626386" y="523788"/>
            <a:ext cx="760882" cy="1025314"/>
          </a:xfrm>
          <a:prstGeom prst="rect">
            <a:avLst/>
          </a:prstGeom>
        </p:spPr>
      </p:pic>
      <p:pic>
        <p:nvPicPr>
          <p:cNvPr id="38" name="Picture 37">
            <a:extLst>
              <a:ext uri="{FF2B5EF4-FFF2-40B4-BE49-F238E27FC236}">
                <a16:creationId xmlns:a16="http://schemas.microsoft.com/office/drawing/2014/main" id="{37580B53-3C23-4DC0-9F3C-09B2FB6AD091}"/>
              </a:ext>
            </a:extLst>
          </p:cNvPr>
          <p:cNvPicPr>
            <a:picLocks noChangeAspect="1"/>
          </p:cNvPicPr>
          <p:nvPr/>
        </p:nvPicPr>
        <p:blipFill>
          <a:blip r:embed="rId5"/>
          <a:stretch>
            <a:fillRect/>
          </a:stretch>
        </p:blipFill>
        <p:spPr>
          <a:xfrm>
            <a:off x="4076166" y="405942"/>
            <a:ext cx="5517653" cy="2286320"/>
          </a:xfrm>
          <a:prstGeom prst="rect">
            <a:avLst/>
          </a:prstGeom>
        </p:spPr>
      </p:pic>
      <p:pic>
        <p:nvPicPr>
          <p:cNvPr id="39" name="Picture 38">
            <a:extLst>
              <a:ext uri="{FF2B5EF4-FFF2-40B4-BE49-F238E27FC236}">
                <a16:creationId xmlns:a16="http://schemas.microsoft.com/office/drawing/2014/main" id="{68D98173-B6F3-464A-B955-10102C582C5F}"/>
              </a:ext>
            </a:extLst>
          </p:cNvPr>
          <p:cNvPicPr>
            <a:picLocks noChangeAspect="1"/>
          </p:cNvPicPr>
          <p:nvPr/>
        </p:nvPicPr>
        <p:blipFill>
          <a:blip r:embed="rId6"/>
          <a:stretch>
            <a:fillRect/>
          </a:stretch>
        </p:blipFill>
        <p:spPr>
          <a:xfrm>
            <a:off x="4076166" y="3283232"/>
            <a:ext cx="3168742" cy="2837869"/>
          </a:xfrm>
          <a:prstGeom prst="rect">
            <a:avLst/>
          </a:prstGeom>
        </p:spPr>
      </p:pic>
      <p:sp>
        <p:nvSpPr>
          <p:cNvPr id="95" name="Oval 94">
            <a:extLst>
              <a:ext uri="{FF2B5EF4-FFF2-40B4-BE49-F238E27FC236}">
                <a16:creationId xmlns:a16="http://schemas.microsoft.com/office/drawing/2014/main" id="{91D307E6-5F4A-4F97-99A1-5EF66C0A0840}"/>
              </a:ext>
            </a:extLst>
          </p:cNvPr>
          <p:cNvSpPr/>
          <p:nvPr/>
        </p:nvSpPr>
        <p:spPr>
          <a:xfrm>
            <a:off x="4236823" y="176035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BCCB8391-4EA2-44D1-A02A-5EC72EEDAE93}"/>
              </a:ext>
            </a:extLst>
          </p:cNvPr>
          <p:cNvSpPr/>
          <p:nvPr/>
        </p:nvSpPr>
        <p:spPr>
          <a:xfrm>
            <a:off x="4236823" y="674716"/>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E33A4C1B-5AB1-482F-9A0A-1788ED1D9386}"/>
              </a:ext>
            </a:extLst>
          </p:cNvPr>
          <p:cNvSpPr/>
          <p:nvPr/>
        </p:nvSpPr>
        <p:spPr>
          <a:xfrm>
            <a:off x="5314411" y="681140"/>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D68B49B1-B1F7-4567-953B-4EC6D15240D0}"/>
              </a:ext>
            </a:extLst>
          </p:cNvPr>
          <p:cNvSpPr/>
          <p:nvPr/>
        </p:nvSpPr>
        <p:spPr>
          <a:xfrm>
            <a:off x="6449571" y="674716"/>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5133417C-85B4-4E10-9B6D-8353D2599F15}"/>
              </a:ext>
            </a:extLst>
          </p:cNvPr>
          <p:cNvSpPr/>
          <p:nvPr/>
        </p:nvSpPr>
        <p:spPr>
          <a:xfrm>
            <a:off x="7519506" y="674715"/>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5608A458-438E-4223-A2D0-977D511E76EC}"/>
              </a:ext>
            </a:extLst>
          </p:cNvPr>
          <p:cNvSpPr/>
          <p:nvPr/>
        </p:nvSpPr>
        <p:spPr>
          <a:xfrm>
            <a:off x="8607873" y="654148"/>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8E9F2520-353E-47F2-BB03-DBDC38A59547}"/>
              </a:ext>
            </a:extLst>
          </p:cNvPr>
          <p:cNvSpPr/>
          <p:nvPr/>
        </p:nvSpPr>
        <p:spPr>
          <a:xfrm>
            <a:off x="6472604" y="1754574"/>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7894C82A-EFFE-4DEC-96EA-23998A70B98E}"/>
              </a:ext>
            </a:extLst>
          </p:cNvPr>
          <p:cNvSpPr/>
          <p:nvPr/>
        </p:nvSpPr>
        <p:spPr>
          <a:xfrm>
            <a:off x="5358101" y="176058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6B6F8549-EAB1-432F-9843-D8073EB7D526}"/>
              </a:ext>
            </a:extLst>
          </p:cNvPr>
          <p:cNvSpPr/>
          <p:nvPr/>
        </p:nvSpPr>
        <p:spPr>
          <a:xfrm>
            <a:off x="4156947" y="1549102"/>
            <a:ext cx="5347426" cy="1025314"/>
          </a:xfrm>
          <a:prstGeom prst="roundRect">
            <a:avLst>
              <a:gd name="adj" fmla="val 0"/>
            </a:avLst>
          </a:prstGeom>
          <a:solidFill>
            <a:srgbClr val="E92C9D"/>
          </a:solidFill>
          <a:ln>
            <a:solidFill>
              <a:srgbClr val="E92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 name="Picture 102" descr="A close up of a logo&#10;&#10;Description automatically generated">
            <a:extLst>
              <a:ext uri="{FF2B5EF4-FFF2-40B4-BE49-F238E27FC236}">
                <a16:creationId xmlns:a16="http://schemas.microsoft.com/office/drawing/2014/main" id="{4E910919-A654-47EB-AE0E-5F02628099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9488" y="5086289"/>
            <a:ext cx="459639" cy="743714"/>
          </a:xfrm>
          <a:prstGeom prst="rect">
            <a:avLst/>
          </a:prstGeom>
        </p:spPr>
      </p:pic>
      <p:pic>
        <p:nvPicPr>
          <p:cNvPr id="104" name="Picture 103" descr="A close up of a logo&#10;&#10;Description automatically generated">
            <a:extLst>
              <a:ext uri="{FF2B5EF4-FFF2-40B4-BE49-F238E27FC236}">
                <a16:creationId xmlns:a16="http://schemas.microsoft.com/office/drawing/2014/main" id="{97C71E25-D7F1-480D-80C4-C7F6F32507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1455" y="5031663"/>
            <a:ext cx="451105" cy="755906"/>
          </a:xfrm>
          <a:prstGeom prst="rect">
            <a:avLst/>
          </a:prstGeom>
        </p:spPr>
      </p:pic>
      <p:pic>
        <p:nvPicPr>
          <p:cNvPr id="105" name="Picture 104" descr="A close up of a logo&#10;&#10;Description automatically generated">
            <a:extLst>
              <a:ext uri="{FF2B5EF4-FFF2-40B4-BE49-F238E27FC236}">
                <a16:creationId xmlns:a16="http://schemas.microsoft.com/office/drawing/2014/main" id="{2AC9F658-2231-4C68-B670-9B4E691AE7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8101" y="3577897"/>
            <a:ext cx="462078" cy="754686"/>
          </a:xfrm>
          <a:prstGeom prst="rect">
            <a:avLst/>
          </a:prstGeom>
        </p:spPr>
      </p:pic>
      <p:grpSp>
        <p:nvGrpSpPr>
          <p:cNvPr id="48" name="Group 47">
            <a:extLst>
              <a:ext uri="{FF2B5EF4-FFF2-40B4-BE49-F238E27FC236}">
                <a16:creationId xmlns:a16="http://schemas.microsoft.com/office/drawing/2014/main" id="{8FC20050-00AE-4689-BFDF-7BE515CF17E1}"/>
              </a:ext>
            </a:extLst>
          </p:cNvPr>
          <p:cNvGrpSpPr/>
          <p:nvPr/>
        </p:nvGrpSpPr>
        <p:grpSpPr>
          <a:xfrm>
            <a:off x="7712632" y="3429000"/>
            <a:ext cx="4249848" cy="1125090"/>
            <a:chOff x="7712632" y="3429000"/>
            <a:chExt cx="4249848" cy="1125090"/>
          </a:xfrm>
        </p:grpSpPr>
        <p:sp>
          <p:nvSpPr>
            <p:cNvPr id="106" name="Rectangle: Rounded Corners 105">
              <a:extLst>
                <a:ext uri="{FF2B5EF4-FFF2-40B4-BE49-F238E27FC236}">
                  <a16:creationId xmlns:a16="http://schemas.microsoft.com/office/drawing/2014/main" id="{D304AFDD-A41E-4D4B-B439-ADAF6B8BEE3C}"/>
                </a:ext>
              </a:extLst>
            </p:cNvPr>
            <p:cNvSpPr/>
            <p:nvPr/>
          </p:nvSpPr>
          <p:spPr>
            <a:xfrm>
              <a:off x="7712632" y="3429000"/>
              <a:ext cx="4249848" cy="112509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41" name="Rectangle: Rounded Corners 40">
              <a:extLst>
                <a:ext uri="{FF2B5EF4-FFF2-40B4-BE49-F238E27FC236}">
                  <a16:creationId xmlns:a16="http://schemas.microsoft.com/office/drawing/2014/main" id="{4673F8A8-F9B7-47D4-BF1E-7C81B4C5920B}"/>
                </a:ext>
              </a:extLst>
            </p:cNvPr>
            <p:cNvSpPr/>
            <p:nvPr/>
          </p:nvSpPr>
          <p:spPr>
            <a:xfrm>
              <a:off x="10850281" y="3527764"/>
              <a:ext cx="843282" cy="916563"/>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4" name="Picture 43" descr="A close up of a logo&#10;&#10;Description automatically generated">
              <a:extLst>
                <a:ext uri="{FF2B5EF4-FFF2-40B4-BE49-F238E27FC236}">
                  <a16:creationId xmlns:a16="http://schemas.microsoft.com/office/drawing/2014/main" id="{EE3D56A8-4F74-4B0D-AB66-F4C8906BE4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8996" y="3600722"/>
              <a:ext cx="462078" cy="754686"/>
            </a:xfrm>
            <a:prstGeom prst="rect">
              <a:avLst/>
            </a:prstGeom>
          </p:spPr>
        </p:pic>
        <p:pic>
          <p:nvPicPr>
            <p:cNvPr id="45" name="Picture 44" descr="A close up of a logo&#10;&#10;Description automatically generated">
              <a:extLst>
                <a:ext uri="{FF2B5EF4-FFF2-40B4-BE49-F238E27FC236}">
                  <a16:creationId xmlns:a16="http://schemas.microsoft.com/office/drawing/2014/main" id="{9198F5BD-4655-49DD-A1F2-1E30BAF515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26066" y="3614202"/>
              <a:ext cx="527915" cy="754686"/>
            </a:xfrm>
            <a:prstGeom prst="rect">
              <a:avLst/>
            </a:prstGeom>
          </p:spPr>
        </p:pic>
        <p:pic>
          <p:nvPicPr>
            <p:cNvPr id="46" name="Picture 45" descr="A close up of a logo&#10;&#10;Description automatically generated">
              <a:extLst>
                <a:ext uri="{FF2B5EF4-FFF2-40B4-BE49-F238E27FC236}">
                  <a16:creationId xmlns:a16="http://schemas.microsoft.com/office/drawing/2014/main" id="{77D2BC84-58B2-4885-AB92-FD7CA27111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2473" y="3600722"/>
              <a:ext cx="459639" cy="743714"/>
            </a:xfrm>
            <a:prstGeom prst="rect">
              <a:avLst/>
            </a:prstGeom>
          </p:spPr>
        </p:pic>
        <p:pic>
          <p:nvPicPr>
            <p:cNvPr id="47" name="Picture 46" descr="A close up of a logo&#10;&#10;Description automatically generated">
              <a:extLst>
                <a:ext uri="{FF2B5EF4-FFF2-40B4-BE49-F238E27FC236}">
                  <a16:creationId xmlns:a16="http://schemas.microsoft.com/office/drawing/2014/main" id="{A7820818-D80F-4543-A11E-B11672BAFD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35380" y="3599801"/>
              <a:ext cx="527915" cy="754686"/>
            </a:xfrm>
            <a:prstGeom prst="rect">
              <a:avLst/>
            </a:prstGeom>
          </p:spPr>
        </p:pic>
      </p:grpSp>
      <p:pic>
        <p:nvPicPr>
          <p:cNvPr id="114" name="Picture 113" descr="A close up of a logo&#10;&#10;Description automatically generated">
            <a:extLst>
              <a:ext uri="{FF2B5EF4-FFF2-40B4-BE49-F238E27FC236}">
                <a16:creationId xmlns:a16="http://schemas.microsoft.com/office/drawing/2014/main" id="{02404968-EACB-4D04-9E6C-B532135EDA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64965" y="3614777"/>
            <a:ext cx="451105" cy="755906"/>
          </a:xfrm>
          <a:prstGeom prst="rect">
            <a:avLst/>
          </a:prstGeom>
        </p:spPr>
      </p:pic>
    </p:spTree>
    <p:extLst>
      <p:ext uri="{BB962C8B-B14F-4D97-AF65-F5344CB8AC3E}">
        <p14:creationId xmlns:p14="http://schemas.microsoft.com/office/powerpoint/2010/main" val="24267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Background pattern&#10;&#10;Description automatically generated">
            <a:extLst>
              <a:ext uri="{FF2B5EF4-FFF2-40B4-BE49-F238E27FC236}">
                <a16:creationId xmlns:a16="http://schemas.microsoft.com/office/drawing/2014/main" id="{5E70C5B1-4B34-4644-AD20-4C8E8E97C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85905" cy="6858000"/>
          </a:xfrm>
          <a:prstGeom prst="rect">
            <a:avLst/>
          </a:prstGeom>
        </p:spPr>
      </p:pic>
      <p:sp>
        <p:nvSpPr>
          <p:cNvPr id="22" name="Oval 21">
            <a:extLst>
              <a:ext uri="{FF2B5EF4-FFF2-40B4-BE49-F238E27FC236}">
                <a16:creationId xmlns:a16="http://schemas.microsoft.com/office/drawing/2014/main" id="{87CC145E-53B0-496B-86E8-472538CEAC9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Speech Bubble: Oval 9">
            <a:extLst>
              <a:ext uri="{FF2B5EF4-FFF2-40B4-BE49-F238E27FC236}">
                <a16:creationId xmlns:a16="http://schemas.microsoft.com/office/drawing/2014/main" id="{E6B3F044-AE90-4AD5-B9E9-C167ED13A281}"/>
              </a:ext>
            </a:extLst>
          </p:cNvPr>
          <p:cNvSpPr/>
          <p:nvPr/>
        </p:nvSpPr>
        <p:spPr>
          <a:xfrm>
            <a:off x="98110" y="92819"/>
            <a:ext cx="3465262" cy="1942571"/>
          </a:xfrm>
          <a:prstGeom prst="wedgeEllipseCallout">
            <a:avLst>
              <a:gd name="adj1" fmla="val 9720"/>
              <a:gd name="adj2" fmla="val 8468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Who’s my friend in </a:t>
            </a:r>
            <a:r>
              <a:rPr lang="en-GB" sz="3200" dirty="0">
                <a:solidFill>
                  <a:srgbClr val="FF0000"/>
                </a:solidFill>
                <a:latin typeface="Century Gothic" panose="020B0502020202020204" pitchFamily="34" charset="0"/>
              </a:rPr>
              <a:t>Nine</a:t>
            </a:r>
            <a:r>
              <a:rPr lang="en-GB" sz="3200" dirty="0">
                <a:solidFill>
                  <a:schemeClr val="accent4"/>
                </a:solidFill>
                <a:latin typeface="Myriad Pro" panose="020B0503030403020204"/>
              </a:rPr>
              <a:t>?</a:t>
            </a:r>
          </a:p>
        </p:txBody>
      </p:sp>
      <p:pic>
        <p:nvPicPr>
          <p:cNvPr id="38" name="Picture 37">
            <a:extLst>
              <a:ext uri="{FF2B5EF4-FFF2-40B4-BE49-F238E27FC236}">
                <a16:creationId xmlns:a16="http://schemas.microsoft.com/office/drawing/2014/main" id="{37580B53-3C23-4DC0-9F3C-09B2FB6AD091}"/>
              </a:ext>
            </a:extLst>
          </p:cNvPr>
          <p:cNvPicPr>
            <a:picLocks noChangeAspect="1"/>
          </p:cNvPicPr>
          <p:nvPr/>
        </p:nvPicPr>
        <p:blipFill>
          <a:blip r:embed="rId4"/>
          <a:stretch>
            <a:fillRect/>
          </a:stretch>
        </p:blipFill>
        <p:spPr>
          <a:xfrm>
            <a:off x="4076166" y="405942"/>
            <a:ext cx="5517653" cy="2286320"/>
          </a:xfrm>
          <a:prstGeom prst="rect">
            <a:avLst/>
          </a:prstGeom>
        </p:spPr>
      </p:pic>
      <p:pic>
        <p:nvPicPr>
          <p:cNvPr id="39" name="Picture 38">
            <a:extLst>
              <a:ext uri="{FF2B5EF4-FFF2-40B4-BE49-F238E27FC236}">
                <a16:creationId xmlns:a16="http://schemas.microsoft.com/office/drawing/2014/main" id="{68D98173-B6F3-464A-B955-10102C582C5F}"/>
              </a:ext>
            </a:extLst>
          </p:cNvPr>
          <p:cNvPicPr>
            <a:picLocks noChangeAspect="1"/>
          </p:cNvPicPr>
          <p:nvPr/>
        </p:nvPicPr>
        <p:blipFill>
          <a:blip r:embed="rId5"/>
          <a:stretch>
            <a:fillRect/>
          </a:stretch>
        </p:blipFill>
        <p:spPr>
          <a:xfrm>
            <a:off x="4076166" y="3283232"/>
            <a:ext cx="3168742" cy="2837869"/>
          </a:xfrm>
          <a:prstGeom prst="rect">
            <a:avLst/>
          </a:prstGeom>
        </p:spPr>
      </p:pic>
      <p:sp>
        <p:nvSpPr>
          <p:cNvPr id="95" name="Oval 94">
            <a:extLst>
              <a:ext uri="{FF2B5EF4-FFF2-40B4-BE49-F238E27FC236}">
                <a16:creationId xmlns:a16="http://schemas.microsoft.com/office/drawing/2014/main" id="{91D307E6-5F4A-4F97-99A1-5EF66C0A0840}"/>
              </a:ext>
            </a:extLst>
          </p:cNvPr>
          <p:cNvSpPr/>
          <p:nvPr/>
        </p:nvSpPr>
        <p:spPr>
          <a:xfrm>
            <a:off x="4236823" y="176035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BCCB8391-4EA2-44D1-A02A-5EC72EEDAE93}"/>
              </a:ext>
            </a:extLst>
          </p:cNvPr>
          <p:cNvSpPr/>
          <p:nvPr/>
        </p:nvSpPr>
        <p:spPr>
          <a:xfrm>
            <a:off x="4236823" y="674716"/>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E33A4C1B-5AB1-482F-9A0A-1788ED1D9386}"/>
              </a:ext>
            </a:extLst>
          </p:cNvPr>
          <p:cNvSpPr/>
          <p:nvPr/>
        </p:nvSpPr>
        <p:spPr>
          <a:xfrm>
            <a:off x="5314411" y="681140"/>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D68B49B1-B1F7-4567-953B-4EC6D15240D0}"/>
              </a:ext>
            </a:extLst>
          </p:cNvPr>
          <p:cNvSpPr/>
          <p:nvPr/>
        </p:nvSpPr>
        <p:spPr>
          <a:xfrm>
            <a:off x="6449571" y="674716"/>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5133417C-85B4-4E10-9B6D-8353D2599F15}"/>
              </a:ext>
            </a:extLst>
          </p:cNvPr>
          <p:cNvSpPr/>
          <p:nvPr/>
        </p:nvSpPr>
        <p:spPr>
          <a:xfrm>
            <a:off x="7519506" y="674715"/>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5608A458-438E-4223-A2D0-977D511E76EC}"/>
              </a:ext>
            </a:extLst>
          </p:cNvPr>
          <p:cNvSpPr/>
          <p:nvPr/>
        </p:nvSpPr>
        <p:spPr>
          <a:xfrm>
            <a:off x="8607873" y="654148"/>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8E9F2520-353E-47F2-BB03-DBDC38A59547}"/>
              </a:ext>
            </a:extLst>
          </p:cNvPr>
          <p:cNvSpPr/>
          <p:nvPr/>
        </p:nvSpPr>
        <p:spPr>
          <a:xfrm>
            <a:off x="6472604" y="1754574"/>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7894C82A-EFFE-4DEC-96EA-23998A70B98E}"/>
              </a:ext>
            </a:extLst>
          </p:cNvPr>
          <p:cNvSpPr/>
          <p:nvPr/>
        </p:nvSpPr>
        <p:spPr>
          <a:xfrm>
            <a:off x="5358101" y="176058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 name="Picture 102" descr="A close up of a logo&#10;&#10;Description automatically generated">
            <a:extLst>
              <a:ext uri="{FF2B5EF4-FFF2-40B4-BE49-F238E27FC236}">
                <a16:creationId xmlns:a16="http://schemas.microsoft.com/office/drawing/2014/main" id="{4E910919-A654-47EB-AE0E-5F02628099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9488" y="5086289"/>
            <a:ext cx="459639" cy="743714"/>
          </a:xfrm>
          <a:prstGeom prst="rect">
            <a:avLst/>
          </a:prstGeom>
        </p:spPr>
      </p:pic>
      <p:sp>
        <p:nvSpPr>
          <p:cNvPr id="106" name="Rectangle: Rounded Corners 105">
            <a:extLst>
              <a:ext uri="{FF2B5EF4-FFF2-40B4-BE49-F238E27FC236}">
                <a16:creationId xmlns:a16="http://schemas.microsoft.com/office/drawing/2014/main" id="{D304AFDD-A41E-4D4B-B439-ADAF6B8BEE3C}"/>
              </a:ext>
            </a:extLst>
          </p:cNvPr>
          <p:cNvSpPr/>
          <p:nvPr/>
        </p:nvSpPr>
        <p:spPr>
          <a:xfrm>
            <a:off x="7281904" y="3429000"/>
            <a:ext cx="4637034" cy="112509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41" name="Rectangle: Rounded Corners 40">
            <a:extLst>
              <a:ext uri="{FF2B5EF4-FFF2-40B4-BE49-F238E27FC236}">
                <a16:creationId xmlns:a16="http://schemas.microsoft.com/office/drawing/2014/main" id="{4673F8A8-F9B7-47D4-BF1E-7C81B4C5920B}"/>
              </a:ext>
            </a:extLst>
          </p:cNvPr>
          <p:cNvSpPr/>
          <p:nvPr/>
        </p:nvSpPr>
        <p:spPr>
          <a:xfrm>
            <a:off x="10785919" y="3515064"/>
            <a:ext cx="890243" cy="916563"/>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5" name="Picture 44" descr="A close up of a logo&#10;&#10;Description automatically generated">
            <a:extLst>
              <a:ext uri="{FF2B5EF4-FFF2-40B4-BE49-F238E27FC236}">
                <a16:creationId xmlns:a16="http://schemas.microsoft.com/office/drawing/2014/main" id="{9198F5BD-4655-49DD-A1F2-1E30BAF515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7841" y="3614202"/>
            <a:ext cx="557314" cy="754686"/>
          </a:xfrm>
          <a:prstGeom prst="rect">
            <a:avLst/>
          </a:prstGeom>
        </p:spPr>
      </p:pic>
      <p:pic>
        <p:nvPicPr>
          <p:cNvPr id="46" name="Picture 45" descr="A close up of a logo&#10;&#10;Description automatically generated">
            <a:extLst>
              <a:ext uri="{FF2B5EF4-FFF2-40B4-BE49-F238E27FC236}">
                <a16:creationId xmlns:a16="http://schemas.microsoft.com/office/drawing/2014/main" id="{77D2BC84-58B2-4885-AB92-FD7CA27111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0269" y="3600722"/>
            <a:ext cx="485236" cy="743714"/>
          </a:xfrm>
          <a:prstGeom prst="rect">
            <a:avLst/>
          </a:prstGeom>
        </p:spPr>
      </p:pic>
      <p:pic>
        <p:nvPicPr>
          <p:cNvPr id="47" name="Picture 46" descr="A close up of a logo&#10;&#10;Description automatically generated">
            <a:extLst>
              <a:ext uri="{FF2B5EF4-FFF2-40B4-BE49-F238E27FC236}">
                <a16:creationId xmlns:a16="http://schemas.microsoft.com/office/drawing/2014/main" id="{A7820818-D80F-4543-A11E-B11672BAFD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3071" y="3605273"/>
            <a:ext cx="557314" cy="754686"/>
          </a:xfrm>
          <a:prstGeom prst="rect">
            <a:avLst/>
          </a:prstGeom>
        </p:spPr>
      </p:pic>
      <p:pic>
        <p:nvPicPr>
          <p:cNvPr id="4" name="Picture 3" descr="A picture containing indoor, sitting, dark, table&#10;&#10;Description automatically generated">
            <a:extLst>
              <a:ext uri="{FF2B5EF4-FFF2-40B4-BE49-F238E27FC236}">
                <a16:creationId xmlns:a16="http://schemas.microsoft.com/office/drawing/2014/main" id="{E65CF55F-619B-4BB8-BFDD-A478F03E095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86" r="23269"/>
          <a:stretch/>
        </p:blipFill>
        <p:spPr>
          <a:xfrm>
            <a:off x="2598181" y="651992"/>
            <a:ext cx="894901" cy="903017"/>
          </a:xfrm>
          <a:prstGeom prst="rect">
            <a:avLst/>
          </a:prstGeom>
        </p:spPr>
      </p:pic>
      <p:sp>
        <p:nvSpPr>
          <p:cNvPr id="5" name="Rectangle: Rounded Corners 4">
            <a:extLst>
              <a:ext uri="{FF2B5EF4-FFF2-40B4-BE49-F238E27FC236}">
                <a16:creationId xmlns:a16="http://schemas.microsoft.com/office/drawing/2014/main" id="{941AB820-B18A-4A80-A7E2-5DF5838CAA97}"/>
              </a:ext>
            </a:extLst>
          </p:cNvPr>
          <p:cNvSpPr/>
          <p:nvPr/>
        </p:nvSpPr>
        <p:spPr>
          <a:xfrm>
            <a:off x="7495860" y="3533263"/>
            <a:ext cx="843282" cy="916563"/>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6" name="Picture 5" descr="A picture containing drawing&#10;&#10;Description automatically generated">
            <a:extLst>
              <a:ext uri="{FF2B5EF4-FFF2-40B4-BE49-F238E27FC236}">
                <a16:creationId xmlns:a16="http://schemas.microsoft.com/office/drawing/2014/main" id="{8637572F-3004-49EB-B368-F1FE9BD45C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54890" y="3609042"/>
            <a:ext cx="552299" cy="746152"/>
          </a:xfrm>
          <a:prstGeom prst="rect">
            <a:avLst/>
          </a:prstGeom>
        </p:spPr>
      </p:pic>
      <p:pic>
        <p:nvPicPr>
          <p:cNvPr id="7" name="Picture 6" descr="A close up of a logo&#10;&#10;Description automatically generated">
            <a:extLst>
              <a:ext uri="{FF2B5EF4-FFF2-40B4-BE49-F238E27FC236}">
                <a16:creationId xmlns:a16="http://schemas.microsoft.com/office/drawing/2014/main" id="{73BFF871-74AD-4BAB-B210-86EB5FC0FF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42369" y="3601515"/>
            <a:ext cx="475489" cy="752248"/>
          </a:xfrm>
          <a:prstGeom prst="rect">
            <a:avLst/>
          </a:prstGeom>
        </p:spPr>
      </p:pic>
      <p:pic>
        <p:nvPicPr>
          <p:cNvPr id="8" name="Picture 7" descr="A close up of a logo&#10;&#10;Description automatically generated">
            <a:extLst>
              <a:ext uri="{FF2B5EF4-FFF2-40B4-BE49-F238E27FC236}">
                <a16:creationId xmlns:a16="http://schemas.microsoft.com/office/drawing/2014/main" id="{58F2FE90-0D1F-4A78-B436-F7A9D6659B7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1230" y="3533263"/>
            <a:ext cx="475489" cy="75224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285BD6D9-76A8-4A9A-BF63-75168DEA33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8361" y="5082632"/>
            <a:ext cx="552299" cy="746152"/>
          </a:xfrm>
          <a:prstGeom prst="rect">
            <a:avLst/>
          </a:prstGeom>
        </p:spPr>
      </p:pic>
      <p:sp>
        <p:nvSpPr>
          <p:cNvPr id="11" name="Oval 10">
            <a:extLst>
              <a:ext uri="{FF2B5EF4-FFF2-40B4-BE49-F238E27FC236}">
                <a16:creationId xmlns:a16="http://schemas.microsoft.com/office/drawing/2014/main" id="{94036D63-7FE2-4374-A7A9-108417687B1E}"/>
              </a:ext>
            </a:extLst>
          </p:cNvPr>
          <p:cNvSpPr/>
          <p:nvPr/>
        </p:nvSpPr>
        <p:spPr>
          <a:xfrm>
            <a:off x="7531349" y="176498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6B6F8549-EAB1-432F-9843-D8073EB7D526}"/>
              </a:ext>
            </a:extLst>
          </p:cNvPr>
          <p:cNvSpPr/>
          <p:nvPr/>
        </p:nvSpPr>
        <p:spPr>
          <a:xfrm>
            <a:off x="4162429" y="1569550"/>
            <a:ext cx="5347426" cy="1011708"/>
          </a:xfrm>
          <a:prstGeom prst="roundRect">
            <a:avLst>
              <a:gd name="adj" fmla="val 0"/>
            </a:avLst>
          </a:prstGeom>
          <a:gradFill flip="none" rotWithShape="1">
            <a:gsLst>
              <a:gs pos="0">
                <a:schemeClr val="accent1">
                  <a:lumMod val="5000"/>
                  <a:lumOff val="95000"/>
                </a:schemeClr>
              </a:gs>
              <a:gs pos="7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760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D3BC5-F053-467E-A898-92F4218D3269}"/>
              </a:ext>
            </a:extLst>
          </p:cNvPr>
          <p:cNvPicPr>
            <a:picLocks noChangeAspect="1"/>
          </p:cNvPicPr>
          <p:nvPr/>
        </p:nvPicPr>
        <p:blipFill>
          <a:blip r:embed="rId3"/>
          <a:stretch>
            <a:fillRect/>
          </a:stretch>
        </p:blipFill>
        <p:spPr>
          <a:xfrm>
            <a:off x="5414" y="0"/>
            <a:ext cx="12181172" cy="6858000"/>
          </a:xfrm>
          <a:prstGeom prst="rect">
            <a:avLst/>
          </a:prstGeom>
        </p:spPr>
      </p:pic>
      <p:sp>
        <p:nvSpPr>
          <p:cNvPr id="22" name="Oval 21">
            <a:extLst>
              <a:ext uri="{FF2B5EF4-FFF2-40B4-BE49-F238E27FC236}">
                <a16:creationId xmlns:a16="http://schemas.microsoft.com/office/drawing/2014/main" id="{87CC145E-53B0-496B-86E8-472538CEAC9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8" name="Picture 67" descr="A close up of a device&#10;&#10;Description automatically generated">
            <a:extLst>
              <a:ext uri="{FF2B5EF4-FFF2-40B4-BE49-F238E27FC236}">
                <a16:creationId xmlns:a16="http://schemas.microsoft.com/office/drawing/2014/main" id="{8CCD7E9E-AF65-4E4C-B8DE-1F1FFE3EE1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9860" r="33670"/>
          <a:stretch/>
        </p:blipFill>
        <p:spPr>
          <a:xfrm>
            <a:off x="780933" y="2035390"/>
            <a:ext cx="2345474" cy="4984128"/>
          </a:xfrm>
          <a:prstGeom prst="rect">
            <a:avLst/>
          </a:prstGeom>
        </p:spPr>
      </p:pic>
      <p:sp>
        <p:nvSpPr>
          <p:cNvPr id="10" name="Speech Bubble: Oval 9">
            <a:extLst>
              <a:ext uri="{FF2B5EF4-FFF2-40B4-BE49-F238E27FC236}">
                <a16:creationId xmlns:a16="http://schemas.microsoft.com/office/drawing/2014/main" id="{E6B3F044-AE90-4AD5-B9E9-C167ED13A281}"/>
              </a:ext>
            </a:extLst>
          </p:cNvPr>
          <p:cNvSpPr/>
          <p:nvPr/>
        </p:nvSpPr>
        <p:spPr>
          <a:xfrm>
            <a:off x="98110" y="92819"/>
            <a:ext cx="3465262" cy="1942571"/>
          </a:xfrm>
          <a:prstGeom prst="wedgeEllipseCallout">
            <a:avLst>
              <a:gd name="adj1" fmla="val 9720"/>
              <a:gd name="adj2" fmla="val 8468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Who’s my friend in </a:t>
            </a:r>
            <a:r>
              <a:rPr lang="en-GB" sz="3200" dirty="0">
                <a:solidFill>
                  <a:srgbClr val="FF0000"/>
                </a:solidFill>
                <a:latin typeface="Century Gothic" panose="020B0502020202020204" pitchFamily="34" charset="0"/>
              </a:rPr>
              <a:t>Ten</a:t>
            </a:r>
            <a:r>
              <a:rPr lang="en-GB" sz="3200" dirty="0">
                <a:solidFill>
                  <a:schemeClr val="accent4"/>
                </a:solidFill>
                <a:latin typeface="Myriad Pro" panose="020B0503030403020204"/>
              </a:rPr>
              <a:t>?</a:t>
            </a:r>
          </a:p>
        </p:txBody>
      </p:sp>
      <p:pic>
        <p:nvPicPr>
          <p:cNvPr id="38" name="Picture 37">
            <a:extLst>
              <a:ext uri="{FF2B5EF4-FFF2-40B4-BE49-F238E27FC236}">
                <a16:creationId xmlns:a16="http://schemas.microsoft.com/office/drawing/2014/main" id="{37580B53-3C23-4DC0-9F3C-09B2FB6AD091}"/>
              </a:ext>
            </a:extLst>
          </p:cNvPr>
          <p:cNvPicPr>
            <a:picLocks noChangeAspect="1"/>
          </p:cNvPicPr>
          <p:nvPr/>
        </p:nvPicPr>
        <p:blipFill>
          <a:blip r:embed="rId5"/>
          <a:stretch>
            <a:fillRect/>
          </a:stretch>
        </p:blipFill>
        <p:spPr>
          <a:xfrm>
            <a:off x="4076166" y="405942"/>
            <a:ext cx="5517653" cy="2286320"/>
          </a:xfrm>
          <a:prstGeom prst="rect">
            <a:avLst/>
          </a:prstGeom>
        </p:spPr>
      </p:pic>
      <p:pic>
        <p:nvPicPr>
          <p:cNvPr id="39" name="Picture 38">
            <a:extLst>
              <a:ext uri="{FF2B5EF4-FFF2-40B4-BE49-F238E27FC236}">
                <a16:creationId xmlns:a16="http://schemas.microsoft.com/office/drawing/2014/main" id="{68D98173-B6F3-464A-B955-10102C582C5F}"/>
              </a:ext>
            </a:extLst>
          </p:cNvPr>
          <p:cNvPicPr>
            <a:picLocks noChangeAspect="1"/>
          </p:cNvPicPr>
          <p:nvPr/>
        </p:nvPicPr>
        <p:blipFill>
          <a:blip r:embed="rId6"/>
          <a:stretch>
            <a:fillRect/>
          </a:stretch>
        </p:blipFill>
        <p:spPr>
          <a:xfrm>
            <a:off x="4076166" y="3283232"/>
            <a:ext cx="3168742" cy="2837869"/>
          </a:xfrm>
          <a:prstGeom prst="rect">
            <a:avLst/>
          </a:prstGeom>
        </p:spPr>
      </p:pic>
      <p:sp>
        <p:nvSpPr>
          <p:cNvPr id="95" name="Oval 94">
            <a:extLst>
              <a:ext uri="{FF2B5EF4-FFF2-40B4-BE49-F238E27FC236}">
                <a16:creationId xmlns:a16="http://schemas.microsoft.com/office/drawing/2014/main" id="{91D307E6-5F4A-4F97-99A1-5EF66C0A0840}"/>
              </a:ext>
            </a:extLst>
          </p:cNvPr>
          <p:cNvSpPr/>
          <p:nvPr/>
        </p:nvSpPr>
        <p:spPr>
          <a:xfrm>
            <a:off x="4236823" y="176035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BCCB8391-4EA2-44D1-A02A-5EC72EEDAE93}"/>
              </a:ext>
            </a:extLst>
          </p:cNvPr>
          <p:cNvSpPr/>
          <p:nvPr/>
        </p:nvSpPr>
        <p:spPr>
          <a:xfrm>
            <a:off x="4236823" y="674716"/>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E33A4C1B-5AB1-482F-9A0A-1788ED1D9386}"/>
              </a:ext>
            </a:extLst>
          </p:cNvPr>
          <p:cNvSpPr/>
          <p:nvPr/>
        </p:nvSpPr>
        <p:spPr>
          <a:xfrm>
            <a:off x="5314411" y="681140"/>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D68B49B1-B1F7-4567-953B-4EC6D15240D0}"/>
              </a:ext>
            </a:extLst>
          </p:cNvPr>
          <p:cNvSpPr/>
          <p:nvPr/>
        </p:nvSpPr>
        <p:spPr>
          <a:xfrm>
            <a:off x="6449571" y="674716"/>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5133417C-85B4-4E10-9B6D-8353D2599F15}"/>
              </a:ext>
            </a:extLst>
          </p:cNvPr>
          <p:cNvSpPr/>
          <p:nvPr/>
        </p:nvSpPr>
        <p:spPr>
          <a:xfrm>
            <a:off x="7519506" y="674715"/>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5608A458-438E-4223-A2D0-977D511E76EC}"/>
              </a:ext>
            </a:extLst>
          </p:cNvPr>
          <p:cNvSpPr/>
          <p:nvPr/>
        </p:nvSpPr>
        <p:spPr>
          <a:xfrm>
            <a:off x="8607873" y="654148"/>
            <a:ext cx="772304" cy="69368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8E9F2520-353E-47F2-BB03-DBDC38A59547}"/>
              </a:ext>
            </a:extLst>
          </p:cNvPr>
          <p:cNvSpPr/>
          <p:nvPr/>
        </p:nvSpPr>
        <p:spPr>
          <a:xfrm>
            <a:off x="6472604" y="1754574"/>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7894C82A-EFFE-4DEC-96EA-23998A70B98E}"/>
              </a:ext>
            </a:extLst>
          </p:cNvPr>
          <p:cNvSpPr/>
          <p:nvPr/>
        </p:nvSpPr>
        <p:spPr>
          <a:xfrm>
            <a:off x="5358101" y="176058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 name="Picture 102" descr="A close up of a logo&#10;&#10;Description automatically generated">
            <a:extLst>
              <a:ext uri="{FF2B5EF4-FFF2-40B4-BE49-F238E27FC236}">
                <a16:creationId xmlns:a16="http://schemas.microsoft.com/office/drawing/2014/main" id="{4E910919-A654-47EB-AE0E-5F02628099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9488" y="5086289"/>
            <a:ext cx="459639" cy="743714"/>
          </a:xfrm>
          <a:prstGeom prst="rect">
            <a:avLst/>
          </a:prstGeom>
        </p:spPr>
      </p:pic>
      <p:sp>
        <p:nvSpPr>
          <p:cNvPr id="106" name="Rectangle: Rounded Corners 105">
            <a:extLst>
              <a:ext uri="{FF2B5EF4-FFF2-40B4-BE49-F238E27FC236}">
                <a16:creationId xmlns:a16="http://schemas.microsoft.com/office/drawing/2014/main" id="{D304AFDD-A41E-4D4B-B439-ADAF6B8BEE3C}"/>
              </a:ext>
            </a:extLst>
          </p:cNvPr>
          <p:cNvSpPr/>
          <p:nvPr/>
        </p:nvSpPr>
        <p:spPr>
          <a:xfrm>
            <a:off x="7280088" y="3429000"/>
            <a:ext cx="4637034" cy="112509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41" name="Rectangle: Rounded Corners 40">
            <a:extLst>
              <a:ext uri="{FF2B5EF4-FFF2-40B4-BE49-F238E27FC236}">
                <a16:creationId xmlns:a16="http://schemas.microsoft.com/office/drawing/2014/main" id="{4673F8A8-F9B7-47D4-BF1E-7C81B4C5920B}"/>
              </a:ext>
            </a:extLst>
          </p:cNvPr>
          <p:cNvSpPr/>
          <p:nvPr/>
        </p:nvSpPr>
        <p:spPr>
          <a:xfrm>
            <a:off x="10785919" y="3515064"/>
            <a:ext cx="890243" cy="916563"/>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5" name="Picture 44" descr="A close up of a logo&#10;&#10;Description automatically generated">
            <a:extLst>
              <a:ext uri="{FF2B5EF4-FFF2-40B4-BE49-F238E27FC236}">
                <a16:creationId xmlns:a16="http://schemas.microsoft.com/office/drawing/2014/main" id="{9198F5BD-4655-49DD-A1F2-1E30BAF515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9209" y="3614202"/>
            <a:ext cx="557314" cy="754686"/>
          </a:xfrm>
          <a:prstGeom prst="rect">
            <a:avLst/>
          </a:prstGeom>
        </p:spPr>
      </p:pic>
      <p:pic>
        <p:nvPicPr>
          <p:cNvPr id="46" name="Picture 45" descr="A close up of a logo&#10;&#10;Description automatically generated">
            <a:extLst>
              <a:ext uri="{FF2B5EF4-FFF2-40B4-BE49-F238E27FC236}">
                <a16:creationId xmlns:a16="http://schemas.microsoft.com/office/drawing/2014/main" id="{77D2BC84-58B2-4885-AB92-FD7CA27111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8369" y="3600722"/>
            <a:ext cx="485236" cy="743714"/>
          </a:xfrm>
          <a:prstGeom prst="rect">
            <a:avLst/>
          </a:prstGeom>
        </p:spPr>
      </p:pic>
      <p:pic>
        <p:nvPicPr>
          <p:cNvPr id="47" name="Picture 46" descr="A close up of a logo&#10;&#10;Description automatically generated">
            <a:extLst>
              <a:ext uri="{FF2B5EF4-FFF2-40B4-BE49-F238E27FC236}">
                <a16:creationId xmlns:a16="http://schemas.microsoft.com/office/drawing/2014/main" id="{A7820818-D80F-4543-A11E-B11672BAFD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1207" y="3587101"/>
            <a:ext cx="557314" cy="754686"/>
          </a:xfrm>
          <a:prstGeom prst="rect">
            <a:avLst/>
          </a:prstGeom>
        </p:spPr>
      </p:pic>
      <p:sp>
        <p:nvSpPr>
          <p:cNvPr id="5" name="Rectangle: Rounded Corners 4">
            <a:extLst>
              <a:ext uri="{FF2B5EF4-FFF2-40B4-BE49-F238E27FC236}">
                <a16:creationId xmlns:a16="http://schemas.microsoft.com/office/drawing/2014/main" id="{941AB820-B18A-4A80-A7E2-5DF5838CAA97}"/>
              </a:ext>
            </a:extLst>
          </p:cNvPr>
          <p:cNvSpPr/>
          <p:nvPr/>
        </p:nvSpPr>
        <p:spPr>
          <a:xfrm>
            <a:off x="7495859" y="3533263"/>
            <a:ext cx="941981" cy="916563"/>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1" name="Oval 10">
            <a:extLst>
              <a:ext uri="{FF2B5EF4-FFF2-40B4-BE49-F238E27FC236}">
                <a16:creationId xmlns:a16="http://schemas.microsoft.com/office/drawing/2014/main" id="{94036D63-7FE2-4374-A7A9-108417687B1E}"/>
              </a:ext>
            </a:extLst>
          </p:cNvPr>
          <p:cNvSpPr/>
          <p:nvPr/>
        </p:nvSpPr>
        <p:spPr>
          <a:xfrm>
            <a:off x="7531349" y="176498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clock&#10;&#10;Description automatically generated">
            <a:extLst>
              <a:ext uri="{FF2B5EF4-FFF2-40B4-BE49-F238E27FC236}">
                <a16:creationId xmlns:a16="http://schemas.microsoft.com/office/drawing/2014/main" id="{3C17DD33-0706-477E-9179-147FBFEBE9F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2329" r="27253"/>
          <a:stretch/>
        </p:blipFill>
        <p:spPr>
          <a:xfrm>
            <a:off x="2545666" y="524798"/>
            <a:ext cx="966781" cy="1078613"/>
          </a:xfrm>
          <a:prstGeom prst="rect">
            <a:avLst/>
          </a:prstGeom>
        </p:spPr>
      </p:pic>
      <p:pic>
        <p:nvPicPr>
          <p:cNvPr id="13" name="Picture 12" descr="A close up of a logo&#10;&#10;Description automatically generated">
            <a:extLst>
              <a:ext uri="{FF2B5EF4-FFF2-40B4-BE49-F238E27FC236}">
                <a16:creationId xmlns:a16="http://schemas.microsoft.com/office/drawing/2014/main" id="{71589D37-8A98-4F1B-A1B5-84E732567E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88110" y="3618468"/>
            <a:ext cx="785166" cy="746152"/>
          </a:xfrm>
          <a:prstGeom prst="rect">
            <a:avLst/>
          </a:prstGeom>
        </p:spPr>
      </p:pic>
      <p:pic>
        <p:nvPicPr>
          <p:cNvPr id="35" name="Picture 34" descr="A close up of a logo&#10;&#10;Description automatically generated">
            <a:extLst>
              <a:ext uri="{FF2B5EF4-FFF2-40B4-BE49-F238E27FC236}">
                <a16:creationId xmlns:a16="http://schemas.microsoft.com/office/drawing/2014/main" id="{EDEE7D79-BD6C-4813-96FC-6C2A1A9C97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7978" y="3600722"/>
            <a:ext cx="459639" cy="743714"/>
          </a:xfrm>
          <a:prstGeom prst="rect">
            <a:avLst/>
          </a:prstGeom>
        </p:spPr>
      </p:pic>
      <p:pic>
        <p:nvPicPr>
          <p:cNvPr id="36" name="Picture 35" descr="A close up of a logo&#10;&#10;Description automatically generated">
            <a:extLst>
              <a:ext uri="{FF2B5EF4-FFF2-40B4-BE49-F238E27FC236}">
                <a16:creationId xmlns:a16="http://schemas.microsoft.com/office/drawing/2014/main" id="{17CD0D29-564B-4896-B4FF-4132561C4B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1416" y="5063582"/>
            <a:ext cx="459639" cy="743714"/>
          </a:xfrm>
          <a:prstGeom prst="rect">
            <a:avLst/>
          </a:prstGeom>
        </p:spPr>
      </p:pic>
      <p:pic>
        <p:nvPicPr>
          <p:cNvPr id="14" name="Picture 13" descr="A close up of a logo&#10;&#10;Description automatically generated">
            <a:extLst>
              <a:ext uri="{FF2B5EF4-FFF2-40B4-BE49-F238E27FC236}">
                <a16:creationId xmlns:a16="http://schemas.microsoft.com/office/drawing/2014/main" id="{70D5183C-8B10-4D3C-B6BF-4F12ED4390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825" y="3557535"/>
            <a:ext cx="785166" cy="746152"/>
          </a:xfrm>
          <a:prstGeom prst="rect">
            <a:avLst/>
          </a:prstGeom>
        </p:spPr>
      </p:pic>
      <p:sp>
        <p:nvSpPr>
          <p:cNvPr id="15" name="Oval 14">
            <a:extLst>
              <a:ext uri="{FF2B5EF4-FFF2-40B4-BE49-F238E27FC236}">
                <a16:creationId xmlns:a16="http://schemas.microsoft.com/office/drawing/2014/main" id="{F4948E18-8998-45EC-A769-5B705B604FFB}"/>
              </a:ext>
            </a:extLst>
          </p:cNvPr>
          <p:cNvSpPr/>
          <p:nvPr/>
        </p:nvSpPr>
        <p:spPr>
          <a:xfrm>
            <a:off x="8588129" y="1734312"/>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6B6F8549-EAB1-432F-9843-D8073EB7D526}"/>
              </a:ext>
            </a:extLst>
          </p:cNvPr>
          <p:cNvSpPr/>
          <p:nvPr/>
        </p:nvSpPr>
        <p:spPr>
          <a:xfrm>
            <a:off x="4157342" y="1572725"/>
            <a:ext cx="5347426" cy="1011708"/>
          </a:xfrm>
          <a:prstGeom prst="roundRect">
            <a:avLst>
              <a:gd name="adj" fmla="val 0"/>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242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Using fingers, show the friend for 5 to make 6, 7, 8, 9 and 10 without counting.</a:t>
            </a:r>
          </a:p>
          <a:p>
            <a:pPr marL="342900" indent="-342900">
              <a:lnSpc>
                <a:spcPct val="100000"/>
              </a:lnSpc>
              <a:spcBef>
                <a:spcPts val="0"/>
              </a:spcBef>
              <a:buFont typeface="Arial" panose="020B0604020202020204" pitchFamily="34" charset="0"/>
              <a:buChar char="•"/>
            </a:pPr>
            <a:r>
              <a:rPr lang="en-GB" dirty="0"/>
              <a:t>Represent with concrete and pictorial representations how to solve problems such as 8 </a:t>
            </a:r>
            <a:r>
              <a:rPr lang="en-GB" u="sng" dirty="0"/>
              <a:t>+ 5</a:t>
            </a:r>
            <a:r>
              <a:rPr lang="en-GB" dirty="0"/>
              <a:t> by partitioning the 8 into 5 and 3.</a:t>
            </a:r>
          </a:p>
          <a:p>
            <a:pPr marL="342900" indent="-342900">
              <a:lnSpc>
                <a:spcPct val="100000"/>
              </a:lnSpc>
              <a:spcBef>
                <a:spcPts val="0"/>
              </a:spcBef>
              <a:buFont typeface="Arial" panose="020B0604020202020204" pitchFamily="34" charset="0"/>
              <a:buChar char="•"/>
            </a:pPr>
            <a:r>
              <a:rPr lang="en-GB" dirty="0"/>
              <a:t>Rewrite equations of the sort 6 + 8 as 5 + 1 + 5 + 3.</a:t>
            </a:r>
          </a:p>
          <a:p>
            <a:pPr marL="342900" indent="-342900">
              <a:lnSpc>
                <a:spcPct val="100000"/>
              </a:lnSpc>
              <a:spcBef>
                <a:spcPts val="0"/>
              </a:spcBef>
              <a:buFont typeface="Arial" panose="020B0604020202020204" pitchFamily="34" charset="0"/>
              <a:buChar char="•"/>
            </a:pPr>
            <a:r>
              <a:rPr lang="en-GB" dirty="0"/>
              <a:t>Use 5 and a bit solve addition problems mentally. For example, 7 + 5 is 5 + 5 + 2 which equals 12.</a:t>
            </a:r>
          </a:p>
          <a:p>
            <a:pPr marL="342900" indent="-342900">
              <a:lnSpc>
                <a:spcPct val="100000"/>
              </a:lnSpc>
              <a:spcBef>
                <a:spcPts val="0"/>
              </a:spcBef>
              <a:buFont typeface="Arial" panose="020B0604020202020204" pitchFamily="34" charset="0"/>
              <a:buChar char="•"/>
            </a:pPr>
            <a:r>
              <a:rPr lang="en-GB" dirty="0"/>
              <a:t>Explore numbers to make this expression correct 5 + </a:t>
            </a:r>
            <a:r>
              <a:rPr lang="en-GB" dirty="0">
                <a:latin typeface="Wingdings" panose="05000000000000000000" pitchFamily="2" charset="2"/>
              </a:rPr>
              <a:t>o</a:t>
            </a:r>
            <a:r>
              <a:rPr lang="en-GB" dirty="0"/>
              <a:t> &gt; 5 + </a:t>
            </a:r>
            <a:r>
              <a:rPr lang="en-GB" dirty="0">
                <a:latin typeface="Wingdings" panose="05000000000000000000" pitchFamily="2" charset="2"/>
              </a:rPr>
              <a:t>o</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solidFill>
                  <a:srgbClr val="FF0000"/>
                </a:solidFill>
              </a:rPr>
              <a:t>Five</a:t>
            </a:r>
            <a:r>
              <a:rPr lang="en-GB" dirty="0"/>
              <a:t> arranges a ball for herself and all her friends. But when </a:t>
            </a:r>
            <a:r>
              <a:rPr lang="en-GB" dirty="0">
                <a:solidFill>
                  <a:srgbClr val="FF0000"/>
                </a:solidFill>
              </a:rPr>
              <a:t>Six</a:t>
            </a:r>
            <a:r>
              <a:rPr lang="en-GB" dirty="0"/>
              <a:t>, </a:t>
            </a:r>
            <a:r>
              <a:rPr lang="en-GB" dirty="0">
                <a:solidFill>
                  <a:srgbClr val="FF0000"/>
                </a:solidFill>
              </a:rPr>
              <a:t>Seven</a:t>
            </a:r>
            <a:r>
              <a:rPr lang="en-GB" dirty="0"/>
              <a:t>, </a:t>
            </a:r>
            <a:r>
              <a:rPr lang="en-GB" dirty="0">
                <a:solidFill>
                  <a:srgbClr val="FF0000"/>
                </a:solidFill>
              </a:rPr>
              <a:t>Eight</a:t>
            </a:r>
            <a:r>
              <a:rPr lang="en-GB" dirty="0"/>
              <a:t>, </a:t>
            </a:r>
            <a:r>
              <a:rPr lang="en-GB" dirty="0">
                <a:solidFill>
                  <a:srgbClr val="FF0000"/>
                </a:solidFill>
              </a:rPr>
              <a:t>Nine</a:t>
            </a:r>
            <a:r>
              <a:rPr lang="en-GB" dirty="0"/>
              <a:t> and </a:t>
            </a:r>
            <a:r>
              <a:rPr lang="en-GB" dirty="0">
                <a:solidFill>
                  <a:srgbClr val="FF0000"/>
                </a:solidFill>
              </a:rPr>
              <a:t>Ten</a:t>
            </a:r>
            <a:r>
              <a:rPr lang="en-GB" dirty="0"/>
              <a:t> are there, there is no sign of the others. When </a:t>
            </a:r>
            <a:r>
              <a:rPr lang="en-GB" dirty="0">
                <a:solidFill>
                  <a:srgbClr val="FF0000"/>
                </a:solidFill>
              </a:rPr>
              <a:t>One</a:t>
            </a:r>
            <a:r>
              <a:rPr lang="en-GB" dirty="0"/>
              <a:t>, </a:t>
            </a:r>
            <a:r>
              <a:rPr lang="en-GB" dirty="0">
                <a:solidFill>
                  <a:srgbClr val="FF0000"/>
                </a:solidFill>
              </a:rPr>
              <a:t>Two</a:t>
            </a:r>
            <a:r>
              <a:rPr lang="en-GB" dirty="0"/>
              <a:t>, </a:t>
            </a:r>
            <a:r>
              <a:rPr lang="en-GB" dirty="0">
                <a:solidFill>
                  <a:srgbClr val="FF0000"/>
                </a:solidFill>
              </a:rPr>
              <a:t>Three</a:t>
            </a:r>
            <a:r>
              <a:rPr lang="en-GB" dirty="0"/>
              <a:t>, </a:t>
            </a:r>
            <a:r>
              <a:rPr lang="en-GB" dirty="0">
                <a:solidFill>
                  <a:srgbClr val="FF0000"/>
                </a:solidFill>
              </a:rPr>
              <a:t>Four</a:t>
            </a:r>
            <a:r>
              <a:rPr lang="en-GB" dirty="0"/>
              <a:t> and </a:t>
            </a:r>
            <a:r>
              <a:rPr lang="en-GB" dirty="0">
                <a:solidFill>
                  <a:srgbClr val="FF0000"/>
                </a:solidFill>
              </a:rPr>
              <a:t>Five</a:t>
            </a:r>
            <a:r>
              <a:rPr lang="en-GB" dirty="0"/>
              <a:t> </a:t>
            </a:r>
            <a:r>
              <a:rPr lang="en-GB" dirty="0">
                <a:solidFill>
                  <a:srgbClr val="FF0000"/>
                </a:solidFill>
              </a:rPr>
              <a:t>Fives</a:t>
            </a:r>
            <a:r>
              <a:rPr lang="en-GB" dirty="0"/>
              <a:t> are at the ball there is no sign of the others until they realise that they are all just </a:t>
            </a:r>
            <a:r>
              <a:rPr lang="en-GB" dirty="0">
                <a:solidFill>
                  <a:srgbClr val="FF0000"/>
                </a:solidFill>
              </a:rPr>
              <a:t>Five</a:t>
            </a:r>
            <a:r>
              <a:rPr lang="en-GB" dirty="0"/>
              <a:t> and friends.</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870548"/>
          </a:xfrm>
        </p:spPr>
        <p:txBody>
          <a:bodyPr vert="horz" lIns="91440" tIns="45720" rIns="91440" bIns="45720" rtlCol="0" anchor="t">
            <a:noAutofit/>
          </a:bodyPr>
          <a:lstStyle/>
          <a:p>
            <a:pPr marL="0" indent="0">
              <a:spcBef>
                <a:spcPts val="1800"/>
              </a:spcBef>
              <a:buNone/>
            </a:pPr>
            <a:r>
              <a:rPr lang="en-GB" sz="2400" b="1" dirty="0">
                <a:latin typeface="+mj-lt"/>
              </a:rPr>
              <a:t>Five and ‘a bit’</a:t>
            </a:r>
          </a:p>
          <a:p>
            <a:pPr marL="0" indent="0">
              <a:lnSpc>
                <a:spcPct val="100000"/>
              </a:lnSpc>
              <a:spcBef>
                <a:spcPts val="1800"/>
              </a:spcBef>
              <a:buNone/>
            </a:pPr>
            <a:r>
              <a:rPr lang="en-GB" sz="2400" dirty="0">
                <a:latin typeface="+mj-lt"/>
              </a:rPr>
              <a:t>Understanding that a number between 5 and 10 can be partitioned into ‘5 and a bit’ is useful for mental calculation strategies. For example, adding 5 and 7 can be made easier by thinking of 7 as ‘5 and 2’, combining the two 5s and then adding the 2. ‘Five and a bit’ is visible when representing 6 -10 on our fingers or on a tens frame.</a:t>
            </a:r>
            <a:endParaRPr lang="en-GB" sz="2400"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“&lt;6&gt;</a:t>
            </a:r>
            <a:r>
              <a:rPr lang="en-GB" b="1" dirty="0">
                <a:latin typeface="+mj-lt"/>
              </a:rPr>
              <a:t> </a:t>
            </a:r>
            <a:r>
              <a:rPr lang="en-GB" dirty="0">
                <a:latin typeface="+mj-lt"/>
              </a:rPr>
              <a:t>is &lt;5&gt; and &lt;1&gt; more.”</a:t>
            </a:r>
          </a:p>
          <a:p>
            <a:endParaRPr lang="en-GB" dirty="0">
              <a:latin typeface="+mj-lt"/>
            </a:endParaRPr>
          </a:p>
          <a:p>
            <a:pPr marL="0" indent="0">
              <a:buNone/>
            </a:pPr>
            <a:r>
              <a:rPr lang="en-GB" dirty="0">
                <a:latin typeface="+mj-lt"/>
              </a:rPr>
              <a:t>“&lt;5&gt; and &lt;1&gt; together make &lt;6&gt;.”</a:t>
            </a:r>
          </a:p>
          <a:p>
            <a:endParaRPr lang="en-GB" dirty="0">
              <a:latin typeface="+mj-lt"/>
            </a:endParaRPr>
          </a:p>
          <a:p>
            <a:pPr marL="0" indent="0">
              <a:buNone/>
            </a:pPr>
            <a:r>
              <a:rPr lang="en-GB" dirty="0">
                <a:latin typeface="+mj-lt"/>
              </a:rPr>
              <a:t>“&lt;6&gt; is made of &lt;5&gt; and &lt;1&gt;.”</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GB" dirty="0">
                <a:latin typeface="+mj-lt"/>
              </a:rPr>
              <a:t>Watch the episode of </a:t>
            </a:r>
            <a:r>
              <a:rPr lang="en-GB" dirty="0" err="1">
                <a:latin typeface="+mj-lt"/>
              </a:rPr>
              <a:t>Numberblocks</a:t>
            </a:r>
            <a:r>
              <a:rPr lang="en-GB" dirty="0">
                <a:latin typeface="+mj-lt"/>
              </a:rPr>
              <a:t>. Use the following picture as a stimulus for discussion. What did they notice in the programme? Why did </a:t>
            </a:r>
            <a:r>
              <a:rPr lang="en-GB" dirty="0">
                <a:solidFill>
                  <a:srgbClr val="FF0000"/>
                </a:solidFill>
                <a:latin typeface="+mj-lt"/>
              </a:rPr>
              <a:t>One</a:t>
            </a:r>
            <a:r>
              <a:rPr lang="en-GB" dirty="0">
                <a:latin typeface="+mj-lt"/>
              </a:rPr>
              <a:t>, </a:t>
            </a:r>
            <a:r>
              <a:rPr lang="en-GB" dirty="0">
                <a:solidFill>
                  <a:srgbClr val="FF0000"/>
                </a:solidFill>
                <a:latin typeface="+mj-lt"/>
              </a:rPr>
              <a:t>Two</a:t>
            </a:r>
            <a:r>
              <a:rPr lang="en-GB" dirty="0">
                <a:latin typeface="+mj-lt"/>
              </a:rPr>
              <a:t>, </a:t>
            </a:r>
            <a:r>
              <a:rPr lang="en-GB" dirty="0">
                <a:solidFill>
                  <a:srgbClr val="FF0000"/>
                </a:solidFill>
                <a:latin typeface="+mj-lt"/>
              </a:rPr>
              <a:t>Three</a:t>
            </a:r>
            <a:r>
              <a:rPr lang="en-GB" dirty="0">
                <a:latin typeface="+mj-lt"/>
              </a:rPr>
              <a:t>, </a:t>
            </a:r>
            <a:r>
              <a:rPr lang="en-GB" dirty="0">
                <a:solidFill>
                  <a:srgbClr val="FF0000"/>
                </a:solidFill>
                <a:latin typeface="+mj-lt"/>
              </a:rPr>
              <a:t>Four</a:t>
            </a:r>
            <a:r>
              <a:rPr lang="en-GB" dirty="0">
                <a:latin typeface="+mj-lt"/>
              </a:rPr>
              <a:t> and </a:t>
            </a:r>
            <a:r>
              <a:rPr lang="en-GB" dirty="0">
                <a:solidFill>
                  <a:srgbClr val="FF0000"/>
                </a:solidFill>
                <a:latin typeface="+mj-lt"/>
              </a:rPr>
              <a:t>Five</a:t>
            </a:r>
            <a:r>
              <a:rPr lang="en-GB" dirty="0">
                <a:latin typeface="+mj-lt"/>
              </a:rPr>
              <a:t> keep disappearing when </a:t>
            </a:r>
            <a:r>
              <a:rPr lang="en-GB" dirty="0">
                <a:solidFill>
                  <a:srgbClr val="FF0000"/>
                </a:solidFill>
                <a:latin typeface="+mj-lt"/>
              </a:rPr>
              <a:t>Six</a:t>
            </a:r>
            <a:r>
              <a:rPr lang="en-GB" dirty="0">
                <a:latin typeface="+mj-lt"/>
              </a:rPr>
              <a:t>, </a:t>
            </a:r>
            <a:r>
              <a:rPr lang="en-GB" dirty="0">
                <a:solidFill>
                  <a:srgbClr val="FF0000"/>
                </a:solidFill>
                <a:latin typeface="+mj-lt"/>
              </a:rPr>
              <a:t>Seven</a:t>
            </a:r>
            <a:r>
              <a:rPr lang="en-GB" dirty="0">
                <a:latin typeface="+mj-lt"/>
              </a:rPr>
              <a:t>, </a:t>
            </a:r>
            <a:r>
              <a:rPr lang="en-GB" dirty="0">
                <a:solidFill>
                  <a:srgbClr val="FF0000"/>
                </a:solidFill>
                <a:latin typeface="+mj-lt"/>
              </a:rPr>
              <a:t>Eight</a:t>
            </a:r>
            <a:r>
              <a:rPr lang="en-GB" dirty="0">
                <a:latin typeface="+mj-lt"/>
              </a:rPr>
              <a:t>, </a:t>
            </a:r>
            <a:r>
              <a:rPr lang="en-GB" dirty="0">
                <a:solidFill>
                  <a:srgbClr val="FF0000"/>
                </a:solidFill>
                <a:latin typeface="+mj-lt"/>
              </a:rPr>
              <a:t>Nine</a:t>
            </a:r>
            <a:r>
              <a:rPr lang="en-GB" dirty="0">
                <a:latin typeface="+mj-lt"/>
              </a:rPr>
              <a:t> and </a:t>
            </a:r>
            <a:r>
              <a:rPr lang="en-GB" dirty="0">
                <a:solidFill>
                  <a:srgbClr val="FF0000"/>
                </a:solidFill>
                <a:latin typeface="+mj-lt"/>
              </a:rPr>
              <a:t>Ten</a:t>
            </a:r>
            <a:r>
              <a:rPr lang="en-GB" dirty="0">
                <a:latin typeface="+mj-lt"/>
              </a:rPr>
              <a:t> were in the ballroom? </a:t>
            </a:r>
          </a:p>
          <a:p>
            <a:pPr>
              <a:lnSpc>
                <a:spcPct val="100000"/>
              </a:lnSpc>
            </a:pPr>
            <a:endParaRPr lang="en-GB" dirty="0">
              <a:latin typeface="+mj-lt"/>
            </a:endParaRPr>
          </a:p>
          <a:p>
            <a:pPr marL="0" indent="0">
              <a:lnSpc>
                <a:spcPct val="100000"/>
              </a:lnSpc>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7B76A0-9AA9-41A4-B258-C34874B98B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Oval 1">
            <a:extLst>
              <a:ext uri="{FF2B5EF4-FFF2-40B4-BE49-F238E27FC236}">
                <a16:creationId xmlns:a16="http://schemas.microsoft.com/office/drawing/2014/main" id="{160BCAEF-04C6-461B-89E8-10EE794EA62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11" name="Rectangle 10">
            <a:extLst>
              <a:ext uri="{FF2B5EF4-FFF2-40B4-BE49-F238E27FC236}">
                <a16:creationId xmlns:a16="http://schemas.microsoft.com/office/drawing/2014/main" id="{F0BE62AC-E6CB-4E6B-B29C-086580F5B46D}"/>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66353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1481</Words>
  <Application>Microsoft Office PowerPoint</Application>
  <PresentationFormat>Widescreen</PresentationFormat>
  <Paragraphs>118</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Myriad Pro</vt:lpstr>
      <vt:lpstr>Wingdings</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376</cp:revision>
  <dcterms:created xsi:type="dcterms:W3CDTF">2018-02-20T10:26:52Z</dcterms:created>
  <dcterms:modified xsi:type="dcterms:W3CDTF">2021-04-11T15:34:50Z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