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19608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3.5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Students create expressions that factorise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01625"/>
            <a:ext cx="6546304" cy="1143000"/>
          </a:xfrm>
        </p:spPr>
        <p:txBody>
          <a:bodyPr anchor="ctr"/>
          <a:lstStyle/>
          <a:p>
            <a:r>
              <a:rPr lang="en-GB" dirty="0" smtClean="0"/>
              <a:t>3.5 Students create expressions that factorise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“</a:t>
            </a:r>
            <a:r>
              <a:rPr lang="en-GB" sz="2800" i="1" dirty="0" smtClean="0"/>
              <a:t>The best way of testing whether you understand how to factorise an expression is to be able to create your own questions.</a:t>
            </a:r>
            <a:r>
              <a:rPr lang="en-GB" sz="2800" dirty="0" smtClean="0"/>
              <a:t>”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the ‘Post-It’ activity allowed for discussion and explanation between pupils and consideration of different factorisations.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68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3  Video 3.5 Students create expressions that factorise</vt:lpstr>
      <vt:lpstr>3.5 Students create expressions that factorise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2014-02-11T11:55:28Z</dcterms:created>
  <dcterms:modified xsi:type="dcterms:W3CDTF">2014-02-11T11:55:51Z</dcterms:modified>
</cp:coreProperties>
</file>