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1988170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Fractions 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2.1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Developing fluency -  </a:t>
            </a:r>
            <a:br>
              <a:rPr lang="en-GB" dirty="0" smtClean="0"/>
            </a:br>
            <a:r>
              <a:rPr lang="en-GB" dirty="0" smtClean="0"/>
              <a:t>counting in fractional steps 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924800" cy="1143000"/>
          </a:xfrm>
        </p:spPr>
        <p:txBody>
          <a:bodyPr anchor="ctr"/>
          <a:lstStyle/>
          <a:p>
            <a:r>
              <a:rPr lang="en-GB" dirty="0" smtClean="0"/>
              <a:t>2.1 Developing fluency -  </a:t>
            </a:r>
            <a:br>
              <a:rPr lang="en-GB" dirty="0" smtClean="0"/>
            </a:br>
            <a:r>
              <a:rPr lang="en-GB" dirty="0" smtClean="0"/>
              <a:t>counting in fractional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74069"/>
            <a:ext cx="7921625" cy="4114800"/>
          </a:xfrm>
        </p:spPr>
        <p:txBody>
          <a:bodyPr/>
          <a:lstStyle/>
          <a:p>
            <a:pPr marL="0" indent="0"/>
            <a:r>
              <a:rPr lang="en-GB" dirty="0" smtClean="0"/>
              <a:t>Notice how the teacher uses the counting stick not just for counting up and down but also to introduce ideas relating to addition of fractions and equivalent fractions.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How might this be developed further?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64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Fractions Key Stage 2  Video 2.1 Developing fluency -   counting in fractional steps  </vt:lpstr>
      <vt:lpstr>2.1 Developing fluency -   counting in fractional steps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76</cp:revision>
  <dcterms:created xsi:type="dcterms:W3CDTF">2014-02-07T09:57:24Z</dcterms:created>
  <dcterms:modified xsi:type="dcterms:W3CDTF">2014-02-07T09:58:26Z</dcterms:modified>
</cp:coreProperties>
</file>