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3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4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77"/>
  </p:notesMasterIdLst>
  <p:sldIdLst>
    <p:sldId id="257" r:id="rId5"/>
    <p:sldId id="508" r:id="rId6"/>
    <p:sldId id="506" r:id="rId7"/>
    <p:sldId id="507" r:id="rId8"/>
    <p:sldId id="481" r:id="rId9"/>
    <p:sldId id="267" r:id="rId10"/>
    <p:sldId id="268" r:id="rId11"/>
    <p:sldId id="269" r:id="rId12"/>
    <p:sldId id="270" r:id="rId13"/>
    <p:sldId id="271" r:id="rId14"/>
    <p:sldId id="523" r:id="rId15"/>
    <p:sldId id="509" r:id="rId16"/>
    <p:sldId id="510" r:id="rId17"/>
    <p:sldId id="272" r:id="rId18"/>
    <p:sldId id="273" r:id="rId19"/>
    <p:sldId id="274" r:id="rId20"/>
    <p:sldId id="275" r:id="rId21"/>
    <p:sldId id="511" r:id="rId22"/>
    <p:sldId id="512" r:id="rId23"/>
    <p:sldId id="276" r:id="rId24"/>
    <p:sldId id="277" r:id="rId25"/>
    <p:sldId id="513" r:id="rId26"/>
    <p:sldId id="514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57" r:id="rId44"/>
    <p:sldId id="524" r:id="rId45"/>
    <p:sldId id="515" r:id="rId46"/>
    <p:sldId id="516" r:id="rId47"/>
    <p:sldId id="294" r:id="rId48"/>
    <p:sldId id="295" r:id="rId49"/>
    <p:sldId id="296" r:id="rId50"/>
    <p:sldId id="297" r:id="rId51"/>
    <p:sldId id="298" r:id="rId52"/>
    <p:sldId id="299" r:id="rId53"/>
    <p:sldId id="319" r:id="rId54"/>
    <p:sldId id="517" r:id="rId55"/>
    <p:sldId id="518" r:id="rId56"/>
    <p:sldId id="300" r:id="rId57"/>
    <p:sldId id="301" r:id="rId58"/>
    <p:sldId id="302" r:id="rId59"/>
    <p:sldId id="303" r:id="rId60"/>
    <p:sldId id="304" r:id="rId61"/>
    <p:sldId id="305" r:id="rId62"/>
    <p:sldId id="519" r:id="rId63"/>
    <p:sldId id="520" r:id="rId64"/>
    <p:sldId id="306" r:id="rId65"/>
    <p:sldId id="307" r:id="rId66"/>
    <p:sldId id="308" r:id="rId67"/>
    <p:sldId id="472" r:id="rId68"/>
    <p:sldId id="525" r:id="rId69"/>
    <p:sldId id="521" r:id="rId70"/>
    <p:sldId id="522" r:id="rId71"/>
    <p:sldId id="309" r:id="rId72"/>
    <p:sldId id="473" r:id="rId73"/>
    <p:sldId id="526" r:id="rId74"/>
    <p:sldId id="320" r:id="rId75"/>
    <p:sldId id="47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07"/>
            <p14:sldId id="481"/>
            <p14:sldId id="267"/>
            <p14:sldId id="268"/>
            <p14:sldId id="269"/>
            <p14:sldId id="270"/>
            <p14:sldId id="271"/>
            <p14:sldId id="523"/>
            <p14:sldId id="509"/>
            <p14:sldId id="510"/>
            <p14:sldId id="272"/>
            <p14:sldId id="273"/>
            <p14:sldId id="274"/>
            <p14:sldId id="275"/>
            <p14:sldId id="511"/>
            <p14:sldId id="512"/>
            <p14:sldId id="276"/>
            <p14:sldId id="277"/>
            <p14:sldId id="513"/>
            <p14:sldId id="514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57"/>
            <p14:sldId id="524"/>
            <p14:sldId id="515"/>
            <p14:sldId id="516"/>
            <p14:sldId id="294"/>
            <p14:sldId id="295"/>
            <p14:sldId id="296"/>
            <p14:sldId id="297"/>
            <p14:sldId id="298"/>
            <p14:sldId id="299"/>
            <p14:sldId id="319"/>
            <p14:sldId id="517"/>
            <p14:sldId id="518"/>
            <p14:sldId id="300"/>
            <p14:sldId id="301"/>
            <p14:sldId id="302"/>
            <p14:sldId id="303"/>
            <p14:sldId id="304"/>
            <p14:sldId id="305"/>
            <p14:sldId id="519"/>
            <p14:sldId id="520"/>
            <p14:sldId id="306"/>
            <p14:sldId id="307"/>
            <p14:sldId id="308"/>
            <p14:sldId id="472"/>
            <p14:sldId id="525"/>
            <p14:sldId id="521"/>
            <p14:sldId id="522"/>
            <p14:sldId id="309"/>
            <p14:sldId id="473"/>
            <p14:sldId id="526"/>
            <p14:sldId id="32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87989" autoAdjust="0"/>
  </p:normalViewPr>
  <p:slideViewPr>
    <p:cSldViewPr snapToGrid="0" showGuides="1">
      <p:cViewPr varScale="1">
        <p:scale>
          <a:sx n="79" d="100"/>
          <a:sy n="79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 divided into groups of four is equal 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three, with a remainder of two.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baker can make three boxes of cakes, with two left over.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boxes of four are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cakes left over.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76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2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4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threes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each. That’s eighteen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5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Eighteen divided between three is equal 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children get six cars each.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threes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each. That’s eighteen.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 left over.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Nineteen divided between three is equal 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each, with a remainder of 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children get six cars each; there is one car left over.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5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79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largest multiple of five that is less than or equal to nineteen is fifteen.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fives are fifteen.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represent this as: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x 5 ≤ 19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x 5 = 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7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fives are fifteen…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nineteen is four more than fifteen.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nineteen divided between five is equal to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each, with a remainder of 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children get three cars each; there are four cars left over.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11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26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4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9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6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divided into groups of four is equal to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3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Thirteen divided into groups of four is equal to three with a remainder of one.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0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 divided into groups of four is equal to three with a remainder of two.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Fifteen divided into groups of four is equal to three with a remainder of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4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remainder can’t be equal to four, because we can make another group of four.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Sixteen divided into groups of four is equal to four.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01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incorrect, because seven is greater than five.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remainder should be less than the divisor.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make another group of five.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3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correct, because two is less than five.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remainder is less than the divisor.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can’t make another group of five.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8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“23” represents the total number of apples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apples in each tray.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“5” represents the number of full trays that can be made.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“3” represents the number of apples left over.</a:t>
            </a:r>
            <a:r>
              <a:rPr lang="en-GB" dirty="0">
                <a:effectLst/>
              </a:rPr>
              <a:t> </a:t>
            </a:r>
          </a:p>
          <a:p>
            <a:r>
              <a:rPr lang="en-GB" i="1" dirty="0">
                <a:effectLst/>
              </a:rPr>
              <a:t>So, the grocer can make fill full trays of apples; he </a:t>
            </a:r>
          </a:p>
          <a:p>
            <a:r>
              <a:rPr lang="en-GB" i="1" dirty="0">
                <a:effectLst/>
              </a:rPr>
              <a:t>will have three apples left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46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96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05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1405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largest multiple of four that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or equal to twelve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is a multiple of four, so when it is divided into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of four there are none left over; there is no remainder.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divided into groups of four is equal to three.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largest multiple of four that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or equal to thirteen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Thirteen is not a multiple of four, so when it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divided into groups of four there are some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over; there is a remainder.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Thirteen divided into groups of four is equal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three with a remainder of one.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5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largest multiple of four that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or equal to fourteen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 is not a multiple of four, so when it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divided into groups of four there are some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over; there is a remainder.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 divided into groups of four is equal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three with a remainder of two.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3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largest multiple of four that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or equal to fifteen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Fifteen is not a multiple of four, so when it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divided into groups of four there are some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over; there is a remainder.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Fifteen divided into groups of four is equal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three with a remainder of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51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Sixteen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largest multiple of four that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or equal to sixteen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Sixteen is a multiple of four, so when it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divided into groups of four there are none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over; there is no remainder.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Sixteen divided into groups of four is equal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2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636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002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532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the different numbers of vehicles that drive past the school gate in an hour.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his results. Fill in the rest of the table.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386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dressmaker has a ribbon that is thirty centimetres long.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wants to cut it into equal lengths. Fill in the table to show how many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 she could make and whether there will be any ribbon left over.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717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as many ways as you can to divide twenty-five into equal groups.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will there be a remainder?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both a multiplication and a division equation to represent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of your answers. Use the number line to help you.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children on the boats swapped with the children on the ride,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pair of expressions would describe the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42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320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41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“23” represents the total number of apples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apples in each tray.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“5” represents the number of full trays that can be made.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“3” represents the number of apples left over.</a:t>
            </a:r>
            <a:r>
              <a:rPr lang="en-GB" dirty="0">
                <a:effectLst/>
              </a:rPr>
              <a:t> </a:t>
            </a:r>
          </a:p>
          <a:p>
            <a:r>
              <a:rPr lang="en-GB" i="1" dirty="0">
                <a:effectLst/>
              </a:rPr>
              <a:t>So, the grocer can make fill full trays of apples; he </a:t>
            </a:r>
          </a:p>
          <a:p>
            <a:r>
              <a:rPr lang="en-GB" i="1" dirty="0">
                <a:effectLst/>
              </a:rPr>
              <a:t>will have three apples left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6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“23” represents the total number of apples.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children the apples are shared between.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“5” represents the equal number of apples that each child gets.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“3” represents the number of apples left over.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children get five apples each; there are three apples left over.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3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all of the scouts fit into seven tents? (No)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not? (If there are seven tents, there are two scouts left over.)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many tents will we need to fit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scouts into tents?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(Eight; we need seven tents of four scouts, and another tent for the two left-over scouts.)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“30” represents the total number of scouts.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scouts in each tent.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“7” represents the number of full tents.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“2” represents the number of scouts left over.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68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316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all of the scouts fit into seven tents? (No)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not? (If there are seven tents, there are two scouts left over.)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many tents will we need to fit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scouts into tents?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(Eight; we need seven tents of four scouts, and another tent for the two left-over scouts.)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“30” represents the total number of scouts.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scouts in each tent.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“7” represents the number of full tents.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“2” represents the number of scouts left over.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2268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339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2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is divided into groups of two. There are four groups and a remainder of one.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“9” represents the total number of counters.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“4×2” represents the four groups of two.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“1” represents the remaining one counter.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8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“34” represents the total number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“6” represents the number of biscuits on each plate.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“5” represents the number of plates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biscuits left over.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five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plates of biscuits can be made.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79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6553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“34” represents the total number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“6” represents the number of biscuits on each plate.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“5” represents the number of plates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“4” represents the number of biscuits left over.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five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plates of biscuits can be made.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379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2801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 of four are twelve.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8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divided into groups of four is equal 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baker can make three boxes of cakes.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boxes of four are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cakes left over.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8904964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42358324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17683/Maths_guidance_KS_1_and_2.pdf#page=163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14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.xml"/><Relationship Id="rId7" Type="http://schemas.openxmlformats.org/officeDocument/2006/relationships/slide" Target="slide4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3.xml"/><Relationship Id="rId5" Type="http://schemas.openxmlformats.org/officeDocument/2006/relationships/slide" Target="slide18.xml"/><Relationship Id="rId10" Type="http://schemas.openxmlformats.org/officeDocument/2006/relationships/slide" Target="slide66.xml"/><Relationship Id="rId4" Type="http://schemas.openxmlformats.org/officeDocument/2006/relationships/slide" Target="slide12.xml"/><Relationship Id="rId9" Type="http://schemas.openxmlformats.org/officeDocument/2006/relationships/slide" Target="slide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18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20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25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lhnbhb1v/ncetm_spine2_segment12_y4.pdf#page=27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991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with remainders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1135822-BA65-43F3-AFEB-FC9C65E08C59}"/>
              </a:ext>
            </a:extLst>
          </p:cNvPr>
          <p:cNvSpPr/>
          <p:nvPr/>
        </p:nvSpPr>
        <p:spPr bwMode="auto">
          <a:xfrm>
            <a:off x="3013610" y="4869637"/>
            <a:ext cx="911206" cy="15326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9EBF91-C8C8-4A43-ACEE-DE43BE25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924816" y="4877171"/>
            <a:ext cx="5402727" cy="1532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F7935-DB9A-4F3E-8DAF-D34D92787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2DE01-57A8-479F-B682-4D138CA49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327" y="3297371"/>
            <a:ext cx="6433987" cy="842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767E13-5D5D-4B9F-99CF-580B76305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4039729" y="1290887"/>
            <a:ext cx="1449232" cy="1454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862FB-9EFE-41D0-94C1-CFD992911F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5933421" y="1292268"/>
            <a:ext cx="1449231" cy="1454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34618-33E0-41B4-B782-1F712B703A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7765379" y="1290887"/>
            <a:ext cx="1550048" cy="145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54A75-D321-4EB6-A102-9A167D130A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3829" y="4337953"/>
            <a:ext cx="1801153" cy="476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3E3F1-54B9-411F-9C71-DEF3DA6CA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623" y="4337953"/>
            <a:ext cx="1801153" cy="476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A348F-BD01-44C9-B161-2850A83D8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0483" y="4337953"/>
            <a:ext cx="1801153" cy="47607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4705256-40D1-41BE-84CE-465A908F0BB6}"/>
              </a:ext>
            </a:extLst>
          </p:cNvPr>
          <p:cNvSpPr/>
          <p:nvPr/>
        </p:nvSpPr>
        <p:spPr bwMode="auto">
          <a:xfrm>
            <a:off x="3860836" y="908720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0B1A47-19A4-4839-97E3-544B0C5F7578}"/>
              </a:ext>
            </a:extLst>
          </p:cNvPr>
          <p:cNvSpPr/>
          <p:nvPr/>
        </p:nvSpPr>
        <p:spPr bwMode="auto">
          <a:xfrm>
            <a:off x="5736583" y="908720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61F494-A9D1-4E45-BDF0-91DB7C480882}"/>
              </a:ext>
            </a:extLst>
          </p:cNvPr>
          <p:cNvSpPr/>
          <p:nvPr/>
        </p:nvSpPr>
        <p:spPr bwMode="auto">
          <a:xfrm>
            <a:off x="7612329" y="901882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9254C-DF5D-43CE-8A73-CA3D663FE288}"/>
              </a:ext>
            </a:extLst>
          </p:cNvPr>
          <p:cNvSpPr/>
          <p:nvPr/>
        </p:nvSpPr>
        <p:spPr>
          <a:xfrm>
            <a:off x="8102651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C9332-D4A8-4E5D-A262-ACBCE25EE294}"/>
              </a:ext>
            </a:extLst>
          </p:cNvPr>
          <p:cNvSpPr/>
          <p:nvPr/>
        </p:nvSpPr>
        <p:spPr>
          <a:xfrm>
            <a:off x="6326716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1341B-7283-4C35-944E-2A08B3037681}"/>
              </a:ext>
            </a:extLst>
          </p:cNvPr>
          <p:cNvSpPr/>
          <p:nvPr/>
        </p:nvSpPr>
        <p:spPr>
          <a:xfrm>
            <a:off x="4526516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821448-1C79-496B-B425-031624DDD6D1}"/>
              </a:ext>
            </a:extLst>
          </p:cNvPr>
          <p:cNvSpPr/>
          <p:nvPr/>
        </p:nvSpPr>
        <p:spPr>
          <a:xfrm>
            <a:off x="5087888" y="5589241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– 4 – 4 – 4 =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9B15D3-DC7A-4AB7-9DB9-B0B1CFF35202}"/>
              </a:ext>
            </a:extLst>
          </p:cNvPr>
          <p:cNvSpPr/>
          <p:nvPr/>
        </p:nvSpPr>
        <p:spPr>
          <a:xfrm>
            <a:off x="5087888" y="5969286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4E63-686D-45D6-8355-C231F80644B8}"/>
              </a:ext>
            </a:extLst>
          </p:cNvPr>
          <p:cNvSpPr/>
          <p:nvPr/>
        </p:nvSpPr>
        <p:spPr>
          <a:xfrm>
            <a:off x="8143133" y="50229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63FBD2-26AB-4C10-BF42-E8CBEDA8E475}"/>
              </a:ext>
            </a:extLst>
          </p:cNvPr>
          <p:cNvSpPr/>
          <p:nvPr/>
        </p:nvSpPr>
        <p:spPr>
          <a:xfrm>
            <a:off x="7695157" y="50229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560AE-0592-4AEE-849A-70F10EA06589}"/>
              </a:ext>
            </a:extLst>
          </p:cNvPr>
          <p:cNvSpPr/>
          <p:nvPr/>
        </p:nvSpPr>
        <p:spPr>
          <a:xfrm>
            <a:off x="6423892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73A6EE-7250-41A5-B305-65241DAE739F}"/>
              </a:ext>
            </a:extLst>
          </p:cNvPr>
          <p:cNvSpPr/>
          <p:nvPr/>
        </p:nvSpPr>
        <p:spPr>
          <a:xfrm>
            <a:off x="6872620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5180C-16FA-44D3-9229-666AD56E3770}"/>
              </a:ext>
            </a:extLst>
          </p:cNvPr>
          <p:cNvSpPr/>
          <p:nvPr/>
        </p:nvSpPr>
        <p:spPr>
          <a:xfrm>
            <a:off x="7256453" y="50229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8B1E8-2547-4D7B-9891-12F592F8353B}"/>
              </a:ext>
            </a:extLst>
          </p:cNvPr>
          <p:cNvSpPr/>
          <p:nvPr/>
        </p:nvSpPr>
        <p:spPr>
          <a:xfrm>
            <a:off x="5980951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C9DB8C-2D0C-4893-B06D-12385832CE74}"/>
              </a:ext>
            </a:extLst>
          </p:cNvPr>
          <p:cNvSpPr/>
          <p:nvPr/>
        </p:nvSpPr>
        <p:spPr>
          <a:xfrm>
            <a:off x="4637628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F1C58F-5DAD-45B5-82F4-6BA86663D02F}"/>
              </a:ext>
            </a:extLst>
          </p:cNvPr>
          <p:cNvSpPr/>
          <p:nvPr/>
        </p:nvSpPr>
        <p:spPr>
          <a:xfrm>
            <a:off x="5085604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90862C-FFF0-4611-A3A5-790424150E9D}"/>
              </a:ext>
            </a:extLst>
          </p:cNvPr>
          <p:cNvSpPr/>
          <p:nvPr/>
        </p:nvSpPr>
        <p:spPr>
          <a:xfrm>
            <a:off x="5546401" y="5022900"/>
            <a:ext cx="34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895F89-07DC-4E68-B148-BAC146A9A477}"/>
              </a:ext>
            </a:extLst>
          </p:cNvPr>
          <p:cNvSpPr/>
          <p:nvPr/>
        </p:nvSpPr>
        <p:spPr>
          <a:xfrm>
            <a:off x="4175418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DDCFD4-A3F1-428C-BE57-09A4947991C6}"/>
              </a:ext>
            </a:extLst>
          </p:cNvPr>
          <p:cNvSpPr/>
          <p:nvPr/>
        </p:nvSpPr>
        <p:spPr>
          <a:xfrm>
            <a:off x="2859648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3F19DF-D688-46B5-AC2D-20B0C17BBE09}"/>
              </a:ext>
            </a:extLst>
          </p:cNvPr>
          <p:cNvSpPr/>
          <p:nvPr/>
        </p:nvSpPr>
        <p:spPr>
          <a:xfrm>
            <a:off x="3286295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F358B9-DE96-4C9E-84E0-1752F87C4017}"/>
              </a:ext>
            </a:extLst>
          </p:cNvPr>
          <p:cNvSpPr/>
          <p:nvPr/>
        </p:nvSpPr>
        <p:spPr>
          <a:xfrm>
            <a:off x="3724320" y="50229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58CC58B-6598-4BEC-8D76-59B847852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08" y="2201209"/>
            <a:ext cx="600374" cy="5873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66CB-BB6D-401F-92AF-EA91FB12AE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543109"/>
            <a:ext cx="600374" cy="58732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CD978C-F834-4670-9108-39C46C8B437C}"/>
              </a:ext>
            </a:extLst>
          </p:cNvPr>
          <p:cNvSpPr/>
          <p:nvPr/>
        </p:nvSpPr>
        <p:spPr>
          <a:xfrm>
            <a:off x="8587481" y="50229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B7DF9E-5B9E-4FBC-BEDC-985FD76A22E6}"/>
              </a:ext>
            </a:extLst>
          </p:cNvPr>
          <p:cNvSpPr/>
          <p:nvPr/>
        </p:nvSpPr>
        <p:spPr>
          <a:xfrm>
            <a:off x="9043912" y="50229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GB" sz="24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9A7444E-1E7D-4C56-AD11-86055DD097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03" y="2917008"/>
            <a:ext cx="1225521" cy="130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6B9BF-9D85-474C-BDE2-B546454F68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22" y="4841363"/>
            <a:ext cx="6424796" cy="1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BD9295-B7EB-485F-B969-6AEF8F9639C6}"/>
              </a:ext>
            </a:extLst>
          </p:cNvPr>
          <p:cNvSpPr/>
          <p:nvPr/>
        </p:nvSpPr>
        <p:spPr bwMode="auto">
          <a:xfrm>
            <a:off x="6580863" y="5606839"/>
            <a:ext cx="900218" cy="165847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C68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7E085-2A49-4E25-A37A-8C325C2374EF}"/>
              </a:ext>
            </a:extLst>
          </p:cNvPr>
          <p:cNvSpPr/>
          <p:nvPr/>
        </p:nvSpPr>
        <p:spPr bwMode="auto">
          <a:xfrm>
            <a:off x="4968133" y="2830292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581C0C-EF4F-48D0-A278-436153CEB835}"/>
              </a:ext>
            </a:extLst>
          </p:cNvPr>
          <p:cNvSpPr/>
          <p:nvPr/>
        </p:nvSpPr>
        <p:spPr bwMode="auto">
          <a:xfrm>
            <a:off x="3162708" y="2835039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240D83-07B5-4121-A5DF-937A32919D65}"/>
              </a:ext>
            </a:extLst>
          </p:cNvPr>
          <p:cNvSpPr/>
          <p:nvPr/>
        </p:nvSpPr>
        <p:spPr bwMode="auto">
          <a:xfrm>
            <a:off x="1374261" y="2835793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9DF004E-D4A2-4C74-B272-6B7A52382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163224" y="5616509"/>
            <a:ext cx="5408627" cy="1658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BB21FA-0DBB-4442-A08C-FA87ECA8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D6EA3-7E61-45C8-BC7E-0E9AEAB682EA}"/>
              </a:ext>
            </a:extLst>
          </p:cNvPr>
          <p:cNvSpPr/>
          <p:nvPr/>
        </p:nvSpPr>
        <p:spPr>
          <a:xfrm>
            <a:off x="594008" y="1548383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= 	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EFBE7-7409-4220-8BC3-16F6749F834D}"/>
              </a:ext>
            </a:extLst>
          </p:cNvPr>
          <p:cNvSpPr/>
          <p:nvPr/>
        </p:nvSpPr>
        <p:spPr bwMode="auto">
          <a:xfrm>
            <a:off x="1381585" y="15483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88384-B9FC-48E0-8416-4742EF604F15}"/>
              </a:ext>
            </a:extLst>
          </p:cNvPr>
          <p:cNvSpPr txBox="1"/>
          <p:nvPr/>
        </p:nvSpPr>
        <p:spPr bwMode="auto">
          <a:xfrm>
            <a:off x="1454435" y="1548383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0976F-8059-4B20-9178-E558144EAA8B}"/>
              </a:ext>
            </a:extLst>
          </p:cNvPr>
          <p:cNvSpPr/>
          <p:nvPr/>
        </p:nvSpPr>
        <p:spPr>
          <a:xfrm>
            <a:off x="3230009" y="157154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=  4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B7CCC-DF4C-4306-B305-7034AE74220D}"/>
              </a:ext>
            </a:extLst>
          </p:cNvPr>
          <p:cNvSpPr/>
          <p:nvPr/>
        </p:nvSpPr>
        <p:spPr bwMode="auto">
          <a:xfrm>
            <a:off x="4593397" y="160061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D021D-6462-4F91-B25A-D580FCC8193E}"/>
              </a:ext>
            </a:extLst>
          </p:cNvPr>
          <p:cNvSpPr txBox="1"/>
          <p:nvPr/>
        </p:nvSpPr>
        <p:spPr bwMode="auto">
          <a:xfrm rot="10800000" flipH="1" flipV="1">
            <a:off x="4665136" y="1588724"/>
            <a:ext cx="341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BD0BC-7A53-480C-A030-C5F04E24D49E}"/>
              </a:ext>
            </a:extLst>
          </p:cNvPr>
          <p:cNvSpPr/>
          <p:nvPr/>
        </p:nvSpPr>
        <p:spPr>
          <a:xfrm>
            <a:off x="5920305" y="1561083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7872F-503F-40F1-9F29-9D47990F73DA}"/>
              </a:ext>
            </a:extLst>
          </p:cNvPr>
          <p:cNvSpPr/>
          <p:nvPr/>
        </p:nvSpPr>
        <p:spPr bwMode="auto">
          <a:xfrm>
            <a:off x="7129174" y="158872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EC232-24DB-4011-9758-745BB13DDD56}"/>
              </a:ext>
            </a:extLst>
          </p:cNvPr>
          <p:cNvSpPr txBox="1"/>
          <p:nvPr/>
        </p:nvSpPr>
        <p:spPr bwMode="auto">
          <a:xfrm>
            <a:off x="7189126" y="1588724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DEC89E-464E-4FF5-81F6-0EC39E2D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15" y="4385401"/>
            <a:ext cx="565292" cy="5652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6B0E6E-EB23-4851-B0D8-F1C933106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37" y="4375876"/>
            <a:ext cx="565292" cy="5652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9730E8-228A-4754-9A75-CFBDAAD7E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84" y="5085184"/>
            <a:ext cx="1809658" cy="4783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257C71-5BD9-48E8-A0BD-1596AC45D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3" y="5085184"/>
            <a:ext cx="1809658" cy="4783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DC7552-22B6-41EC-A4A7-81D38D59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88" y="5085184"/>
            <a:ext cx="1809658" cy="4783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9DF5877-3796-4841-8B27-E4489EFD4D57}"/>
              </a:ext>
            </a:extLst>
          </p:cNvPr>
          <p:cNvSpPr/>
          <p:nvPr/>
        </p:nvSpPr>
        <p:spPr>
          <a:xfrm>
            <a:off x="2392133" y="155030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02077C-BBC9-4540-BCB4-D10732683CFB}"/>
              </a:ext>
            </a:extLst>
          </p:cNvPr>
          <p:cNvSpPr/>
          <p:nvPr/>
        </p:nvSpPr>
        <p:spPr>
          <a:xfrm>
            <a:off x="4983786" y="1548383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652252-5F06-4C19-9513-6CE5D70E6DA5}"/>
              </a:ext>
            </a:extLst>
          </p:cNvPr>
          <p:cNvSpPr/>
          <p:nvPr/>
        </p:nvSpPr>
        <p:spPr>
          <a:xfrm>
            <a:off x="7598713" y="160069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237129-7AE1-441A-B60D-EE6C36F0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66" y="4303868"/>
            <a:ext cx="565292" cy="5652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26AD11-24B8-4363-B65F-5E9DB7ADE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23" y="2316382"/>
            <a:ext cx="600374" cy="587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14FDDE-6998-4C25-A0BA-DB008167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23" y="2818366"/>
            <a:ext cx="600374" cy="5873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154347-EFD7-4BB8-8BB5-267A901E8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23" y="3852001"/>
            <a:ext cx="600374" cy="5873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788D64A-0A79-424E-AE2F-489BFA6E0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23" y="3384001"/>
            <a:ext cx="600374" cy="587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B2FC3A-ECFF-4A50-BF34-F44A2E451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50" y="2340001"/>
            <a:ext cx="600374" cy="5873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2AD564-DEA5-4F3B-AF0E-C36975FF5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73" y="2910497"/>
            <a:ext cx="600374" cy="5873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8719AD-CBEF-4130-990A-5F5005CD5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5" y="3735638"/>
            <a:ext cx="600374" cy="587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B23E23-BAD6-4180-BA13-F8924780D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31" y="4104001"/>
            <a:ext cx="600374" cy="5873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5F7DF37-CCAA-48FA-B711-1B64359B9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23" y="2376001"/>
            <a:ext cx="600374" cy="5873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5A5917-F966-4359-AD5F-3D2F35FB7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23" y="3166644"/>
            <a:ext cx="600374" cy="5873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1251AC-6CBD-44F3-B6D1-76F8B0749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74" y="3748293"/>
            <a:ext cx="600374" cy="5873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9CD086-FC03-47B3-99D8-E84D941F1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23" y="4068052"/>
            <a:ext cx="600374" cy="58732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B93E15-DDEE-443D-A06C-D18E26D2C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1" y="3667664"/>
            <a:ext cx="600374" cy="5873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7E0BE24-3653-442C-8397-796DB8E70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56" y="2818042"/>
            <a:ext cx="600374" cy="5873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1BA0F0-C905-4D1F-9202-DEA37BCEE194}"/>
              </a:ext>
            </a:extLst>
          </p:cNvPr>
          <p:cNvGrpSpPr/>
          <p:nvPr/>
        </p:nvGrpSpPr>
        <p:grpSpPr>
          <a:xfrm>
            <a:off x="1019952" y="5723700"/>
            <a:ext cx="6702848" cy="466680"/>
            <a:chOff x="2777529" y="5723700"/>
            <a:chExt cx="6702848" cy="4666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A1BCD3D-530A-4434-8D6F-F92AE6C4C8A7}"/>
                </a:ext>
              </a:extLst>
            </p:cNvPr>
            <p:cNvSpPr/>
            <p:nvPr/>
          </p:nvSpPr>
          <p:spPr>
            <a:xfrm>
              <a:off x="8089013" y="5728325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A0186C-845E-4151-A4AC-444D64A8418E}"/>
                </a:ext>
              </a:extLst>
            </p:cNvPr>
            <p:cNvSpPr/>
            <p:nvPr/>
          </p:nvSpPr>
          <p:spPr>
            <a:xfrm>
              <a:off x="7641037" y="5728325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7900D6-C32C-47F2-B348-602B33B72A47}"/>
                </a:ext>
              </a:extLst>
            </p:cNvPr>
            <p:cNvSpPr/>
            <p:nvPr/>
          </p:nvSpPr>
          <p:spPr>
            <a:xfrm>
              <a:off x="7178663" y="5728325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54ABF-851E-4D49-B642-93BB4DA671E6}"/>
                </a:ext>
              </a:extLst>
            </p:cNvPr>
            <p:cNvSpPr/>
            <p:nvPr/>
          </p:nvSpPr>
          <p:spPr>
            <a:xfrm>
              <a:off x="6823216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9125C4-1DC4-4DB2-9BC3-3FF051CA6C17}"/>
                </a:ext>
              </a:extLst>
            </p:cNvPr>
            <p:cNvSpPr/>
            <p:nvPr/>
          </p:nvSpPr>
          <p:spPr>
            <a:xfrm>
              <a:off x="6363595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7572531-BF50-40B7-B275-F7DE27AFE1AF}"/>
                </a:ext>
              </a:extLst>
            </p:cNvPr>
            <p:cNvSpPr/>
            <p:nvPr/>
          </p:nvSpPr>
          <p:spPr>
            <a:xfrm>
              <a:off x="5918861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5597E6-D09C-42E6-B104-4C2BF998EE29}"/>
                </a:ext>
              </a:extLst>
            </p:cNvPr>
            <p:cNvSpPr/>
            <p:nvPr/>
          </p:nvSpPr>
          <p:spPr>
            <a:xfrm>
              <a:off x="5472164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E2EFA17-96B1-4448-A8F9-34F216855A69}"/>
                </a:ext>
              </a:extLst>
            </p:cNvPr>
            <p:cNvSpPr/>
            <p:nvPr/>
          </p:nvSpPr>
          <p:spPr>
            <a:xfrm>
              <a:off x="5016417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57BD981-3D4E-441D-B03D-5020F12D4D1D}"/>
                </a:ext>
              </a:extLst>
            </p:cNvPr>
            <p:cNvSpPr/>
            <p:nvPr/>
          </p:nvSpPr>
          <p:spPr>
            <a:xfrm>
              <a:off x="4564048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FD2A5D3-AC27-4385-A790-42C37101D944}"/>
                </a:ext>
              </a:extLst>
            </p:cNvPr>
            <p:cNvSpPr/>
            <p:nvPr/>
          </p:nvSpPr>
          <p:spPr>
            <a:xfrm>
              <a:off x="4119314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C3D7E87-5E9B-4FD5-BF1B-A64FE7955750}"/>
                </a:ext>
              </a:extLst>
            </p:cNvPr>
            <p:cNvSpPr/>
            <p:nvPr/>
          </p:nvSpPr>
          <p:spPr>
            <a:xfrm>
              <a:off x="3671367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E4855A-7122-4A53-BFB6-355FF7E18543}"/>
                </a:ext>
              </a:extLst>
            </p:cNvPr>
            <p:cNvSpPr/>
            <p:nvPr/>
          </p:nvSpPr>
          <p:spPr>
            <a:xfrm>
              <a:off x="3217108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E898313-F5AC-45CB-8346-4C04A10328EC}"/>
                </a:ext>
              </a:extLst>
            </p:cNvPr>
            <p:cNvSpPr/>
            <p:nvPr/>
          </p:nvSpPr>
          <p:spPr>
            <a:xfrm>
              <a:off x="2777529" y="5728325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99447-7AEF-4209-B506-2F5F3DD40BE8}"/>
                </a:ext>
              </a:extLst>
            </p:cNvPr>
            <p:cNvSpPr/>
            <p:nvPr/>
          </p:nvSpPr>
          <p:spPr>
            <a:xfrm>
              <a:off x="8534616" y="5728715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293EC6-147A-4A82-B46B-0FB7F3C8791B}"/>
                </a:ext>
              </a:extLst>
            </p:cNvPr>
            <p:cNvSpPr/>
            <p:nvPr/>
          </p:nvSpPr>
          <p:spPr>
            <a:xfrm>
              <a:off x="8981522" y="5723700"/>
              <a:ext cx="4988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8127AEF-E2AA-482C-9BDD-B1A5AFD7DD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8"/>
          <a:stretch/>
        </p:blipFill>
        <p:spPr>
          <a:xfrm>
            <a:off x="1165131" y="5591150"/>
            <a:ext cx="6485661" cy="181536"/>
          </a:xfrm>
          <a:prstGeom prst="rect">
            <a:avLst/>
          </a:prstGeom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668C48F0-DA4A-4934-8882-A28D5E1910FE}"/>
              </a:ext>
            </a:extLst>
          </p:cNvPr>
          <p:cNvSpPr txBox="1"/>
          <p:nvPr/>
        </p:nvSpPr>
        <p:spPr>
          <a:xfrm>
            <a:off x="8708350" y="4708037"/>
            <a:ext cx="3044719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is divided into groups of 4. There are 3 groups and a remainder of 2.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D822805-2C25-413E-8B4F-13DAF7B39B7C}"/>
              </a:ext>
            </a:extLst>
          </p:cNvPr>
          <p:cNvSpPr txBox="1">
            <a:spLocks/>
          </p:cNvSpPr>
          <p:nvPr/>
        </p:nvSpPr>
        <p:spPr>
          <a:xfrm>
            <a:off x="8630751" y="1333020"/>
            <a:ext cx="3423872" cy="2638304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count in fours?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we make another group of 4?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6635D17E-8A66-4CED-85BF-A28219286120}"/>
              </a:ext>
            </a:extLst>
          </p:cNvPr>
          <p:cNvSpPr txBox="1"/>
          <p:nvPr/>
        </p:nvSpPr>
        <p:spPr>
          <a:xfrm>
            <a:off x="8712456" y="1779215"/>
            <a:ext cx="3044719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group of 4 is 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 groups of 4 is 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groups of 4 are 12.</a:t>
            </a: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8ADCC72B-6EED-4385-9F99-42429D96909C}"/>
              </a:ext>
            </a:extLst>
          </p:cNvPr>
          <p:cNvSpPr txBox="1"/>
          <p:nvPr/>
        </p:nvSpPr>
        <p:spPr>
          <a:xfrm>
            <a:off x="8712455" y="4239269"/>
            <a:ext cx="3044719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2 left over.</a:t>
            </a:r>
          </a:p>
        </p:txBody>
      </p:sp>
    </p:spTree>
    <p:extLst>
      <p:ext uri="{BB962C8B-B14F-4D97-AF65-F5344CB8AC3E}">
        <p14:creationId xmlns:p14="http://schemas.microsoft.com/office/powerpoint/2010/main" val="327112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2188 0.013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6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00664 0.0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0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2083 0.01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90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028 -0.05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03828 -0.085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428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0379 -0.031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157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2461 -0.002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01354 0.081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01745 -0.0344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17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1432 -0.0847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4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3568 -0.0428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215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2187 0.075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70" grpId="0" animBg="1"/>
      <p:bldP spid="6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282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 a division story when there is a remainder and represent it with an equation (ii)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046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94481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237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14750-4A5F-4351-B874-51815F978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46B29-111A-4DFB-929C-C284EC389DF8}"/>
              </a:ext>
            </a:extLst>
          </p:cNvPr>
          <p:cNvSpPr/>
          <p:nvPr/>
        </p:nvSpPr>
        <p:spPr>
          <a:xfrm>
            <a:off x="1587651" y="807022"/>
            <a:ext cx="9016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cars, shared equally between 3 children. How many cars each?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F7022-0622-4133-A5CC-590AC4918201}"/>
              </a:ext>
            </a:extLst>
          </p:cNvPr>
          <p:cNvSpPr/>
          <p:nvPr/>
        </p:nvSpPr>
        <p:spPr>
          <a:xfrm>
            <a:off x="5128428" y="1348389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F059A-A9AB-4287-8124-2D15248B8211}"/>
              </a:ext>
            </a:extLst>
          </p:cNvPr>
          <p:cNvSpPr/>
          <p:nvPr/>
        </p:nvSpPr>
        <p:spPr bwMode="auto">
          <a:xfrm>
            <a:off x="5916005" y="134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FAC58-F381-44CD-81FD-419C61A090CF}"/>
              </a:ext>
            </a:extLst>
          </p:cNvPr>
          <p:cNvSpPr txBox="1"/>
          <p:nvPr/>
        </p:nvSpPr>
        <p:spPr bwMode="auto">
          <a:xfrm>
            <a:off x="5971148" y="13483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31E55-762C-463F-A31A-81D60AA52578}"/>
              </a:ext>
            </a:extLst>
          </p:cNvPr>
          <p:cNvSpPr/>
          <p:nvPr/>
        </p:nvSpPr>
        <p:spPr>
          <a:xfrm>
            <a:off x="2481576" y="1351228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7577C-93F2-4EDD-85FE-683C80392E87}"/>
              </a:ext>
            </a:extLst>
          </p:cNvPr>
          <p:cNvSpPr/>
          <p:nvPr/>
        </p:nvSpPr>
        <p:spPr bwMode="auto">
          <a:xfrm>
            <a:off x="3758036" y="137887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75967-79BC-4299-B2B2-20987C3F1423}"/>
              </a:ext>
            </a:extLst>
          </p:cNvPr>
          <p:cNvSpPr txBox="1"/>
          <p:nvPr/>
        </p:nvSpPr>
        <p:spPr bwMode="auto">
          <a:xfrm>
            <a:off x="3813179" y="13788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1A153-5AA1-464D-9500-12B5D8C39ABD}"/>
              </a:ext>
            </a:extLst>
          </p:cNvPr>
          <p:cNvSpPr/>
          <p:nvPr/>
        </p:nvSpPr>
        <p:spPr>
          <a:xfrm>
            <a:off x="7694570" y="1340769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÷ 3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F22B2-7556-434A-AED1-8FF77980FAF7}"/>
              </a:ext>
            </a:extLst>
          </p:cNvPr>
          <p:cNvSpPr/>
          <p:nvPr/>
        </p:nvSpPr>
        <p:spPr bwMode="auto">
          <a:xfrm>
            <a:off x="8971030" y="136841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171EF-2B08-4D5F-B8E1-B2639E28DE8C}"/>
              </a:ext>
            </a:extLst>
          </p:cNvPr>
          <p:cNvSpPr txBox="1"/>
          <p:nvPr/>
        </p:nvSpPr>
        <p:spPr bwMode="auto">
          <a:xfrm>
            <a:off x="9026173" y="136841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747B6-245E-4F32-B340-010D4BA66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050" y="1879271"/>
            <a:ext cx="689084" cy="3015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61C3AE-59D1-405D-A56D-5A06BDDAF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92" y="5814162"/>
            <a:ext cx="7712178" cy="639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AE1553-127B-40EE-8F83-0CFDD856F8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308" y="1994951"/>
            <a:ext cx="936104" cy="648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25DF75-98A7-47C6-9409-750D16E067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904" y="2784451"/>
            <a:ext cx="936104" cy="648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F48A6-47CA-429E-90C8-DDBD35B48A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855" y="3903239"/>
            <a:ext cx="936104" cy="648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AF6EF9-30D9-4B20-988C-8388AE880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3068960"/>
            <a:ext cx="936104" cy="6480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90CD74-3F65-48E9-AD41-5D37CF820D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40" y="4213534"/>
            <a:ext cx="936104" cy="648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A377D-0D68-40F6-BE2F-0A7736466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599" y="3528743"/>
            <a:ext cx="936104" cy="6480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D9287D-FFE0-4347-8A61-0206B52054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376" y="2748676"/>
            <a:ext cx="936104" cy="648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72BB93-917A-4273-8F6B-57BB74E8D4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069" y="1981955"/>
            <a:ext cx="936104" cy="6480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F64A6E-A6D6-4DB2-A1F2-CF078E5508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5" y="2839666"/>
            <a:ext cx="936104" cy="6480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275C87-F4E1-479A-B968-78D0E147D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205" y="2001668"/>
            <a:ext cx="936104" cy="6480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81E5E7-26EF-44F8-9CAF-8C6BCB7408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147" y="3369675"/>
            <a:ext cx="936104" cy="6480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6CEBDD-8093-459D-AD12-8A9C2ACC6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559" y="4075115"/>
            <a:ext cx="936104" cy="6480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9E236-541B-4348-B66F-B2F96FAA6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840" y="3823314"/>
            <a:ext cx="936104" cy="6480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FAE3BF-BDBD-41B7-8350-94CEF2046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566" y="2435591"/>
            <a:ext cx="936104" cy="64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ED7728-B2BA-4915-85C8-0F5B4A21A8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479" y="3170837"/>
            <a:ext cx="936104" cy="6480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601DBF-2083-44AA-BF2F-19B84C0F12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262" y="3923476"/>
            <a:ext cx="936104" cy="6480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1B91901-CADB-455E-B4F8-1FFD6774F6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666" y="3189670"/>
            <a:ext cx="936104" cy="6480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3D2C6A-1004-49C0-A8AC-F5578D72BB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853" y="2106883"/>
            <a:ext cx="936104" cy="6480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034CF67-4033-456F-9B85-F5CC76F45B79}"/>
              </a:ext>
            </a:extLst>
          </p:cNvPr>
          <p:cNvSpPr/>
          <p:nvPr/>
        </p:nvSpPr>
        <p:spPr>
          <a:xfrm>
            <a:off x="2967571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92616FA-581B-4E40-A2BF-D4FD8E831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81" y="5211681"/>
            <a:ext cx="1197007" cy="60353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FEF47E8-1762-4583-83BC-E9CE4DA5ED5A}"/>
              </a:ext>
            </a:extLst>
          </p:cNvPr>
          <p:cNvSpPr/>
          <p:nvPr/>
        </p:nvSpPr>
        <p:spPr>
          <a:xfrm>
            <a:off x="4135639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F57A811-7221-41DA-8BAF-40D212B17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9" y="5211681"/>
            <a:ext cx="1197007" cy="60353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57C1FB3-D64B-43FA-806A-1E6A5D0AEAFC}"/>
              </a:ext>
            </a:extLst>
          </p:cNvPr>
          <p:cNvSpPr/>
          <p:nvPr/>
        </p:nvSpPr>
        <p:spPr>
          <a:xfrm>
            <a:off x="5296831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41F4D87-92E8-4690-B13C-869ECD409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19" y="5211681"/>
            <a:ext cx="1197007" cy="60353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970C33-73ED-4D04-B25E-4DBD684FB18C}"/>
              </a:ext>
            </a:extLst>
          </p:cNvPr>
          <p:cNvSpPr/>
          <p:nvPr/>
        </p:nvSpPr>
        <p:spPr>
          <a:xfrm>
            <a:off x="6502053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F1C229F-8627-4B33-9EF5-D3CF3F1F2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24" y="5211681"/>
            <a:ext cx="1197007" cy="60353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02D386E-2913-4241-B872-245DCD3BA244}"/>
              </a:ext>
            </a:extLst>
          </p:cNvPr>
          <p:cNvSpPr/>
          <p:nvPr/>
        </p:nvSpPr>
        <p:spPr>
          <a:xfrm>
            <a:off x="7655850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543972D-860D-4C92-BE69-0F16AEB1B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38" y="5211681"/>
            <a:ext cx="1197007" cy="60353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550F748-7A6A-4F1E-B211-D3A74B302D6A}"/>
              </a:ext>
            </a:extLst>
          </p:cNvPr>
          <p:cNvSpPr/>
          <p:nvPr/>
        </p:nvSpPr>
        <p:spPr>
          <a:xfrm>
            <a:off x="8832127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0D7BEB5-9DA0-4B72-9B98-D0067BDEC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15" y="5211681"/>
            <a:ext cx="1197007" cy="6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4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7252 0.0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2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1823 0.0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2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-0.02934 0.035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1562 0.024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13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05469 -0.00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8216 -0.067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3073 -0.043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2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02331 0.0423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87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7968 0.0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267 0.115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562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2904 0.057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8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1263 0.038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1024 -0.025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2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03229 0.0090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48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037E-7 L 0.02604 0.048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1354 0.0245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1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1.48148E-6 L -0.04219 0.0055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27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1858 0.0363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45" grpId="0"/>
      <p:bldP spid="48" grpId="0"/>
      <p:bldP spid="50" grpId="0"/>
      <p:bldP spid="52" grpId="0"/>
      <p:bldP spid="54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D8789-E292-49B7-BA2E-BA519839C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0548D-7C8C-461F-AA5D-9E0314A75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28"/>
          <a:stretch/>
        </p:blipFill>
        <p:spPr>
          <a:xfrm>
            <a:off x="2460820" y="908721"/>
            <a:ext cx="7499011" cy="1484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0BB9C4-435D-4161-9940-2012E09DD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92" y="5077822"/>
            <a:ext cx="7712178" cy="6391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01BDC0-3748-4365-A8B2-3AEED734AAC0}"/>
              </a:ext>
            </a:extLst>
          </p:cNvPr>
          <p:cNvSpPr/>
          <p:nvPr/>
        </p:nvSpPr>
        <p:spPr>
          <a:xfrm>
            <a:off x="2967570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D9893-98A3-4D53-AB6B-9E387115E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181" y="4475341"/>
            <a:ext cx="1197007" cy="6035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5E1BD2-1A94-462A-973D-F94D1548F8FF}"/>
              </a:ext>
            </a:extLst>
          </p:cNvPr>
          <p:cNvSpPr/>
          <p:nvPr/>
        </p:nvSpPr>
        <p:spPr>
          <a:xfrm>
            <a:off x="4135638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A3861-3BED-47BA-AF33-0567894ED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2249" y="4475341"/>
            <a:ext cx="1197007" cy="6035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A8D87E-7C95-45D2-8ABE-05DFF12F6940}"/>
              </a:ext>
            </a:extLst>
          </p:cNvPr>
          <p:cNvSpPr/>
          <p:nvPr/>
        </p:nvSpPr>
        <p:spPr>
          <a:xfrm>
            <a:off x="5296830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E4EDC-DE85-4B5C-83F8-2BEFF78F6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319" y="4475341"/>
            <a:ext cx="1197007" cy="603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24EFA0-226A-429D-AEFF-04E1D7C1B5E7}"/>
              </a:ext>
            </a:extLst>
          </p:cNvPr>
          <p:cNvSpPr/>
          <p:nvPr/>
        </p:nvSpPr>
        <p:spPr>
          <a:xfrm>
            <a:off x="6502052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723240-73E4-41CB-82C7-7DE14CA0A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8724" y="4475341"/>
            <a:ext cx="1197007" cy="6035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62F653-AC2F-4F61-82DD-B1E599D18BBF}"/>
              </a:ext>
            </a:extLst>
          </p:cNvPr>
          <p:cNvSpPr/>
          <p:nvPr/>
        </p:nvSpPr>
        <p:spPr>
          <a:xfrm>
            <a:off x="7655849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9B5966-515E-4447-8D73-EB19C818E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38" y="4475341"/>
            <a:ext cx="1197007" cy="6035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04AF9D-D163-4CE9-910C-DF45F511C8A2}"/>
              </a:ext>
            </a:extLst>
          </p:cNvPr>
          <p:cNvSpPr/>
          <p:nvPr/>
        </p:nvSpPr>
        <p:spPr>
          <a:xfrm>
            <a:off x="8832126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4F31F8-51CA-4E0E-AE87-6F8A815E8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615" y="4475341"/>
            <a:ext cx="1197007" cy="6035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EB3ADC-70E3-4DDD-926C-19123B6B45D3}"/>
              </a:ext>
            </a:extLst>
          </p:cNvPr>
          <p:cNvGrpSpPr/>
          <p:nvPr/>
        </p:nvGrpSpPr>
        <p:grpSpPr>
          <a:xfrm>
            <a:off x="2741073" y="764705"/>
            <a:ext cx="995342" cy="2501069"/>
            <a:chOff x="1217073" y="1660780"/>
            <a:chExt cx="995342" cy="25010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BC91EE-6E60-4E7F-B72C-E634BA096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1150" y="1660780"/>
              <a:ext cx="871265" cy="2439614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37B44B5-05C2-42B3-8BF3-E1CDF0259162}"/>
                </a:ext>
              </a:extLst>
            </p:cNvPr>
            <p:cNvSpPr/>
            <p:nvPr/>
          </p:nvSpPr>
          <p:spPr bwMode="auto">
            <a:xfrm>
              <a:off x="1217073" y="1670305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5CA40F-6A4A-4635-92D2-E79A8B7648D0}"/>
              </a:ext>
            </a:extLst>
          </p:cNvPr>
          <p:cNvGrpSpPr/>
          <p:nvPr/>
        </p:nvGrpSpPr>
        <p:grpSpPr>
          <a:xfrm>
            <a:off x="3914844" y="764705"/>
            <a:ext cx="995342" cy="2501069"/>
            <a:chOff x="2339196" y="1660780"/>
            <a:chExt cx="995342" cy="250106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C04073-FBFE-4AD8-8206-D3AA863FF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3273" y="1660780"/>
              <a:ext cx="871265" cy="243961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810CC4-1202-4F38-B4D5-6AF3170D6F71}"/>
                </a:ext>
              </a:extLst>
            </p:cNvPr>
            <p:cNvSpPr/>
            <p:nvPr/>
          </p:nvSpPr>
          <p:spPr bwMode="auto">
            <a:xfrm>
              <a:off x="2339196" y="1670305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5980E3-BB4C-4146-807C-1925DD3832DD}"/>
              </a:ext>
            </a:extLst>
          </p:cNvPr>
          <p:cNvGrpSpPr/>
          <p:nvPr/>
        </p:nvGrpSpPr>
        <p:grpSpPr>
          <a:xfrm>
            <a:off x="5088615" y="764705"/>
            <a:ext cx="995342" cy="2501069"/>
            <a:chOff x="3463358" y="1641561"/>
            <a:chExt cx="995342" cy="250106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29F956F-CF7D-421B-9443-CE38E0E16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7435" y="1641561"/>
              <a:ext cx="871265" cy="2439614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404C1A9-1BC8-4C0B-A24A-61B88681F825}"/>
                </a:ext>
              </a:extLst>
            </p:cNvPr>
            <p:cNvSpPr/>
            <p:nvPr/>
          </p:nvSpPr>
          <p:spPr bwMode="auto">
            <a:xfrm>
              <a:off x="3463358" y="1651086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2F311B-FD9B-4072-85CC-48450020CB8A}"/>
              </a:ext>
            </a:extLst>
          </p:cNvPr>
          <p:cNvGrpSpPr/>
          <p:nvPr/>
        </p:nvGrpSpPr>
        <p:grpSpPr>
          <a:xfrm>
            <a:off x="6262386" y="764705"/>
            <a:ext cx="995342" cy="2501069"/>
            <a:chOff x="4752795" y="1700808"/>
            <a:chExt cx="995342" cy="25010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E8036B-E7DF-4488-B6C1-99A896DC9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6872" y="1700808"/>
              <a:ext cx="871265" cy="2439614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76BCAD4-FB64-41D6-ACE2-09896FDC4982}"/>
                </a:ext>
              </a:extLst>
            </p:cNvPr>
            <p:cNvSpPr/>
            <p:nvPr/>
          </p:nvSpPr>
          <p:spPr bwMode="auto">
            <a:xfrm>
              <a:off x="4752795" y="1710333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D0BB89-6F03-4235-90A2-DD1B2143EF01}"/>
              </a:ext>
            </a:extLst>
          </p:cNvPr>
          <p:cNvGrpSpPr/>
          <p:nvPr/>
        </p:nvGrpSpPr>
        <p:grpSpPr>
          <a:xfrm>
            <a:off x="7436157" y="764705"/>
            <a:ext cx="995342" cy="2501069"/>
            <a:chOff x="5916914" y="1700808"/>
            <a:chExt cx="995342" cy="2501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2CF921-F2FD-4AB4-885A-7D3E5F431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0991" y="1700808"/>
              <a:ext cx="871265" cy="2439614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B70E671-E9B3-4FD8-80AC-E85D34725279}"/>
                </a:ext>
              </a:extLst>
            </p:cNvPr>
            <p:cNvSpPr/>
            <p:nvPr/>
          </p:nvSpPr>
          <p:spPr bwMode="auto">
            <a:xfrm>
              <a:off x="5916914" y="1710333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E5D504-CADF-4F2C-A948-B050E537A8D5}"/>
              </a:ext>
            </a:extLst>
          </p:cNvPr>
          <p:cNvGrpSpPr/>
          <p:nvPr/>
        </p:nvGrpSpPr>
        <p:grpSpPr>
          <a:xfrm>
            <a:off x="8609927" y="764705"/>
            <a:ext cx="995342" cy="2501069"/>
            <a:chOff x="7085927" y="1720019"/>
            <a:chExt cx="995342" cy="250106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1B2453-8A75-4483-918E-6639B7EC9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0004" y="1720019"/>
              <a:ext cx="871265" cy="2439614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5C42816-840B-45C2-8FDF-FB0D6BB16E59}"/>
                </a:ext>
              </a:extLst>
            </p:cNvPr>
            <p:cNvSpPr/>
            <p:nvPr/>
          </p:nvSpPr>
          <p:spPr bwMode="auto">
            <a:xfrm>
              <a:off x="7085927" y="1729544"/>
              <a:ext cx="966767" cy="2491544"/>
            </a:xfrm>
            <a:prstGeom prst="roundRect">
              <a:avLst>
                <a:gd name="adj" fmla="val 3341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CA8DD90-2188-4FAF-9C08-828DAF96E32B}"/>
              </a:ext>
            </a:extLst>
          </p:cNvPr>
          <p:cNvSpPr/>
          <p:nvPr/>
        </p:nvSpPr>
        <p:spPr>
          <a:xfrm>
            <a:off x="4385110" y="4603515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– 3 – 3 – 3 – 3 – 3 – 3 = 0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7DB9B-793B-4078-9707-A9C721C69EF0}"/>
              </a:ext>
            </a:extLst>
          </p:cNvPr>
          <p:cNvSpPr/>
          <p:nvPr/>
        </p:nvSpPr>
        <p:spPr>
          <a:xfrm>
            <a:off x="4385109" y="4983560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÷ 3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6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70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CAA9B-59BF-4015-A505-FFE017F04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D9BF7-50BA-4269-9E33-DA29F58BC0C9}"/>
              </a:ext>
            </a:extLst>
          </p:cNvPr>
          <p:cNvSpPr/>
          <p:nvPr/>
        </p:nvSpPr>
        <p:spPr>
          <a:xfrm>
            <a:off x="1587651" y="807022"/>
            <a:ext cx="9016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cars, shared equally between 3 children. How many cars each?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5DFB4-510D-4D4A-A27B-C2973F832B82}"/>
              </a:ext>
            </a:extLst>
          </p:cNvPr>
          <p:cNvSpPr/>
          <p:nvPr/>
        </p:nvSpPr>
        <p:spPr>
          <a:xfrm>
            <a:off x="4998436" y="1355109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3302D-3FBD-426F-99EC-4CFE84FA3B51}"/>
              </a:ext>
            </a:extLst>
          </p:cNvPr>
          <p:cNvSpPr/>
          <p:nvPr/>
        </p:nvSpPr>
        <p:spPr bwMode="auto">
          <a:xfrm>
            <a:off x="5786013" y="134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A42A4-5858-450F-901B-750A8C57080F}"/>
              </a:ext>
            </a:extLst>
          </p:cNvPr>
          <p:cNvSpPr txBox="1"/>
          <p:nvPr/>
        </p:nvSpPr>
        <p:spPr bwMode="auto">
          <a:xfrm>
            <a:off x="5841156" y="13483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6D9EE-319A-46F9-857F-AA472EF36A75}"/>
              </a:ext>
            </a:extLst>
          </p:cNvPr>
          <p:cNvSpPr/>
          <p:nvPr/>
        </p:nvSpPr>
        <p:spPr>
          <a:xfrm>
            <a:off x="2351584" y="1355109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5B7F68-F28D-4741-9685-DCCC73277981}"/>
              </a:ext>
            </a:extLst>
          </p:cNvPr>
          <p:cNvSpPr/>
          <p:nvPr/>
        </p:nvSpPr>
        <p:spPr bwMode="auto">
          <a:xfrm>
            <a:off x="3628044" y="137887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AE40D-1FF7-49E2-B0A5-1091DAC489A9}"/>
              </a:ext>
            </a:extLst>
          </p:cNvPr>
          <p:cNvSpPr txBox="1"/>
          <p:nvPr/>
        </p:nvSpPr>
        <p:spPr bwMode="auto">
          <a:xfrm>
            <a:off x="3683187" y="137886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49865-8DF7-48BB-AD39-E6F77BB41C8B}"/>
              </a:ext>
            </a:extLst>
          </p:cNvPr>
          <p:cNvSpPr/>
          <p:nvPr/>
        </p:nvSpPr>
        <p:spPr>
          <a:xfrm>
            <a:off x="7646331" y="1355109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÷ 3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8FE022-DC05-415F-89C0-A36CAC749B82}"/>
              </a:ext>
            </a:extLst>
          </p:cNvPr>
          <p:cNvSpPr/>
          <p:nvPr/>
        </p:nvSpPr>
        <p:spPr bwMode="auto">
          <a:xfrm>
            <a:off x="8841038" y="136841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B3967-E09E-424C-9732-9B645282E7D5}"/>
              </a:ext>
            </a:extLst>
          </p:cNvPr>
          <p:cNvSpPr txBox="1"/>
          <p:nvPr/>
        </p:nvSpPr>
        <p:spPr bwMode="auto">
          <a:xfrm>
            <a:off x="8896181" y="136841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1A5C24-FE5B-4F0A-BC97-8F26B6E4A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050" y="1879271"/>
            <a:ext cx="689084" cy="3015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64303D-526F-47D4-B38E-81CF4158A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308" y="1994951"/>
            <a:ext cx="936104" cy="648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080344-80D8-4E02-BE2F-57D0B3303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904" y="2784451"/>
            <a:ext cx="936104" cy="64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0A56AB-6D62-4DFB-8020-8A3EBBD66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855" y="3903239"/>
            <a:ext cx="936104" cy="648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AAB91-7F54-4028-91A7-5CCB6D5484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3068960"/>
            <a:ext cx="936104" cy="648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0754C2-FAEA-4643-AD82-51C4F75512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40" y="4213534"/>
            <a:ext cx="936104" cy="6480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A034B5-F102-491B-8158-B176D9C215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599" y="3528743"/>
            <a:ext cx="936104" cy="6480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445ED-F6CC-4543-989C-74E21863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376" y="2748676"/>
            <a:ext cx="936104" cy="648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6A44B4-80C6-4BB6-B154-3D1EE2EB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069" y="1981955"/>
            <a:ext cx="936104" cy="648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CD75A0-71C9-4954-8854-C86911BDC6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5" y="2839666"/>
            <a:ext cx="936104" cy="648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E713B9-4DA2-4432-99A3-9AC4D5DEF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205" y="2001668"/>
            <a:ext cx="936104" cy="648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78564D-8AA8-4AEA-8E03-0CAC42624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147" y="3369675"/>
            <a:ext cx="936104" cy="6480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992CD0-DEAF-4FAA-BEDC-7AD832C6F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559" y="4075115"/>
            <a:ext cx="936104" cy="648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16BD48-40A2-4C3B-BBC0-B1A5962CF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840" y="3823314"/>
            <a:ext cx="936104" cy="6480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4EC1A9-F7A8-468C-BECE-8AB446E2B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566" y="2435591"/>
            <a:ext cx="936104" cy="648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1E5D7C-1BC0-4CFB-A686-086A39FDA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479" y="3170837"/>
            <a:ext cx="936104" cy="6480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CDE266-BE09-4D09-8113-ADC4587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262" y="3923476"/>
            <a:ext cx="936104" cy="6480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EAE8A3-C7FC-4BAC-9290-2DC7FDE0C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666" y="3189670"/>
            <a:ext cx="936104" cy="6480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784FB7-92ED-404A-9D0C-6FBA882E5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6853" y="2106883"/>
            <a:ext cx="936104" cy="6480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666B257-20B8-45F3-B983-7F3FEAE583BB}"/>
              </a:ext>
            </a:extLst>
          </p:cNvPr>
          <p:cNvSpPr/>
          <p:nvPr/>
        </p:nvSpPr>
        <p:spPr>
          <a:xfrm>
            <a:off x="2798991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3254779-3E8D-4CA5-8E7A-5CCBC958B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5211681"/>
            <a:ext cx="1197007" cy="60353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F46ACA-C2A7-42F3-932C-4EDA8DA4C560}"/>
              </a:ext>
            </a:extLst>
          </p:cNvPr>
          <p:cNvSpPr/>
          <p:nvPr/>
        </p:nvSpPr>
        <p:spPr>
          <a:xfrm>
            <a:off x="4014410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E63D24-0A27-4A5B-964B-B8564563C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20" y="5211681"/>
            <a:ext cx="1197007" cy="60353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7CFAC0C-6317-4A8A-B121-00C9749EBBEA}"/>
              </a:ext>
            </a:extLst>
          </p:cNvPr>
          <p:cNvSpPr/>
          <p:nvPr/>
        </p:nvSpPr>
        <p:spPr>
          <a:xfrm>
            <a:off x="5175602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7E3AF68-FD15-45C9-BBE8-1B12D389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90" y="5211681"/>
            <a:ext cx="1197007" cy="6035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2E13EF8-5A17-4D16-9A02-5FFB7AEFC9B5}"/>
              </a:ext>
            </a:extLst>
          </p:cNvPr>
          <p:cNvSpPr/>
          <p:nvPr/>
        </p:nvSpPr>
        <p:spPr>
          <a:xfrm>
            <a:off x="6380824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A4964D8-612B-4D03-9E9C-0AE30B1D0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95" y="5211681"/>
            <a:ext cx="1197007" cy="60353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7E64025-BB5B-4715-B5B6-64E4370FA43F}"/>
              </a:ext>
            </a:extLst>
          </p:cNvPr>
          <p:cNvSpPr/>
          <p:nvPr/>
        </p:nvSpPr>
        <p:spPr>
          <a:xfrm>
            <a:off x="7534621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BC2C113-E5BE-414E-8DBB-971125AE9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09" y="5211681"/>
            <a:ext cx="1197007" cy="60353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3F2C1D7-1F60-4351-95FD-711F2C6B6E9B}"/>
              </a:ext>
            </a:extLst>
          </p:cNvPr>
          <p:cNvSpPr/>
          <p:nvPr/>
        </p:nvSpPr>
        <p:spPr>
          <a:xfrm>
            <a:off x="8710898" y="474140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0DEF42A-5FF4-4D13-9545-8EA88067E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86" y="5211681"/>
            <a:ext cx="1197007" cy="6035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F0D336-69DE-419E-9796-29B2ADF7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022" y="2407931"/>
            <a:ext cx="936104" cy="6480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706E9C4-E3B6-4C26-846D-D7D8F3DE5833}"/>
              </a:ext>
            </a:extLst>
          </p:cNvPr>
          <p:cNvSpPr/>
          <p:nvPr/>
        </p:nvSpPr>
        <p:spPr>
          <a:xfrm>
            <a:off x="4099517" y="135510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96CFD8-0667-4B81-98A9-B443338FF683}"/>
              </a:ext>
            </a:extLst>
          </p:cNvPr>
          <p:cNvSpPr/>
          <p:nvPr/>
        </p:nvSpPr>
        <p:spPr>
          <a:xfrm>
            <a:off x="6793630" y="135510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2FC73F-0DB0-4D91-BDAD-25B835AC1346}"/>
              </a:ext>
            </a:extLst>
          </p:cNvPr>
          <p:cNvSpPr/>
          <p:nvPr/>
        </p:nvSpPr>
        <p:spPr>
          <a:xfrm>
            <a:off x="9417976" y="135510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18789E-1B2C-477C-B9E6-D66CAD978AD8}"/>
              </a:ext>
            </a:extLst>
          </p:cNvPr>
          <p:cNvSpPr/>
          <p:nvPr/>
        </p:nvSpPr>
        <p:spPr bwMode="auto">
          <a:xfrm>
            <a:off x="9594865" y="5858188"/>
            <a:ext cx="389567" cy="1908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76BD7B6-5A12-47B0-990D-3871444999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485726" y="5858188"/>
            <a:ext cx="7109139" cy="19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7079E-FBB7-4BE6-B46A-5854D4005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815773"/>
            <a:ext cx="7712178" cy="6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7252 0.0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25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1823 0.0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2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-0.02773 0.035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125 0.029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625 -0.00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8997 -0.067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1042 -0.043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19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11111E-6 L -0.03893 0.0423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1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9987 0.0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1319 L -0.03767 0.115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5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1966 0.057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66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3282 0.038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4.81481E-6 L -0.00872 -0.025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2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4323 0.0090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8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01354 0.048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573 0.0245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5468 0.0055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27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00143 0.0363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33" grpId="0"/>
      <p:bldP spid="35" grpId="0"/>
      <p:bldP spid="37" grpId="0"/>
      <p:bldP spid="39" grpId="0"/>
      <p:bldP spid="41" grpId="0"/>
      <p:bldP spid="43" grpId="0"/>
      <p:bldP spid="50" grpId="0"/>
      <p:bldP spid="51" grpId="0"/>
      <p:bldP spid="52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038D88F-EE97-45AB-9EA7-494B1B8A9D4E}"/>
              </a:ext>
            </a:extLst>
          </p:cNvPr>
          <p:cNvSpPr/>
          <p:nvPr/>
        </p:nvSpPr>
        <p:spPr bwMode="auto">
          <a:xfrm>
            <a:off x="2692828" y="5169113"/>
            <a:ext cx="389567" cy="1908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2EEBBAF-E45F-4C62-9995-0E602AABB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091318" y="5174884"/>
            <a:ext cx="7109139" cy="19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8BEBE6-E509-4DF1-BFDC-DB53C179F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764" y="5126565"/>
            <a:ext cx="7712178" cy="3091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41A843-0E2B-4ECD-AABC-46189DDEC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BBBDC-B0CC-41DD-9943-0C66267698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28"/>
          <a:stretch/>
        </p:blipFill>
        <p:spPr>
          <a:xfrm>
            <a:off x="2927649" y="2780929"/>
            <a:ext cx="7499011" cy="1484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C572EE-970E-482D-BB76-FB472882B793}"/>
              </a:ext>
            </a:extLst>
          </p:cNvPr>
          <p:cNvSpPr/>
          <p:nvPr/>
        </p:nvSpPr>
        <p:spPr>
          <a:xfrm>
            <a:off x="3375054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065C5-6433-4E23-AEB1-4C5C73E9E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1665" y="4475341"/>
            <a:ext cx="1197007" cy="6035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60C0A0-5AC7-4399-B7CD-05B41CABE80E}"/>
              </a:ext>
            </a:extLst>
          </p:cNvPr>
          <p:cNvSpPr/>
          <p:nvPr/>
        </p:nvSpPr>
        <p:spPr>
          <a:xfrm>
            <a:off x="4536707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531CB-73C9-43EF-9F49-E97E0BC62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3318" y="4475341"/>
            <a:ext cx="1197007" cy="6035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58B1D6-CDDC-434A-B5F5-17DF1CE4CCEB}"/>
              </a:ext>
            </a:extLst>
          </p:cNvPr>
          <p:cNvSpPr/>
          <p:nvPr/>
        </p:nvSpPr>
        <p:spPr>
          <a:xfrm>
            <a:off x="5696086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903E99-AC4E-474F-8094-B5E495E5C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2575" y="4475341"/>
            <a:ext cx="1197007" cy="603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012F52-F664-4AEF-AED7-82870EB8E735}"/>
              </a:ext>
            </a:extLst>
          </p:cNvPr>
          <p:cNvSpPr/>
          <p:nvPr/>
        </p:nvSpPr>
        <p:spPr>
          <a:xfrm>
            <a:off x="6913385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56A33-BC97-4573-8D6D-95684B0AA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0057" y="4475341"/>
            <a:ext cx="1197007" cy="6035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960BEA-1C48-4D73-9EE4-802C835209B2}"/>
              </a:ext>
            </a:extLst>
          </p:cNvPr>
          <p:cNvSpPr/>
          <p:nvPr/>
        </p:nvSpPr>
        <p:spPr>
          <a:xfrm>
            <a:off x="8101159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F2202-EAFD-4A48-9168-0985C721F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7648" y="4475341"/>
            <a:ext cx="1197007" cy="6035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21CCB0-8D9A-4A09-AF77-E205BA0F2405}"/>
              </a:ext>
            </a:extLst>
          </p:cNvPr>
          <p:cNvSpPr/>
          <p:nvPr/>
        </p:nvSpPr>
        <p:spPr>
          <a:xfrm>
            <a:off x="9286961" y="4005065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BE8C88-BAB1-4F7F-ADAA-A881AA88C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3450" y="4475341"/>
            <a:ext cx="1197007" cy="603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CBED30-E11A-4E23-A163-E95AF32E24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7816" y="764704"/>
            <a:ext cx="871265" cy="243961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00AF1E-1773-45E3-B611-B5A760D2DA03}"/>
              </a:ext>
            </a:extLst>
          </p:cNvPr>
          <p:cNvSpPr/>
          <p:nvPr/>
        </p:nvSpPr>
        <p:spPr bwMode="auto">
          <a:xfrm>
            <a:off x="3303739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4978DD-9908-4723-A09E-8216D347FA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587" y="764704"/>
            <a:ext cx="871265" cy="243961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31FAC0-0CC5-4B11-B942-B0D00782D4D1}"/>
              </a:ext>
            </a:extLst>
          </p:cNvPr>
          <p:cNvSpPr/>
          <p:nvPr/>
        </p:nvSpPr>
        <p:spPr bwMode="auto">
          <a:xfrm>
            <a:off x="4477510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7BEB8B-11E8-4E7E-992B-A6C6477350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358" y="764704"/>
            <a:ext cx="871265" cy="24396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3735F48-226A-4846-8679-E8ECA4E509B1}"/>
              </a:ext>
            </a:extLst>
          </p:cNvPr>
          <p:cNvSpPr/>
          <p:nvPr/>
        </p:nvSpPr>
        <p:spPr bwMode="auto">
          <a:xfrm>
            <a:off x="5651281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0092468-D76F-4540-94C3-85E4F0B34E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129" y="764704"/>
            <a:ext cx="871265" cy="243961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82B0368-4024-4464-AD76-1601EC605C33}"/>
              </a:ext>
            </a:extLst>
          </p:cNvPr>
          <p:cNvSpPr/>
          <p:nvPr/>
        </p:nvSpPr>
        <p:spPr bwMode="auto">
          <a:xfrm>
            <a:off x="6825052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1CC8E5-238A-42C7-AB44-E59E0284DA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900" y="764704"/>
            <a:ext cx="871265" cy="2439614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CF5E87-FC8F-440F-AD68-8953437BBBB6}"/>
              </a:ext>
            </a:extLst>
          </p:cNvPr>
          <p:cNvSpPr/>
          <p:nvPr/>
        </p:nvSpPr>
        <p:spPr bwMode="auto">
          <a:xfrm>
            <a:off x="7998823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D785DB-C894-402C-B4BE-DF533E5F27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70" y="764704"/>
            <a:ext cx="871265" cy="243961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9D5001-78D4-4B9C-8B59-C234538F5E85}"/>
              </a:ext>
            </a:extLst>
          </p:cNvPr>
          <p:cNvSpPr/>
          <p:nvPr/>
        </p:nvSpPr>
        <p:spPr bwMode="auto">
          <a:xfrm>
            <a:off x="9172593" y="774229"/>
            <a:ext cx="966767" cy="2491544"/>
          </a:xfrm>
          <a:prstGeom prst="roundRect">
            <a:avLst>
              <a:gd name="adj" fmla="val 3341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6A936-25E6-4538-BF57-8C2639CFAB49}"/>
              </a:ext>
            </a:extLst>
          </p:cNvPr>
          <p:cNvSpPr/>
          <p:nvPr/>
        </p:nvSpPr>
        <p:spPr>
          <a:xfrm>
            <a:off x="4385110" y="5745704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– 3 – 3 – 3 – 3 – 3 – 3 = 1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EF2C6D-2855-444F-9A96-F734036961C9}"/>
              </a:ext>
            </a:extLst>
          </p:cNvPr>
          <p:cNvSpPr/>
          <p:nvPr/>
        </p:nvSpPr>
        <p:spPr>
          <a:xfrm>
            <a:off x="4385109" y="6125749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÷ 3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6 r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DE17BA-2FD6-4723-B216-AE40961ACC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2636699"/>
            <a:ext cx="936104" cy="64807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175FCBF-B3BB-4619-A366-BE04600AB25A}"/>
              </a:ext>
            </a:extLst>
          </p:cNvPr>
          <p:cNvSpPr/>
          <p:nvPr/>
        </p:nvSpPr>
        <p:spPr>
          <a:xfrm>
            <a:off x="6782187" y="534572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1924AB-F2BB-4035-8BC3-48F0D1473F6C}"/>
              </a:ext>
            </a:extLst>
          </p:cNvPr>
          <p:cNvSpPr/>
          <p:nvPr/>
        </p:nvSpPr>
        <p:spPr>
          <a:xfrm>
            <a:off x="5674735" y="5333202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4A818A-35A3-4B89-A2FB-C6E1A66F1DBB}"/>
              </a:ext>
            </a:extLst>
          </p:cNvPr>
          <p:cNvSpPr/>
          <p:nvPr/>
        </p:nvSpPr>
        <p:spPr>
          <a:xfrm>
            <a:off x="5288295" y="531316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414CC1-A2FA-419B-90B2-643BE060A883}"/>
              </a:ext>
            </a:extLst>
          </p:cNvPr>
          <p:cNvSpPr/>
          <p:nvPr/>
        </p:nvSpPr>
        <p:spPr>
          <a:xfrm>
            <a:off x="6386113" y="5336197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2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8CD100-443C-4A93-9FD3-8CB66352F1D7}"/>
              </a:ext>
            </a:extLst>
          </p:cNvPr>
          <p:cNvSpPr/>
          <p:nvPr/>
        </p:nvSpPr>
        <p:spPr>
          <a:xfrm>
            <a:off x="6065796" y="53227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8ECF6E-01C3-4C1B-9CC1-B48027E0DDA7}"/>
              </a:ext>
            </a:extLst>
          </p:cNvPr>
          <p:cNvSpPr/>
          <p:nvPr/>
        </p:nvSpPr>
        <p:spPr>
          <a:xfrm>
            <a:off x="4887414" y="532495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D58603-75DE-439D-9F87-587B279352DC}"/>
              </a:ext>
            </a:extLst>
          </p:cNvPr>
          <p:cNvSpPr/>
          <p:nvPr/>
        </p:nvSpPr>
        <p:spPr>
          <a:xfrm>
            <a:off x="3703444" y="533930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B8363F-3B57-4B9B-A1EC-13234A39638B}"/>
              </a:ext>
            </a:extLst>
          </p:cNvPr>
          <p:cNvSpPr/>
          <p:nvPr/>
        </p:nvSpPr>
        <p:spPr>
          <a:xfrm>
            <a:off x="4096469" y="5318130"/>
            <a:ext cx="34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12BF12-E67B-441C-885F-4C93757ACD6E}"/>
              </a:ext>
            </a:extLst>
          </p:cNvPr>
          <p:cNvSpPr/>
          <p:nvPr/>
        </p:nvSpPr>
        <p:spPr>
          <a:xfrm>
            <a:off x="4486858" y="532738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AF9717-7BB2-4D89-A466-FBFCAE0518FC}"/>
              </a:ext>
            </a:extLst>
          </p:cNvPr>
          <p:cNvSpPr/>
          <p:nvPr/>
        </p:nvSpPr>
        <p:spPr>
          <a:xfrm>
            <a:off x="3301929" y="53107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C1411A-61F0-4F87-90EE-C8979A063D6F}"/>
              </a:ext>
            </a:extLst>
          </p:cNvPr>
          <p:cNvSpPr/>
          <p:nvPr/>
        </p:nvSpPr>
        <p:spPr>
          <a:xfrm>
            <a:off x="2513518" y="533051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10F40C-28CA-4F8E-9312-40DA664F965A}"/>
              </a:ext>
            </a:extLst>
          </p:cNvPr>
          <p:cNvSpPr/>
          <p:nvPr/>
        </p:nvSpPr>
        <p:spPr>
          <a:xfrm>
            <a:off x="2894758" y="531073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FE9254-AD3E-4812-AB28-9F52B58D43ED}"/>
              </a:ext>
            </a:extLst>
          </p:cNvPr>
          <p:cNvSpPr/>
          <p:nvPr/>
        </p:nvSpPr>
        <p:spPr>
          <a:xfrm>
            <a:off x="7170955" y="533320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F8531F-58A5-4EB5-9E5C-474773336C24}"/>
              </a:ext>
            </a:extLst>
          </p:cNvPr>
          <p:cNvSpPr/>
          <p:nvPr/>
        </p:nvSpPr>
        <p:spPr>
          <a:xfrm>
            <a:off x="7971296" y="533320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GB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BB6D24-11B3-4958-9D72-422DEFAC9475}"/>
              </a:ext>
            </a:extLst>
          </p:cNvPr>
          <p:cNvSpPr/>
          <p:nvPr/>
        </p:nvSpPr>
        <p:spPr>
          <a:xfrm>
            <a:off x="8356084" y="532738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GB" sz="2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3FCFD9-4610-4CD2-BD3E-3750AD372FC5}"/>
              </a:ext>
            </a:extLst>
          </p:cNvPr>
          <p:cNvSpPr/>
          <p:nvPr/>
        </p:nvSpPr>
        <p:spPr>
          <a:xfrm>
            <a:off x="8758183" y="532738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GB" sz="2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F03D4F-5B13-4581-BA4F-D69212545AC8}"/>
              </a:ext>
            </a:extLst>
          </p:cNvPr>
          <p:cNvSpPr/>
          <p:nvPr/>
        </p:nvSpPr>
        <p:spPr>
          <a:xfrm>
            <a:off x="9155676" y="532738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GB" sz="2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2E8C11-AF78-4876-ADC5-F41DBA41EE0C}"/>
              </a:ext>
            </a:extLst>
          </p:cNvPr>
          <p:cNvSpPr/>
          <p:nvPr/>
        </p:nvSpPr>
        <p:spPr>
          <a:xfrm>
            <a:off x="9542767" y="532738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A74155-9FEB-4B81-91A2-8DDD31E038FD}"/>
              </a:ext>
            </a:extLst>
          </p:cNvPr>
          <p:cNvSpPr/>
          <p:nvPr/>
        </p:nvSpPr>
        <p:spPr>
          <a:xfrm>
            <a:off x="9933949" y="5329784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GB" sz="2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8136B0-E564-433F-A1FB-968DC901D5B0}"/>
              </a:ext>
            </a:extLst>
          </p:cNvPr>
          <p:cNvSpPr/>
          <p:nvPr/>
        </p:nvSpPr>
        <p:spPr>
          <a:xfrm>
            <a:off x="7565887" y="5348834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GB" sz="24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C3A2F79-AA22-45A9-B70A-D5A523D912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257" y="3207492"/>
            <a:ext cx="1689893" cy="1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5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/>
      <p:bldP spid="7" grpId="0"/>
      <p:bldP spid="9" grpId="0"/>
      <p:bldP spid="11" grpId="0"/>
      <p:bldP spid="13" grpId="0"/>
      <p:bldP spid="15" grpId="0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8398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 a division story when there is a remainder and represent it with an equation (iii)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40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79890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045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73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4NF-2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163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12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CD3E0-EC7A-4CA2-967E-F93BF6DA2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6C9AC-D5D9-4FA2-86D3-90BF8F46801D}"/>
              </a:ext>
            </a:extLst>
          </p:cNvPr>
          <p:cNvSpPr/>
          <p:nvPr/>
        </p:nvSpPr>
        <p:spPr>
          <a:xfrm>
            <a:off x="1621313" y="807022"/>
            <a:ext cx="894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cars shared equally between 5 children. How many cars each?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E07CB-C5CD-4379-8BC8-3E217B59D449}"/>
              </a:ext>
            </a:extLst>
          </p:cNvPr>
          <p:cNvSpPr/>
          <p:nvPr/>
        </p:nvSpPr>
        <p:spPr>
          <a:xfrm>
            <a:off x="5128428" y="1348389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65C42-1D9F-4AC6-9263-8A863BD26653}"/>
              </a:ext>
            </a:extLst>
          </p:cNvPr>
          <p:cNvSpPr/>
          <p:nvPr/>
        </p:nvSpPr>
        <p:spPr bwMode="auto">
          <a:xfrm>
            <a:off x="5916005" y="134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BE0BD-443B-4F62-A062-9622F56CCD83}"/>
              </a:ext>
            </a:extLst>
          </p:cNvPr>
          <p:cNvSpPr/>
          <p:nvPr/>
        </p:nvSpPr>
        <p:spPr>
          <a:xfrm>
            <a:off x="2481576" y="1351228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5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7B92C-18E1-4AB3-B3E3-99A2CDA323CB}"/>
              </a:ext>
            </a:extLst>
          </p:cNvPr>
          <p:cNvSpPr/>
          <p:nvPr/>
        </p:nvSpPr>
        <p:spPr bwMode="auto">
          <a:xfrm>
            <a:off x="3758036" y="137887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D900B4-B6A2-4581-BD27-C63D08955268}"/>
              </a:ext>
            </a:extLst>
          </p:cNvPr>
          <p:cNvSpPr/>
          <p:nvPr/>
        </p:nvSpPr>
        <p:spPr>
          <a:xfrm>
            <a:off x="7694570" y="1340769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7BE77-12FF-4D2C-8F6E-096C268E0DE6}"/>
              </a:ext>
            </a:extLst>
          </p:cNvPr>
          <p:cNvSpPr/>
          <p:nvPr/>
        </p:nvSpPr>
        <p:spPr bwMode="auto">
          <a:xfrm>
            <a:off x="8971030" y="136841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274F2A-7EAC-4032-A584-F9EC5869F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39" y="1802434"/>
            <a:ext cx="7238330" cy="262168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3C9179-81AC-45F7-91B7-217E5C257CCD}"/>
              </a:ext>
            </a:extLst>
          </p:cNvPr>
          <p:cNvGraphicFramePr>
            <a:graphicFrameLocks noGrp="1"/>
          </p:cNvGraphicFramePr>
          <p:nvPr/>
        </p:nvGraphicFramePr>
        <p:xfrm>
          <a:off x="4375443" y="4595211"/>
          <a:ext cx="3542786" cy="1828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71050">
                  <a:extLst>
                    <a:ext uri="{9D8B030D-6E8A-4147-A177-3AD203B41FA5}">
                      <a16:colId xmlns:a16="http://schemas.microsoft.com/office/drawing/2014/main" val="1419832957"/>
                    </a:ext>
                  </a:extLst>
                </a:gridCol>
                <a:gridCol w="1771736">
                  <a:extLst>
                    <a:ext uri="{9D8B030D-6E8A-4147-A177-3AD203B41FA5}">
                      <a16:colId xmlns:a16="http://schemas.microsoft.com/office/drawing/2014/main" val="1125786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 × 5 = 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0 = 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25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 × 5 = 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1 = 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8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 × 5 = 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2 = 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9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 × 5 = 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3 = 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72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 × 5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4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3842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BAD2CE4-024F-4FBD-827E-AEC48A064C45}"/>
              </a:ext>
            </a:extLst>
          </p:cNvPr>
          <p:cNvGraphicFramePr>
            <a:graphicFrameLocks noGrp="1"/>
          </p:cNvGraphicFramePr>
          <p:nvPr/>
        </p:nvGraphicFramePr>
        <p:xfrm>
          <a:off x="4375443" y="4595211"/>
          <a:ext cx="3542786" cy="1828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71050">
                  <a:extLst>
                    <a:ext uri="{9D8B030D-6E8A-4147-A177-3AD203B41FA5}">
                      <a16:colId xmlns:a16="http://schemas.microsoft.com/office/drawing/2014/main" val="1419832957"/>
                    </a:ext>
                  </a:extLst>
                </a:gridCol>
                <a:gridCol w="1771736">
                  <a:extLst>
                    <a:ext uri="{9D8B030D-6E8A-4147-A177-3AD203B41FA5}">
                      <a16:colId xmlns:a16="http://schemas.microsoft.com/office/drawing/2014/main" val="1125786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 × 5 = 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0 = 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25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 × 5 = 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1 = 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8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 × 5 = 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2 = 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9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 × 5 = 15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3 = 15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72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 × 5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4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3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9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C31575-686C-41F4-9D1E-BA74520C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508" y="4694663"/>
            <a:ext cx="8253940" cy="17101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A91E8-AB85-4DEE-880C-B2F19A877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60ED1-5E50-44E6-8B7F-42C1867DAC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692" y="1119194"/>
            <a:ext cx="1851918" cy="360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4CC19-2022-46E4-84FA-CEF8B7289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7" r="-14141"/>
          <a:stretch/>
        </p:blipFill>
        <p:spPr>
          <a:xfrm>
            <a:off x="8117393" y="1340769"/>
            <a:ext cx="1338389" cy="1183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CEA7D-584E-4E90-AD08-D847D9AC57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492" y="1119194"/>
            <a:ext cx="772069" cy="360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E970B-3BED-4F14-9556-455E769DA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221" y="1119193"/>
            <a:ext cx="772069" cy="3605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6F4AA-AF07-44B4-AB84-C1EB906A0AAA}"/>
              </a:ext>
            </a:extLst>
          </p:cNvPr>
          <p:cNvSpPr/>
          <p:nvPr/>
        </p:nvSpPr>
        <p:spPr>
          <a:xfrm>
            <a:off x="5128428" y="843433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2924E8-8621-4421-AC9F-A8397EC6A02E}"/>
              </a:ext>
            </a:extLst>
          </p:cNvPr>
          <p:cNvSpPr/>
          <p:nvPr/>
        </p:nvSpPr>
        <p:spPr bwMode="auto">
          <a:xfrm>
            <a:off x="5916005" y="83671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45673-1186-4A3C-99F0-B7E74620F36A}"/>
              </a:ext>
            </a:extLst>
          </p:cNvPr>
          <p:cNvSpPr txBox="1"/>
          <p:nvPr/>
        </p:nvSpPr>
        <p:spPr bwMode="auto">
          <a:xfrm>
            <a:off x="5971148" y="8367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E8211-75EA-42FD-A57C-F2457675B526}"/>
              </a:ext>
            </a:extLst>
          </p:cNvPr>
          <p:cNvSpPr/>
          <p:nvPr/>
        </p:nvSpPr>
        <p:spPr>
          <a:xfrm>
            <a:off x="2481576" y="843433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= 5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A66E0-7E2B-4B64-ABDF-5AFFAD40D66D}"/>
              </a:ext>
            </a:extLst>
          </p:cNvPr>
          <p:cNvSpPr/>
          <p:nvPr/>
        </p:nvSpPr>
        <p:spPr bwMode="auto">
          <a:xfrm>
            <a:off x="3758036" y="86719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CE30-0C3E-4586-8C86-9AD6CBA123CC}"/>
              </a:ext>
            </a:extLst>
          </p:cNvPr>
          <p:cNvSpPr txBox="1"/>
          <p:nvPr/>
        </p:nvSpPr>
        <p:spPr bwMode="auto">
          <a:xfrm>
            <a:off x="3813179" y="86719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8A4AE-A691-4BBB-B598-D8B8B4ABAACA}"/>
              </a:ext>
            </a:extLst>
          </p:cNvPr>
          <p:cNvSpPr/>
          <p:nvPr/>
        </p:nvSpPr>
        <p:spPr>
          <a:xfrm>
            <a:off x="7694570" y="84343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A3E4B-EF2A-4266-B4CA-B532001A3A55}"/>
              </a:ext>
            </a:extLst>
          </p:cNvPr>
          <p:cNvSpPr/>
          <p:nvPr/>
        </p:nvSpPr>
        <p:spPr bwMode="auto">
          <a:xfrm>
            <a:off x="8971030" y="85673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72EFB-A997-4C80-BE75-E6DDC8A19167}"/>
              </a:ext>
            </a:extLst>
          </p:cNvPr>
          <p:cNvSpPr txBox="1"/>
          <p:nvPr/>
        </p:nvSpPr>
        <p:spPr bwMode="auto">
          <a:xfrm>
            <a:off x="9026173" y="85673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92A20-0323-41A3-861E-2F8A6C706126}"/>
              </a:ext>
            </a:extLst>
          </p:cNvPr>
          <p:cNvSpPr/>
          <p:nvPr/>
        </p:nvSpPr>
        <p:spPr>
          <a:xfrm>
            <a:off x="4229509" y="843433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251722-5D94-48FF-AFAA-0AE12FD64AAA}"/>
              </a:ext>
            </a:extLst>
          </p:cNvPr>
          <p:cNvSpPr/>
          <p:nvPr/>
        </p:nvSpPr>
        <p:spPr>
          <a:xfrm>
            <a:off x="6923622" y="843433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626D83-139C-40E6-9B45-8878E450936C}"/>
              </a:ext>
            </a:extLst>
          </p:cNvPr>
          <p:cNvSpPr/>
          <p:nvPr/>
        </p:nvSpPr>
        <p:spPr>
          <a:xfrm>
            <a:off x="9466215" y="843433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4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3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2215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how the remainder relates to the divisor in a division equation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887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71276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2:1-2:3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13-16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318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68851D-EDB2-4715-96B1-FC1E17B96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62CF10-676F-45F7-9237-98DA8B0D7BE1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052CED7-62FF-4165-AB84-D5D753AAE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85" y="6936237"/>
            <a:ext cx="8572913" cy="1246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75200-2E63-4303-A3C1-5C20573B5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A9186-5115-4800-830A-582FE42AA3ED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D8829-F5E2-40B2-9799-5D6EFFFB1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1E7D2-333A-4AED-B686-A03197BAE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4" y="6181878"/>
            <a:ext cx="318066" cy="318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E85DF0-DD62-46BF-BE9B-75513CB91D30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D45A21-79C8-4485-925C-827291ACE6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5" y="5057330"/>
            <a:ext cx="6120680" cy="4895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2517853-E85F-4855-B7AA-A1CC25CA1856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64FB8C-37BB-4E58-905A-EA36DF15E0FD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9AE682-AB41-44DD-951E-5DD43A9A0860}"/>
              </a:ext>
            </a:extLst>
          </p:cNvPr>
          <p:cNvSpPr/>
          <p:nvPr/>
        </p:nvSpPr>
        <p:spPr>
          <a:xfrm>
            <a:off x="8544272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3D02C3-439C-418F-927D-1B99C73F88D2}"/>
              </a:ext>
            </a:extLst>
          </p:cNvPr>
          <p:cNvSpPr/>
          <p:nvPr/>
        </p:nvSpPr>
        <p:spPr>
          <a:xfrm>
            <a:off x="3494042" y="4704226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876962-DF3E-4D75-8341-251E34DD4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0" y="5659898"/>
            <a:ext cx="1658469" cy="374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D1E987-D283-4A08-A6F2-95B1B7868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37" y="5659898"/>
            <a:ext cx="1658469" cy="3740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18680F-4FDF-4286-AF68-F1622DF74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13" y="5659898"/>
            <a:ext cx="1658469" cy="3740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3AF8630-71A9-4D07-81F1-7016458C18E3}"/>
              </a:ext>
            </a:extLst>
          </p:cNvPr>
          <p:cNvSpPr/>
          <p:nvPr/>
        </p:nvSpPr>
        <p:spPr>
          <a:xfrm>
            <a:off x="5725273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56AA76-90C8-4FAC-92F1-DA5643827F2A}"/>
              </a:ext>
            </a:extLst>
          </p:cNvPr>
          <p:cNvSpPr/>
          <p:nvPr/>
        </p:nvSpPr>
        <p:spPr>
          <a:xfrm>
            <a:off x="3994984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F630A9-E4D8-4ECD-BA47-61A40EA8C166}"/>
              </a:ext>
            </a:extLst>
          </p:cNvPr>
          <p:cNvSpPr/>
          <p:nvPr/>
        </p:nvSpPr>
        <p:spPr>
          <a:xfrm>
            <a:off x="2290160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7925C-DFB3-409E-98F5-0EFC2D74E0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DF27A7-F771-4FD5-9CF3-0CC4BCB3F919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9E1635A-2C85-456C-816A-D06A45856B8C}"/>
              </a:ext>
            </a:extLst>
          </p:cNvPr>
          <p:cNvSpPr txBox="1">
            <a:spLocks/>
          </p:cNvSpPr>
          <p:nvPr/>
        </p:nvSpPr>
        <p:spPr bwMode="auto">
          <a:xfrm>
            <a:off x="1524001" y="0"/>
            <a:ext cx="9144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altLang="en-US" kern="0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kern="0" dirty="0"/>
              <a:t>Division with remainders   </a:t>
            </a:r>
            <a:r>
              <a:rPr lang="en-US" altLang="en-US" kern="0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CFC72-726F-4C9C-A0AD-1FE4C27216C3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70860-6038-444C-8BE1-C76D7AF31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49B41-3CF0-4730-9EB6-CB477F45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31" y="5659898"/>
            <a:ext cx="1658469" cy="37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3E8976-DB6D-4A04-B249-17F9FAC9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48" y="5659898"/>
            <a:ext cx="1658469" cy="374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214D9-9DF7-462E-B943-9FF0EBB3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5659898"/>
            <a:ext cx="1658469" cy="3740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72F0B5-E333-4D51-A6F4-39634FFD0B82}"/>
              </a:ext>
            </a:extLst>
          </p:cNvPr>
          <p:cNvSpPr/>
          <p:nvPr/>
        </p:nvSpPr>
        <p:spPr>
          <a:xfrm>
            <a:off x="6164884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A0760-39F2-494A-B0B3-DD426F9757F7}"/>
              </a:ext>
            </a:extLst>
          </p:cNvPr>
          <p:cNvSpPr/>
          <p:nvPr/>
        </p:nvSpPr>
        <p:spPr>
          <a:xfrm>
            <a:off x="4434595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0A1EA-C7B6-40CB-BB68-195C8BB8919C}"/>
              </a:ext>
            </a:extLst>
          </p:cNvPr>
          <p:cNvSpPr/>
          <p:nvPr/>
        </p:nvSpPr>
        <p:spPr>
          <a:xfrm>
            <a:off x="2729771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C5BBB-C3C2-45F4-84EF-4CC4EC10DB93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A920C8-F207-441A-9504-6A88CBB76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944" y="5026878"/>
            <a:ext cx="6077980" cy="5200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4C72D2-FD74-4572-9031-5CF772B268F1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C2F5C0-ACA1-40DD-A933-1FC4FECD282E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C02B66-C708-4253-AF24-73226976D03F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EECA93-7D24-4230-A07D-4BFCAFECF14F}"/>
              </a:ext>
            </a:extLst>
          </p:cNvPr>
          <p:cNvSpPr/>
          <p:nvPr/>
        </p:nvSpPr>
        <p:spPr>
          <a:xfrm>
            <a:off x="4380508" y="30815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988D52-5F75-4900-B45C-ABFC03C66C8A}"/>
              </a:ext>
            </a:extLst>
          </p:cNvPr>
          <p:cNvSpPr/>
          <p:nvPr/>
        </p:nvSpPr>
        <p:spPr>
          <a:xfrm>
            <a:off x="5974422" y="30767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C4E60B-1C77-4C89-8251-B3672DD63A98}"/>
              </a:ext>
            </a:extLst>
          </p:cNvPr>
          <p:cNvSpPr/>
          <p:nvPr/>
        </p:nvSpPr>
        <p:spPr>
          <a:xfrm>
            <a:off x="7551328" y="30788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DFA58F-164B-4E49-AA8C-F579DA0EE1F5}"/>
              </a:ext>
            </a:extLst>
          </p:cNvPr>
          <p:cNvSpPr/>
          <p:nvPr/>
        </p:nvSpPr>
        <p:spPr>
          <a:xfrm>
            <a:off x="8815790" y="30788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E10422-412C-4E43-B393-AA1F322965E4}"/>
              </a:ext>
            </a:extLst>
          </p:cNvPr>
          <p:cNvSpPr/>
          <p:nvPr/>
        </p:nvSpPr>
        <p:spPr bwMode="auto">
          <a:xfrm>
            <a:off x="2164138" y="6081261"/>
            <a:ext cx="5148000" cy="123572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CA739-15B7-4823-AEF7-9EF6789C79E1}"/>
              </a:ext>
            </a:extLst>
          </p:cNvPr>
          <p:cNvSpPr/>
          <p:nvPr/>
        </p:nvSpPr>
        <p:spPr bwMode="auto">
          <a:xfrm>
            <a:off x="1732943" y="6089971"/>
            <a:ext cx="432000" cy="1224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553F7C-1E06-4BDA-8699-71CBBB4488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702" y="5236918"/>
            <a:ext cx="1232170" cy="7662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4FB859-3378-48CF-B0F5-AD4968D55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"/>
          <a:stretch/>
        </p:blipFill>
        <p:spPr>
          <a:xfrm>
            <a:off x="1575743" y="4604833"/>
            <a:ext cx="1232170" cy="6366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EA5B4B1-25D0-4C60-A397-9D34AFC8C082}"/>
              </a:ext>
            </a:extLst>
          </p:cNvPr>
          <p:cNvSpPr/>
          <p:nvPr/>
        </p:nvSpPr>
        <p:spPr>
          <a:xfrm>
            <a:off x="3945475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A5995-191E-4FCB-B19D-F84430381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60956-3912-40B1-BCB8-AEADADB23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86" y="6181878"/>
            <a:ext cx="318066" cy="3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5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  <p:bldP spid="23" grpId="0"/>
      <p:bldP spid="24" grpId="0"/>
      <p:bldP spid="27" grpId="0" animBg="1"/>
      <p:bldP spid="28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470CBF2-9A3B-4746-8F6B-EF043073BD1F}"/>
              </a:ext>
            </a:extLst>
          </p:cNvPr>
          <p:cNvSpPr/>
          <p:nvPr/>
        </p:nvSpPr>
        <p:spPr bwMode="auto">
          <a:xfrm>
            <a:off x="2583486" y="6081261"/>
            <a:ext cx="5148000" cy="123572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636BFE-842D-4618-B928-F5E1A09387D0}"/>
              </a:ext>
            </a:extLst>
          </p:cNvPr>
          <p:cNvSpPr/>
          <p:nvPr/>
        </p:nvSpPr>
        <p:spPr bwMode="auto">
          <a:xfrm>
            <a:off x="1703513" y="6089971"/>
            <a:ext cx="880779" cy="1224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460F03-62BD-40F5-ADAF-736902DCF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6D5C4-4412-4F75-BA02-7E77617E6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D467E-5BB0-4F67-859D-555EA07EC004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38857B-85DC-4D9A-8CD8-F09BAE61CAA9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587BD-1056-4651-B873-3FE7A1B2B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AB838-DFDD-4608-AA2A-EE76D66DB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79" y="5659898"/>
            <a:ext cx="1658469" cy="374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A058F-EA88-48D9-AA25-D18E7D6BA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34" y="6181878"/>
            <a:ext cx="318066" cy="318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0A3BF-074F-449E-A709-FC2422BAD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96" y="5659898"/>
            <a:ext cx="1658469" cy="37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A3B785-4372-4585-A8D7-63A2C63E5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72" y="5659898"/>
            <a:ext cx="1658469" cy="3740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C7792-F4A8-4B01-8315-66B4931CFA07}"/>
              </a:ext>
            </a:extLst>
          </p:cNvPr>
          <p:cNvSpPr/>
          <p:nvPr/>
        </p:nvSpPr>
        <p:spPr>
          <a:xfrm>
            <a:off x="6584232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4A41A-750C-4585-8172-CE10B32745A7}"/>
              </a:ext>
            </a:extLst>
          </p:cNvPr>
          <p:cNvSpPr/>
          <p:nvPr/>
        </p:nvSpPr>
        <p:spPr>
          <a:xfrm>
            <a:off x="4853943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39371B-B076-4105-BD10-3680ACCC5287}"/>
              </a:ext>
            </a:extLst>
          </p:cNvPr>
          <p:cNvSpPr/>
          <p:nvPr/>
        </p:nvSpPr>
        <p:spPr>
          <a:xfrm>
            <a:off x="3149119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FC124-1E66-44DA-8C51-D43A8B00AB97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9E5561-4921-4396-AA8C-E8EB3ADDEE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3" y="5108442"/>
            <a:ext cx="6192687" cy="4384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AB3B4F-E6C4-482B-B7F0-075434ECF52F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1666-E011-4550-84C4-AF45504278D7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51B08-6A1C-42CD-B368-7CCE18E95B2B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66125E-1276-4989-B818-307FBCF7A26C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B09185-D9E8-4C8E-BC96-77E25625745B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B3BA2F-0372-49D2-BCFC-2FDE7CD685E9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5FB724-8BF2-48C2-9CAA-26CB2A04FC42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500424-D314-45B1-BDFB-B3C4BD6C89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455" y="5236918"/>
            <a:ext cx="1232170" cy="7662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74E214-EC20-47F7-8D46-F9B65D28851E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2D6094-A281-4920-8B36-73756C3B8B62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B40BB8-1323-47CB-B5BF-9761FFE498E3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0AC8C0-6987-42D8-A171-A9CFA5B9EB41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44BD78-DF04-430E-8FBC-A258EF6B646D}"/>
              </a:ext>
            </a:extLst>
          </p:cNvPr>
          <p:cNvSpPr/>
          <p:nvPr/>
        </p:nvSpPr>
        <p:spPr>
          <a:xfrm>
            <a:off x="1455177" y="4575060"/>
            <a:ext cx="1737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51A19B-CC6C-4DD0-A8CD-E370AE81D674}"/>
              </a:ext>
            </a:extLst>
          </p:cNvPr>
          <p:cNvSpPr/>
          <p:nvPr/>
        </p:nvSpPr>
        <p:spPr>
          <a:xfrm>
            <a:off x="4332774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36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0" grpId="0"/>
      <p:bldP spid="11" grpId="0"/>
      <p:bldP spid="1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4379D-FFB1-47B9-8DCC-86DD77B4F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1DBCA-8575-4141-9456-BF7E9DBFEEB5}"/>
              </a:ext>
            </a:extLst>
          </p:cNvPr>
          <p:cNvSpPr/>
          <p:nvPr/>
        </p:nvSpPr>
        <p:spPr bwMode="auto">
          <a:xfrm>
            <a:off x="2983282" y="6081261"/>
            <a:ext cx="5148000" cy="123572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B794B-004C-4980-A7E1-733B7F2FE253}"/>
              </a:ext>
            </a:extLst>
          </p:cNvPr>
          <p:cNvSpPr/>
          <p:nvPr/>
        </p:nvSpPr>
        <p:spPr bwMode="auto">
          <a:xfrm>
            <a:off x="1741980" y="6089971"/>
            <a:ext cx="1232169" cy="171232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B97100-4FC1-4A24-8679-F616F7E25DD9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644628B-FA04-4575-BD46-D92D91F40A02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2FBC7-C4D5-4DB0-8436-E9335273E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9C85C-46FB-4761-B159-450A1F3C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7" y="5659898"/>
            <a:ext cx="1658469" cy="37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11F2B-3E7F-4924-8C2A-87779CB4C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82" y="6181878"/>
            <a:ext cx="318066" cy="31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B3164-7DAD-4790-B47B-31DA24A97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44" y="5659898"/>
            <a:ext cx="1658469" cy="374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ECF4C6-666D-48EB-99BA-1C03DAAB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20" y="5659898"/>
            <a:ext cx="1658469" cy="3740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7843F1-1188-499F-A4D6-8574665EC8F0}"/>
              </a:ext>
            </a:extLst>
          </p:cNvPr>
          <p:cNvSpPr/>
          <p:nvPr/>
        </p:nvSpPr>
        <p:spPr>
          <a:xfrm>
            <a:off x="7016280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44DD1-A958-4DBC-8EFA-E3129BC9F620}"/>
              </a:ext>
            </a:extLst>
          </p:cNvPr>
          <p:cNvSpPr/>
          <p:nvPr/>
        </p:nvSpPr>
        <p:spPr>
          <a:xfrm>
            <a:off x="5285991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8CE18-4525-45DE-974F-E7BB7A54015B}"/>
              </a:ext>
            </a:extLst>
          </p:cNvPr>
          <p:cNvSpPr/>
          <p:nvPr/>
        </p:nvSpPr>
        <p:spPr>
          <a:xfrm>
            <a:off x="3581167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2C32B4-DB00-4A88-B965-B4A45B690ABA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51A4F2-63EF-468B-827E-1AAB4E4F0C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609" y="5108442"/>
            <a:ext cx="6043225" cy="4384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114377-0DC0-4E1C-8A44-DF18F83C840F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5689B-BD85-40F2-AA11-E8EE1692D559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DF9045-C476-4256-96E0-CFD60621CD44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E7B69-4CBD-433F-AF4B-3E28E9A836CC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51E845-3BD2-4E28-ABDB-A2F3274A7DDB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BFD0BB-D64B-474A-8C04-FFD234EC354A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03CEFB-1F32-44ED-9405-15BA2B2191E4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AD748E-6DF9-4587-9659-45082BEE51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047" y="5236918"/>
            <a:ext cx="1232170" cy="76623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C3CE1C6-9C41-406E-AE87-8C46549C1A80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7B85C4-4052-4817-B6C6-CEEDDD3E93CC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C295F9-EF80-41B8-AC25-949EF41CCF07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7BF8B8-A471-4152-AFF2-5D4F72A473E6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677B78-C048-40F8-96F2-A90B1ECAF0DF}"/>
              </a:ext>
            </a:extLst>
          </p:cNvPr>
          <p:cNvSpPr/>
          <p:nvPr/>
        </p:nvSpPr>
        <p:spPr>
          <a:xfrm>
            <a:off x="1631504" y="4586884"/>
            <a:ext cx="1677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BEA1E1-2DDB-446D-ABC5-7826FEF890A7}"/>
              </a:ext>
            </a:extLst>
          </p:cNvPr>
          <p:cNvSpPr/>
          <p:nvPr/>
        </p:nvSpPr>
        <p:spPr>
          <a:xfrm>
            <a:off x="4764822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A2E285-03A6-4DB3-9CC8-665CE9182A2E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E8FC82-6A58-4473-8A79-97110D307039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74B593-EC09-4045-B6A9-2316B7BFBAD5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0FFCF7-48E2-40BE-88D3-02F74D02AB25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5775B-CF73-4BA0-88E0-FE592CC83D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4" grpId="0"/>
      <p:bldP spid="15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BFEE0-580D-4E7D-9432-D61E14ECF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FDEA29-7C05-401D-85EB-3543E164B91E}"/>
              </a:ext>
            </a:extLst>
          </p:cNvPr>
          <p:cNvSpPr/>
          <p:nvPr/>
        </p:nvSpPr>
        <p:spPr bwMode="auto">
          <a:xfrm>
            <a:off x="1716964" y="6096938"/>
            <a:ext cx="6858915" cy="108000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E125CF-BF88-4DD4-8D46-AE4ABE96D327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C17E4F-9F21-48A3-A875-520C88DAEE29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B57EC-3AEF-419F-8296-E70872C2F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E06CF-2B1D-4BDA-891A-24685C46A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40" y="5659898"/>
            <a:ext cx="1658469" cy="37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98CB3-53AB-4950-8DA7-09C0DBB3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95" y="6181878"/>
            <a:ext cx="318066" cy="318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27D7D-FC56-45A8-9025-A8E883786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7" y="5659898"/>
            <a:ext cx="1658469" cy="37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F1025-24E8-4AE4-A91A-F85DD676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33" y="5659898"/>
            <a:ext cx="1658469" cy="374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C34BC0-2E6D-4118-8DD8-3E7EC068DA6B}"/>
              </a:ext>
            </a:extLst>
          </p:cNvPr>
          <p:cNvSpPr/>
          <p:nvPr/>
        </p:nvSpPr>
        <p:spPr>
          <a:xfrm>
            <a:off x="7445893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43EF2-7986-45D1-B5D6-EBEE4E57A344}"/>
              </a:ext>
            </a:extLst>
          </p:cNvPr>
          <p:cNvSpPr/>
          <p:nvPr/>
        </p:nvSpPr>
        <p:spPr>
          <a:xfrm>
            <a:off x="5715604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DA11C-F0BE-4D4B-BFC8-8EE649B68CED}"/>
              </a:ext>
            </a:extLst>
          </p:cNvPr>
          <p:cNvSpPr/>
          <p:nvPr/>
        </p:nvSpPr>
        <p:spPr>
          <a:xfrm>
            <a:off x="4010780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3E6E67-62C0-448C-B679-89817B2698A6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A0E16-0050-4AA1-BCDA-49554BF7D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449" y="5108442"/>
            <a:ext cx="8134469" cy="4384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42F456-65B5-425A-A8AF-D0AD31175795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2A2C4-9936-413B-9AE9-328778005299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F16DF4-EE3D-4C8E-99DF-F8CFE185D6D8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BCED6D-D8E4-4B10-B9B4-19B93BF7C112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9F72E8-5B70-4F3E-88B5-895D40E5704D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CD203-0DA5-49BC-BE01-7BE6C0F8A579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9CB13-AC6A-4810-AAF8-FF16EF724333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9C95D-87BD-4373-8B1A-C84AA8F5F028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2F5C7A-E8A7-4DA5-A100-C4F79FF3498B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0823F5-03E7-41A8-A16B-DAB161CAEC35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9C0A2F-D753-4A50-B91C-ECF67F9B98B8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B0997D-20B0-443D-A63B-9A5D453DDF25}"/>
              </a:ext>
            </a:extLst>
          </p:cNvPr>
          <p:cNvSpPr/>
          <p:nvPr/>
        </p:nvSpPr>
        <p:spPr>
          <a:xfrm>
            <a:off x="4342731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03F1D-353A-4B03-96F2-FCEEE2AEBFEB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3C25B3-B509-4B70-BE11-9FADFCC1C3D3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354366-28EC-4C5F-81E4-305CD644195E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730971-FC1D-41B3-8A38-B92F97335F1B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CCFAA0-55FB-4478-ABBA-2F48A41DB85C}"/>
              </a:ext>
            </a:extLst>
          </p:cNvPr>
          <p:cNvSpPr/>
          <p:nvPr/>
        </p:nvSpPr>
        <p:spPr>
          <a:xfrm>
            <a:off x="4387686" y="364806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D0CC97-9CC3-4626-800C-A3118E9CA0C0}"/>
              </a:ext>
            </a:extLst>
          </p:cNvPr>
          <p:cNvSpPr/>
          <p:nvPr/>
        </p:nvSpPr>
        <p:spPr>
          <a:xfrm>
            <a:off x="5981600" y="3643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4CD904-BE3E-4375-A2B9-439B8C3F506B}"/>
              </a:ext>
            </a:extLst>
          </p:cNvPr>
          <p:cNvSpPr/>
          <p:nvPr/>
        </p:nvSpPr>
        <p:spPr>
          <a:xfrm>
            <a:off x="7558506" y="3645399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364440-6101-4A58-94DC-E0622F38D00F}"/>
              </a:ext>
            </a:extLst>
          </p:cNvPr>
          <p:cNvSpPr/>
          <p:nvPr/>
        </p:nvSpPr>
        <p:spPr>
          <a:xfrm>
            <a:off x="8822968" y="3645399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16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814BBB8-F717-4D7A-A06D-CD283FE5F3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C3E32CF-5DF0-4FD2-ACF1-FE7A4D5BE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82" y="5662119"/>
            <a:ext cx="1658469" cy="37409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AB4EBA-B223-4138-85E0-B4E290A27C4A}"/>
              </a:ext>
            </a:extLst>
          </p:cNvPr>
          <p:cNvSpPr/>
          <p:nvPr/>
        </p:nvSpPr>
        <p:spPr>
          <a:xfrm>
            <a:off x="2314129" y="523914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3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30" grpId="0"/>
      <p:bldP spid="36" grpId="0"/>
      <p:bldP spid="37" grpId="0"/>
      <p:bldP spid="38" grpId="0"/>
      <p:bldP spid="39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917769-C09B-4E23-B09F-E27B2F057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073EB5-1AD6-4BDE-ACBB-897308AB972E}"/>
              </a:ext>
            </a:extLst>
          </p:cNvPr>
          <p:cNvSpPr/>
          <p:nvPr/>
        </p:nvSpPr>
        <p:spPr bwMode="auto">
          <a:xfrm>
            <a:off x="2141508" y="6096938"/>
            <a:ext cx="6858915" cy="108000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948B4C-69E3-4968-B431-7FB2D547B226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D90721-7969-4505-82D0-A42289A9EE05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90F08-D1B5-46CE-9C54-FBA24D577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1E832-A0EA-422C-82F0-16F246859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84" y="5659898"/>
            <a:ext cx="1658469" cy="37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C405F-CC45-4510-A410-3EA88D8F0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39" y="6181878"/>
            <a:ext cx="318066" cy="318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20B82F-3307-4834-A808-72FF7C4F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01" y="5659898"/>
            <a:ext cx="1658469" cy="37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0B426-512F-4431-B97E-FAFCEF7F2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77" y="5659898"/>
            <a:ext cx="1658469" cy="3740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D36435-80DA-455B-A238-006A6E359E1F}"/>
              </a:ext>
            </a:extLst>
          </p:cNvPr>
          <p:cNvSpPr/>
          <p:nvPr/>
        </p:nvSpPr>
        <p:spPr>
          <a:xfrm>
            <a:off x="7870437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DE120-A6FC-46C2-8931-E6AFB6867722}"/>
              </a:ext>
            </a:extLst>
          </p:cNvPr>
          <p:cNvSpPr/>
          <p:nvPr/>
        </p:nvSpPr>
        <p:spPr>
          <a:xfrm>
            <a:off x="6140148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CD1EA-1A61-494F-BBBA-DEDA2F7EF198}"/>
              </a:ext>
            </a:extLst>
          </p:cNvPr>
          <p:cNvSpPr/>
          <p:nvPr/>
        </p:nvSpPr>
        <p:spPr>
          <a:xfrm>
            <a:off x="4435324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3E4D2-83CA-400F-A416-1BA3F2958B02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C5D48A-EF18-431E-8599-31DF1A4D28E8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84560-0C8B-40B6-A83A-0C81EB4CAC40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D3300-0108-4E42-8BB5-B685254E8FB9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5EFC61-C3D4-4F14-BF28-1B1B284AF31D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04D29-2883-44DC-AAF4-190BBBB7632F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47418-0BCC-4561-9372-DF109F814341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3C1098-4B50-4E32-A285-7729D3078CDD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6AB3D0-8F5B-4C47-A470-2FBB446CBE6D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578D28-CA8E-4DC6-9569-3205FA182FC0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FD3DC9-2E92-41F8-AD1E-EE157B8B371C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F6F279-7AB5-4BA0-88A8-69DA7B90678F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60AD4A-38CB-4F66-8CFC-561298317D53}"/>
              </a:ext>
            </a:extLst>
          </p:cNvPr>
          <p:cNvSpPr/>
          <p:nvPr/>
        </p:nvSpPr>
        <p:spPr>
          <a:xfrm>
            <a:off x="4767275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3987A1-8081-4A7D-98A0-55E01F6EABE0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AD6C9C-50E3-41EB-A8D1-B04BC1646177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4A132D-3A0D-42B4-AC5E-B756E3D4D64A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179620-A3D6-4623-9A33-6E0B6CAE0A22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4B2905-98C7-4EA4-9841-5921BDF6061F}"/>
              </a:ext>
            </a:extLst>
          </p:cNvPr>
          <p:cNvSpPr/>
          <p:nvPr/>
        </p:nvSpPr>
        <p:spPr>
          <a:xfrm>
            <a:off x="4387686" y="364806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4C6D1C-3E95-41CE-81CA-14B963942204}"/>
              </a:ext>
            </a:extLst>
          </p:cNvPr>
          <p:cNvSpPr/>
          <p:nvPr/>
        </p:nvSpPr>
        <p:spPr>
          <a:xfrm>
            <a:off x="5981600" y="3643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DE84A1-A614-4D1D-A7F7-20B72A00E231}"/>
              </a:ext>
            </a:extLst>
          </p:cNvPr>
          <p:cNvSpPr/>
          <p:nvPr/>
        </p:nvSpPr>
        <p:spPr>
          <a:xfrm>
            <a:off x="7558506" y="3645399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8FDC6B-EED8-4380-A986-4425EF1A0DAB}"/>
              </a:ext>
            </a:extLst>
          </p:cNvPr>
          <p:cNvSpPr/>
          <p:nvPr/>
        </p:nvSpPr>
        <p:spPr>
          <a:xfrm>
            <a:off x="8822968" y="3645399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16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A5DDDB-5FC2-417B-985D-24CF32A00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26" y="5662119"/>
            <a:ext cx="1658469" cy="37409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D2E0283-B1C7-47E6-A4C9-E7D0F841C041}"/>
              </a:ext>
            </a:extLst>
          </p:cNvPr>
          <p:cNvSpPr/>
          <p:nvPr/>
        </p:nvSpPr>
        <p:spPr>
          <a:xfrm>
            <a:off x="2738673" y="523914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F51F5E-F490-49D1-ACA9-E2C7152347D6}"/>
              </a:ext>
            </a:extLst>
          </p:cNvPr>
          <p:cNvSpPr/>
          <p:nvPr/>
        </p:nvSpPr>
        <p:spPr>
          <a:xfrm>
            <a:off x="4397625" y="383028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FD9886-7095-4C27-88F2-2EC64100FE1E}"/>
              </a:ext>
            </a:extLst>
          </p:cNvPr>
          <p:cNvSpPr/>
          <p:nvPr/>
        </p:nvSpPr>
        <p:spPr>
          <a:xfrm>
            <a:off x="5991539" y="3825482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C1B8E7-411F-4C30-A590-A29CE5F62CF6}"/>
              </a:ext>
            </a:extLst>
          </p:cNvPr>
          <p:cNvSpPr/>
          <p:nvPr/>
        </p:nvSpPr>
        <p:spPr>
          <a:xfrm>
            <a:off x="7568445" y="382761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1C1D9D-14EC-4106-ADE3-DD622AFE11AE}"/>
              </a:ext>
            </a:extLst>
          </p:cNvPr>
          <p:cNvSpPr/>
          <p:nvPr/>
        </p:nvSpPr>
        <p:spPr>
          <a:xfrm>
            <a:off x="8832907" y="3827616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17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1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C20BE14-16BE-4B25-A823-BB4E3017CB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993" y="5108442"/>
            <a:ext cx="8134469" cy="4384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A895E3-CA53-4E8E-B133-F4E1E10458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702" y="5236918"/>
            <a:ext cx="1232170" cy="7662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E00E4C-E25B-4A7B-8855-A3F1F83294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"/>
          <a:stretch/>
        </p:blipFill>
        <p:spPr>
          <a:xfrm>
            <a:off x="1524080" y="4643198"/>
            <a:ext cx="1232170" cy="63662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F9A49E6-ED54-4FBE-BEC9-6773A2C427D2}"/>
              </a:ext>
            </a:extLst>
          </p:cNvPr>
          <p:cNvSpPr/>
          <p:nvPr/>
        </p:nvSpPr>
        <p:spPr bwMode="auto">
          <a:xfrm>
            <a:off x="1732943" y="6089971"/>
            <a:ext cx="432000" cy="122400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CC1D97-CFCF-4676-B488-EFC1AD6138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2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26" grpId="0"/>
      <p:bldP spid="37" grpId="0"/>
      <p:bldP spid="38" grpId="0"/>
      <p:bldP spid="39" grpId="0"/>
      <p:bldP spid="40" grpId="0"/>
      <p:bldP spid="41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75994"/>
              </p:ext>
            </p:extLst>
          </p:nvPr>
        </p:nvGraphicFramePr>
        <p:xfrm>
          <a:off x="594008" y="1535029"/>
          <a:ext cx="10712127" cy="408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 interpret a division story when there is a remainder and represent it with an equation (</a:t>
                      </a:r>
                      <a:r>
                        <a:rPr lang="en-GB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i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 interpret a division story when there is a remainder and represent it with an equation (ii)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 interpret a division story when there is a remainder and represent it with an equation (iii)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explain how the remainder relates to the divisor in a division equation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explain when there will and will not be a remainder in a division equation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 use knowledge of division equations and remainders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6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 interpret the answer to a division calculation to solve a problem (</a:t>
                      </a:r>
                      <a:r>
                        <a:rPr lang="en-GB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i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0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Pupils interpret the answer to a division calculation to solve a problem (ii)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0520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81931" y="589321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77940" y="589321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751B909-0BFE-43F1-98B0-DB6F1DA89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22D55-F960-4802-BB90-9F3F743960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57F36-60D0-45E2-8510-7B3E93B47747}"/>
              </a:ext>
            </a:extLst>
          </p:cNvPr>
          <p:cNvSpPr/>
          <p:nvPr/>
        </p:nvSpPr>
        <p:spPr bwMode="auto">
          <a:xfrm>
            <a:off x="2583896" y="6096938"/>
            <a:ext cx="6840000" cy="100008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093C5E-360F-4A03-8290-8CE48B657621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39C2C2D-9A6A-456F-8ADE-09207C944684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D9B61-1C98-432E-ABC5-19C312B57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0ED96-C2A6-4F13-A59E-998CEE7D7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32" y="5659898"/>
            <a:ext cx="1658469" cy="37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62716C-4D72-4C39-933B-0D10ADC60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87" y="6181878"/>
            <a:ext cx="318066" cy="318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C2C38-A8A0-4743-BFBA-CC137CE37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49" y="5659898"/>
            <a:ext cx="1658469" cy="37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0B9EF-4AF7-4D8B-9FEC-D33A0EB32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25" y="5659898"/>
            <a:ext cx="1658469" cy="3740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DDF865-B64F-4E4C-A8A4-1F2852011690}"/>
              </a:ext>
            </a:extLst>
          </p:cNvPr>
          <p:cNvSpPr/>
          <p:nvPr/>
        </p:nvSpPr>
        <p:spPr>
          <a:xfrm>
            <a:off x="8302485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150CD-DD00-46C1-9D4C-A1DCDD034BDF}"/>
              </a:ext>
            </a:extLst>
          </p:cNvPr>
          <p:cNvSpPr/>
          <p:nvPr/>
        </p:nvSpPr>
        <p:spPr>
          <a:xfrm>
            <a:off x="6572196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C7252-5B77-47C5-A6BA-D1E344605A81}"/>
              </a:ext>
            </a:extLst>
          </p:cNvPr>
          <p:cNvSpPr/>
          <p:nvPr/>
        </p:nvSpPr>
        <p:spPr>
          <a:xfrm>
            <a:off x="4867372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FC70EB-5F78-4D7D-9E92-43A956DB1D01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1BB69-0220-4170-9414-DD6D5B21AB76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0303E-CCAC-46CB-983E-D2D67762FBC3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C74C0D-4CF9-488A-9BBB-CDA2B3E8BBAE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3AD21-C984-4B8C-AA18-6D9A470AA1EA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A3A51-425E-4ACA-9205-7FBEA4DE4805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A21626-0B0D-4582-8E20-4940C21C05AE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27638-CDA5-4735-8FBA-C27B60A5485A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95788A-FCE4-4B71-8BC9-808920E3B75E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E2B34E-629E-4733-AE3B-DAC27CCCF1FA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A6CB7D-269E-4D01-BC9B-E6516D6D3C79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68714E-1240-4D5E-944C-E00797ECEB32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0B1224-8CAC-4FCB-8CE8-70DA91063184}"/>
              </a:ext>
            </a:extLst>
          </p:cNvPr>
          <p:cNvSpPr/>
          <p:nvPr/>
        </p:nvSpPr>
        <p:spPr>
          <a:xfrm>
            <a:off x="5199323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78160-097A-4F86-9F36-1D02FEB25BBF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1E8870-4585-42AD-9BB6-7DF56B73D172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E426-8C2A-422E-B166-C675064D600A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57C37E-C0F3-438F-90A3-66730EA9DCC0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F1BFFF-E721-469C-915C-010480BAE121}"/>
              </a:ext>
            </a:extLst>
          </p:cNvPr>
          <p:cNvSpPr/>
          <p:nvPr/>
        </p:nvSpPr>
        <p:spPr>
          <a:xfrm>
            <a:off x="4387686" y="364806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1C91E7-2834-4673-A5D5-B913CA121BFE}"/>
              </a:ext>
            </a:extLst>
          </p:cNvPr>
          <p:cNvSpPr/>
          <p:nvPr/>
        </p:nvSpPr>
        <p:spPr>
          <a:xfrm>
            <a:off x="5981600" y="3643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5A9088-C08A-4DBE-86D0-B614DF6CEF04}"/>
              </a:ext>
            </a:extLst>
          </p:cNvPr>
          <p:cNvSpPr/>
          <p:nvPr/>
        </p:nvSpPr>
        <p:spPr>
          <a:xfrm>
            <a:off x="7558506" y="3645399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F671D-42EC-40E7-A05C-4063A9A87BFD}"/>
              </a:ext>
            </a:extLst>
          </p:cNvPr>
          <p:cNvSpPr/>
          <p:nvPr/>
        </p:nvSpPr>
        <p:spPr>
          <a:xfrm>
            <a:off x="8822968" y="3645399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16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C81AFF-1CE0-43E0-AF7A-69AAEFFA2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4" y="5662119"/>
            <a:ext cx="1658469" cy="37409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129919F-2B48-4B31-AD77-542B6B3C82A3}"/>
              </a:ext>
            </a:extLst>
          </p:cNvPr>
          <p:cNvSpPr/>
          <p:nvPr/>
        </p:nvSpPr>
        <p:spPr>
          <a:xfrm>
            <a:off x="3170721" y="523914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800C9D-4A16-4FE0-83BC-59F55F282F44}"/>
              </a:ext>
            </a:extLst>
          </p:cNvPr>
          <p:cNvSpPr/>
          <p:nvPr/>
        </p:nvSpPr>
        <p:spPr>
          <a:xfrm>
            <a:off x="4397625" y="383028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F07540-A42F-4205-85B9-6E463811A03F}"/>
              </a:ext>
            </a:extLst>
          </p:cNvPr>
          <p:cNvSpPr/>
          <p:nvPr/>
        </p:nvSpPr>
        <p:spPr>
          <a:xfrm>
            <a:off x="5991539" y="3825482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F66AF5-0983-4561-B86D-36FC6E73F905}"/>
              </a:ext>
            </a:extLst>
          </p:cNvPr>
          <p:cNvSpPr/>
          <p:nvPr/>
        </p:nvSpPr>
        <p:spPr>
          <a:xfrm>
            <a:off x="7568445" y="382761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6CBA58-C52C-44AB-9B1D-91EC06EA75CE}"/>
              </a:ext>
            </a:extLst>
          </p:cNvPr>
          <p:cNvSpPr/>
          <p:nvPr/>
        </p:nvSpPr>
        <p:spPr>
          <a:xfrm>
            <a:off x="8832907" y="3827616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17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1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BE7CA8F-75C4-47D6-805B-B5C1A3C63A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041" y="5108442"/>
            <a:ext cx="8134469" cy="4384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6CABDA-638F-4411-83D7-77B70F64C2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592" y="5236918"/>
            <a:ext cx="1232170" cy="7662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62E9292-DB82-4B82-9ED7-D5683CF919F2}"/>
              </a:ext>
            </a:extLst>
          </p:cNvPr>
          <p:cNvSpPr/>
          <p:nvPr/>
        </p:nvSpPr>
        <p:spPr bwMode="auto">
          <a:xfrm>
            <a:off x="1732943" y="6089972"/>
            <a:ext cx="850953" cy="106975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75703E-5945-47E0-A372-8B7AF2E150A9}"/>
              </a:ext>
            </a:extLst>
          </p:cNvPr>
          <p:cNvSpPr/>
          <p:nvPr/>
        </p:nvSpPr>
        <p:spPr>
          <a:xfrm>
            <a:off x="4409999" y="40160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B2626F-7DD3-455D-AD43-76EC3B21E7C2}"/>
              </a:ext>
            </a:extLst>
          </p:cNvPr>
          <p:cNvSpPr/>
          <p:nvPr/>
        </p:nvSpPr>
        <p:spPr>
          <a:xfrm>
            <a:off x="6003913" y="40112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FC0C10-8607-4FB7-9EEE-2DD76C1F43F5}"/>
              </a:ext>
            </a:extLst>
          </p:cNvPr>
          <p:cNvSpPr/>
          <p:nvPr/>
        </p:nvSpPr>
        <p:spPr>
          <a:xfrm>
            <a:off x="7580819" y="40134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71AA80-12B0-4A37-8CB3-8C0845238B2E}"/>
              </a:ext>
            </a:extLst>
          </p:cNvPr>
          <p:cNvSpPr/>
          <p:nvPr/>
        </p:nvSpPr>
        <p:spPr>
          <a:xfrm>
            <a:off x="8845281" y="40134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18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2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DBA65F-185D-4071-AE0C-93F1C5F09EE4}"/>
              </a:ext>
            </a:extLst>
          </p:cNvPr>
          <p:cNvSpPr/>
          <p:nvPr/>
        </p:nvSpPr>
        <p:spPr>
          <a:xfrm>
            <a:off x="1425911" y="4586884"/>
            <a:ext cx="159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4787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26" grpId="0"/>
      <p:bldP spid="36" grpId="0"/>
      <p:bldP spid="44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A6D14-F6A7-4140-875E-251C48009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5E110-3B87-443E-967A-4C28D006AB29}"/>
              </a:ext>
            </a:extLst>
          </p:cNvPr>
          <p:cNvSpPr/>
          <p:nvPr/>
        </p:nvSpPr>
        <p:spPr bwMode="auto">
          <a:xfrm>
            <a:off x="3000416" y="6096938"/>
            <a:ext cx="6840000" cy="100008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7D7EF4-18D1-4BAF-8949-082F1FCF0818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5DEBBE3-50E0-44D4-8242-7545CC8DA785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B2FD2-1444-4CED-81CA-FB676D2F5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1C967-D538-481C-8AB0-3356AE28C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61" y="5659898"/>
            <a:ext cx="1658469" cy="37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C5022-1F91-4258-B3D4-6305B236D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16" y="6181878"/>
            <a:ext cx="318066" cy="318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FB72E-A8E6-4A11-A209-4340530BF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78" y="5659898"/>
            <a:ext cx="1658469" cy="374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FFA698-A5BE-47F2-A95A-3372372F4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54" y="5659898"/>
            <a:ext cx="1658469" cy="374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C5A8D5-535E-4D67-BC1A-183B793D3A71}"/>
              </a:ext>
            </a:extLst>
          </p:cNvPr>
          <p:cNvSpPr/>
          <p:nvPr/>
        </p:nvSpPr>
        <p:spPr>
          <a:xfrm>
            <a:off x="8729614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8FDA6-DFEC-4ECE-BBAD-A3BDA9D6F8F2}"/>
              </a:ext>
            </a:extLst>
          </p:cNvPr>
          <p:cNvSpPr/>
          <p:nvPr/>
        </p:nvSpPr>
        <p:spPr>
          <a:xfrm>
            <a:off x="6572196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C7D29-0829-47C4-AF2E-F6C5F410121C}"/>
              </a:ext>
            </a:extLst>
          </p:cNvPr>
          <p:cNvSpPr/>
          <p:nvPr/>
        </p:nvSpPr>
        <p:spPr>
          <a:xfrm>
            <a:off x="5294501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D3CA2-BEE8-4BA3-850C-D070D1CF7FFD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C68536-9A93-4A5B-AC2F-C37907780035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B4E7BB-1103-4B6D-BC98-41CF019112B4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61A51-6071-43D9-939A-80F578F04BFC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27364E-E595-436A-B1BB-B634CBA8C107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B377A-7986-4AAA-81EE-309C39299E86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FCB8C1-6640-4449-AA20-43870940968B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80F2F1-BBFB-44DF-A707-34B7BAB90A65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E1A96-B080-43CD-AE73-D9A16A3EC957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EA631F-60F4-48B4-9C96-B512DB943A25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402825-A9DD-4D29-B764-03541386E219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150D11-7B5D-479D-A3AC-12EB154C2392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B02B19-C890-4D7A-B545-94B522C9577B}"/>
              </a:ext>
            </a:extLst>
          </p:cNvPr>
          <p:cNvSpPr/>
          <p:nvPr/>
        </p:nvSpPr>
        <p:spPr>
          <a:xfrm>
            <a:off x="5626452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0699A1-380C-4FFC-8AE4-9ABD5110B597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A25F83-97F5-48DF-B939-80AF667B6075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384F4E-00D7-44CF-B213-085136A55852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7E258E-0217-4D1A-91E9-1426A8EA2A35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4299F0-88AE-498B-9F7C-D85AC61EDBCD}"/>
              </a:ext>
            </a:extLst>
          </p:cNvPr>
          <p:cNvSpPr/>
          <p:nvPr/>
        </p:nvSpPr>
        <p:spPr>
          <a:xfrm>
            <a:off x="4387686" y="364806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FCADE6-4415-497D-9316-82D717E7F6A9}"/>
              </a:ext>
            </a:extLst>
          </p:cNvPr>
          <p:cNvSpPr/>
          <p:nvPr/>
        </p:nvSpPr>
        <p:spPr>
          <a:xfrm>
            <a:off x="5981600" y="3643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4AFE16-426A-4F62-93BC-F399DE9624DE}"/>
              </a:ext>
            </a:extLst>
          </p:cNvPr>
          <p:cNvSpPr/>
          <p:nvPr/>
        </p:nvSpPr>
        <p:spPr>
          <a:xfrm>
            <a:off x="7558506" y="3645399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238C28-099E-47A9-B274-BE585071C874}"/>
              </a:ext>
            </a:extLst>
          </p:cNvPr>
          <p:cNvSpPr/>
          <p:nvPr/>
        </p:nvSpPr>
        <p:spPr>
          <a:xfrm>
            <a:off x="8822968" y="3645399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16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D95F9F-586D-4AC6-A7A7-8BEDCCDB1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03" y="5662119"/>
            <a:ext cx="1658469" cy="37409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257ACA-B4C9-47A7-BDEC-7061AC90AFA2}"/>
              </a:ext>
            </a:extLst>
          </p:cNvPr>
          <p:cNvSpPr/>
          <p:nvPr/>
        </p:nvSpPr>
        <p:spPr>
          <a:xfrm>
            <a:off x="3597850" y="523914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E5640-9356-42BE-AB79-9726BF72E2FD}"/>
              </a:ext>
            </a:extLst>
          </p:cNvPr>
          <p:cNvSpPr/>
          <p:nvPr/>
        </p:nvSpPr>
        <p:spPr>
          <a:xfrm>
            <a:off x="4397625" y="383028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1E1DC5-46D1-4AA5-B3D5-45E6CAEFB043}"/>
              </a:ext>
            </a:extLst>
          </p:cNvPr>
          <p:cNvSpPr/>
          <p:nvPr/>
        </p:nvSpPr>
        <p:spPr>
          <a:xfrm>
            <a:off x="5991539" y="3825482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EA0A57-15FB-4716-AE3D-09CDFA373F15}"/>
              </a:ext>
            </a:extLst>
          </p:cNvPr>
          <p:cNvSpPr/>
          <p:nvPr/>
        </p:nvSpPr>
        <p:spPr>
          <a:xfrm>
            <a:off x="7568445" y="382761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B018A8-9813-4C96-8322-0A15F87D4581}"/>
              </a:ext>
            </a:extLst>
          </p:cNvPr>
          <p:cNvSpPr/>
          <p:nvPr/>
        </p:nvSpPr>
        <p:spPr>
          <a:xfrm>
            <a:off x="8832907" y="3827616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17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1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316611-F2FF-4BF8-B0E1-570B4301E9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170" y="5108442"/>
            <a:ext cx="8134469" cy="4384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A87E97-2A36-4907-92A7-76774F462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196" y="5236918"/>
            <a:ext cx="1232170" cy="7662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0F2702-1C58-4AAC-93CD-F3D1384939CC}"/>
              </a:ext>
            </a:extLst>
          </p:cNvPr>
          <p:cNvSpPr/>
          <p:nvPr/>
        </p:nvSpPr>
        <p:spPr bwMode="auto">
          <a:xfrm>
            <a:off x="1723416" y="6089972"/>
            <a:ext cx="1296000" cy="106975"/>
          </a:xfrm>
          <a:prstGeom prst="rect">
            <a:avLst/>
          </a:prstGeom>
          <a:solidFill>
            <a:srgbClr val="FFE2D8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A7F37F-011E-4898-9F75-CE2381763E25}"/>
              </a:ext>
            </a:extLst>
          </p:cNvPr>
          <p:cNvSpPr/>
          <p:nvPr/>
        </p:nvSpPr>
        <p:spPr>
          <a:xfrm>
            <a:off x="4409999" y="40160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C7EF81-8E77-4ADA-86A5-B8DBFCEA032D}"/>
              </a:ext>
            </a:extLst>
          </p:cNvPr>
          <p:cNvSpPr/>
          <p:nvPr/>
        </p:nvSpPr>
        <p:spPr>
          <a:xfrm>
            <a:off x="6003913" y="40112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FBBEEA-FB27-480A-A4A8-F6AD8D4D4F6D}"/>
              </a:ext>
            </a:extLst>
          </p:cNvPr>
          <p:cNvSpPr/>
          <p:nvPr/>
        </p:nvSpPr>
        <p:spPr>
          <a:xfrm>
            <a:off x="7580819" y="40134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C724F8-FEC4-435C-908B-80B99869607B}"/>
              </a:ext>
            </a:extLst>
          </p:cNvPr>
          <p:cNvSpPr/>
          <p:nvPr/>
        </p:nvSpPr>
        <p:spPr>
          <a:xfrm>
            <a:off x="8845281" y="40134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18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2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BE6B35-B2B3-4B15-A8C8-72167A75E9B3}"/>
              </a:ext>
            </a:extLst>
          </p:cNvPr>
          <p:cNvSpPr/>
          <p:nvPr/>
        </p:nvSpPr>
        <p:spPr>
          <a:xfrm>
            <a:off x="1634516" y="4586884"/>
            <a:ext cx="1652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11B870-A94F-4961-B05C-4B7C2398EC78}"/>
              </a:ext>
            </a:extLst>
          </p:cNvPr>
          <p:cNvSpPr/>
          <p:nvPr/>
        </p:nvSpPr>
        <p:spPr>
          <a:xfrm>
            <a:off x="4411241" y="420354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EA672-1F4C-4244-9E70-5675B652499C}"/>
              </a:ext>
            </a:extLst>
          </p:cNvPr>
          <p:cNvSpPr/>
          <p:nvPr/>
        </p:nvSpPr>
        <p:spPr>
          <a:xfrm>
            <a:off x="6005155" y="419874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BE6E91-9169-434C-8653-F826719699A2}"/>
              </a:ext>
            </a:extLst>
          </p:cNvPr>
          <p:cNvSpPr/>
          <p:nvPr/>
        </p:nvSpPr>
        <p:spPr>
          <a:xfrm>
            <a:off x="7582061" y="420088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240B63-872A-4293-B391-50D42ADB7E0B}"/>
              </a:ext>
            </a:extLst>
          </p:cNvPr>
          <p:cNvSpPr/>
          <p:nvPr/>
        </p:nvSpPr>
        <p:spPr>
          <a:xfrm>
            <a:off x="8846523" y="420088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19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3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FCF81-59C3-4241-A1C9-6D63B412C0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27" grpId="0"/>
      <p:bldP spid="37" grpId="0"/>
      <p:bldP spid="44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44513F-8135-478E-9579-7CB3528F6AF3}"/>
              </a:ext>
            </a:extLst>
          </p:cNvPr>
          <p:cNvSpPr/>
          <p:nvPr/>
        </p:nvSpPr>
        <p:spPr bwMode="auto">
          <a:xfrm>
            <a:off x="1704464" y="6096938"/>
            <a:ext cx="8568000" cy="100008"/>
          </a:xfrm>
          <a:prstGeom prst="rect">
            <a:avLst/>
          </a:prstGeom>
          <a:solidFill>
            <a:srgbClr val="A2E3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637A44E-795C-4271-A429-F381B9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104" y="5934354"/>
            <a:ext cx="8803791" cy="5200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DF091-6276-4258-864A-89111A2A8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0B4277-300B-4239-BB06-3B371E393F60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270114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8B1693-35AD-4EA6-A6D8-FBD49F36B323}"/>
              </a:ext>
            </a:extLst>
          </p:cNvPr>
          <p:cNvSpPr/>
          <p:nvPr/>
        </p:nvSpPr>
        <p:spPr>
          <a:xfrm>
            <a:off x="3464895" y="746726"/>
            <a:ext cx="526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Apples in trays of 4. How many trays?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D2477-A39D-4AB0-B4CB-A8916A92A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1228394"/>
            <a:ext cx="2856319" cy="97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A90C5-7EF5-4F7F-882C-D6A16CCF2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67" y="5659898"/>
            <a:ext cx="1658469" cy="37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6F94A-B2F7-4989-A6DF-48E461FEA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00" y="6177476"/>
            <a:ext cx="318066" cy="318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13A91-7DB7-4DF0-B56B-F9FA49747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84" y="5659898"/>
            <a:ext cx="1658469" cy="37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8B47B-59C0-467B-BEFA-A8B315457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60" y="5659898"/>
            <a:ext cx="1658469" cy="3740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736294-5333-47E9-8E4C-4F6117B4C9D4}"/>
              </a:ext>
            </a:extLst>
          </p:cNvPr>
          <p:cNvSpPr/>
          <p:nvPr/>
        </p:nvSpPr>
        <p:spPr>
          <a:xfrm>
            <a:off x="9176520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5318D-D0E9-4626-8858-6021291FC60C}"/>
              </a:ext>
            </a:extLst>
          </p:cNvPr>
          <p:cNvSpPr/>
          <p:nvPr/>
        </p:nvSpPr>
        <p:spPr>
          <a:xfrm>
            <a:off x="7019102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A4A49-0300-4F65-B812-C31503220637}"/>
              </a:ext>
            </a:extLst>
          </p:cNvPr>
          <p:cNvSpPr/>
          <p:nvPr/>
        </p:nvSpPr>
        <p:spPr>
          <a:xfrm>
            <a:off x="5741407" y="523691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D0925-0A0E-4556-8A10-BC7675FEE6A2}"/>
              </a:ext>
            </a:extLst>
          </p:cNvPr>
          <p:cNvSpPr/>
          <p:nvPr/>
        </p:nvSpPr>
        <p:spPr>
          <a:xfrm>
            <a:off x="4370477" y="289103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9A403-3C61-434F-9BDF-AE7B41E2FAC4}"/>
              </a:ext>
            </a:extLst>
          </p:cNvPr>
          <p:cNvSpPr/>
          <p:nvPr/>
        </p:nvSpPr>
        <p:spPr>
          <a:xfrm>
            <a:off x="5964391" y="288623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A93D1-C452-4FE9-A222-A27E7B68E10F}"/>
              </a:ext>
            </a:extLst>
          </p:cNvPr>
          <p:cNvSpPr/>
          <p:nvPr/>
        </p:nvSpPr>
        <p:spPr>
          <a:xfrm>
            <a:off x="7541297" y="288837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4BA5E-030F-471A-A4A4-063692DFDBEE}"/>
              </a:ext>
            </a:extLst>
          </p:cNvPr>
          <p:cNvSpPr/>
          <p:nvPr/>
        </p:nvSpPr>
        <p:spPr>
          <a:xfrm>
            <a:off x="8805759" y="288837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12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824E2-80EF-4ECC-81FF-39983928F01F}"/>
              </a:ext>
            </a:extLst>
          </p:cNvPr>
          <p:cNvSpPr/>
          <p:nvPr/>
        </p:nvSpPr>
        <p:spPr>
          <a:xfrm>
            <a:off x="4380508" y="30715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CB37FA-139E-4C54-8CDE-0E181946D041}"/>
              </a:ext>
            </a:extLst>
          </p:cNvPr>
          <p:cNvSpPr/>
          <p:nvPr/>
        </p:nvSpPr>
        <p:spPr>
          <a:xfrm>
            <a:off x="5974422" y="30667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9A6DE-DC1F-4718-93F3-7453C9530F29}"/>
              </a:ext>
            </a:extLst>
          </p:cNvPr>
          <p:cNvSpPr/>
          <p:nvPr/>
        </p:nvSpPr>
        <p:spPr>
          <a:xfrm>
            <a:off x="7551328" y="30689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BB9C41-231C-4AC2-8054-C1218BB7EC17}"/>
              </a:ext>
            </a:extLst>
          </p:cNvPr>
          <p:cNvSpPr/>
          <p:nvPr/>
        </p:nvSpPr>
        <p:spPr>
          <a:xfrm>
            <a:off x="8815790" y="30689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13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1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47C99-5C83-4DA5-A41C-A152EF375C66}"/>
              </a:ext>
            </a:extLst>
          </p:cNvPr>
          <p:cNvSpPr/>
          <p:nvPr/>
        </p:nvSpPr>
        <p:spPr>
          <a:xfrm>
            <a:off x="4380182" y="3263754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A08A7-A9A3-4895-88D7-39BB4C4E633B}"/>
              </a:ext>
            </a:extLst>
          </p:cNvPr>
          <p:cNvSpPr/>
          <p:nvPr/>
        </p:nvSpPr>
        <p:spPr>
          <a:xfrm>
            <a:off x="5974096" y="325895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0915FF-47B4-4139-BBE8-379D288D6ED0}"/>
              </a:ext>
            </a:extLst>
          </p:cNvPr>
          <p:cNvSpPr/>
          <p:nvPr/>
        </p:nvSpPr>
        <p:spPr>
          <a:xfrm>
            <a:off x="7551002" y="326108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1D3F18-3F8D-45C0-869E-D6E794ACA765}"/>
              </a:ext>
            </a:extLst>
          </p:cNvPr>
          <p:cNvSpPr/>
          <p:nvPr/>
        </p:nvSpPr>
        <p:spPr>
          <a:xfrm>
            <a:off x="8815464" y="3261087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14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2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E95103-2668-4A77-9A29-53C2D979ECA8}"/>
              </a:ext>
            </a:extLst>
          </p:cNvPr>
          <p:cNvSpPr/>
          <p:nvPr/>
        </p:nvSpPr>
        <p:spPr>
          <a:xfrm>
            <a:off x="5267189" y="4701800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5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112B9A-BD81-4AAE-B47D-5583F77C652C}"/>
              </a:ext>
            </a:extLst>
          </p:cNvPr>
          <p:cNvSpPr/>
          <p:nvPr/>
        </p:nvSpPr>
        <p:spPr>
          <a:xfrm>
            <a:off x="4387686" y="345591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FAA3C6-BD06-41A6-B16D-7DF4A4D55ED5}"/>
              </a:ext>
            </a:extLst>
          </p:cNvPr>
          <p:cNvSpPr/>
          <p:nvPr/>
        </p:nvSpPr>
        <p:spPr>
          <a:xfrm>
            <a:off x="5981600" y="3451109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5AFE71-1E1C-496F-9B7D-577F38A737AC}"/>
              </a:ext>
            </a:extLst>
          </p:cNvPr>
          <p:cNvSpPr/>
          <p:nvPr/>
        </p:nvSpPr>
        <p:spPr>
          <a:xfrm>
            <a:off x="7558506" y="345324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1CCB4-90D1-4F0F-BE4B-EAF059EB9D21}"/>
              </a:ext>
            </a:extLst>
          </p:cNvPr>
          <p:cNvSpPr/>
          <p:nvPr/>
        </p:nvSpPr>
        <p:spPr>
          <a:xfrm>
            <a:off x="8822968" y="3453243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15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3 r 3</a:t>
            </a:r>
            <a:r>
              <a:rPr lang="en-GB" sz="12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115C4-0645-40B0-A118-8A4E5E18D8E1}"/>
              </a:ext>
            </a:extLst>
          </p:cNvPr>
          <p:cNvSpPr/>
          <p:nvPr/>
        </p:nvSpPr>
        <p:spPr>
          <a:xfrm>
            <a:off x="4387686" y="364806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496C81-CFD4-4F84-960C-FA9CD337FB25}"/>
              </a:ext>
            </a:extLst>
          </p:cNvPr>
          <p:cNvSpPr/>
          <p:nvPr/>
        </p:nvSpPr>
        <p:spPr>
          <a:xfrm>
            <a:off x="5981600" y="3643265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0F4B93-E8E2-4C75-902E-102425B809D9}"/>
              </a:ext>
            </a:extLst>
          </p:cNvPr>
          <p:cNvSpPr/>
          <p:nvPr/>
        </p:nvSpPr>
        <p:spPr>
          <a:xfrm>
            <a:off x="7558506" y="3645399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CCE1AB-C890-40D2-BBA1-BEF88942C1C9}"/>
              </a:ext>
            </a:extLst>
          </p:cNvPr>
          <p:cNvSpPr/>
          <p:nvPr/>
        </p:nvSpPr>
        <p:spPr>
          <a:xfrm>
            <a:off x="8822968" y="3645399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16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33E574-60E7-4E3C-A78E-EED4667C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34" y="5662119"/>
            <a:ext cx="1658469" cy="37409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55C39F7-410E-4969-BE9A-2B27F72EFA4A}"/>
              </a:ext>
            </a:extLst>
          </p:cNvPr>
          <p:cNvSpPr/>
          <p:nvPr/>
        </p:nvSpPr>
        <p:spPr>
          <a:xfrm>
            <a:off x="4016181" y="523914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FF4629-633A-4529-9D16-6E4AF4D67544}"/>
              </a:ext>
            </a:extLst>
          </p:cNvPr>
          <p:cNvSpPr/>
          <p:nvPr/>
        </p:nvSpPr>
        <p:spPr>
          <a:xfrm>
            <a:off x="4397625" y="383028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AD8769-791B-4C90-AB2A-E3982889C361}"/>
              </a:ext>
            </a:extLst>
          </p:cNvPr>
          <p:cNvSpPr/>
          <p:nvPr/>
        </p:nvSpPr>
        <p:spPr>
          <a:xfrm>
            <a:off x="5991539" y="3825482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018456-864E-420F-B53F-EABBBBF61987}"/>
              </a:ext>
            </a:extLst>
          </p:cNvPr>
          <p:cNvSpPr/>
          <p:nvPr/>
        </p:nvSpPr>
        <p:spPr>
          <a:xfrm>
            <a:off x="7568445" y="382761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1CD353-F390-4849-BB71-AEB90F0BF0C7}"/>
              </a:ext>
            </a:extLst>
          </p:cNvPr>
          <p:cNvSpPr/>
          <p:nvPr/>
        </p:nvSpPr>
        <p:spPr>
          <a:xfrm>
            <a:off x="8832907" y="3827616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17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1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3A4B094-1787-4A43-9B88-3714EBEFC4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32" y="5108442"/>
            <a:ext cx="10225136" cy="43847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55D18D0-6776-43F1-86DD-4D6645A58492}"/>
              </a:ext>
            </a:extLst>
          </p:cNvPr>
          <p:cNvSpPr/>
          <p:nvPr/>
        </p:nvSpPr>
        <p:spPr>
          <a:xfrm>
            <a:off x="4409999" y="4016098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F1976-6CC6-40A5-894F-9AE7C56F8206}"/>
              </a:ext>
            </a:extLst>
          </p:cNvPr>
          <p:cNvSpPr/>
          <p:nvPr/>
        </p:nvSpPr>
        <p:spPr>
          <a:xfrm>
            <a:off x="6003913" y="401129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55FB6B-0A70-476C-AE8D-4EEB057863B4}"/>
              </a:ext>
            </a:extLst>
          </p:cNvPr>
          <p:cNvSpPr/>
          <p:nvPr/>
        </p:nvSpPr>
        <p:spPr>
          <a:xfrm>
            <a:off x="7580819" y="40134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A88B78-3AEB-4742-83D3-01C667CB0B00}"/>
              </a:ext>
            </a:extLst>
          </p:cNvPr>
          <p:cNvSpPr/>
          <p:nvPr/>
        </p:nvSpPr>
        <p:spPr>
          <a:xfrm>
            <a:off x="8845281" y="4013431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18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2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5D0856-030F-49BD-8B02-5A6A8AF81629}"/>
              </a:ext>
            </a:extLst>
          </p:cNvPr>
          <p:cNvSpPr/>
          <p:nvPr/>
        </p:nvSpPr>
        <p:spPr>
          <a:xfrm>
            <a:off x="4411241" y="4203547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0D4D69-A91B-4E73-A131-832F8169DBB7}"/>
              </a:ext>
            </a:extLst>
          </p:cNvPr>
          <p:cNvSpPr/>
          <p:nvPr/>
        </p:nvSpPr>
        <p:spPr>
          <a:xfrm>
            <a:off x="6005155" y="4198746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8CC2C2-9A80-4F61-98EE-13195983192C}"/>
              </a:ext>
            </a:extLst>
          </p:cNvPr>
          <p:cNvSpPr/>
          <p:nvPr/>
        </p:nvSpPr>
        <p:spPr>
          <a:xfrm>
            <a:off x="7582061" y="420088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334DEB-1B18-4488-83F7-8BED6EBF0B30}"/>
              </a:ext>
            </a:extLst>
          </p:cNvPr>
          <p:cNvSpPr/>
          <p:nvPr/>
        </p:nvSpPr>
        <p:spPr>
          <a:xfrm>
            <a:off x="8846523" y="4200880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19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4 r 3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5F753C-6CE6-4391-B13C-70D7053340A1}"/>
              </a:ext>
            </a:extLst>
          </p:cNvPr>
          <p:cNvSpPr/>
          <p:nvPr/>
        </p:nvSpPr>
        <p:spPr>
          <a:xfrm>
            <a:off x="4401716" y="4404713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FD9373-3539-4251-A02A-458B1A6FA413}"/>
              </a:ext>
            </a:extLst>
          </p:cNvPr>
          <p:cNvSpPr/>
          <p:nvPr/>
        </p:nvSpPr>
        <p:spPr>
          <a:xfrm>
            <a:off x="5995630" y="4399912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43AF62-3234-493B-991A-0470020800A8}"/>
              </a:ext>
            </a:extLst>
          </p:cNvPr>
          <p:cNvSpPr/>
          <p:nvPr/>
        </p:nvSpPr>
        <p:spPr>
          <a:xfrm>
            <a:off x="7572536" y="4402046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b="1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D17BE1-0A90-445F-8D94-119C9B06EFAD}"/>
              </a:ext>
            </a:extLst>
          </p:cNvPr>
          <p:cNvSpPr/>
          <p:nvPr/>
        </p:nvSpPr>
        <p:spPr>
          <a:xfrm>
            <a:off x="8836998" y="4402046"/>
            <a:ext cx="132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latin typeface="Myriad Pro" panose="020B0503030403020204" pitchFamily="34" charset="0"/>
              </a:rPr>
              <a:t>20 </a:t>
            </a:r>
            <a:r>
              <a:rPr lang="en-GB" sz="12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÷ 4 = 5</a:t>
            </a:r>
            <a:endParaRPr lang="en-GB" sz="1200" dirty="0">
              <a:latin typeface="Myriad Pro" panose="020B0503030403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FEEA93E-9FE0-4158-A84D-10E03A76A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1" y="5661705"/>
            <a:ext cx="1658469" cy="374091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AB81AEC-50B5-44B8-AC0D-DC9F9F75E2E4}"/>
              </a:ext>
            </a:extLst>
          </p:cNvPr>
          <p:cNvSpPr/>
          <p:nvPr/>
        </p:nvSpPr>
        <p:spPr>
          <a:xfrm>
            <a:off x="2312258" y="5238726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91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26" grpId="0"/>
      <p:bldP spid="36" grpId="0"/>
      <p:bldP spid="54" grpId="0"/>
      <p:bldP spid="55" grpId="0"/>
      <p:bldP spid="56" grpId="0"/>
      <p:bldP spid="57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DB292-D634-4232-81F1-1D93A4DD6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80581-AE1D-4B92-A9E8-0692226F2365}"/>
              </a:ext>
            </a:extLst>
          </p:cNvPr>
          <p:cNvSpPr/>
          <p:nvPr/>
        </p:nvSpPr>
        <p:spPr>
          <a:xfrm>
            <a:off x="4209105" y="746726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12, divisor = 4: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3E7F4-7793-49F8-AFDC-E1651125E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612" y="1675416"/>
            <a:ext cx="2592288" cy="3025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B0EC93-908A-4DEE-8281-F23291F1AE06}"/>
              </a:ext>
            </a:extLst>
          </p:cNvPr>
          <p:cNvSpPr/>
          <p:nvPr/>
        </p:nvSpPr>
        <p:spPr>
          <a:xfrm>
            <a:off x="4945832" y="5554994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FF42E-03B7-4C51-BE25-1A3C47D58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8" y="1541158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D1E98-A201-4A74-BFD0-C5966B406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90" y="2489747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EBB61-DDC1-4BDA-9A53-82F98692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49" y="1407526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00E05-8CC2-4800-A9B1-C88354F57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62" y="2811399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47B10-5490-4D15-9002-6ACD23129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08" y="3738218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E475C2-B369-4532-8540-79B9F6928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34" y="3659119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CD9B5-C4C7-49ED-AB3B-457D263B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74" y="4192609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3EA71A-6677-4EBF-A882-D3C75E23B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642192"/>
            <a:ext cx="478630" cy="478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EDC2BA-5761-41AD-84C9-9A7CA4088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38" y="3657510"/>
            <a:ext cx="478630" cy="478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32CDE-79BD-4E24-A0A2-8145504A7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25" y="1838594"/>
            <a:ext cx="478630" cy="478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932C63-CA4A-4000-8BDF-A91B81401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3" y="3013561"/>
            <a:ext cx="478630" cy="478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20B02F-8470-4AB5-9FAD-D412283EB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99" y="2689870"/>
            <a:ext cx="47863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4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04635 0.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5691 0.1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5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2981 0.069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3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3373 -0.0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3242 -0.108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-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2929 -0.06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2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11536 -0.009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8489 -0.0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0043 0.05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8802 0.1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49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07305 0.0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45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1432 0.067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D37004-4DF1-4FFA-939F-2EFB0009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60" y="1675416"/>
            <a:ext cx="6816764" cy="30259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C3AFEF-2143-4949-9417-1F4474FF5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C63D24-4BE5-4ECF-A486-F1F334870105}"/>
              </a:ext>
            </a:extLst>
          </p:cNvPr>
          <p:cNvSpPr/>
          <p:nvPr/>
        </p:nvSpPr>
        <p:spPr>
          <a:xfrm>
            <a:off x="4945832" y="5554994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BED17-5067-4DCB-982D-91786876F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7" y="1541158"/>
            <a:ext cx="478630" cy="47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AC9BB-2FA6-4EB2-B3B9-2734297C8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59" y="2489747"/>
            <a:ext cx="478630" cy="47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91066-4416-4EBA-A97D-2E6E0CC01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18" y="1407526"/>
            <a:ext cx="478630" cy="47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1F3A6-191D-4207-AD6E-6FCDF8E68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1" y="2811399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D2C24-F370-4961-914C-2BB5E32FB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77" y="3738218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7F75E-B21D-42EE-BF7C-7A5404D7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3" y="3659119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40C324-BD9E-448A-AA6E-DE23032BF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43" y="4192609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FA3684-F5B1-445D-BAF5-19A46527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85" y="2642192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DABC1-6C76-4C9A-8CDF-35887F438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7" y="3657510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3ADE7-3039-4A5B-9247-663B7F9F6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94" y="1838594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C6DCA-BB0C-4397-B8D8-61B7F98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32" y="3013561"/>
            <a:ext cx="478630" cy="478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B019D7-9082-413C-8A62-AF4BF87D5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68" y="2689870"/>
            <a:ext cx="478630" cy="4786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70EB4B-0B46-4228-B856-97DA594BD71D}"/>
              </a:ext>
            </a:extLst>
          </p:cNvPr>
          <p:cNvSpPr/>
          <p:nvPr/>
        </p:nvSpPr>
        <p:spPr>
          <a:xfrm>
            <a:off x="4209105" y="746726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13, divisor = 4: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48643A-B134-442C-928A-85B74C13F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56" y="1972651"/>
            <a:ext cx="47863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4635 0.02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13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5534 0.10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5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02981 0.0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03685 -0.039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3.7037E-7 L -0.03086 -0.108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4.81481E-6 L -0.0293 -0.0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32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81481E-6 L -0.11562 -0.0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-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2.96296E-6 L -0.08646 -0.06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56 3.7037E-6 L -0.00586 0.05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33333E-6 L -0.08997 0.1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5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4.44444E-6 L -0.07461 0.093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48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-2.22222E-6 L -0.11302 0.067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-4.07407E-6 L -0.11289 -0.034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598F1E-E249-4E2E-8A7F-91142DA16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60" y="1675416"/>
            <a:ext cx="6816764" cy="30259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81195-FFA4-49A0-BDED-B89D77020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25D40B-7A94-4940-A33D-0541F74D5275}"/>
              </a:ext>
            </a:extLst>
          </p:cNvPr>
          <p:cNvSpPr/>
          <p:nvPr/>
        </p:nvSpPr>
        <p:spPr>
          <a:xfrm>
            <a:off x="4945832" y="5554994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22F96-3822-49F8-8792-5EEEB0556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7" y="1541158"/>
            <a:ext cx="478630" cy="478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33366-DEB8-4993-9CCA-222615F66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59" y="2489747"/>
            <a:ext cx="478630" cy="47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9FFB0-8BC4-463E-8468-063F51149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18" y="1407526"/>
            <a:ext cx="478630" cy="47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5C109-5331-4A06-9325-9B4E5B90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1" y="2811399"/>
            <a:ext cx="478630" cy="47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2C261-230B-4C9A-AA5E-A017C6E6D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77" y="3738218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6FDF7-DF7A-4DF4-A3A4-C59A055A5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3" y="3659119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7A8CD-3C92-4A3B-821C-250EDF60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43" y="4192609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9B357F-29B8-4738-8BFA-E33B00C13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85" y="2642192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0B176-B5E4-418D-9B3D-1EB0D0B56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7" y="3657510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4DFAB-0278-4812-9469-103418EA9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94" y="1838594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52DA5-0967-4484-AD23-02AC8F4C7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32" y="3013561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70F01C-23DF-41DD-854E-9457EF14C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68" y="2689870"/>
            <a:ext cx="478630" cy="4786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FE02CC-3FC2-410C-904D-A0C3A149CEBB}"/>
              </a:ext>
            </a:extLst>
          </p:cNvPr>
          <p:cNvSpPr/>
          <p:nvPr/>
        </p:nvSpPr>
        <p:spPr>
          <a:xfrm>
            <a:off x="4209105" y="746726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14, divisor = 4: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8F24-C3C8-47F2-89EC-BF8C4A8A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43" y="3286027"/>
            <a:ext cx="478630" cy="478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7ED8A5-A8B5-40D3-9DF5-152C459DF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56" y="1972651"/>
            <a:ext cx="47863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4479 0.0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5534 0.1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2825 0.06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42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3685 -0.03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3.7037E-7 L -0.03242 -0.108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-5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3.7037E-7 L -0.03086 -0.06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3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4.81481E-6 L -0.11693 -0.009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1.11111E-6 L -0.08646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3.7037E-6 L -0.00747 0.05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33333E-6 L -0.08958 0.1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50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-1.11111E-6 L -0.07461 0.093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45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-2.22222E-6 L -0.11419 0.067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-4.07407E-6 L -0.11172 -0.035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185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7.40741E-7 L -0.1082 -0.114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9C45A-A6B1-42CC-9569-B48606780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5B556-1D53-448B-9A99-B111D688B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60" y="1675416"/>
            <a:ext cx="6816764" cy="30259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356DF7-FEBB-47C4-B5B7-D9CE04C0A302}"/>
              </a:ext>
            </a:extLst>
          </p:cNvPr>
          <p:cNvSpPr/>
          <p:nvPr/>
        </p:nvSpPr>
        <p:spPr>
          <a:xfrm>
            <a:off x="4945832" y="5554994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42D7B-8EE5-446C-B509-D59098A6A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7" y="1541158"/>
            <a:ext cx="478630" cy="47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4C47C-3BE6-4B79-AB4C-0C48419B3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59" y="2489747"/>
            <a:ext cx="478630" cy="47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09B8A-95E5-422E-BEE2-21DC5FCD9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18" y="1407526"/>
            <a:ext cx="478630" cy="47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A49F5-EDA8-4B5A-9DC2-AD86AFE6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1" y="2811399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8ABF2-D89D-45EF-9714-2F9614654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77" y="3738218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290A28-9EA0-424B-AF95-A4D1E980D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3" y="3659119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56FB8-E7DF-40B4-995C-228743486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43" y="4192609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28459-9EF2-4A47-8A5C-3B3F83A12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85" y="2642192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3B40D2-931B-42FF-A370-580D3B100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7" y="3657510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2E7B1-0119-4EA9-9DC2-66B56FFD2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94" y="1838594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49F400-B960-4C25-A6E0-BC034C96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32" y="3013561"/>
            <a:ext cx="478630" cy="478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E19F0C-5708-42B8-8321-CD6BE1110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68" y="2689870"/>
            <a:ext cx="478630" cy="4786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80D6C17-421E-4D4A-B559-4D149C5B86DA}"/>
              </a:ext>
            </a:extLst>
          </p:cNvPr>
          <p:cNvSpPr/>
          <p:nvPr/>
        </p:nvSpPr>
        <p:spPr>
          <a:xfrm>
            <a:off x="4209105" y="746726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15, divisor = 4: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BA77F1-B2E3-4C58-8EC4-F924B51D1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05" y="3961666"/>
            <a:ext cx="478630" cy="478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3F58D-E869-40D5-BE06-F992E6B4B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43" y="3286027"/>
            <a:ext cx="478630" cy="478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4AA5AE-BA3C-4716-9334-29987130C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56" y="1972651"/>
            <a:ext cx="47863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4635 0.02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108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869E-17 -1.48148E-6 L 0.05534 0.10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51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02825 0.0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3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3529 -0.039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3.7037E-7 L -0.03555 -0.108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2.22222E-6 L -0.03086 -0.0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3.7037E-7 L -0.11653 -0.0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4.44444E-6 L -0.08646 -0.06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3.7037E-6 L -0.00747 0.05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33333E-6 L -0.08958 0.1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5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-2.22222E-6 L -0.07461 0.093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490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55258E-16 -2.22222E-6 L -0.11471 0.067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1289 -0.034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18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2966E-17 7.40741E-7 L -0.11927 -0.1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50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4427 -0.09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9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4E573C3-DE4C-4763-8D40-0DDF148DE5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147" y="1666900"/>
            <a:ext cx="2408128" cy="30259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31E39-1A6F-4BBF-ABAC-97BD4CD0F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08DCA-4BE6-481E-ACF3-AB3883B2E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9" y="1541158"/>
            <a:ext cx="478630" cy="478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2E50E-D130-4606-8DF3-C3C47FBA2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91" y="2489747"/>
            <a:ext cx="478630" cy="47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AF1B1-CEB1-4AAD-9309-E23E43157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50" y="1407526"/>
            <a:ext cx="478630" cy="47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54477-7360-481B-A407-09D660843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63" y="2811399"/>
            <a:ext cx="478630" cy="47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5B129-71CF-465F-9E10-206AE291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09" y="3738218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08AF4-6E25-4BB0-A233-10AB818B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35" y="3659119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17C34-53E3-4E97-81BC-91D98FA87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5" y="4192609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023A5-163B-4FF5-99A5-026F046EA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17" y="2642192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CF663-54DB-46CF-9F8D-C7AA222A8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9" y="3657510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AB5E83-ECAA-4AC6-9382-8DF23926A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26" y="1838594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F9DA55-87C4-4E2A-9DB1-A48409599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64" y="3013561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5ADDAE-8D55-4DCF-BE1A-70947416B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00" y="2689870"/>
            <a:ext cx="478630" cy="478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826D3B-33A6-413E-9FC6-91AA38DBE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62" y="3971191"/>
            <a:ext cx="478630" cy="478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1EFA54-BC98-4A61-A03F-7746AE445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88" y="3251076"/>
            <a:ext cx="478630" cy="4786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BCB439-E912-413F-8B61-E144FD2F2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38" y="1972651"/>
            <a:ext cx="478630" cy="4786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4ECDE0-D4B3-44F1-9423-DB00D38C1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95" y="4654179"/>
            <a:ext cx="478630" cy="478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0E6F43-79EC-472A-AE0E-159A4CC9FE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280" y="1667667"/>
            <a:ext cx="876136" cy="302597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A641D76-6AD8-4637-A414-2A826F7B7C7D}"/>
              </a:ext>
            </a:extLst>
          </p:cNvPr>
          <p:cNvSpPr/>
          <p:nvPr/>
        </p:nvSpPr>
        <p:spPr>
          <a:xfrm>
            <a:off x="6888089" y="5675279"/>
            <a:ext cx="655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4C986D-6ED3-4EFD-BB98-7296C9A972FC}"/>
              </a:ext>
            </a:extLst>
          </p:cNvPr>
          <p:cNvSpPr/>
          <p:nvPr/>
        </p:nvSpPr>
        <p:spPr>
          <a:xfrm>
            <a:off x="5150471" y="5639315"/>
            <a:ext cx="1288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÷ 4 =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7FEB2-3BF5-4931-B57D-1022F5FE9AC0}"/>
              </a:ext>
            </a:extLst>
          </p:cNvPr>
          <p:cNvSpPr/>
          <p:nvPr/>
        </p:nvSpPr>
        <p:spPr>
          <a:xfrm>
            <a:off x="6520374" y="5715082"/>
            <a:ext cx="655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D545C6-EE91-4A7E-99B9-C35A7228BB6B}"/>
              </a:ext>
            </a:extLst>
          </p:cNvPr>
          <p:cNvSpPr/>
          <p:nvPr/>
        </p:nvSpPr>
        <p:spPr>
          <a:xfrm>
            <a:off x="6324328" y="566789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9C76A-7D0A-414B-AC24-F2DA566AC1FF}"/>
              </a:ext>
            </a:extLst>
          </p:cNvPr>
          <p:cNvSpPr/>
          <p:nvPr/>
        </p:nvSpPr>
        <p:spPr>
          <a:xfrm>
            <a:off x="6333004" y="5659072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 r 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CFE66B-627D-4391-9D68-C1704C040FAC}"/>
              </a:ext>
            </a:extLst>
          </p:cNvPr>
          <p:cNvSpPr/>
          <p:nvPr/>
        </p:nvSpPr>
        <p:spPr>
          <a:xfrm>
            <a:off x="4209105" y="746726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16, divisor = 4:</a:t>
            </a:r>
          </a:p>
        </p:txBody>
      </p:sp>
    </p:spTree>
    <p:extLst>
      <p:ext uri="{BB962C8B-B14F-4D97-AF65-F5344CB8AC3E}">
        <p14:creationId xmlns:p14="http://schemas.microsoft.com/office/powerpoint/2010/main" val="326994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4479 0.02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7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05547 0.09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2994 0.064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33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03529 -0.039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875E-6 -1.85185E-6 L -0.03399 -0.111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5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3.33333E-6 L -0.03086 -0.0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9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2.22222E-6 L -0.11562 -0.009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-4.07407E-6 L -0.08711 -0.069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3.7037E-6 L -0.00747 0.05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-3.33333E-6 L -0.08854 0.097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9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9167E-6 1.11111E-6 L -0.075 0.093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469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1.48148E-6 L -0.11484 0.064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1055 -0.034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89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1388 -0.094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41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8138 -0.077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3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10847 -0.10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3" grpId="0"/>
      <p:bldP spid="35" grpId="0"/>
      <p:bldP spid="3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8C63CB0-87B2-4ECA-A4F5-9A7B794E6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61" y="1709820"/>
            <a:ext cx="640110" cy="38074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011360-9BD2-44D2-A240-8981D50AF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92" y="1705827"/>
            <a:ext cx="640110" cy="38074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40E98-07D5-4E2C-AE18-2D39B717E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A99CB-B6AB-4F07-9401-8D0CE9316A92}"/>
              </a:ext>
            </a:extLst>
          </p:cNvPr>
          <p:cNvSpPr/>
          <p:nvPr/>
        </p:nvSpPr>
        <p:spPr>
          <a:xfrm>
            <a:off x="4057206" y="746726"/>
            <a:ext cx="4077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Is this correct? 17 ÷ 5 = 2 r 7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B1936-CE04-484A-9665-E468DD74E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5" y="1857173"/>
            <a:ext cx="478630" cy="47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28E02-AA88-4736-85DF-75DC3F90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5" y="2852197"/>
            <a:ext cx="478630" cy="47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12E8A-1D38-42E9-B731-0E6955444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52" y="3781511"/>
            <a:ext cx="478630" cy="47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E31A7-4678-4375-BD41-B823131D1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94" y="3163910"/>
            <a:ext cx="478630" cy="47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D1A40-494E-4A07-9AFA-6075F8E3A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23" y="4131612"/>
            <a:ext cx="478630" cy="47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C5ADF-4821-40BE-B555-7D6800918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53" y="4007474"/>
            <a:ext cx="478630" cy="4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F655A-9697-4055-B6C0-C3AED47B3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62" y="4817766"/>
            <a:ext cx="478630" cy="478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9DF96-B468-45C8-BF80-A901FCCE6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31" y="3004642"/>
            <a:ext cx="478630" cy="4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D5B97-CC94-4419-B364-4BF97BAF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89" y="4529603"/>
            <a:ext cx="478630" cy="47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B1A539-AA18-4EC8-B69A-C7FC26680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85" y="1725705"/>
            <a:ext cx="478630" cy="478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36005F-227D-47D1-AB05-ECAB6E5BB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5" y="3329585"/>
            <a:ext cx="478630" cy="478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E55C3-64F4-41EA-92BC-D96C54DBE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52" y="3150440"/>
            <a:ext cx="478630" cy="478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B22410-63E7-4A1E-AE6C-FDFEA6E36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82" y="3707068"/>
            <a:ext cx="478630" cy="478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9627C0-151C-46A2-8ED4-6EEF28F25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54" y="3472823"/>
            <a:ext cx="478630" cy="478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F002A1-1851-474C-AB6B-4217F8211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53" y="2490054"/>
            <a:ext cx="478630" cy="478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AFB540-77FA-4AAD-A8D0-EF4DEA0C4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69" y="2382238"/>
            <a:ext cx="478630" cy="478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B1A1D1-01BA-4400-91D4-201266A08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23" y="2240800"/>
            <a:ext cx="478630" cy="4786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A207AB7-4308-4164-ADFB-F751AFD6112F}"/>
              </a:ext>
            </a:extLst>
          </p:cNvPr>
          <p:cNvSpPr/>
          <p:nvPr/>
        </p:nvSpPr>
        <p:spPr>
          <a:xfrm>
            <a:off x="7798729" y="765796"/>
            <a:ext cx="655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3684 -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04584 0.05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3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5834 0.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3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0834 0.02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224 0.0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-3.7037E-6 L -0.04271 -0.04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21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5.20417E-18 L 0.02083 0.029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27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3.7037E-6 L -0.03763 0.00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9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-4.07407E-6 L -0.09102 0.01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127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156 -4.07407E-6 L 0.0319 -0.067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7.40741E-7 L -0.06223 0.05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28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625 -3.7037E-7 L -0.03946 0.003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9167E-6 4.44444E-6 L -0.12343 0.008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-4.44444E-6 L -0.09219 -0.083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3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4.44444E-6 L -0.13177 0.13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9257 -0.1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-5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1302 -0.130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1E3D4B7A-98DD-41DC-A736-DCE66D9932B8}"/>
              </a:ext>
            </a:extLst>
          </p:cNvPr>
          <p:cNvSpPr txBox="1"/>
          <p:nvPr/>
        </p:nvSpPr>
        <p:spPr bwMode="auto">
          <a:xfrm>
            <a:off x="5985585" y="752520"/>
            <a:ext cx="795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r 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0B185-AEE0-4A35-B35A-029C863D5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E6A37-D135-482F-8DAD-90D13B583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709820"/>
            <a:ext cx="640110" cy="3807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B9CDF-8A9C-4382-8CF9-61A4B4C3F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63" y="1705827"/>
            <a:ext cx="640110" cy="3807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7409F-C5F1-4C49-A0D9-E240E028A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74" y="1705827"/>
            <a:ext cx="640110" cy="3807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96FF3-B9A9-4AEC-9652-150F3853E28A}"/>
              </a:ext>
            </a:extLst>
          </p:cNvPr>
          <p:cNvSpPr/>
          <p:nvPr/>
        </p:nvSpPr>
        <p:spPr>
          <a:xfrm>
            <a:off x="4709801" y="746726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17 ÷ 5 =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B74498-F89B-487F-9975-84B481CBC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2" y="3360279"/>
            <a:ext cx="478630" cy="478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4CF686-D034-41C8-AEAB-5F17C4555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04" y="1801167"/>
            <a:ext cx="478630" cy="4786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720767-94B2-4C4B-84CD-53B28981DBA2}"/>
              </a:ext>
            </a:extLst>
          </p:cNvPr>
          <p:cNvSpPr/>
          <p:nvPr/>
        </p:nvSpPr>
        <p:spPr>
          <a:xfrm>
            <a:off x="6798086" y="765796"/>
            <a:ext cx="655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7069A6-2A5A-47F1-85C5-B43E978CE67A}"/>
              </a:ext>
            </a:extLst>
          </p:cNvPr>
          <p:cNvSpPr/>
          <p:nvPr/>
        </p:nvSpPr>
        <p:spPr bwMode="auto">
          <a:xfrm>
            <a:off x="6026226" y="774783"/>
            <a:ext cx="714126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F6C119-2EDC-4EF3-B820-D11ABD9FD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4" y="4150496"/>
            <a:ext cx="478630" cy="4786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9FFAE3-6136-4042-9CA6-82967EB6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73" y="1784054"/>
            <a:ext cx="478630" cy="4786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C87E1-65EA-4222-9CAB-585678C26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4" y="4943578"/>
            <a:ext cx="478630" cy="4786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C997D4-1C21-4678-A55A-63B9D4F77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4" y="2577136"/>
            <a:ext cx="478630" cy="4786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6EAD5B-E0FB-4328-AA7A-E24E433E6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43" y="2587075"/>
            <a:ext cx="47863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6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188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 a division story when there is a remainder and represent it with an equation (</a:t>
                      </a:r>
                      <a:r>
                        <a:rPr lang="en-GB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951A7CC-2871-4640-AB56-646938FE29E8}"/>
              </a:ext>
            </a:extLst>
          </p:cNvPr>
          <p:cNvSpPr/>
          <p:nvPr/>
        </p:nvSpPr>
        <p:spPr>
          <a:xfrm>
            <a:off x="2782499" y="1456259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E1DB7C-6F2D-43A3-B58F-B02C64974176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62D19C-6A08-499F-999B-00E822A97484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 r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2B5652-A763-476F-8677-99BEAD8548F5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B1EE9A-9E6D-4459-BC91-59786B612D7C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 r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DF1416-452B-4186-B37B-B0C2556EA1D3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B4C969-C06E-4923-9EC3-0F255C49F3AE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 r 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C42212-4A34-4110-BC9D-14BE27E1EA07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DA08BB-8EDA-4AF5-AA7C-74D7F12B9438}"/>
              </a:ext>
            </a:extLst>
          </p:cNvPr>
          <p:cNvSpPr/>
          <p:nvPr/>
        </p:nvSpPr>
        <p:spPr>
          <a:xfrm>
            <a:off x="2782499" y="1456259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BE3BE6-F6A1-4F89-9895-06FE87263178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3BD13D-45FD-4877-B7A5-6D4FAF1119FA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4EE9BA-9A31-47B7-985B-224DD5E09825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595F04-2054-4F46-B7B9-EFA81D9DDAD0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571D8-F715-43E8-8D86-C480FC2F3977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91923-9C10-4A61-837D-1AF8F8D7EDC7}"/>
              </a:ext>
            </a:extLst>
          </p:cNvPr>
          <p:cNvSpPr/>
          <p:nvPr/>
        </p:nvSpPr>
        <p:spPr>
          <a:xfrm>
            <a:off x="2782499" y="145625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07B075-7DF2-4DCB-96B2-18BD86D90189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8A557-947A-43C9-810F-ADE6397F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A10B2A-9598-4616-A10A-E2EE310951D5}"/>
              </a:ext>
            </a:extLst>
          </p:cNvPr>
          <p:cNvSpPr/>
          <p:nvPr/>
        </p:nvSpPr>
        <p:spPr>
          <a:xfrm>
            <a:off x="2782500" y="1456259"/>
            <a:ext cx="142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4 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096AA-16D4-40AE-B66C-281BD6B65A2D}"/>
              </a:ext>
            </a:extLst>
          </p:cNvPr>
          <p:cNvGrpSpPr/>
          <p:nvPr/>
        </p:nvGrpSpPr>
        <p:grpSpPr>
          <a:xfrm>
            <a:off x="608808" y="2421430"/>
            <a:ext cx="3251452" cy="1712078"/>
            <a:chOff x="608808" y="2230930"/>
            <a:chExt cx="3251452" cy="171207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33C896D-F63D-4F5F-A6A8-D76199CB9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5780" y="3305485"/>
              <a:ext cx="974668" cy="6375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FCA5021-45C7-42A3-A1BB-A15D0F8AE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0686" y="3305485"/>
              <a:ext cx="974668" cy="63752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94F2555-2CFE-4196-97B5-7E70DE19E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5592" y="3305485"/>
              <a:ext cx="974668" cy="6375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8FDB73A-A42B-4831-8615-F11D7E45B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808" y="2230930"/>
              <a:ext cx="974668" cy="102848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838F4E-42C1-47CD-96DB-A54709893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8599" y="2246003"/>
              <a:ext cx="974668" cy="10003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087C325-3E2C-465A-AA12-19D8C2D5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6176" y="2241159"/>
              <a:ext cx="974668" cy="1020441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DDB42EA-955F-4E73-85D8-8A6570435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001" y="3495985"/>
            <a:ext cx="974668" cy="6375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13FC10-6CDF-4DF8-9E62-80B7D7B2B9A8}"/>
              </a:ext>
            </a:extLst>
          </p:cNvPr>
          <p:cNvSpPr/>
          <p:nvPr/>
        </p:nvSpPr>
        <p:spPr bwMode="auto">
          <a:xfrm>
            <a:off x="3688389" y="1456259"/>
            <a:ext cx="1497094" cy="481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8CEF9E1-E057-4F28-A7CD-BBD97FF774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68" y="2870310"/>
            <a:ext cx="389481" cy="4115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CBD3B44-758A-4F1C-AAC8-B639B7EFF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16" y="2440677"/>
            <a:ext cx="389481" cy="4115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6A323A3-9D9A-435E-AE87-31D70AEC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75" y="2870310"/>
            <a:ext cx="389481" cy="4115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2BDFB29-083F-46D2-8CC4-9C49B8A14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3" y="2440677"/>
            <a:ext cx="389481" cy="4115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E7F7DE-DAF4-4755-8CB5-167DF73E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875" y="3495985"/>
            <a:ext cx="974668" cy="63752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3D788C3-62E3-4507-A9D3-8A728DD68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67" y="2440677"/>
            <a:ext cx="389481" cy="4115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6217860-6A60-4CF7-8DA0-7CFE9BE35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001" y="2431659"/>
            <a:ext cx="974668" cy="102946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607BF29-A69E-44A0-BFFC-1846995A5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2" y="2440677"/>
            <a:ext cx="389481" cy="4115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A7D4D20-31F8-4366-917A-62ECEA35E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508" y="2420941"/>
            <a:ext cx="974668" cy="10294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EBCBAD-1116-4E95-B0B3-C5AAC610D030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apples are sold in trays of 4, how many trays can be made if we have __ apples?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__ in our 4 times table? Can you count in 4s up to __? Is there a remainder? Can you show this on a number line? Can you write a division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divisor and the remainder?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95DD104-A3A0-4919-8901-F5A17E5F3D17}"/>
              </a:ext>
            </a:extLst>
          </p:cNvPr>
          <p:cNvSpPr txBox="1"/>
          <p:nvPr/>
        </p:nvSpPr>
        <p:spPr>
          <a:xfrm>
            <a:off x="6225324" y="4900552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remainder is always less than the divisor.</a:t>
            </a:r>
          </a:p>
        </p:txBody>
      </p:sp>
    </p:spTree>
    <p:extLst>
      <p:ext uri="{BB962C8B-B14F-4D97-AF65-F5344CB8AC3E}">
        <p14:creationId xmlns:p14="http://schemas.microsoft.com/office/powerpoint/2010/main" val="3214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 animBg="1"/>
      <p:bldP spid="50" grpId="0"/>
      <p:bldP spid="50" grpId="1"/>
      <p:bldP spid="51" grpId="0" animBg="1"/>
      <p:bldP spid="48" grpId="0"/>
      <p:bldP spid="48" grpId="1"/>
      <p:bldP spid="49" grpId="0" animBg="1"/>
      <p:bldP spid="46" grpId="0"/>
      <p:bldP spid="46" grpId="1"/>
      <p:bldP spid="47" grpId="0" animBg="1"/>
      <p:bldP spid="28" grpId="0"/>
      <p:bldP spid="28" grpId="1"/>
      <p:bldP spid="29" grpId="0" animBg="1"/>
      <p:bldP spid="26" grpId="0"/>
      <p:bldP spid="26" grpId="1"/>
      <p:bldP spid="27" grpId="0" animBg="1"/>
      <p:bldP spid="24" grpId="0"/>
      <p:bldP spid="24" grpId="1"/>
      <p:bldP spid="25" grpId="0" animBg="1"/>
      <p:bldP spid="22" grpId="0"/>
      <p:bldP spid="22" grpId="1"/>
      <p:bldP spid="23" grpId="0" animBg="1"/>
      <p:bldP spid="36" grpId="0"/>
      <p:bldP spid="36" grpId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D1D1BA5D-F248-442F-93A1-A0963C03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4NF-2 Division problems with remainders</a:t>
            </a:r>
            <a:br>
              <a:rPr lang="en-GB" kern="0" dirty="0"/>
            </a:b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0B4277-300B-4239-BB06-3B371E393F60}"/>
              </a:ext>
            </a:extLst>
          </p:cNvPr>
          <p:cNvGraphicFramePr>
            <a:graphicFrameLocks noGrp="1"/>
          </p:cNvGraphicFramePr>
          <p:nvPr/>
        </p:nvGraphicFramePr>
        <p:xfrm>
          <a:off x="3791245" y="1109806"/>
          <a:ext cx="7776865" cy="236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164422049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372869795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94479988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1832046248"/>
                    </a:ext>
                  </a:extLst>
                </a:gridCol>
              </a:tblGrid>
              <a:tr h="6619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(dividend)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in each tray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(divisor)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trays</a:t>
                      </a:r>
                      <a:b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(quotient)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apples left over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(remainder)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Equation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85738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056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338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32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42721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3364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05977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74050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722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8B1693-35AD-4EA6-A6D8-FBD49F36B323}"/>
              </a:ext>
            </a:extLst>
          </p:cNvPr>
          <p:cNvSpPr/>
          <p:nvPr/>
        </p:nvSpPr>
        <p:spPr>
          <a:xfrm>
            <a:off x="623889" y="1056588"/>
            <a:ext cx="285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Apples in trays of 4. How many trays?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D2477-A39D-4AB0-B4CB-A8916A92A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294500"/>
            <a:ext cx="2856319" cy="97184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FFCFAD5-2573-47F3-A634-7219A218AB79}"/>
              </a:ext>
            </a:extLst>
          </p:cNvPr>
          <p:cNvGrpSpPr/>
          <p:nvPr/>
        </p:nvGrpSpPr>
        <p:grpSpPr>
          <a:xfrm>
            <a:off x="5855834" y="1723611"/>
            <a:ext cx="5760640" cy="1795476"/>
            <a:chOff x="5954157" y="2210898"/>
            <a:chExt cx="5760640" cy="17954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5D0925-0A0E-4556-8A10-BC7675FEE6A2}"/>
                </a:ext>
              </a:extLst>
            </p:cNvPr>
            <p:cNvSpPr/>
            <p:nvPr/>
          </p:nvSpPr>
          <p:spPr>
            <a:xfrm>
              <a:off x="5954157" y="2215699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09A403-3C61-434F-9BDF-AE7B41E2FAC4}"/>
                </a:ext>
              </a:extLst>
            </p:cNvPr>
            <p:cNvSpPr/>
            <p:nvPr/>
          </p:nvSpPr>
          <p:spPr>
            <a:xfrm>
              <a:off x="7548071" y="221089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9A93D1-C452-4FE9-A222-A27E7B68E10F}"/>
                </a:ext>
              </a:extLst>
            </p:cNvPr>
            <p:cNvSpPr/>
            <p:nvPr/>
          </p:nvSpPr>
          <p:spPr>
            <a:xfrm>
              <a:off x="9124977" y="221303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34BA5E-030F-471A-A4A4-063692DFDBEE}"/>
                </a:ext>
              </a:extLst>
            </p:cNvPr>
            <p:cNvSpPr/>
            <p:nvPr/>
          </p:nvSpPr>
          <p:spPr>
            <a:xfrm>
              <a:off x="10389439" y="2213032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12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3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D824E2-80EF-4ECC-81FF-39983928F01F}"/>
                </a:ext>
              </a:extLst>
            </p:cNvPr>
            <p:cNvSpPr/>
            <p:nvPr/>
          </p:nvSpPr>
          <p:spPr>
            <a:xfrm>
              <a:off x="5954157" y="2396260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1CB37FA-139E-4C54-8CDE-0E181946D041}"/>
                </a:ext>
              </a:extLst>
            </p:cNvPr>
            <p:cNvSpPr/>
            <p:nvPr/>
          </p:nvSpPr>
          <p:spPr>
            <a:xfrm>
              <a:off x="7548071" y="2391459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D9A6DE-DC1F-4718-93F3-7453C9530F29}"/>
                </a:ext>
              </a:extLst>
            </p:cNvPr>
            <p:cNvSpPr/>
            <p:nvPr/>
          </p:nvSpPr>
          <p:spPr>
            <a:xfrm>
              <a:off x="9124977" y="239359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BB9C41-231C-4AC2-8054-C1218BB7EC17}"/>
                </a:ext>
              </a:extLst>
            </p:cNvPr>
            <p:cNvSpPr/>
            <p:nvPr/>
          </p:nvSpPr>
          <p:spPr>
            <a:xfrm>
              <a:off x="10389439" y="2393593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13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3 r 1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947C99-5C83-4DA5-A41C-A152EF375C66}"/>
                </a:ext>
              </a:extLst>
            </p:cNvPr>
            <p:cNvSpPr/>
            <p:nvPr/>
          </p:nvSpPr>
          <p:spPr>
            <a:xfrm>
              <a:off x="5954157" y="2588416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1A08A7-A9A3-4895-88D7-39BB4C4E633B}"/>
                </a:ext>
              </a:extLst>
            </p:cNvPr>
            <p:cNvSpPr/>
            <p:nvPr/>
          </p:nvSpPr>
          <p:spPr>
            <a:xfrm>
              <a:off x="7548071" y="2583615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0915FF-47B4-4139-BBE8-379D288D6ED0}"/>
                </a:ext>
              </a:extLst>
            </p:cNvPr>
            <p:cNvSpPr/>
            <p:nvPr/>
          </p:nvSpPr>
          <p:spPr>
            <a:xfrm>
              <a:off x="9124977" y="2585749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1D3F18-3F8D-45C0-869E-D6E794ACA765}"/>
                </a:ext>
              </a:extLst>
            </p:cNvPr>
            <p:cNvSpPr/>
            <p:nvPr/>
          </p:nvSpPr>
          <p:spPr>
            <a:xfrm>
              <a:off x="10389439" y="2585749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14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3 r 2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112B9A-BD81-4AAE-B47D-5583F77C652C}"/>
                </a:ext>
              </a:extLst>
            </p:cNvPr>
            <p:cNvSpPr/>
            <p:nvPr/>
          </p:nvSpPr>
          <p:spPr>
            <a:xfrm>
              <a:off x="5954157" y="278057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FAA3C6-BD06-41A6-B16D-7DF4A4D55ED5}"/>
                </a:ext>
              </a:extLst>
            </p:cNvPr>
            <p:cNvSpPr/>
            <p:nvPr/>
          </p:nvSpPr>
          <p:spPr>
            <a:xfrm>
              <a:off x="7548071" y="2775771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5AFE71-1E1C-496F-9B7D-577F38A737AC}"/>
                </a:ext>
              </a:extLst>
            </p:cNvPr>
            <p:cNvSpPr/>
            <p:nvPr/>
          </p:nvSpPr>
          <p:spPr>
            <a:xfrm>
              <a:off x="9124977" y="277790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61CCB4-90D1-4F0F-BE4B-EAF059EB9D21}"/>
                </a:ext>
              </a:extLst>
            </p:cNvPr>
            <p:cNvSpPr/>
            <p:nvPr/>
          </p:nvSpPr>
          <p:spPr>
            <a:xfrm>
              <a:off x="10389439" y="2777905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15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3 r 3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E115C4-0645-40B0-A118-8A4E5E18D8E1}"/>
                </a:ext>
              </a:extLst>
            </p:cNvPr>
            <p:cNvSpPr/>
            <p:nvPr/>
          </p:nvSpPr>
          <p:spPr>
            <a:xfrm>
              <a:off x="5954157" y="2972728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496C81-CFD4-4F84-960C-FA9CD337FB25}"/>
                </a:ext>
              </a:extLst>
            </p:cNvPr>
            <p:cNvSpPr/>
            <p:nvPr/>
          </p:nvSpPr>
          <p:spPr>
            <a:xfrm>
              <a:off x="7548071" y="2967927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0F4B93-E8E2-4C75-902E-102425B809D9}"/>
                </a:ext>
              </a:extLst>
            </p:cNvPr>
            <p:cNvSpPr/>
            <p:nvPr/>
          </p:nvSpPr>
          <p:spPr>
            <a:xfrm>
              <a:off x="9124977" y="2970061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CCE1AB-C890-40D2-BBA1-BEF88942C1C9}"/>
                </a:ext>
              </a:extLst>
            </p:cNvPr>
            <p:cNvSpPr/>
            <p:nvPr/>
          </p:nvSpPr>
          <p:spPr>
            <a:xfrm>
              <a:off x="10389439" y="2970061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16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4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BFF4629-633A-4529-9D16-6E4AF4D67544}"/>
                </a:ext>
              </a:extLst>
            </p:cNvPr>
            <p:cNvSpPr/>
            <p:nvPr/>
          </p:nvSpPr>
          <p:spPr>
            <a:xfrm>
              <a:off x="5954157" y="315494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AD8769-791B-4C90-AB2A-E3982889C361}"/>
                </a:ext>
              </a:extLst>
            </p:cNvPr>
            <p:cNvSpPr/>
            <p:nvPr/>
          </p:nvSpPr>
          <p:spPr>
            <a:xfrm>
              <a:off x="7548071" y="3150144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A018456-864E-420F-B53F-EABBBBF61987}"/>
                </a:ext>
              </a:extLst>
            </p:cNvPr>
            <p:cNvSpPr/>
            <p:nvPr/>
          </p:nvSpPr>
          <p:spPr>
            <a:xfrm>
              <a:off x="9124977" y="3152278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1CD353-F390-4849-BB71-AEB90F0BF0C7}"/>
                </a:ext>
              </a:extLst>
            </p:cNvPr>
            <p:cNvSpPr/>
            <p:nvPr/>
          </p:nvSpPr>
          <p:spPr>
            <a:xfrm>
              <a:off x="10389439" y="3152278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17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4 r 1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5D18D0-6776-43F1-86DD-4D6645A58492}"/>
                </a:ext>
              </a:extLst>
            </p:cNvPr>
            <p:cNvSpPr/>
            <p:nvPr/>
          </p:nvSpPr>
          <p:spPr>
            <a:xfrm>
              <a:off x="5954157" y="3340760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EF1976-6CC6-40A5-894F-9AE7C56F8206}"/>
                </a:ext>
              </a:extLst>
            </p:cNvPr>
            <p:cNvSpPr/>
            <p:nvPr/>
          </p:nvSpPr>
          <p:spPr>
            <a:xfrm>
              <a:off x="7548071" y="3335959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55FB6B-0A70-476C-AE8D-4EEB057863B4}"/>
                </a:ext>
              </a:extLst>
            </p:cNvPr>
            <p:cNvSpPr/>
            <p:nvPr/>
          </p:nvSpPr>
          <p:spPr>
            <a:xfrm>
              <a:off x="9124977" y="333809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2A88B78-3AEB-4742-83D3-01C667CB0B00}"/>
                </a:ext>
              </a:extLst>
            </p:cNvPr>
            <p:cNvSpPr/>
            <p:nvPr/>
          </p:nvSpPr>
          <p:spPr>
            <a:xfrm>
              <a:off x="10389439" y="3338093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18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4 r 2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5D0856-030F-49BD-8B02-5A6A8AF81629}"/>
                </a:ext>
              </a:extLst>
            </p:cNvPr>
            <p:cNvSpPr/>
            <p:nvPr/>
          </p:nvSpPr>
          <p:spPr>
            <a:xfrm>
              <a:off x="5954157" y="3528209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0D4D69-A91B-4E73-A131-832F8169DBB7}"/>
                </a:ext>
              </a:extLst>
            </p:cNvPr>
            <p:cNvSpPr/>
            <p:nvPr/>
          </p:nvSpPr>
          <p:spPr>
            <a:xfrm>
              <a:off x="7548071" y="3523408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68CC2C2-9A80-4F61-98EE-13195983192C}"/>
                </a:ext>
              </a:extLst>
            </p:cNvPr>
            <p:cNvSpPr/>
            <p:nvPr/>
          </p:nvSpPr>
          <p:spPr>
            <a:xfrm>
              <a:off x="9124977" y="352554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334DEB-1B18-4488-83F7-8BED6EBF0B30}"/>
                </a:ext>
              </a:extLst>
            </p:cNvPr>
            <p:cNvSpPr/>
            <p:nvPr/>
          </p:nvSpPr>
          <p:spPr>
            <a:xfrm>
              <a:off x="10389439" y="3525542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19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4 r 3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5F753C-6CE6-4391-B13C-70D7053340A1}"/>
                </a:ext>
              </a:extLst>
            </p:cNvPr>
            <p:cNvSpPr/>
            <p:nvPr/>
          </p:nvSpPr>
          <p:spPr>
            <a:xfrm>
              <a:off x="5954157" y="372937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4FD9373-3539-4251-A02A-458B1A6FA413}"/>
                </a:ext>
              </a:extLst>
            </p:cNvPr>
            <p:cNvSpPr/>
            <p:nvPr/>
          </p:nvSpPr>
          <p:spPr>
            <a:xfrm>
              <a:off x="7548071" y="3724574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43AF62-3234-493B-991A-0470020800A8}"/>
                </a:ext>
              </a:extLst>
            </p:cNvPr>
            <p:cNvSpPr/>
            <p:nvPr/>
          </p:nvSpPr>
          <p:spPr>
            <a:xfrm>
              <a:off x="9124977" y="3726708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D17BE1-0A90-445F-8D94-119C9B06EFAD}"/>
                </a:ext>
              </a:extLst>
            </p:cNvPr>
            <p:cNvSpPr/>
            <p:nvPr/>
          </p:nvSpPr>
          <p:spPr>
            <a:xfrm>
              <a:off x="10389439" y="3726708"/>
              <a:ext cx="1325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+mn-ea"/>
                  <a:cs typeface="+mn-cs"/>
                </a:rPr>
                <a:t>20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÷ 4 = 5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180826EF-C454-4580-B357-B279C79730EC}"/>
              </a:ext>
            </a:extLst>
          </p:cNvPr>
          <p:cNvSpPr txBox="1">
            <a:spLocks/>
          </p:cNvSpPr>
          <p:nvPr/>
        </p:nvSpPr>
        <p:spPr>
          <a:xfrm>
            <a:off x="623889" y="3659591"/>
            <a:ext cx="9205911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your counters for each dividend, in order, to represent groups of 4. Which of the total number of apples (dividends) are in the 4 times table? Is there a remainder when we divide these by 4? Which dividends have remainders? Can you see a pattern in the table when you look at the remainders?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we are dividing by 4 can we have a remainder of 5? 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50DB10FC-1FA7-42A2-8BF7-25A974DFC6D0}"/>
              </a:ext>
            </a:extLst>
          </p:cNvPr>
          <p:cNvSpPr txBox="1"/>
          <p:nvPr/>
        </p:nvSpPr>
        <p:spPr>
          <a:xfrm>
            <a:off x="594008" y="5777903"/>
            <a:ext cx="10101367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dividend </a:t>
            </a:r>
            <a:r>
              <a:rPr kumimoji="0" lang="en-GB" sz="2000" b="0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multiple of the divisor, there is </a:t>
            </a:r>
            <a:r>
              <a:rPr kumimoji="0" lang="en-GB" sz="2000" b="0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remainder.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dividend is </a:t>
            </a:r>
            <a:r>
              <a:rPr kumimoji="0" lang="en-GB" sz="2000" b="0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multiple of the divisor, there </a:t>
            </a:r>
            <a:r>
              <a:rPr kumimoji="0" lang="en-GB" sz="2000" b="0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remainder.</a:t>
            </a:r>
          </a:p>
        </p:txBody>
      </p:sp>
    </p:spTree>
    <p:extLst>
      <p:ext uri="{BB962C8B-B14F-4D97-AF65-F5344CB8AC3E}">
        <p14:creationId xmlns:p14="http://schemas.microsoft.com/office/powerpoint/2010/main" val="64558955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665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when there will and will not be a remainder in a division equation 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998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89215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454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D274C5-621A-4693-89C9-BE189B6C8F5E}"/>
              </a:ext>
            </a:extLst>
          </p:cNvPr>
          <p:cNvGraphicFramePr>
            <a:graphicFrameLocks noGrp="1"/>
          </p:cNvGraphicFramePr>
          <p:nvPr/>
        </p:nvGraphicFramePr>
        <p:xfrm>
          <a:off x="1947313" y="1343312"/>
          <a:ext cx="8297374" cy="2991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27">
                  <a:extLst>
                    <a:ext uri="{9D8B030D-6E8A-4147-A177-3AD203B41FA5}">
                      <a16:colId xmlns:a16="http://schemas.microsoft.com/office/drawing/2014/main" val="41153677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99305547"/>
                    </a:ext>
                  </a:extLst>
                </a:gridCol>
                <a:gridCol w="5417435">
                  <a:extLst>
                    <a:ext uri="{9D8B030D-6E8A-4147-A177-3AD203B41FA5}">
                      <a16:colId xmlns:a16="http://schemas.microsoft.com/office/drawing/2014/main" val="3242693790"/>
                    </a:ext>
                  </a:extLst>
                </a:gridCol>
              </a:tblGrid>
              <a:tr h="47285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   , write the correct equation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1683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67809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03426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157180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48685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03671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DB6F2-26D7-44BD-9B81-B32B03898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76094-CE16-43CC-A537-9AB0E2267838}"/>
              </a:ext>
            </a:extLst>
          </p:cNvPr>
          <p:cNvSpPr/>
          <p:nvPr/>
        </p:nvSpPr>
        <p:spPr>
          <a:xfrm>
            <a:off x="4079776" y="3372055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50C9A-87FC-4A0D-ACDB-10D31CEDC2BF}"/>
              </a:ext>
            </a:extLst>
          </p:cNvPr>
          <p:cNvSpPr/>
          <p:nvPr/>
        </p:nvSpPr>
        <p:spPr>
          <a:xfrm>
            <a:off x="4079776" y="389020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1BAC8-1AE1-4D25-A727-021F8A0281BE}"/>
              </a:ext>
            </a:extLst>
          </p:cNvPr>
          <p:cNvSpPr/>
          <p:nvPr/>
        </p:nvSpPr>
        <p:spPr>
          <a:xfrm>
            <a:off x="4079776" y="286871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5F173-E0C4-4EA5-B7D3-E6BAFFF2B8AF}"/>
              </a:ext>
            </a:extLst>
          </p:cNvPr>
          <p:cNvSpPr/>
          <p:nvPr/>
        </p:nvSpPr>
        <p:spPr>
          <a:xfrm>
            <a:off x="4107027" y="234319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93825-7798-4828-AE18-08CE63E758D6}"/>
              </a:ext>
            </a:extLst>
          </p:cNvPr>
          <p:cNvSpPr/>
          <p:nvPr/>
        </p:nvSpPr>
        <p:spPr>
          <a:xfrm>
            <a:off x="4107027" y="184482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EF4A5-EA77-4885-AB77-A19BFA92EF03}"/>
              </a:ext>
            </a:extLst>
          </p:cNvPr>
          <p:cNvSpPr/>
          <p:nvPr/>
        </p:nvSpPr>
        <p:spPr>
          <a:xfrm>
            <a:off x="4817835" y="1851743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÷ 4 = 4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83731-232B-4997-82DD-F1F88671D579}"/>
              </a:ext>
            </a:extLst>
          </p:cNvPr>
          <p:cNvSpPr/>
          <p:nvPr/>
        </p:nvSpPr>
        <p:spPr>
          <a:xfrm>
            <a:off x="4827450" y="2360174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÷ 5 =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E7170-43D6-492F-8BC0-A3B6022886D4}"/>
              </a:ext>
            </a:extLst>
          </p:cNvPr>
          <p:cNvSpPr/>
          <p:nvPr/>
        </p:nvSpPr>
        <p:spPr>
          <a:xfrm>
            <a:off x="3818338" y="134945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0CD7B-4292-492F-A876-336EC06E46E3}"/>
              </a:ext>
            </a:extLst>
          </p:cNvPr>
          <p:cNvSpPr/>
          <p:nvPr/>
        </p:nvSpPr>
        <p:spPr>
          <a:xfrm>
            <a:off x="4405542" y="135282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73702-BA16-47BA-BC52-ACCB060593FA}"/>
              </a:ext>
            </a:extLst>
          </p:cNvPr>
          <p:cNvSpPr/>
          <p:nvPr/>
        </p:nvSpPr>
        <p:spPr>
          <a:xfrm>
            <a:off x="5146509" y="1349453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194A-D325-4353-ADE9-279249416574}"/>
              </a:ext>
            </a:extLst>
          </p:cNvPr>
          <p:cNvSpPr/>
          <p:nvPr/>
        </p:nvSpPr>
        <p:spPr>
          <a:xfrm>
            <a:off x="1919537" y="1847491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÷ 4 = 3 r 6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DC9448-E302-4A2F-8291-1A0770BA8603}"/>
              </a:ext>
            </a:extLst>
          </p:cNvPr>
          <p:cNvSpPr/>
          <p:nvPr/>
        </p:nvSpPr>
        <p:spPr>
          <a:xfrm>
            <a:off x="1919536" y="2351933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÷ 5 = 3 r 5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81D88-0D0B-41AF-9FCD-EBB751A8AE88}"/>
              </a:ext>
            </a:extLst>
          </p:cNvPr>
          <p:cNvSpPr/>
          <p:nvPr/>
        </p:nvSpPr>
        <p:spPr>
          <a:xfrm>
            <a:off x="1947314" y="2855603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÷ 6 = 3 r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9EEE-0E84-4D31-B19F-4D57E8DC6C45}"/>
              </a:ext>
            </a:extLst>
          </p:cNvPr>
          <p:cNvSpPr/>
          <p:nvPr/>
        </p:nvSpPr>
        <p:spPr>
          <a:xfrm>
            <a:off x="1962369" y="3359273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÷ 7 = 3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09AB0F-A8B2-42F1-9370-6C8B75A105E9}"/>
              </a:ext>
            </a:extLst>
          </p:cNvPr>
          <p:cNvSpPr/>
          <p:nvPr/>
        </p:nvSpPr>
        <p:spPr>
          <a:xfrm>
            <a:off x="1947314" y="3873274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÷ 8 = 3 r 7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F450A-A184-43F7-BA26-1CD8315FDA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0375C-4733-4B21-8156-CB59BD4CD72F}"/>
              </a:ext>
            </a:extLst>
          </p:cNvPr>
          <p:cNvSpPr/>
          <p:nvPr/>
        </p:nvSpPr>
        <p:spPr>
          <a:xfrm>
            <a:off x="4226130" y="746726"/>
            <a:ext cx="37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12, divisor =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32EC6-A160-4276-8837-A8EBA0762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0" y="1242453"/>
            <a:ext cx="4260478" cy="1891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19343-9C12-415F-9601-018B0C01D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675244"/>
            <a:ext cx="7839279" cy="592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2A8DB-6C8B-467A-8530-9D2DF1583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4" y="4089982"/>
            <a:ext cx="1912020" cy="5736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8F8E0-39AD-4C2F-A3EA-44EE72FE334A}"/>
              </a:ext>
            </a:extLst>
          </p:cNvPr>
          <p:cNvSpPr/>
          <p:nvPr/>
        </p:nvSpPr>
        <p:spPr>
          <a:xfrm>
            <a:off x="2922649" y="36389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D7B559-3F9F-4545-9792-B55B9F795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5" y="4073755"/>
            <a:ext cx="1912020" cy="5736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69DF46-AABA-4482-A0BE-8DC2B06A93EF}"/>
              </a:ext>
            </a:extLst>
          </p:cNvPr>
          <p:cNvSpPr/>
          <p:nvPr/>
        </p:nvSpPr>
        <p:spPr>
          <a:xfrm>
            <a:off x="480961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C60936-F50F-4F8E-93A2-0B228C3A3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4073755"/>
            <a:ext cx="1912020" cy="5736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E5E6543-5297-47BC-9E32-82B67693DAE1}"/>
              </a:ext>
            </a:extLst>
          </p:cNvPr>
          <p:cNvSpPr/>
          <p:nvPr/>
        </p:nvSpPr>
        <p:spPr>
          <a:xfrm>
            <a:off x="6741508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568557-E4DA-4E24-9FBB-B2348D454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520886"/>
            <a:ext cx="5745619" cy="4110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1B9D9D5-826F-4C12-B79F-893DB6D093B8}"/>
              </a:ext>
            </a:extLst>
          </p:cNvPr>
          <p:cNvSpPr/>
          <p:nvPr/>
        </p:nvSpPr>
        <p:spPr>
          <a:xfrm>
            <a:off x="4275541" y="3091274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29E96F-CE60-43A0-8938-2E407C5E2214}"/>
              </a:ext>
            </a:extLst>
          </p:cNvPr>
          <p:cNvSpPr/>
          <p:nvPr/>
        </p:nvSpPr>
        <p:spPr>
          <a:xfrm>
            <a:off x="4948618" y="6063680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9C0C19-6794-4533-B656-ED9A4910DD82}"/>
              </a:ext>
            </a:extLst>
          </p:cNvPr>
          <p:cNvSpPr/>
          <p:nvPr/>
        </p:nvSpPr>
        <p:spPr>
          <a:xfrm>
            <a:off x="4205899" y="5673623"/>
            <a:ext cx="3680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4	12 = 4 × 3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799839-A892-4282-A4BB-830BA5EAE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00" y="4860000"/>
            <a:ext cx="458884" cy="4588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326C0BF-91DB-4CB6-A4F5-5FAAFC7AE976}"/>
              </a:ext>
            </a:extLst>
          </p:cNvPr>
          <p:cNvSpPr/>
          <p:nvPr/>
        </p:nvSpPr>
        <p:spPr>
          <a:xfrm>
            <a:off x="6965969" y="5261453"/>
            <a:ext cx="191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of 4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1" grpId="0"/>
      <p:bldP spid="22" grpId="0"/>
      <p:bldP spid="23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3B4DDC8-74A8-403D-87A1-04F6F1071FEE}"/>
              </a:ext>
            </a:extLst>
          </p:cNvPr>
          <p:cNvSpPr/>
          <p:nvPr/>
        </p:nvSpPr>
        <p:spPr bwMode="auto">
          <a:xfrm>
            <a:off x="7951082" y="4705200"/>
            <a:ext cx="467557" cy="177674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58414-457D-44BE-84D7-B0FABF938553}"/>
              </a:ext>
            </a:extLst>
          </p:cNvPr>
          <p:cNvSpPr/>
          <p:nvPr/>
        </p:nvSpPr>
        <p:spPr>
          <a:xfrm>
            <a:off x="8118098" y="5301209"/>
            <a:ext cx="208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multiple of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6CD0BF-D500-41E8-AB5C-4C5D8539F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0077E-43DE-4752-9CA0-7B4AFE04F36E}"/>
              </a:ext>
            </a:extLst>
          </p:cNvPr>
          <p:cNvSpPr/>
          <p:nvPr/>
        </p:nvSpPr>
        <p:spPr>
          <a:xfrm>
            <a:off x="4226130" y="746726"/>
            <a:ext cx="37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13, divisor = 4: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92FB9-F740-4418-9254-3F982E7A7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1" y="1242453"/>
            <a:ext cx="4260476" cy="1891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E6CF8-9285-4102-8C5C-9638F342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4" y="4089982"/>
            <a:ext cx="1912020" cy="573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26B17F-7ABF-43AE-B9E7-E00EB36D60AA}"/>
              </a:ext>
            </a:extLst>
          </p:cNvPr>
          <p:cNvSpPr/>
          <p:nvPr/>
        </p:nvSpPr>
        <p:spPr>
          <a:xfrm>
            <a:off x="2922649" y="36389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13083-F57E-492B-91F7-3989346AD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5" y="4073755"/>
            <a:ext cx="1912020" cy="5736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1501BC-850F-4456-A768-FA4CDD1F8701}"/>
              </a:ext>
            </a:extLst>
          </p:cNvPr>
          <p:cNvSpPr/>
          <p:nvPr/>
        </p:nvSpPr>
        <p:spPr>
          <a:xfrm>
            <a:off x="480961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A305DF-4825-419B-884B-1528CB48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4073755"/>
            <a:ext cx="1912020" cy="5736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5B4969-522F-403B-8976-1A012FD50A01}"/>
              </a:ext>
            </a:extLst>
          </p:cNvPr>
          <p:cNvSpPr/>
          <p:nvPr/>
        </p:nvSpPr>
        <p:spPr>
          <a:xfrm>
            <a:off x="6741508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789251-7A83-400A-ABC6-911E2BB9E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520886"/>
            <a:ext cx="5745619" cy="411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9AE6A3A-4705-47D8-B61D-B7A13111065C}"/>
              </a:ext>
            </a:extLst>
          </p:cNvPr>
          <p:cNvSpPr/>
          <p:nvPr/>
        </p:nvSpPr>
        <p:spPr>
          <a:xfrm>
            <a:off x="4275541" y="3091274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97809-217A-4DCF-AB83-ABD6A46A4D50}"/>
              </a:ext>
            </a:extLst>
          </p:cNvPr>
          <p:cNvSpPr/>
          <p:nvPr/>
        </p:nvSpPr>
        <p:spPr>
          <a:xfrm>
            <a:off x="3299415" y="6145427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CC52D-5244-420E-BCC9-1AB9D0599982}"/>
              </a:ext>
            </a:extLst>
          </p:cNvPr>
          <p:cNvSpPr/>
          <p:nvPr/>
        </p:nvSpPr>
        <p:spPr>
          <a:xfrm>
            <a:off x="3544291" y="5301209"/>
            <a:ext cx="417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4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 = 3 × 4 + 1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CAEA64-D54D-4436-A3FE-F225930FCBE7}"/>
              </a:ext>
            </a:extLst>
          </p:cNvPr>
          <p:cNvSpPr/>
          <p:nvPr/>
        </p:nvSpPr>
        <p:spPr>
          <a:xfrm>
            <a:off x="7315386" y="287112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992B37-6B65-448B-8B1A-E1CA773A2FE9}"/>
              </a:ext>
            </a:extLst>
          </p:cNvPr>
          <p:cNvCxnSpPr>
            <a:stCxn id="21" idx="2"/>
            <a:endCxn id="21" idx="2"/>
          </p:cNvCxnSpPr>
          <p:nvPr/>
        </p:nvCxnSpPr>
        <p:spPr bwMode="auto">
          <a:xfrm>
            <a:off x="8143478" y="370211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AD423F-BA42-4351-92F4-E7F2E7B38DC6}"/>
              </a:ext>
            </a:extLst>
          </p:cNvPr>
          <p:cNvCxnSpPr/>
          <p:nvPr/>
        </p:nvCxnSpPr>
        <p:spPr bwMode="auto">
          <a:xfrm flipV="1">
            <a:off x="8143478" y="3702120"/>
            <a:ext cx="0" cy="8070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E800C27-F7EB-4C72-B81E-A34E7BFE2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5" y="4703083"/>
            <a:ext cx="5713696" cy="183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75E3C-BAA3-4D23-B763-9BECFDC0B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00" y="4849282"/>
            <a:ext cx="458884" cy="45888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5058E0D-04C2-4C5B-B8AB-A9DF811511C7}"/>
              </a:ext>
            </a:extLst>
          </p:cNvPr>
          <p:cNvSpPr/>
          <p:nvPr/>
        </p:nvSpPr>
        <p:spPr>
          <a:xfrm>
            <a:off x="5788120" y="5308285"/>
            <a:ext cx="207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3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 = 4 × 3 + 1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9B486-2D6B-4E18-A426-6F3BCE9A6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664683"/>
            <a:ext cx="7839279" cy="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/>
      <p:bldP spid="11" grpId="0"/>
      <p:bldP spid="13" grpId="0"/>
      <p:bldP spid="15" grpId="0"/>
      <p:bldP spid="17" grpId="0"/>
      <p:bldP spid="18" grpId="0"/>
      <p:bldP spid="19" grpId="0"/>
      <p:bldP spid="21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1E54C13-F500-4F39-8890-3A09FAAB780C}"/>
              </a:ext>
            </a:extLst>
          </p:cNvPr>
          <p:cNvSpPr/>
          <p:nvPr/>
        </p:nvSpPr>
        <p:spPr bwMode="auto">
          <a:xfrm>
            <a:off x="7951081" y="4705200"/>
            <a:ext cx="953230" cy="177674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CF04B-F98C-41AD-9A67-323824A0E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C70A96-EAC8-450D-B78F-7BEB07C98AA0}"/>
              </a:ext>
            </a:extLst>
          </p:cNvPr>
          <p:cNvSpPr/>
          <p:nvPr/>
        </p:nvSpPr>
        <p:spPr>
          <a:xfrm>
            <a:off x="8587201" y="5301209"/>
            <a:ext cx="208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multiple of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834A8-4BDA-4450-9885-9923A38DD315}"/>
              </a:ext>
            </a:extLst>
          </p:cNvPr>
          <p:cNvSpPr/>
          <p:nvPr/>
        </p:nvSpPr>
        <p:spPr>
          <a:xfrm>
            <a:off x="4226130" y="746726"/>
            <a:ext cx="37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14, divisor =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0D60F-DC6B-4D71-BF45-6115052C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1" y="1242454"/>
            <a:ext cx="4260476" cy="18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9F4CD-E78B-433D-B805-83AA05012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4" y="4089982"/>
            <a:ext cx="1912020" cy="5736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BC2A5-3A88-468C-A6F9-458F1284D357}"/>
              </a:ext>
            </a:extLst>
          </p:cNvPr>
          <p:cNvSpPr/>
          <p:nvPr/>
        </p:nvSpPr>
        <p:spPr>
          <a:xfrm>
            <a:off x="2922649" y="36389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DB5F8-E67C-4F7D-BDC2-1AE1C232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5" y="4073755"/>
            <a:ext cx="1912020" cy="573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2CFE4B-155C-48F9-9D4C-27409EF7A472}"/>
              </a:ext>
            </a:extLst>
          </p:cNvPr>
          <p:cNvSpPr/>
          <p:nvPr/>
        </p:nvSpPr>
        <p:spPr>
          <a:xfrm>
            <a:off x="480961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69C3F-81EE-4CF2-AD29-256F80037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4073755"/>
            <a:ext cx="1912020" cy="573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76B304-F9C5-4B53-9D48-4F426C12862C}"/>
              </a:ext>
            </a:extLst>
          </p:cNvPr>
          <p:cNvSpPr/>
          <p:nvPr/>
        </p:nvSpPr>
        <p:spPr>
          <a:xfrm>
            <a:off x="6741508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2EBDF9-7598-4B40-90EC-068696501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520886"/>
            <a:ext cx="5745619" cy="4110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6A672D-AEFE-459F-97FC-5316C4DEAE6E}"/>
              </a:ext>
            </a:extLst>
          </p:cNvPr>
          <p:cNvSpPr/>
          <p:nvPr/>
        </p:nvSpPr>
        <p:spPr>
          <a:xfrm>
            <a:off x="4275541" y="3091274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F2E4A-C924-4B37-BCE1-F01D096009F9}"/>
              </a:ext>
            </a:extLst>
          </p:cNvPr>
          <p:cNvSpPr/>
          <p:nvPr/>
        </p:nvSpPr>
        <p:spPr>
          <a:xfrm>
            <a:off x="3584551" y="6145427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469E3-DB36-464E-AA9B-DE03744800A3}"/>
              </a:ext>
            </a:extLst>
          </p:cNvPr>
          <p:cNvSpPr/>
          <p:nvPr/>
        </p:nvSpPr>
        <p:spPr>
          <a:xfrm>
            <a:off x="3829427" y="5301209"/>
            <a:ext cx="417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4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14 = 3 × 4 + 2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02E27-7FEE-4F91-B57F-2D358221B8F3}"/>
              </a:ext>
            </a:extLst>
          </p:cNvPr>
          <p:cNvSpPr/>
          <p:nvPr/>
        </p:nvSpPr>
        <p:spPr>
          <a:xfrm>
            <a:off x="7608168" y="287112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242119-1B19-4B7C-9ED3-C986FAD47157}"/>
              </a:ext>
            </a:extLst>
          </p:cNvPr>
          <p:cNvCxnSpPr>
            <a:stCxn id="16" idx="2"/>
            <a:endCxn id="16" idx="2"/>
          </p:cNvCxnSpPr>
          <p:nvPr/>
        </p:nvCxnSpPr>
        <p:spPr bwMode="auto">
          <a:xfrm>
            <a:off x="8436260" y="370211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27913-F0CE-4B5B-9507-ED356BB361AB}"/>
              </a:ext>
            </a:extLst>
          </p:cNvPr>
          <p:cNvCxnSpPr/>
          <p:nvPr/>
        </p:nvCxnSpPr>
        <p:spPr bwMode="auto">
          <a:xfrm flipV="1">
            <a:off x="8436260" y="3702120"/>
            <a:ext cx="0" cy="8070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E0E618E-6DB8-48E6-BEC9-AA4881D42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5" y="4703083"/>
            <a:ext cx="5713696" cy="1837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D406E-29AA-4A78-BE63-F461276CBB79}"/>
              </a:ext>
            </a:extLst>
          </p:cNvPr>
          <p:cNvSpPr/>
          <p:nvPr/>
        </p:nvSpPr>
        <p:spPr>
          <a:xfrm>
            <a:off x="6309230" y="5308285"/>
            <a:ext cx="417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3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14 = 4 × 3 + 2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142E48-FDA1-4DBB-8BE3-D108504A7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675244"/>
            <a:ext cx="7839279" cy="592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3A6538-9171-45D7-BD7D-1FE77621D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00" y="4849282"/>
            <a:ext cx="458884" cy="4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4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7" grpId="0"/>
      <p:bldP spid="9" grpId="0"/>
      <p:bldP spid="11" grpId="0"/>
      <p:bldP spid="13" grpId="0"/>
      <p:bldP spid="14" grpId="0"/>
      <p:bldP spid="15" grpId="0"/>
      <p:bldP spid="16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FD1BD8-FDE3-48C6-AC3F-9A6C9877B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0D621-3CAC-42E2-9D5C-340378AF3839}"/>
              </a:ext>
            </a:extLst>
          </p:cNvPr>
          <p:cNvSpPr/>
          <p:nvPr/>
        </p:nvSpPr>
        <p:spPr>
          <a:xfrm>
            <a:off x="8324183" y="5301209"/>
            <a:ext cx="208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of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DA7C1-E790-497F-9A52-937612B53C32}"/>
              </a:ext>
            </a:extLst>
          </p:cNvPr>
          <p:cNvSpPr/>
          <p:nvPr/>
        </p:nvSpPr>
        <p:spPr>
          <a:xfrm>
            <a:off x="4226130" y="746726"/>
            <a:ext cx="37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15, divisor = 4: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3323A-E078-4B48-B186-DDF4BD09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1" y="1242454"/>
            <a:ext cx="4260476" cy="1891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48530-D456-48CB-A3F2-DCC74034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4" y="4089982"/>
            <a:ext cx="1912020" cy="5736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F8F958-5CA5-4513-93E8-268A0AF6B4ED}"/>
              </a:ext>
            </a:extLst>
          </p:cNvPr>
          <p:cNvSpPr/>
          <p:nvPr/>
        </p:nvSpPr>
        <p:spPr>
          <a:xfrm>
            <a:off x="2922649" y="36389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4987E-5EE6-4BE9-9B02-FFA313133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5" y="4073755"/>
            <a:ext cx="1912020" cy="5736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AEE1F7-473F-4B4F-893B-96AC84633D59}"/>
              </a:ext>
            </a:extLst>
          </p:cNvPr>
          <p:cNvSpPr/>
          <p:nvPr/>
        </p:nvSpPr>
        <p:spPr>
          <a:xfrm>
            <a:off x="480961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C7BA82-AF55-4D7F-B747-A168F319F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4073755"/>
            <a:ext cx="1912020" cy="5736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80AE0F-20DD-4EEF-AC0F-B554C1E94511}"/>
              </a:ext>
            </a:extLst>
          </p:cNvPr>
          <p:cNvSpPr/>
          <p:nvPr/>
        </p:nvSpPr>
        <p:spPr>
          <a:xfrm>
            <a:off x="6741508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2C7518-3975-4A5E-A1E4-905DBDD24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520886"/>
            <a:ext cx="5745619" cy="411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DD47FD-7B58-47FC-B8D0-AA6C100CE40B}"/>
              </a:ext>
            </a:extLst>
          </p:cNvPr>
          <p:cNvSpPr/>
          <p:nvPr/>
        </p:nvSpPr>
        <p:spPr>
          <a:xfrm>
            <a:off x="4275541" y="3091274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E4EDA-5E3C-4B53-A539-5C8968A9265C}"/>
              </a:ext>
            </a:extLst>
          </p:cNvPr>
          <p:cNvSpPr/>
          <p:nvPr/>
        </p:nvSpPr>
        <p:spPr>
          <a:xfrm>
            <a:off x="3584551" y="6145427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 r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2F7B49-E588-4223-9CEA-BD086E54B8A4}"/>
              </a:ext>
            </a:extLst>
          </p:cNvPr>
          <p:cNvSpPr/>
          <p:nvPr/>
        </p:nvSpPr>
        <p:spPr>
          <a:xfrm>
            <a:off x="3829427" y="5301209"/>
            <a:ext cx="417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4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 = 3 × 4 + 3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84904-7C1E-4475-97F8-DA0F19D85949}"/>
              </a:ext>
            </a:extLst>
          </p:cNvPr>
          <p:cNvSpPr/>
          <p:nvPr/>
        </p:nvSpPr>
        <p:spPr>
          <a:xfrm>
            <a:off x="7824192" y="287112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remainder of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449780-EA19-47D2-BE3D-321FE3E04625}"/>
              </a:ext>
            </a:extLst>
          </p:cNvPr>
          <p:cNvCxnSpPr>
            <a:stCxn id="17" idx="2"/>
            <a:endCxn id="17" idx="2"/>
          </p:cNvCxnSpPr>
          <p:nvPr/>
        </p:nvCxnSpPr>
        <p:spPr bwMode="auto">
          <a:xfrm>
            <a:off x="8652284" y="370211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CAE065-0B06-4072-A114-071079E8321C}"/>
              </a:ext>
            </a:extLst>
          </p:cNvPr>
          <p:cNvCxnSpPr/>
          <p:nvPr/>
        </p:nvCxnSpPr>
        <p:spPr bwMode="auto">
          <a:xfrm flipV="1">
            <a:off x="8652284" y="3702120"/>
            <a:ext cx="0" cy="8070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1A391-958F-42BE-8C72-30841F157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5" y="4703083"/>
            <a:ext cx="5713696" cy="1837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7D0C17-57CB-4016-8B5B-ADAEA5D6EC94}"/>
              </a:ext>
            </a:extLst>
          </p:cNvPr>
          <p:cNvSpPr/>
          <p:nvPr/>
        </p:nvSpPr>
        <p:spPr>
          <a:xfrm>
            <a:off x="6309230" y="5308285"/>
            <a:ext cx="417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3</a:t>
            </a:r>
          </a:p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14 = 4 × 3 + 3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0978FB-FFBE-4EF3-9193-0715C257A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51" y="2266933"/>
            <a:ext cx="302806" cy="3028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61AD09-3899-4D6B-800B-F567C683A09E}"/>
              </a:ext>
            </a:extLst>
          </p:cNvPr>
          <p:cNvSpPr/>
          <p:nvPr/>
        </p:nvSpPr>
        <p:spPr bwMode="auto">
          <a:xfrm>
            <a:off x="7951081" y="4705200"/>
            <a:ext cx="1423806" cy="177674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E49E5-4890-4969-918F-BBF44F9F5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675244"/>
            <a:ext cx="7839279" cy="592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7EDBF2-6C3E-4798-B6D4-5C3BCACA7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00" y="4849282"/>
            <a:ext cx="458884" cy="4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5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23" grpId="0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8561D25-44C7-402B-B516-CAF61D727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675244"/>
            <a:ext cx="7839279" cy="59272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CEAB8-A620-42C0-AD57-5673F0FCF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9EF293-1EA2-47E1-A29B-560166E5C004}"/>
              </a:ext>
            </a:extLst>
          </p:cNvPr>
          <p:cNvSpPr/>
          <p:nvPr/>
        </p:nvSpPr>
        <p:spPr>
          <a:xfrm>
            <a:off x="8882000" y="5229201"/>
            <a:ext cx="1862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</a:p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9AFC7-52ED-41F9-91BE-66CE47070BD8}"/>
              </a:ext>
            </a:extLst>
          </p:cNvPr>
          <p:cNvSpPr/>
          <p:nvPr/>
        </p:nvSpPr>
        <p:spPr>
          <a:xfrm>
            <a:off x="4226130" y="746726"/>
            <a:ext cx="37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Dividend = 16, divisor =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5CB1-A1B1-4453-8A30-097FD9713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1" y="1242454"/>
            <a:ext cx="4260476" cy="18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2B278-5C2B-4F5F-B846-91F9482FB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4" y="4089982"/>
            <a:ext cx="1912020" cy="5736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7E4B4-0C77-4D26-9A9C-8DE717C7657B}"/>
              </a:ext>
            </a:extLst>
          </p:cNvPr>
          <p:cNvSpPr/>
          <p:nvPr/>
        </p:nvSpPr>
        <p:spPr>
          <a:xfrm>
            <a:off x="2922649" y="36389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72A8F-77D7-4E24-8C2F-BE6F826BD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5" y="4073755"/>
            <a:ext cx="1912020" cy="573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F38273-1C5B-4EBF-ACF2-B55262B994E0}"/>
              </a:ext>
            </a:extLst>
          </p:cNvPr>
          <p:cNvSpPr/>
          <p:nvPr/>
        </p:nvSpPr>
        <p:spPr>
          <a:xfrm>
            <a:off x="480961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D2AED-015A-4FCD-8A3A-4873665ED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05" y="4073755"/>
            <a:ext cx="1912020" cy="573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093551-27F8-4E21-AF06-B71A9D92526F}"/>
              </a:ext>
            </a:extLst>
          </p:cNvPr>
          <p:cNvSpPr/>
          <p:nvPr/>
        </p:nvSpPr>
        <p:spPr>
          <a:xfrm>
            <a:off x="6721630" y="362271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6D5BF1-3A2C-4A20-82E1-01921A21E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520886"/>
            <a:ext cx="7693873" cy="4110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E2B597-8701-4E55-AE11-D19D19B4E390}"/>
              </a:ext>
            </a:extLst>
          </p:cNvPr>
          <p:cNvSpPr/>
          <p:nvPr/>
        </p:nvSpPr>
        <p:spPr>
          <a:xfrm>
            <a:off x="5272677" y="3091274"/>
            <a:ext cx="154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</a:rPr>
              <a:t> fours</a:t>
            </a:r>
            <a:endParaRPr lang="en-GB" sz="2400" b="1" dirty="0"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ACA58-5CE4-4E61-8FFE-F0FED7C4D6C9}"/>
              </a:ext>
            </a:extLst>
          </p:cNvPr>
          <p:cNvSpPr/>
          <p:nvPr/>
        </p:nvSpPr>
        <p:spPr>
          <a:xfrm>
            <a:off x="4948617" y="5901373"/>
            <a:ext cx="229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27BB17-A916-4A41-AA82-D5FE57FB0AED}"/>
              </a:ext>
            </a:extLst>
          </p:cNvPr>
          <p:cNvSpPr/>
          <p:nvPr/>
        </p:nvSpPr>
        <p:spPr>
          <a:xfrm>
            <a:off x="4006370" y="5384715"/>
            <a:ext cx="417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9A076D-2074-48E9-B405-06945B884775}"/>
              </a:ext>
            </a:extLst>
          </p:cNvPr>
          <p:cNvCxnSpPr>
            <a:cxnSpLocks/>
          </p:cNvCxnSpPr>
          <p:nvPr/>
        </p:nvCxnSpPr>
        <p:spPr bwMode="auto">
          <a:xfrm>
            <a:off x="8652284" y="370211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6CA1509-101A-41E3-BD70-7B552D30E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85" y="4849282"/>
            <a:ext cx="458884" cy="458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C1933A-DD0F-4B9B-B228-CB04170EE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51" y="2266933"/>
            <a:ext cx="302806" cy="302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142BF3-DE1F-4A1D-BC66-1770E6352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13" y="4079530"/>
            <a:ext cx="1912020" cy="5736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8219E3-D38E-4581-95E3-B4FE758388CF}"/>
              </a:ext>
            </a:extLst>
          </p:cNvPr>
          <p:cNvSpPr/>
          <p:nvPr/>
        </p:nvSpPr>
        <p:spPr>
          <a:xfrm>
            <a:off x="8633538" y="362848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11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4" grpId="0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62753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EEE8-CF6A-4CE5-84FF-9EE859B7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GB" dirty="0"/>
              <a:t>4NF-2 Division problems with remainders</a:t>
            </a:r>
            <a:endParaRPr lang="en-GB" kern="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17AD67D-7DB3-467A-A92C-402047418077}"/>
              </a:ext>
            </a:extLst>
          </p:cNvPr>
          <p:cNvSpPr/>
          <p:nvPr/>
        </p:nvSpPr>
        <p:spPr>
          <a:xfrm>
            <a:off x="2583462" y="3100251"/>
            <a:ext cx="1907319" cy="919275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EF21D8-6DAF-4FD7-A6C8-4B0526B6A953}"/>
              </a:ext>
            </a:extLst>
          </p:cNvPr>
          <p:cNvSpPr/>
          <p:nvPr/>
        </p:nvSpPr>
        <p:spPr>
          <a:xfrm>
            <a:off x="623888" y="3100251"/>
            <a:ext cx="1907320" cy="919275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27462D-93B7-4B01-A048-89B07FAB9428}"/>
              </a:ext>
            </a:extLst>
          </p:cNvPr>
          <p:cNvGrpSpPr/>
          <p:nvPr/>
        </p:nvGrpSpPr>
        <p:grpSpPr>
          <a:xfrm>
            <a:off x="698100" y="3204658"/>
            <a:ext cx="5145352" cy="732432"/>
            <a:chOff x="647700" y="2621160"/>
            <a:chExt cx="7057013" cy="1004554"/>
          </a:xfrm>
        </p:grpSpPr>
        <p:pic>
          <p:nvPicPr>
            <p:cNvPr id="29" name="Picture 2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61529085-4CBC-4D06-BFDB-649916A2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30" name="Picture 2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57E938D-C1F9-4377-ADAD-4CCBA7F63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31" name="Picture 3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3F29E821-4394-466E-B393-E0BC1891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32" name="Picture 3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9A88FFA-CAF2-4B72-B2C3-74293350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33" name="Picture 3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F06B2099-9813-4DF9-8CE9-66BFCFAC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34" name="Picture 3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6772C68-5E89-4E91-A340-1C53A5C5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35" name="Picture 3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EFFDB96-4159-4C71-945F-F34D8FB7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36" name="Picture 3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4290B64-AB00-4620-8F6D-4E552D65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2621160"/>
              <a:ext cx="396000" cy="393429"/>
            </a:xfrm>
            <a:prstGeom prst="rect">
              <a:avLst/>
            </a:prstGeom>
          </p:spPr>
        </p:pic>
        <p:pic>
          <p:nvPicPr>
            <p:cNvPr id="37" name="Picture 3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5079F69-3FFE-475C-B3CE-B06381DD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2621160"/>
              <a:ext cx="396000" cy="393429"/>
            </a:xfrm>
            <a:prstGeom prst="rect">
              <a:avLst/>
            </a:prstGeom>
          </p:spPr>
        </p:pic>
        <p:pic>
          <p:nvPicPr>
            <p:cNvPr id="38" name="Picture 3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EA9C6BE-338C-4160-8302-F66EC6E95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2621160"/>
              <a:ext cx="396000" cy="393429"/>
            </a:xfrm>
            <a:prstGeom prst="rect">
              <a:avLst/>
            </a:prstGeom>
          </p:spPr>
        </p:pic>
        <p:pic>
          <p:nvPicPr>
            <p:cNvPr id="39" name="Picture 3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B8D70E9E-6C93-4685-91E1-542F50A9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713" y="2621160"/>
              <a:ext cx="396000" cy="393429"/>
            </a:xfrm>
            <a:prstGeom prst="rect">
              <a:avLst/>
            </a:prstGeom>
          </p:spPr>
        </p:pic>
        <p:pic>
          <p:nvPicPr>
            <p:cNvPr id="40" name="Picture 3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2C6D235-4E56-40DD-9BFF-895B82DB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41" name="Picture 4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FFD1D3F-C87D-42BB-83C5-2BCB08DD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42" name="Picture 4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6F9E5A4E-6A32-4395-8793-5181A315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43" name="Picture 4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D410C59-2855-4A58-9512-0B1EC989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44" name="Picture 4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EA73A32-9905-4D34-A1F0-5450D662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45" name="Picture 4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FA720ED-6C1C-430F-82D7-5501EA300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46" name="Picture 4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4203B71-CE2E-4DFA-9D6F-011965C3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  <p:pic>
          <p:nvPicPr>
            <p:cNvPr id="47" name="Picture 4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249EB24-2CB7-40BE-A9E9-FA44B68EB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3232285"/>
              <a:ext cx="396000" cy="393429"/>
            </a:xfrm>
            <a:prstGeom prst="rect">
              <a:avLst/>
            </a:prstGeom>
          </p:spPr>
        </p:pic>
        <p:pic>
          <p:nvPicPr>
            <p:cNvPr id="48" name="Picture 4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3BA0BF1E-5A4E-4CDE-B945-AE379C82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3232285"/>
              <a:ext cx="396000" cy="393429"/>
            </a:xfrm>
            <a:prstGeom prst="rect">
              <a:avLst/>
            </a:prstGeom>
          </p:spPr>
        </p:pic>
        <p:pic>
          <p:nvPicPr>
            <p:cNvPr id="52" name="Picture 5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AA3EBB82-A270-4A13-9001-919C5445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3232285"/>
              <a:ext cx="396000" cy="393429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AD0048F-4EAE-4491-A9B9-CF3D9A3F0759}"/>
              </a:ext>
            </a:extLst>
          </p:cNvPr>
          <p:cNvSpPr txBox="1"/>
          <p:nvPr/>
        </p:nvSpPr>
        <p:spPr>
          <a:xfrm>
            <a:off x="802621" y="1973081"/>
            <a:ext cx="4856515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spcAft>
                <a:spcPts val="1200"/>
              </a:spcAft>
              <a:defRPr sz="3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÷ 8 = 2 remainder 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DD19FC0-C9DD-4013-B22F-AEBE7F4A9A45}"/>
              </a:ext>
            </a:extLst>
          </p:cNvPr>
          <p:cNvSpPr/>
          <p:nvPr/>
        </p:nvSpPr>
        <p:spPr>
          <a:xfrm>
            <a:off x="2299064" y="1800758"/>
            <a:ext cx="3360071" cy="87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87A5F6B2-EEE8-4E28-B7F8-E39865E3016D}"/>
              </a:ext>
            </a:extLst>
          </p:cNvPr>
          <p:cNvSpPr txBox="1"/>
          <p:nvPr/>
        </p:nvSpPr>
        <p:spPr>
          <a:xfrm>
            <a:off x="6543675" y="4801990"/>
            <a:ext cx="4757738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groups of 8 are16, 5 more make 21.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13B2E-788C-413A-BD0C-E109DD458498}"/>
              </a:ext>
            </a:extLst>
          </p:cNvPr>
          <p:cNvSpPr txBox="1">
            <a:spLocks/>
          </p:cNvSpPr>
          <p:nvPr/>
        </p:nvSpPr>
        <p:spPr>
          <a:xfrm>
            <a:off x="6348550" y="1481345"/>
            <a:ext cx="5233851" cy="23797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groups of 8 are there in 21?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you think there will be a remainder? Why? Is 21 a multiple of 8?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show with your counters?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count in 8s to 21?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groups of 8 are there? And how many more to make 21?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dividends and divisors both with and without remainders.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889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811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use knowledge of division equations and remainders to solve problems 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256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74242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9103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4B6E0-DADB-4296-98BB-2F7BC8DE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1325116"/>
            <a:ext cx="8841760" cy="44081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3B474-97B0-42BE-B181-2B79D0E19D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4EE8B-6263-46B7-BCC3-0826F1AADC1D}"/>
              </a:ext>
            </a:extLst>
          </p:cNvPr>
          <p:cNvSpPr/>
          <p:nvPr/>
        </p:nvSpPr>
        <p:spPr>
          <a:xfrm>
            <a:off x="4970536" y="746726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Fill in the table.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2FB268-2CCF-4DAC-AB55-3D9E594B1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712" y="5170890"/>
            <a:ext cx="360041" cy="2743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5B6FCA-0E70-45D6-A474-FA2E2918AB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2" r="-65226" b="-3125"/>
          <a:stretch/>
        </p:blipFill>
        <p:spPr>
          <a:xfrm>
            <a:off x="4291608" y="3510373"/>
            <a:ext cx="216024" cy="2931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868D22-2692-4E20-BB86-F73468778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73" y="5174085"/>
            <a:ext cx="33252" cy="2743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9A630B-39B7-4DD9-ABA9-6CA14DD4B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711" y="2708921"/>
            <a:ext cx="360041" cy="274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F4D900-CA74-46AC-9213-8802C78D7E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920" y="2718860"/>
            <a:ext cx="360041" cy="274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64B830-DFD3-4171-AF76-F18F751942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640" y="2728799"/>
            <a:ext cx="360041" cy="274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0590E3-7918-45C7-8EF5-778F23AD7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291" y="2728799"/>
            <a:ext cx="360041" cy="2743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DC51B2-6882-4167-8000-470E173EA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13" y="2717233"/>
            <a:ext cx="241080" cy="26602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7C3A21-0D2E-49F9-BED1-2FEF4E29FDD4}"/>
              </a:ext>
            </a:extLst>
          </p:cNvPr>
          <p:cNvSpPr/>
          <p:nvPr/>
        </p:nvSpPr>
        <p:spPr>
          <a:xfrm>
            <a:off x="5917846" y="2615254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F7360B-09A9-4A12-BFC4-DF2B2B417331}"/>
              </a:ext>
            </a:extLst>
          </p:cNvPr>
          <p:cNvSpPr/>
          <p:nvPr/>
        </p:nvSpPr>
        <p:spPr>
          <a:xfrm>
            <a:off x="7389893" y="2615253"/>
            <a:ext cx="62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yes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8B73C9-F94D-4533-ACC2-E8E5D3BBF518}"/>
              </a:ext>
            </a:extLst>
          </p:cNvPr>
          <p:cNvSpPr/>
          <p:nvPr/>
        </p:nvSpPr>
        <p:spPr>
          <a:xfrm>
            <a:off x="8563544" y="2615253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 r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AFD963-FA08-474B-91C6-7CFE087505D5}"/>
              </a:ext>
            </a:extLst>
          </p:cNvPr>
          <p:cNvSpPr/>
          <p:nvPr/>
        </p:nvSpPr>
        <p:spPr>
          <a:xfrm>
            <a:off x="5917984" y="3399384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6DF272-3D8B-4F54-BDAE-8FB1C1CC6FF3}"/>
              </a:ext>
            </a:extLst>
          </p:cNvPr>
          <p:cNvSpPr/>
          <p:nvPr/>
        </p:nvSpPr>
        <p:spPr>
          <a:xfrm>
            <a:off x="7390031" y="3399383"/>
            <a:ext cx="62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yes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9AA859-1D29-412F-BCAC-7A2280E86814}"/>
              </a:ext>
            </a:extLst>
          </p:cNvPr>
          <p:cNvSpPr/>
          <p:nvPr/>
        </p:nvSpPr>
        <p:spPr>
          <a:xfrm>
            <a:off x="8563682" y="3399383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7E15DA-10C1-408E-9F3A-EA90CB4AE1D1}"/>
              </a:ext>
            </a:extLst>
          </p:cNvPr>
          <p:cNvSpPr/>
          <p:nvPr/>
        </p:nvSpPr>
        <p:spPr>
          <a:xfrm>
            <a:off x="5918158" y="423490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9A77-98D1-4686-8DB2-054C82498798}"/>
              </a:ext>
            </a:extLst>
          </p:cNvPr>
          <p:cNvSpPr/>
          <p:nvPr/>
        </p:nvSpPr>
        <p:spPr>
          <a:xfrm>
            <a:off x="7431145" y="4234904"/>
            <a:ext cx="54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no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C2A7-6E60-44DF-AEF7-90481F482296}"/>
              </a:ext>
            </a:extLst>
          </p:cNvPr>
          <p:cNvSpPr/>
          <p:nvPr/>
        </p:nvSpPr>
        <p:spPr>
          <a:xfrm>
            <a:off x="8400256" y="4234904"/>
            <a:ext cx="194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EE91A3-5BED-4F08-8C3E-8D17267BD22D}"/>
              </a:ext>
            </a:extLst>
          </p:cNvPr>
          <p:cNvSpPr/>
          <p:nvPr/>
        </p:nvSpPr>
        <p:spPr>
          <a:xfrm>
            <a:off x="6001201" y="505598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1E10CB-4132-4A20-8275-EB8290A6B450}"/>
              </a:ext>
            </a:extLst>
          </p:cNvPr>
          <p:cNvSpPr/>
          <p:nvPr/>
        </p:nvSpPr>
        <p:spPr>
          <a:xfrm>
            <a:off x="7389893" y="5055979"/>
            <a:ext cx="62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yes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7901EB-0EA9-43F3-AD23-EE7B947C9964}"/>
              </a:ext>
            </a:extLst>
          </p:cNvPr>
          <p:cNvSpPr/>
          <p:nvPr/>
        </p:nvSpPr>
        <p:spPr>
          <a:xfrm>
            <a:off x="8735284" y="5055979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÷ 5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 r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8E96697-5BD2-4EF3-9955-3E5CEC078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711" y="3510534"/>
            <a:ext cx="360041" cy="274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392457-3BEB-42C4-92F1-986E4E9E3C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920" y="3510534"/>
            <a:ext cx="360041" cy="2743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82A52A-9486-4E67-AE90-81FD8C3ABA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711" y="4338608"/>
            <a:ext cx="360041" cy="2743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303F43-C3A2-4164-A9DD-6CEAA2BFF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920" y="4358486"/>
            <a:ext cx="360041" cy="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5B97CE4-62D8-4D46-B272-BCB04BC84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48" y="2312298"/>
            <a:ext cx="8596105" cy="385300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7D9EF-CACF-4ED9-A98C-1761510C9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7D460-8A36-4969-A494-787DA2BB7AE1}"/>
              </a:ext>
            </a:extLst>
          </p:cNvPr>
          <p:cNvSpPr/>
          <p:nvPr/>
        </p:nvSpPr>
        <p:spPr>
          <a:xfrm>
            <a:off x="2467062" y="699101"/>
            <a:ext cx="7257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 cm ribbon cut into equal lengths. Fill in the table.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D31AA-50A7-45BC-95FA-D5E9C795A8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414" y="1111027"/>
            <a:ext cx="6816764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A4655-1401-46C5-84C3-5752C6CD89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90"/>
          <a:stretch/>
        </p:blipFill>
        <p:spPr>
          <a:xfrm>
            <a:off x="2652272" y="1676098"/>
            <a:ext cx="6816764" cy="461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7E218-3DBB-48D7-8B6A-47982906F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3060552"/>
            <a:ext cx="1767993" cy="640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09221-912E-449A-A707-F8397BE25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3436697"/>
            <a:ext cx="1999661" cy="640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7A82B2-A57F-4671-9335-EC528C5F6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812842"/>
            <a:ext cx="1615580" cy="640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2206CA-6F11-4D14-AEF4-CF0D7F8BAC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188987"/>
            <a:ext cx="1615580" cy="64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6F872-8887-4A1E-9F49-1F72380D0F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4565132"/>
            <a:ext cx="1999661" cy="640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B658AD-3DB1-440A-9865-820A41326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4941277"/>
            <a:ext cx="1999661" cy="640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6FAC21-2B03-479B-A600-C0B6FBAF16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5317422"/>
            <a:ext cx="1999661" cy="640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500967-A0F9-4344-AD56-0738A255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693569"/>
            <a:ext cx="1774090" cy="64013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EF027A0-B7CA-407A-9012-94C3795016CC}"/>
              </a:ext>
            </a:extLst>
          </p:cNvPr>
          <p:cNvSpPr/>
          <p:nvPr/>
        </p:nvSpPr>
        <p:spPr>
          <a:xfrm>
            <a:off x="3730998" y="311658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7D6CE-F2F3-4392-95B7-50F5ADA60F59}"/>
              </a:ext>
            </a:extLst>
          </p:cNvPr>
          <p:cNvSpPr/>
          <p:nvPr/>
        </p:nvSpPr>
        <p:spPr>
          <a:xfrm>
            <a:off x="3730998" y="348495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1A95CC-0CB6-4882-BA74-2BA0E266ABF8}"/>
              </a:ext>
            </a:extLst>
          </p:cNvPr>
          <p:cNvSpPr/>
          <p:nvPr/>
        </p:nvSpPr>
        <p:spPr>
          <a:xfrm>
            <a:off x="3730998" y="386284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6A72AA-DCE9-4501-8695-0D5C06267B4E}"/>
              </a:ext>
            </a:extLst>
          </p:cNvPr>
          <p:cNvSpPr/>
          <p:nvPr/>
        </p:nvSpPr>
        <p:spPr>
          <a:xfrm>
            <a:off x="3730998" y="424073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A33A8A-B3C2-46FB-B20D-DCD8DD4ADB4A}"/>
              </a:ext>
            </a:extLst>
          </p:cNvPr>
          <p:cNvSpPr/>
          <p:nvPr/>
        </p:nvSpPr>
        <p:spPr>
          <a:xfrm>
            <a:off x="3730998" y="461862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7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3FED9E-4BC1-4EBA-AF91-93F47367365A}"/>
              </a:ext>
            </a:extLst>
          </p:cNvPr>
          <p:cNvSpPr/>
          <p:nvPr/>
        </p:nvSpPr>
        <p:spPr>
          <a:xfrm>
            <a:off x="3730998" y="498699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8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1BC898-8C98-4663-B9A3-292AB5250DA1}"/>
              </a:ext>
            </a:extLst>
          </p:cNvPr>
          <p:cNvSpPr/>
          <p:nvPr/>
        </p:nvSpPr>
        <p:spPr>
          <a:xfrm>
            <a:off x="3730998" y="535536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8D737-16B3-4032-88F9-F592EB6DA5E4}"/>
              </a:ext>
            </a:extLst>
          </p:cNvPr>
          <p:cNvSpPr/>
          <p:nvPr/>
        </p:nvSpPr>
        <p:spPr>
          <a:xfrm>
            <a:off x="3571304" y="5733257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4486D5-62CC-44A4-B452-DBF8BAF5C194}"/>
              </a:ext>
            </a:extLst>
          </p:cNvPr>
          <p:cNvSpPr/>
          <p:nvPr/>
        </p:nvSpPr>
        <p:spPr>
          <a:xfrm>
            <a:off x="7250476" y="3107061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no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707D7A-D0B0-4E2D-8C92-76FA01273654}"/>
              </a:ext>
            </a:extLst>
          </p:cNvPr>
          <p:cNvSpPr/>
          <p:nvPr/>
        </p:nvSpPr>
        <p:spPr>
          <a:xfrm>
            <a:off x="7250476" y="3857403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no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AAF0D5-9F21-414E-BCC9-9A1C2AE2A030}"/>
              </a:ext>
            </a:extLst>
          </p:cNvPr>
          <p:cNvSpPr/>
          <p:nvPr/>
        </p:nvSpPr>
        <p:spPr>
          <a:xfrm>
            <a:off x="7250476" y="4232574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no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032153-3CA7-4B12-806F-6F93293E4900}"/>
              </a:ext>
            </a:extLst>
          </p:cNvPr>
          <p:cNvSpPr/>
          <p:nvPr/>
        </p:nvSpPr>
        <p:spPr>
          <a:xfrm>
            <a:off x="7250476" y="5733257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no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A6727-3E5F-45A7-9120-66673CAB5963}"/>
              </a:ext>
            </a:extLst>
          </p:cNvPr>
          <p:cNvSpPr/>
          <p:nvPr/>
        </p:nvSpPr>
        <p:spPr>
          <a:xfrm>
            <a:off x="7204696" y="4607745"/>
            <a:ext cx="63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yes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460EE1-53B1-4C95-B21D-8CC27C2C824A}"/>
              </a:ext>
            </a:extLst>
          </p:cNvPr>
          <p:cNvSpPr/>
          <p:nvPr/>
        </p:nvSpPr>
        <p:spPr>
          <a:xfrm>
            <a:off x="7204696" y="5358087"/>
            <a:ext cx="63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yes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166868-6D5C-4BB6-BFCE-02156E53C625}"/>
              </a:ext>
            </a:extLst>
          </p:cNvPr>
          <p:cNvSpPr/>
          <p:nvPr/>
        </p:nvSpPr>
        <p:spPr>
          <a:xfrm>
            <a:off x="7204696" y="4982916"/>
            <a:ext cx="63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yes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D4525A-D850-4F20-8C26-0A525DFB2954}"/>
              </a:ext>
            </a:extLst>
          </p:cNvPr>
          <p:cNvSpPr/>
          <p:nvPr/>
        </p:nvSpPr>
        <p:spPr>
          <a:xfrm>
            <a:off x="7204696" y="3482232"/>
            <a:ext cx="63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yes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2234E2-B703-4E5B-A206-04499A125F78}"/>
              </a:ext>
            </a:extLst>
          </p:cNvPr>
          <p:cNvSpPr/>
          <p:nvPr/>
        </p:nvSpPr>
        <p:spPr>
          <a:xfrm>
            <a:off x="5402172" y="3107061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05326F-D3FE-4CEB-9FDE-2358EB6AB74B}"/>
              </a:ext>
            </a:extLst>
          </p:cNvPr>
          <p:cNvSpPr/>
          <p:nvPr/>
        </p:nvSpPr>
        <p:spPr>
          <a:xfrm>
            <a:off x="2191396" y="312087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547B34-C994-466D-9381-51090BE08935}"/>
              </a:ext>
            </a:extLst>
          </p:cNvPr>
          <p:cNvSpPr/>
          <p:nvPr/>
        </p:nvSpPr>
        <p:spPr>
          <a:xfrm>
            <a:off x="2191396" y="349523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B8E557-2A83-4054-B329-1CD9D6DC7ACE}"/>
              </a:ext>
            </a:extLst>
          </p:cNvPr>
          <p:cNvSpPr/>
          <p:nvPr/>
        </p:nvSpPr>
        <p:spPr>
          <a:xfrm>
            <a:off x="2191396" y="38696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D9292F-729D-4EC3-8A54-5F0B71D8599A}"/>
              </a:ext>
            </a:extLst>
          </p:cNvPr>
          <p:cNvSpPr/>
          <p:nvPr/>
        </p:nvSpPr>
        <p:spPr>
          <a:xfrm>
            <a:off x="2191396" y="4243964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672189-F291-4CE8-BC4D-555BCE209546}"/>
              </a:ext>
            </a:extLst>
          </p:cNvPr>
          <p:cNvSpPr/>
          <p:nvPr/>
        </p:nvSpPr>
        <p:spPr>
          <a:xfrm>
            <a:off x="2191396" y="461832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CE5373-A5A6-46EC-B2B3-E07CA1F928A8}"/>
              </a:ext>
            </a:extLst>
          </p:cNvPr>
          <p:cNvSpPr/>
          <p:nvPr/>
        </p:nvSpPr>
        <p:spPr>
          <a:xfrm>
            <a:off x="2191396" y="499269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9D7628-2433-450E-9AFB-14FCB16A21E0}"/>
              </a:ext>
            </a:extLst>
          </p:cNvPr>
          <p:cNvSpPr/>
          <p:nvPr/>
        </p:nvSpPr>
        <p:spPr>
          <a:xfrm>
            <a:off x="2191396" y="536705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F5258E-0263-4F2A-9E0D-483AF2025B30}"/>
              </a:ext>
            </a:extLst>
          </p:cNvPr>
          <p:cNvSpPr/>
          <p:nvPr/>
        </p:nvSpPr>
        <p:spPr>
          <a:xfrm>
            <a:off x="2191396" y="574141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9B226E-BD05-4CF5-A19F-FFE17DB2927F}"/>
              </a:ext>
            </a:extLst>
          </p:cNvPr>
          <p:cNvSpPr/>
          <p:nvPr/>
        </p:nvSpPr>
        <p:spPr>
          <a:xfrm>
            <a:off x="5552715" y="349523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7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B0FE23-2672-49F1-8E70-0D1A2B35F140}"/>
              </a:ext>
            </a:extLst>
          </p:cNvPr>
          <p:cNvSpPr/>
          <p:nvPr/>
        </p:nvSpPr>
        <p:spPr>
          <a:xfrm>
            <a:off x="5552715" y="388340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72BC266-8C81-44F8-A280-83DE5C09212B}"/>
              </a:ext>
            </a:extLst>
          </p:cNvPr>
          <p:cNvSpPr/>
          <p:nvPr/>
        </p:nvSpPr>
        <p:spPr>
          <a:xfrm>
            <a:off x="5552715" y="424797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F6068A-342D-4B70-8BB5-888172E3A82D}"/>
              </a:ext>
            </a:extLst>
          </p:cNvPr>
          <p:cNvSpPr/>
          <p:nvPr/>
        </p:nvSpPr>
        <p:spPr>
          <a:xfrm>
            <a:off x="5552715" y="461832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AA7A72-2AE3-499A-A138-C67789B0FDF9}"/>
              </a:ext>
            </a:extLst>
          </p:cNvPr>
          <p:cNvSpPr/>
          <p:nvPr/>
        </p:nvSpPr>
        <p:spPr>
          <a:xfrm>
            <a:off x="5552715" y="574301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B1379A-CEB2-490A-9BCC-AFB8258404F2}"/>
              </a:ext>
            </a:extLst>
          </p:cNvPr>
          <p:cNvSpPr/>
          <p:nvPr/>
        </p:nvSpPr>
        <p:spPr>
          <a:xfrm>
            <a:off x="5552715" y="535324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C6BABD7-1A5E-490D-B8B3-E8FA861DE951}"/>
              </a:ext>
            </a:extLst>
          </p:cNvPr>
          <p:cNvSpPr/>
          <p:nvPr/>
        </p:nvSpPr>
        <p:spPr>
          <a:xfrm>
            <a:off x="5552715" y="4973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7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AC877FD-53A6-4E09-8C09-D3CA39BA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1" y="1563463"/>
            <a:ext cx="8114479" cy="37310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64D8A-9240-45BE-BE53-DCB7B18FA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68E8F-FAF6-4F3B-BA44-ED9CEA653B64}"/>
              </a:ext>
            </a:extLst>
          </p:cNvPr>
          <p:cNvSpPr/>
          <p:nvPr/>
        </p:nvSpPr>
        <p:spPr>
          <a:xfrm>
            <a:off x="1895304" y="783914"/>
            <a:ext cx="840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Carrots are shared equally between 6 horses. Fill in the table.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C45A0-89A9-4736-B23B-50A1C08E48FB}"/>
              </a:ext>
            </a:extLst>
          </p:cNvPr>
          <p:cNvSpPr/>
          <p:nvPr/>
        </p:nvSpPr>
        <p:spPr>
          <a:xfrm>
            <a:off x="6744072" y="234888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91B77-D0AB-422D-8009-CFB214854FCF}"/>
              </a:ext>
            </a:extLst>
          </p:cNvPr>
          <p:cNvSpPr/>
          <p:nvPr/>
        </p:nvSpPr>
        <p:spPr>
          <a:xfrm>
            <a:off x="8976320" y="231078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44CA-0958-4F46-97A4-54617F1FC045}"/>
              </a:ext>
            </a:extLst>
          </p:cNvPr>
          <p:cNvSpPr/>
          <p:nvPr/>
        </p:nvSpPr>
        <p:spPr>
          <a:xfrm>
            <a:off x="6744072" y="3141169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F7238-C94D-4F80-A6C6-736143B75FF7}"/>
              </a:ext>
            </a:extLst>
          </p:cNvPr>
          <p:cNvSpPr/>
          <p:nvPr/>
        </p:nvSpPr>
        <p:spPr>
          <a:xfrm>
            <a:off x="8976320" y="31030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D3E53-092F-4455-91C4-D979E1893A15}"/>
              </a:ext>
            </a:extLst>
          </p:cNvPr>
          <p:cNvSpPr/>
          <p:nvPr/>
        </p:nvSpPr>
        <p:spPr>
          <a:xfrm>
            <a:off x="6744072" y="469511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07E0F-DBAB-43ED-918D-B9C735F64B46}"/>
              </a:ext>
            </a:extLst>
          </p:cNvPr>
          <p:cNvSpPr/>
          <p:nvPr/>
        </p:nvSpPr>
        <p:spPr>
          <a:xfrm>
            <a:off x="8976320" y="4657017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0EC50-ECCD-4E73-9BFA-D583BEB3ADCA}"/>
              </a:ext>
            </a:extLst>
          </p:cNvPr>
          <p:cNvSpPr/>
          <p:nvPr/>
        </p:nvSpPr>
        <p:spPr>
          <a:xfrm>
            <a:off x="6744072" y="430015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CD830-642F-4F72-BE93-7A0820F2EADF}"/>
              </a:ext>
            </a:extLst>
          </p:cNvPr>
          <p:cNvSpPr/>
          <p:nvPr/>
        </p:nvSpPr>
        <p:spPr>
          <a:xfrm>
            <a:off x="8976320" y="4262057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AFB13-BB27-4AC1-9BCA-8B6464AE9418}"/>
              </a:ext>
            </a:extLst>
          </p:cNvPr>
          <p:cNvSpPr/>
          <p:nvPr/>
        </p:nvSpPr>
        <p:spPr>
          <a:xfrm>
            <a:off x="8949069" y="392867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FC4ED-A23D-4CE8-B2E6-F6CE46DEB509}"/>
              </a:ext>
            </a:extLst>
          </p:cNvPr>
          <p:cNvSpPr/>
          <p:nvPr/>
        </p:nvSpPr>
        <p:spPr>
          <a:xfrm>
            <a:off x="6771323" y="388258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EBF003-9D38-4131-BD79-031359CDCB9F}"/>
              </a:ext>
            </a:extLst>
          </p:cNvPr>
          <p:cNvSpPr/>
          <p:nvPr/>
        </p:nvSpPr>
        <p:spPr>
          <a:xfrm>
            <a:off x="8949069" y="353644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2D6EA-B8BF-4BD5-BB44-9F61400CC6CA}"/>
              </a:ext>
            </a:extLst>
          </p:cNvPr>
          <p:cNvSpPr/>
          <p:nvPr/>
        </p:nvSpPr>
        <p:spPr>
          <a:xfrm>
            <a:off x="6771323" y="349035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D5415C-14AC-4C81-9639-5857DE8590BC}"/>
              </a:ext>
            </a:extLst>
          </p:cNvPr>
          <p:cNvSpPr/>
          <p:nvPr/>
        </p:nvSpPr>
        <p:spPr>
          <a:xfrm>
            <a:off x="8949510" y="27394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AC185-3816-49BE-906F-8646D25947EB}"/>
              </a:ext>
            </a:extLst>
          </p:cNvPr>
          <p:cNvSpPr/>
          <p:nvPr/>
        </p:nvSpPr>
        <p:spPr>
          <a:xfrm>
            <a:off x="6771764" y="269340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106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EC462-BFE2-471D-AF24-554BE79759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50B51-EDB2-4F8C-9E5F-5FEA53B92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32" y="5589240"/>
            <a:ext cx="8532336" cy="445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8A1DE-5CB4-4166-B647-AC996FED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96" y="1590897"/>
            <a:ext cx="859000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488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4EED52-8EF9-44A8-A27A-43EA834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2" y="1774973"/>
            <a:ext cx="3694496" cy="35664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94060-58DE-41E2-ABE8-01EE8FA51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0D9FA-D25E-45B1-96B6-C47D42B95CF7}"/>
              </a:ext>
            </a:extLst>
          </p:cNvPr>
          <p:cNvSpPr/>
          <p:nvPr/>
        </p:nvSpPr>
        <p:spPr>
          <a:xfrm>
            <a:off x="6456040" y="261068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0EF3A-273A-4C34-8FA0-9D415B053EC0}"/>
              </a:ext>
            </a:extLst>
          </p:cNvPr>
          <p:cNvSpPr/>
          <p:nvPr/>
        </p:nvSpPr>
        <p:spPr>
          <a:xfrm>
            <a:off x="6456040" y="348031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BC21A-6E9C-4E40-AE44-2DB5B4D28405}"/>
              </a:ext>
            </a:extLst>
          </p:cNvPr>
          <p:cNvSpPr/>
          <p:nvPr/>
        </p:nvSpPr>
        <p:spPr>
          <a:xfrm>
            <a:off x="6456040" y="4739888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276AC-B322-438B-8AE5-9A53270BDF40}"/>
              </a:ext>
            </a:extLst>
          </p:cNvPr>
          <p:cNvSpPr/>
          <p:nvPr/>
        </p:nvSpPr>
        <p:spPr>
          <a:xfrm>
            <a:off x="6483291" y="4288411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192FE-C962-4716-A228-ABB1977DABD4}"/>
              </a:ext>
            </a:extLst>
          </p:cNvPr>
          <p:cNvSpPr/>
          <p:nvPr/>
        </p:nvSpPr>
        <p:spPr>
          <a:xfrm>
            <a:off x="6483291" y="385807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89EBA-802C-43E0-A810-724B2BD00299}"/>
              </a:ext>
            </a:extLst>
          </p:cNvPr>
          <p:cNvSpPr/>
          <p:nvPr/>
        </p:nvSpPr>
        <p:spPr>
          <a:xfrm>
            <a:off x="6483732" y="303255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3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076CB-5BF4-4C17-A2D4-05C322E0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799EB-1DB2-4537-BD3B-0F01C416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89" y="4315911"/>
            <a:ext cx="3878381" cy="1641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CA439-15E3-46D9-A373-95D4B9B43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53" y="4051391"/>
            <a:ext cx="3878380" cy="2189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82EB29-248A-46E3-AAB8-3C9D955662E7}"/>
              </a:ext>
            </a:extLst>
          </p:cNvPr>
          <p:cNvSpPr/>
          <p:nvPr/>
        </p:nvSpPr>
        <p:spPr>
          <a:xfrm>
            <a:off x="2367709" y="783914"/>
            <a:ext cx="7456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Children on the boats swap with children on the ride. </a:t>
            </a:r>
          </a:p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What pair of expressions describe the new situation?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A7319-A579-4E74-A851-6BF1B376789F}"/>
              </a:ext>
            </a:extLst>
          </p:cNvPr>
          <p:cNvSpPr/>
          <p:nvPr/>
        </p:nvSpPr>
        <p:spPr>
          <a:xfrm>
            <a:off x="4151784" y="1926507"/>
            <a:ext cx="4572000" cy="1643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+ 5 and 5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+ 3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+ 3 and 3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+ 2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+ 2 and 4 </a:t>
            </a:r>
            <a:r>
              <a:rPr lang="en-GB" sz="2400" dirty="0">
                <a:latin typeface="Myriad Pro" panose="020B0503030403020204" pitchFamily="34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+ 2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4767A-221C-44B4-BF51-C791EAAC7288}"/>
              </a:ext>
            </a:extLst>
          </p:cNvPr>
          <p:cNvSpPr/>
          <p:nvPr/>
        </p:nvSpPr>
        <p:spPr>
          <a:xfrm>
            <a:off x="7891874" y="285293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94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280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interpret the answer to a division calculation to solve a problem (</a:t>
                      </a:r>
                      <a:r>
                        <a:rPr lang="en-GB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9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AFA784-E7D1-40C9-8194-D059B97A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05" y="1773930"/>
            <a:ext cx="7839279" cy="12714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5AE651-7896-4A7F-B3CA-34866D9B9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98" y="1442814"/>
            <a:ext cx="449326" cy="4493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9D8C6-6AE2-435D-B350-1E02DEB88ECB}"/>
              </a:ext>
            </a:extLst>
          </p:cNvPr>
          <p:cNvSpPr/>
          <p:nvPr/>
        </p:nvSpPr>
        <p:spPr>
          <a:xfrm>
            <a:off x="5201753" y="4509121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+ 1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AFC968-3885-4734-8277-C0DE75DE1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14" y="2823488"/>
            <a:ext cx="449326" cy="449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E80005-33E4-4E5F-BDEF-EC9C1F4A0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1" y="2731453"/>
            <a:ext cx="449326" cy="4493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20DCD8-BAA7-4AC9-A106-4420AFFB0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56" y="877264"/>
            <a:ext cx="449326" cy="449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F1FFF3-894C-47A9-B755-54FFB1656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46" y="3119124"/>
            <a:ext cx="449326" cy="449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680342-530A-415C-88F6-D773C2591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07" y="1236778"/>
            <a:ext cx="449326" cy="4493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48FD08-9FF9-4091-AB47-4201EA21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86" y="2138767"/>
            <a:ext cx="449326" cy="449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56E8094-A08F-4220-8B86-5117D3330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71" y="1735218"/>
            <a:ext cx="449326" cy="449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15AB74-2990-4E1D-9717-B6B91D99A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77" y="2832363"/>
            <a:ext cx="449326" cy="4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01836 0.0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302 -0.046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3659 -0.0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514E-17 4.07407E-6 L -0.02591 0.13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3906 0.0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43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02592 -0.08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45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0168 0.0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3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8489 0.013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4727 -0.047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97733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6043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8FDB73A-A42B-4831-8615-F11D7E45B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822" y="2211921"/>
            <a:ext cx="1271493" cy="13416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0001B-F708-4038-833B-6167B7F076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207B7-32A7-4F11-9CE7-B1FB06CC5BB0}"/>
              </a:ext>
            </a:extLst>
          </p:cNvPr>
          <p:cNvSpPr/>
          <p:nvPr/>
        </p:nvSpPr>
        <p:spPr>
          <a:xfrm>
            <a:off x="2916800" y="783914"/>
            <a:ext cx="6358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23 apples, in trays of 4.</a:t>
            </a:r>
          </a:p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trays? How many apples left over?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29A1F-3957-46DB-9386-61CBE3A43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32" y="2063402"/>
            <a:ext cx="506685" cy="535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7C2FC-5E7E-4601-90EB-663D26D6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97" y="3171884"/>
            <a:ext cx="506685" cy="535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19461-1CCB-4E44-9EAB-80A424A4E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14" y="3397907"/>
            <a:ext cx="506685" cy="535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C20D08-B797-47B2-B291-5A183C63D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67" y="2358597"/>
            <a:ext cx="506685" cy="53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CBDD-F089-4D91-B6AA-0C81FFA02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44" y="2103216"/>
            <a:ext cx="506685" cy="53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487E1-6553-4B89-8199-14CBE79F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39" y="3018251"/>
            <a:ext cx="506685" cy="53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FE2200-15FA-49E4-B9DA-DE40FCE2D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17" y="3230523"/>
            <a:ext cx="506685" cy="53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68E6-E3DF-4D98-AECB-6766F83E2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87" y="3300443"/>
            <a:ext cx="506685" cy="535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1465F6-066E-4EE3-BBE2-91C6BBE08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06" y="2774419"/>
            <a:ext cx="506685" cy="535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83EB7B-4EBF-4657-902B-777F8049C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29" y="2090914"/>
            <a:ext cx="506685" cy="53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CF5691-30F4-489D-B5C3-757C14EF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02" y="2120731"/>
            <a:ext cx="506685" cy="535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D9B057-3A4B-403E-BEFB-3078F26E8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3055612"/>
            <a:ext cx="506685" cy="535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A61196-98C1-4960-B18F-46FBC1093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33" y="2788957"/>
            <a:ext cx="506685" cy="53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8C761A-296F-40DD-8636-B89F9689A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31" y="2862541"/>
            <a:ext cx="506685" cy="53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3D8EAE-C796-42F7-BA14-81B92228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99" y="3314157"/>
            <a:ext cx="506685" cy="535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182819-7819-4C01-ABCC-51374B60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77" y="2249797"/>
            <a:ext cx="506685" cy="535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F8F769-4158-4503-B563-A3457C464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23" y="3096396"/>
            <a:ext cx="506685" cy="535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813694-8CA9-4102-93D4-0058D4B7B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1" y="2158103"/>
            <a:ext cx="506685" cy="535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472D24-F2AA-40D3-8472-CA1C1FA07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2408514"/>
            <a:ext cx="506685" cy="535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BBFA76-D629-4DA4-8E17-472E1995D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92" y="2850575"/>
            <a:ext cx="506685" cy="535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4F3ADE-D5DB-43F2-AB5B-C8E508E40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99" y="2715333"/>
            <a:ext cx="506685" cy="5353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44D1AD-8C63-4FBD-A5E3-4C6E4B5A8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52" y="2138365"/>
            <a:ext cx="506685" cy="535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79E372-6868-4089-AFEF-C22C01210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01" y="2165369"/>
            <a:ext cx="506685" cy="5353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CA10B2A-9598-4616-A10A-E2EE310951D5}"/>
              </a:ext>
            </a:extLst>
          </p:cNvPr>
          <p:cNvSpPr/>
          <p:nvPr/>
        </p:nvSpPr>
        <p:spPr>
          <a:xfrm>
            <a:off x="5089154" y="4797983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5 r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89387-0F87-4E1D-AB4F-D2FCB1E0FA42}"/>
              </a:ext>
            </a:extLst>
          </p:cNvPr>
          <p:cNvSpPr/>
          <p:nvPr/>
        </p:nvSpPr>
        <p:spPr>
          <a:xfrm>
            <a:off x="4426960" y="5259648"/>
            <a:ext cx="333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trays; 3 apples left over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3C896D-F63D-4F5F-A6A8-D76199CB90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859" y="3632730"/>
            <a:ext cx="1271493" cy="8316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CA5021-45C7-42A3-A1BB-A15D0F8AEF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380" y="3632730"/>
            <a:ext cx="1271493" cy="8316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4F2555-2CFE-4196-97B5-7E70DE19E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099" y="3632730"/>
            <a:ext cx="1271493" cy="8316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01C6DB-C21D-46CF-916D-E7C4652F5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567" y="3632730"/>
            <a:ext cx="1271493" cy="8316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7EFDA9-8B9B-4E73-90DC-C1C05AB2A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039" y="3632730"/>
            <a:ext cx="1271493" cy="8316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7D3B7F-8B33-4C14-B816-9A555ADD54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2382" y="2213014"/>
            <a:ext cx="1271493" cy="13206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B27819-E89A-42BB-A592-BF299A6D1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7291" y="2210647"/>
            <a:ext cx="1271493" cy="13429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838F4E-42C1-47CD-96DB-A547098934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200" y="2228730"/>
            <a:ext cx="1271493" cy="13049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87C325-3E2C-465A-AA12-19D8C2D5E1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4908" y="2222411"/>
            <a:ext cx="1271493" cy="13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3 0.0257 L 0.00742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555 L -0.03841 0.028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278 L -0.00248 -0.0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5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168 -0.0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875E-6 2.22222E-6 L -0.01784 -0.0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625 1.85185E-6 L -0.02591 0.007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3.7037E-6 L -0.00139 -0.064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781 4.81481E-6 L 0.01628 -0.03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7.40741E-7 L 3.05556E-6 -0.04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1.85185E-6 L 0.01788 0.005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57 -3.7037E-6 L -0.03541 0.010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50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625 3.7037E-6 L -0.02929 -0.0238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9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1.11111E-6 L 0.00833 -0.0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75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3.7037E-6 L 0.01789 0.0053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5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3.7037E-7 L -0.04462 0.01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64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4.44444E-6 L 0.00347 0.022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-5.55112E-17 L -0.01546 -0.0886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44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-1.85185E-6 L -0.02864 0.0238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11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3.7037E-7 L 0.02778 -0.0143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71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22222E-6 L 0.04323 -0.07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D77370C-9E76-49EC-9DAB-964FC6475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545" y="620688"/>
            <a:ext cx="872875" cy="52867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668AE-2FD6-443D-B914-7EF055FC0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21EC7-80B2-4D12-A557-CE9466AA5D9A}"/>
              </a:ext>
            </a:extLst>
          </p:cNvPr>
          <p:cNvSpPr/>
          <p:nvPr/>
        </p:nvSpPr>
        <p:spPr>
          <a:xfrm>
            <a:off x="1188345" y="783914"/>
            <a:ext cx="9815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23 apples are shared equally between 4 children.</a:t>
            </a:r>
          </a:p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apples does each child get? How many apples are left over?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627BA-1516-405C-A533-81DD93CA6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63" y="1628800"/>
            <a:ext cx="506685" cy="535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A9B8D-A612-49AA-975D-40DDA76A9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44" y="2708920"/>
            <a:ext cx="506685" cy="535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F7EB5-6B26-43CB-972D-4504B4FE0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49" y="3039614"/>
            <a:ext cx="506685" cy="535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EB7A3-C9C9-4B40-B886-12087C48C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67" y="1990890"/>
            <a:ext cx="506685" cy="535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3573B-E9C7-4AC0-A4B6-11E448084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44" y="1655997"/>
            <a:ext cx="506685" cy="535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AC7F71-C72E-430B-8515-808CADD9F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12" y="2872800"/>
            <a:ext cx="506685" cy="53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C232B-706C-4BD3-A079-F8F0B970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88" y="2780928"/>
            <a:ext cx="506685" cy="53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E7DF9-07D2-417A-9452-7FA5815EA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87" y="2932736"/>
            <a:ext cx="506685" cy="53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5B82E5-FE3C-4558-854D-F9F68CAE8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00" y="2467177"/>
            <a:ext cx="506685" cy="53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68988C-3705-43F1-8CFF-BE06F597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49" y="1913272"/>
            <a:ext cx="506685" cy="535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E35AED-C0D0-42C9-A4A1-21B2EF1A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1916832"/>
            <a:ext cx="506685" cy="535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B8DB73-0DCA-4D80-824B-93D414BEB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4" y="3373630"/>
            <a:ext cx="506685" cy="53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D6179-D12E-40B8-A29B-C46288956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33" y="2504248"/>
            <a:ext cx="506685" cy="535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C98D38-D2DE-4359-8C71-50DF6A2B9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4" y="2448638"/>
            <a:ext cx="506685" cy="535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D0B59B-3EA3-4904-AE5D-FF7B9793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27" y="3208500"/>
            <a:ext cx="506685" cy="53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B7F3BF-2531-40BA-BD8F-D022607A1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77" y="1882090"/>
            <a:ext cx="506685" cy="535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12EAF7-C4C8-4878-AD96-43813783E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01" y="2821626"/>
            <a:ext cx="506685" cy="535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5C63EF-B4DF-47B7-9778-895FFC0A6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1" y="1873394"/>
            <a:ext cx="506685" cy="535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478351-B863-4E89-99A2-D0BA7DB75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2064171"/>
            <a:ext cx="506685" cy="535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8CF540-D462-4282-B277-9B52672A4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53" y="2492807"/>
            <a:ext cx="506685" cy="535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6E18C9-ABAC-4EC5-946E-76A31A4A6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99" y="2347626"/>
            <a:ext cx="506685" cy="5353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319FB2-B91B-40DC-8C3B-331B67FCC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52" y="1770658"/>
            <a:ext cx="506685" cy="535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5F6C08-3CFD-44DF-80C4-281627B3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01" y="1797662"/>
            <a:ext cx="506685" cy="53536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2600A78-A28B-4DC6-A7DC-0EDF4F8317A1}"/>
              </a:ext>
            </a:extLst>
          </p:cNvPr>
          <p:cNvSpPr/>
          <p:nvPr/>
        </p:nvSpPr>
        <p:spPr>
          <a:xfrm>
            <a:off x="5110009" y="5748688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5 r 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F6C33C-9BC3-4FB2-9565-9AF520A8A98B}"/>
              </a:ext>
            </a:extLst>
          </p:cNvPr>
          <p:cNvSpPr/>
          <p:nvPr/>
        </p:nvSpPr>
        <p:spPr>
          <a:xfrm>
            <a:off x="4220182" y="6100449"/>
            <a:ext cx="375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apples each; 3 left over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4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5742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0273 0.1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139 0.2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276 0.234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-4.44444E-6 L 0.05 0.196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0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5833E-6 4.07407E-6 L -0.0069 0.07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3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2.96296E-6 L 0.00677 0.223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4.07407E-6 L 0.05313 0.34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2.96296E-6 L -0.02274 0.35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7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4.44444E-6 L 0.03347 0.26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131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91667E-6 4.81481E-6 L -0.0095 0.0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33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3.7037E-6 L -0.05173 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-4.07407E-6 L -0.02162 0.33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678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5833E-6 2.96296E-6 L -0.05833 0.28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4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59259E-6 L -0.10885 0.218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094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4.07407E-6 L -0.02292 0.089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2222E-6 -4.81481E-6 L -0.11961 0.275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7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-4.07407E-6 L -0.08871 0.104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52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3.7037E-7 L -0.06185 0.1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2.96296E-6 L -0.10781 0.30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1A32FE7-1149-4C85-868B-C4FB6B447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84" y="2501024"/>
            <a:ext cx="1079822" cy="64421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1E1BDD6-168E-4B44-8475-2E04C4E7F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45" y="2505747"/>
            <a:ext cx="1079822" cy="64421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D8A17F-1382-4643-8CE7-6F610A416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0" y="2499341"/>
            <a:ext cx="1079822" cy="6442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F39CD6-0144-4D4A-8D8D-34B0EDBD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8" y="2496220"/>
            <a:ext cx="1079822" cy="644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09894D-E955-4A96-BE36-DC69266E96F4}"/>
              </a:ext>
            </a:extLst>
          </p:cNvPr>
          <p:cNvSpPr/>
          <p:nvPr/>
        </p:nvSpPr>
        <p:spPr>
          <a:xfrm>
            <a:off x="1427930" y="783914"/>
            <a:ext cx="9336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4 scouts can fit in each tent. How many tents needed for 30 scouts?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4AD2D-44AF-43F0-991F-7608324A0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A0B70-B003-478F-91A1-28EDDDB4A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60" y="3350421"/>
            <a:ext cx="565292" cy="565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F1F78-7C60-41FC-908C-69AADB5A5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3" y="3334769"/>
            <a:ext cx="565292" cy="565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FA8443-DE91-41C2-954E-5D4BA5F5A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06" y="2363925"/>
            <a:ext cx="103083" cy="251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D229D-BE72-42B9-A4DE-9BC8DA44F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63" y="2405471"/>
            <a:ext cx="103083" cy="251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3BE33-1CE3-4B7A-86C7-7D7DEFA0E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27" y="3525824"/>
            <a:ext cx="103083" cy="251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45401-BBA8-4373-87B9-33C93A1C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75" y="2801043"/>
            <a:ext cx="103083" cy="251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3A6BD6-18BF-4F43-9DFB-CDB202A68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69" y="3582497"/>
            <a:ext cx="103083" cy="251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386B9-D582-4865-AA7B-0C33BD12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12" y="2363925"/>
            <a:ext cx="103083" cy="251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9E203C-0FEE-451A-A5BE-4309352F1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47" y="3285082"/>
            <a:ext cx="103083" cy="251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DA5B1-5D94-4F29-8DB7-13AFB8434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61" y="3866856"/>
            <a:ext cx="103083" cy="251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B498E8-BA0D-4434-896A-682025ACC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71" y="2410779"/>
            <a:ext cx="103083" cy="251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AC6E80-2A6A-44AB-A3DE-0FF3EB1C2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3969824"/>
            <a:ext cx="103083" cy="251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BBB6EA-3D4E-4E1B-A2C1-3C5A1699B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74" y="2424147"/>
            <a:ext cx="103083" cy="251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9F7E37-48A3-4E62-BA5B-E0CA6AEA1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5" y="3679665"/>
            <a:ext cx="103083" cy="251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F31BD2-E9D4-49CF-8149-A81F67C21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4" y="3636661"/>
            <a:ext cx="103083" cy="251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4609E-4C43-4C3F-BAEB-E5C5F7B88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08" y="3099157"/>
            <a:ext cx="103083" cy="251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70F51D-57B7-43CC-A878-A48B2B408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1" y="2323090"/>
            <a:ext cx="103083" cy="251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DE9324-C71A-4C1A-AA3D-87A68057D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9" y="3681989"/>
            <a:ext cx="103083" cy="2512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16EE2-2106-407C-A277-8FD18719E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06" y="2262705"/>
            <a:ext cx="103083" cy="251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5A8E18-7115-4194-A907-782C6010D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59" y="3887925"/>
            <a:ext cx="103083" cy="2512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1B1D15-6ABD-442E-BD19-4FB64DE7F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51" y="2718148"/>
            <a:ext cx="103083" cy="2512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1D8E10-4870-4298-8203-0274B0AF0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80" y="3286771"/>
            <a:ext cx="103083" cy="2512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BC9F-92BD-4DCA-9F95-79D3F1039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17" y="3729165"/>
            <a:ext cx="103083" cy="2512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0B39F4-8E39-4F02-89F2-2FF30FDF2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35" y="2253321"/>
            <a:ext cx="103083" cy="2512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4ACCB6-33FA-4E20-BEAF-0F3C10505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48" y="2941895"/>
            <a:ext cx="103083" cy="251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FE8A9A-3560-40DC-8758-990DFF971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34" y="3186147"/>
            <a:ext cx="103083" cy="251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9834B0-811F-43DB-9A86-8671A1284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91" y="3529589"/>
            <a:ext cx="103083" cy="2512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86CFF8-F9B8-48DA-A6E0-1F2EB78B5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36" y="2120377"/>
            <a:ext cx="103083" cy="2512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FBEAF6-E21A-47DE-ACEF-A4B487EE2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73" y="3186147"/>
            <a:ext cx="103083" cy="2512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E6178B-CAC2-40AE-80FF-E287032F9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32" y="2758039"/>
            <a:ext cx="103083" cy="2512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0ED4F3-1352-4337-8666-D0593EB96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17" y="2356155"/>
            <a:ext cx="103083" cy="2512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37E0CF-B991-4D44-A02B-5B7E946C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36" y="2492564"/>
            <a:ext cx="1079822" cy="6442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C360AC-7F31-43A8-B77C-6F6EF5AC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52" y="2492564"/>
            <a:ext cx="1079822" cy="6442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7EB73D-1AD2-45F6-ACAF-FAB67CA9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16" y="2505828"/>
            <a:ext cx="1079822" cy="64421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B91507-A6DB-41EF-8C9D-2EAAF1A2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2" y="2505746"/>
            <a:ext cx="1079822" cy="64421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F8563B6-1046-4DEB-B74C-6932FB79A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38" y="2592516"/>
            <a:ext cx="103083" cy="251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AF959C7-0B61-46FD-9A16-0344BBCC7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12" y="3356923"/>
            <a:ext cx="565292" cy="56529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1D605F8-BD3C-4449-B6B3-EE8BAE4FB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60" y="3349985"/>
            <a:ext cx="565292" cy="56529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4BD9DEB-C79A-432B-838C-6C995B3A9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08" y="3382581"/>
            <a:ext cx="565292" cy="56529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7858FB9-91D2-4A05-8D74-75358E5D6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93" y="3366929"/>
            <a:ext cx="565292" cy="56529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0ABD627-A785-4F93-912D-FB4567D00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31" y="3382145"/>
            <a:ext cx="565292" cy="56529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CE6400C-3CD5-43E3-A221-417E7F32E96A}"/>
              </a:ext>
            </a:extLst>
          </p:cNvPr>
          <p:cNvSpPr/>
          <p:nvPr/>
        </p:nvSpPr>
        <p:spPr>
          <a:xfrm>
            <a:off x="5182707" y="462352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400" dirty="0">
                <a:latin typeface="Myriad Pro" panose="020B0503030403020204" pitchFamily="34" charset="0"/>
              </a:rPr>
              <a:t>30 ÷ 4 = 7 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D347153-AF08-43C1-9A9D-96A76F9E3F69}"/>
              </a:ext>
            </a:extLst>
          </p:cNvPr>
          <p:cNvSpPr/>
          <p:nvPr/>
        </p:nvSpPr>
        <p:spPr>
          <a:xfrm>
            <a:off x="5143739" y="5199584"/>
            <a:ext cx="210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400" dirty="0">
                <a:latin typeface="Myriad Pro" panose="020B0503030403020204" pitchFamily="34" charset="0"/>
              </a:rPr>
              <a:t>8 tents needed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12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556 0.0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691 0.06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7482 -0.04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1615 -0.1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1059 -0.161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807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5573 -0.1129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56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5017 0.01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5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0.004 0.072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4236 0.0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43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1597 0.023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1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0382 -0.104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357 -0.14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316 -0.0115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57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1858 0.088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44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02136 -0.06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31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1476 -0.119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4618 0.0694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347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1319 0.1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555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2032 -0.0615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307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1146 -0.0974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5643 0.0178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88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434 -0.1238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620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1129 -0.0444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222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2673 0.0752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799 0.06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333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5452 0.0752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75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1806 -0.0444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222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06493 -0.1481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3194 0.0365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82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6753 -0.1009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F0E3DA-A123-406F-9A26-40FB66E38C52}"/>
              </a:ext>
            </a:extLst>
          </p:cNvPr>
          <p:cNvSpPr txBox="1">
            <a:spLocks/>
          </p:cNvSpPr>
          <p:nvPr/>
        </p:nvSpPr>
        <p:spPr>
          <a:xfrm>
            <a:off x="594008" y="1080929"/>
            <a:ext cx="10477500" cy="35482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following slides deal with contexts where children are required to round up or down appropriately. Here it is useful to provide a variety of real-life contexts in which children should interpret and practise. For example: </a:t>
            </a:r>
            <a:r>
              <a:rPr lang="en-US" sz="2000" i="1" dirty="0">
                <a:latin typeface="Myriad Pro" panose="020B0503030403020204" pitchFamily="34" charset="0"/>
              </a:rPr>
              <a:t>4 scouts can fit in each tent. How many tents needed for 30 scouts?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you represent the problem with your counters? How many groups of 4 are there? How many remaining? How many full tents are there? What does the remainder 2 mean? Will all the scouts fit into 7 tents? Why not? So how many tents do we need? What can you tell me about the eighth tent? Can you write a calculation to solve this problem? What does each part of your calculation represent? Why do we have to round up?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355C533-A2AB-4F72-9A16-91586A9130BC}"/>
              </a:ext>
            </a:extLst>
          </p:cNvPr>
          <p:cNvSpPr txBox="1"/>
          <p:nvPr/>
        </p:nvSpPr>
        <p:spPr>
          <a:xfrm>
            <a:off x="2644793" y="4819509"/>
            <a:ext cx="6902414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30 represents the total number of scouts.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4 represents the number of scouts in each tent.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7 represents the number of full tents.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2 represents the number of scouts left over.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21878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1A32FE7-1149-4C85-868B-C4FB6B447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84" y="2818003"/>
            <a:ext cx="1079822" cy="64421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1E1BDD6-168E-4B44-8475-2E04C4E7F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45" y="2822726"/>
            <a:ext cx="1079822" cy="64421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D8A17F-1382-4643-8CE7-6F610A416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0" y="2816320"/>
            <a:ext cx="1079822" cy="6442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F39CD6-0144-4D4A-8D8D-34B0EDBD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8" y="2813199"/>
            <a:ext cx="1079822" cy="644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09894D-E955-4A96-BE36-DC69266E96F4}"/>
              </a:ext>
            </a:extLst>
          </p:cNvPr>
          <p:cNvSpPr/>
          <p:nvPr/>
        </p:nvSpPr>
        <p:spPr>
          <a:xfrm>
            <a:off x="2161269" y="1471190"/>
            <a:ext cx="786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4 scouts can fit in each tent. How many tents needed for 30 scouts?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55797-53FA-473B-A8C6-1266EDED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A0B70-B003-478F-91A1-28EDDDB4A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60" y="3667400"/>
            <a:ext cx="565292" cy="565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F1F78-7C60-41FC-908C-69AADB5A5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3" y="3651748"/>
            <a:ext cx="565292" cy="565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FA8443-DE91-41C2-954E-5D4BA5F5A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06" y="2680904"/>
            <a:ext cx="103083" cy="251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D229D-BE72-42B9-A4DE-9BC8DA44F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63" y="2722450"/>
            <a:ext cx="103083" cy="251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3BE33-1CE3-4B7A-86C7-7D7DEFA0E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27" y="3842803"/>
            <a:ext cx="103083" cy="251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45401-BBA8-4373-87B9-33C93A1C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75" y="3118022"/>
            <a:ext cx="103083" cy="251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3A6BD6-18BF-4F43-9DFB-CDB202A68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69" y="3899476"/>
            <a:ext cx="103083" cy="251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386B9-D582-4865-AA7B-0C33BD12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12" y="2680904"/>
            <a:ext cx="103083" cy="251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9E203C-0FEE-451A-A5BE-4309352F1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47" y="3602061"/>
            <a:ext cx="103083" cy="251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DA5B1-5D94-4F29-8DB7-13AFB8434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61" y="4183835"/>
            <a:ext cx="103083" cy="251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B498E8-BA0D-4434-896A-682025ACC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71" y="2727758"/>
            <a:ext cx="103083" cy="251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AC6E80-2A6A-44AB-A3DE-0FF3EB1C2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4286803"/>
            <a:ext cx="103083" cy="251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BBB6EA-3D4E-4E1B-A2C1-3C5A1699B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74" y="2741126"/>
            <a:ext cx="103083" cy="251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9F7E37-48A3-4E62-BA5B-E0CA6AEA1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5" y="3996644"/>
            <a:ext cx="103083" cy="251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F31BD2-E9D4-49CF-8149-A81F67C21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64" y="3953640"/>
            <a:ext cx="103083" cy="251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84609E-4C43-4C3F-BAEB-E5C5F7B88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08" y="3416136"/>
            <a:ext cx="103083" cy="251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70F51D-57B7-43CC-A878-A48B2B408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1" y="2640069"/>
            <a:ext cx="103083" cy="251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DE9324-C71A-4C1A-AA3D-87A68057D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9" y="3998968"/>
            <a:ext cx="103083" cy="2512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16EE2-2106-407C-A277-8FD18719E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06" y="2579684"/>
            <a:ext cx="103083" cy="2512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5A8E18-7115-4194-A907-782C6010D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59" y="4204904"/>
            <a:ext cx="103083" cy="2512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1B1D15-6ABD-442E-BD19-4FB64DE7F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51" y="3035127"/>
            <a:ext cx="103083" cy="2512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1D8E10-4870-4298-8203-0274B0AF0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80" y="3603750"/>
            <a:ext cx="103083" cy="2512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BC9F-92BD-4DCA-9F95-79D3F1039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17" y="4046144"/>
            <a:ext cx="103083" cy="2512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0B39F4-8E39-4F02-89F2-2FF30FDF2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35" y="2570300"/>
            <a:ext cx="103083" cy="2512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4ACCB6-33FA-4E20-BEAF-0F3C10505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48" y="3258874"/>
            <a:ext cx="103083" cy="251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FE8A9A-3560-40DC-8758-990DFF971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34" y="3503126"/>
            <a:ext cx="103083" cy="251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9834B0-811F-43DB-9A86-8671A1284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91" y="3846568"/>
            <a:ext cx="103083" cy="2512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86CFF8-F9B8-48DA-A6E0-1F2EB78B5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36" y="2437356"/>
            <a:ext cx="103083" cy="2512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FBEAF6-E21A-47DE-ACEF-A4B487EE2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73" y="3503126"/>
            <a:ext cx="103083" cy="2512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E6178B-CAC2-40AE-80FF-E287032F9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32" y="3075018"/>
            <a:ext cx="103083" cy="2512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0ED4F3-1352-4337-8666-D0593EB96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17" y="2673134"/>
            <a:ext cx="103083" cy="2512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37E0CF-B991-4D44-A02B-5B7E946C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36" y="2809543"/>
            <a:ext cx="1079822" cy="6442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C360AC-7F31-43A8-B77C-6F6EF5AC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52" y="2809543"/>
            <a:ext cx="1079822" cy="6442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7EB73D-1AD2-45F6-ACAF-FAB67CA9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16" y="2822807"/>
            <a:ext cx="1079822" cy="64421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B91507-A6DB-41EF-8C9D-2EAAF1A2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2" y="2822725"/>
            <a:ext cx="1079822" cy="64421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F8563B6-1046-4DEB-B74C-6932FB79A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38" y="2909495"/>
            <a:ext cx="103083" cy="251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AF959C7-0B61-46FD-9A16-0344BBCC7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12" y="3673902"/>
            <a:ext cx="565292" cy="56529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1D605F8-BD3C-4449-B6B3-EE8BAE4FB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60" y="3666964"/>
            <a:ext cx="565292" cy="56529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4BD9DEB-C79A-432B-838C-6C995B3A9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08" y="3699560"/>
            <a:ext cx="565292" cy="56529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7858FB9-91D2-4A05-8D74-75358E5D6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93" y="3683908"/>
            <a:ext cx="565292" cy="56529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0ABD627-A785-4F93-912D-FB4567D00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31" y="3699124"/>
            <a:ext cx="565292" cy="56529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CE6400C-3CD5-43E3-A221-417E7F32E96A}"/>
              </a:ext>
            </a:extLst>
          </p:cNvPr>
          <p:cNvSpPr/>
          <p:nvPr/>
        </p:nvSpPr>
        <p:spPr>
          <a:xfrm>
            <a:off x="3210147" y="4940499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30 ÷ 4 = 7 r 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D347153-AF08-43C1-9A9D-96A76F9E3F69}"/>
              </a:ext>
            </a:extLst>
          </p:cNvPr>
          <p:cNvSpPr/>
          <p:nvPr/>
        </p:nvSpPr>
        <p:spPr>
          <a:xfrm>
            <a:off x="7347726" y="4987100"/>
            <a:ext cx="216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8 tents needed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7109AAE4-6C82-45D5-BF56-20504EB05744}"/>
              </a:ext>
            </a:extLst>
          </p:cNvPr>
          <p:cNvSpPr txBox="1"/>
          <p:nvPr/>
        </p:nvSpPr>
        <p:spPr>
          <a:xfrm>
            <a:off x="3296651" y="5710540"/>
            <a:ext cx="589582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another tent for the 2 left over scouts. </a:t>
            </a:r>
          </a:p>
        </p:txBody>
      </p:sp>
    </p:spTree>
    <p:extLst>
      <p:ext uri="{BB962C8B-B14F-4D97-AF65-F5344CB8AC3E}">
        <p14:creationId xmlns:p14="http://schemas.microsoft.com/office/powerpoint/2010/main" val="280917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056 0.0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-0.06914 0.06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7487 -0.04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1614 -0.1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1055 -0.161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807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5573 -0.1129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56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05013 0.01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5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162 L 0.00404 0.072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4232 0.0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43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1602 0.023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11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00378 -0.104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4362 -0.14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03164 -0.0115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57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1862 0.0888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44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02135 -0.0618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31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1471 -0.1194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04623 0.0694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347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1315 0.1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555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02031 -0.0615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307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1146 -0.097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5639 0.0178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88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4336 -0.1238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620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1133 -0.0444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2222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02669 0.0752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0794 0.0668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333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5456 0.0752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75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1809 -0.0444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222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06498 -0.1481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02799 0.042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213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05182 -0.0939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12,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4598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interpret the answer to a division calculation to solve a problem (ii)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2819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12,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A7FD9-329A-4A8F-8FC7-1C955E7546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2.12 Division with remainders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31992"/>
              </p:ext>
            </p:extLst>
          </p:nvPr>
        </p:nvGraphicFramePr>
        <p:xfrm>
          <a:off x="4514850" y="4258491"/>
          <a:ext cx="6886575" cy="82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55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5347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0DA7B9C-46C6-49A7-A0B1-AB85AB58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04" y="3273356"/>
            <a:ext cx="1395150" cy="1395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F01C30-C29E-472C-A6FF-6F7DD1731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27" y="3278874"/>
            <a:ext cx="1395150" cy="1395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3A87A18-EB46-4D7A-8F6A-4C6927BC3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62" y="3273468"/>
            <a:ext cx="1395150" cy="1395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8277ECC-AA6A-426B-B320-16C5362FA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9" y="3277496"/>
            <a:ext cx="1395150" cy="13951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E8D6D0-A3F9-43E5-A5F1-45DEA3AB6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0C0E8-C9A5-4F32-ABBA-A6E548560417}"/>
              </a:ext>
            </a:extLst>
          </p:cNvPr>
          <p:cNvSpPr/>
          <p:nvPr/>
        </p:nvSpPr>
        <p:spPr>
          <a:xfrm>
            <a:off x="2685068" y="783914"/>
            <a:ext cx="6821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34 biscuits, on plates of 6. How many</a:t>
            </a:r>
            <a:r>
              <a:rPr lang="en-US" sz="2400" b="1" dirty="0">
                <a:latin typeface="Myriad Pro" panose="020B0503030403020204" pitchFamily="34" charset="0"/>
              </a:rPr>
              <a:t> full </a:t>
            </a:r>
            <a:r>
              <a:rPr lang="en-US" sz="2400" dirty="0">
                <a:latin typeface="Myriad Pro" panose="020B0503030403020204" pitchFamily="34" charset="0"/>
              </a:rPr>
              <a:t>plates?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75029-7F5A-4E14-9FFF-9A95B8CA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69" y="3278762"/>
            <a:ext cx="1395150" cy="1395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4A035-BF09-430A-AE04-C4EDD6DD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0" y="1431232"/>
            <a:ext cx="336059" cy="336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8EF58-1A31-4DE6-8F44-2730545F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42" y="1619547"/>
            <a:ext cx="336059" cy="336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734EFD-981B-46B3-89CC-2E5931247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7" y="2349796"/>
            <a:ext cx="336059" cy="336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2F2F61-23B5-4972-9A7B-6B348440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58" y="2379698"/>
            <a:ext cx="336059" cy="336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4F5B03-A18B-4F75-98C5-2D2A2E09D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9" y="1431232"/>
            <a:ext cx="336059" cy="336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3C5F18-7069-4CCC-B561-205EF4CF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64" y="1402838"/>
            <a:ext cx="336059" cy="336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9856A6-28D7-41E0-8CA9-CABF0FFF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99" y="1885488"/>
            <a:ext cx="336059" cy="336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7F69A-CD85-4B58-8CB6-29AA94B0E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4" y="2336979"/>
            <a:ext cx="336059" cy="336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388960-F315-4E95-802B-E8E2540F0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5" y="1599784"/>
            <a:ext cx="336059" cy="3360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198E44-331E-4AF3-BD84-FC98BCD1A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79" y="1566720"/>
            <a:ext cx="336059" cy="3360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7BF158-8C15-477B-A097-0AAC78D1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51" y="1790668"/>
            <a:ext cx="336059" cy="3360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4D765C-AB72-4ED1-BD92-0924DE992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28" y="2120171"/>
            <a:ext cx="336059" cy="3360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27EF48-1159-41BE-86B2-EA14D9482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92" y="2241703"/>
            <a:ext cx="336059" cy="3360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42BBE2-8FA2-4B30-8842-23F387851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26" y="2515101"/>
            <a:ext cx="336059" cy="3360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CD3137-6664-436E-A6D1-D632584D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57" y="2628642"/>
            <a:ext cx="336059" cy="3360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BCA341-2944-4143-99E5-30009DC6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779856" y="1435001"/>
            <a:ext cx="336059" cy="336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BDFC85-F7E7-41BA-8E64-B4F3ECCE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368948" y="1451518"/>
            <a:ext cx="336059" cy="336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7D53AE-28DD-4235-B746-41BEA070F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253074" y="1850776"/>
            <a:ext cx="336059" cy="3360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7B2588-9D55-4726-A519-E05E2C1E2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818238" y="1972308"/>
            <a:ext cx="336059" cy="3360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46C454-B752-4D9E-AEC0-69C6454B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245004" y="2423342"/>
            <a:ext cx="336059" cy="3360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2234F0-91C9-4CA8-974F-A8E032301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421103" y="2359247"/>
            <a:ext cx="336059" cy="3360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6F03E8-7A3F-4041-8122-30634C304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109206" y="1439865"/>
            <a:ext cx="336059" cy="3360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4AF3BE-0D9D-41F2-8577-030F00D2B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710350" y="1754290"/>
            <a:ext cx="336059" cy="3360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6CA6AE-17EE-47AD-957F-0CD5C62B0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772072" y="1877197"/>
            <a:ext cx="336059" cy="3360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4C97EF-E6FC-4B06-920F-E6298E9A5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361780" y="2143886"/>
            <a:ext cx="336059" cy="3360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0AEE158-5AB0-4256-B53C-FF4C9D44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838128" y="2411120"/>
            <a:ext cx="336059" cy="3360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8920013-E285-4CD2-BE12-715C7FDDF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910130" y="2461450"/>
            <a:ext cx="336059" cy="3360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35C35CD-734E-47CB-A708-2469CB66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187217" y="1507475"/>
            <a:ext cx="336059" cy="3360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4064C45-0470-40E1-AB23-C03B97CC0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564743" y="2181242"/>
            <a:ext cx="336059" cy="3360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47FB6A-44C0-4800-B34B-3C326F626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47" y="2336396"/>
            <a:ext cx="336059" cy="3360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13CA3D2-3973-45AC-941A-0A059FD36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4" y="1935694"/>
            <a:ext cx="336059" cy="3360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8DE1333-4397-4504-A3E0-FD1CA0A6A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80" y="2021421"/>
            <a:ext cx="336059" cy="3360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67E6D7D-4B17-4928-ADB3-A8B9C5A2E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799177" y="1622652"/>
            <a:ext cx="336059" cy="3360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2CE8400-158C-4854-BC54-C692FB0C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886615" y="2654636"/>
            <a:ext cx="336059" cy="33605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C9BC03D-E231-4154-BEB0-D338D26D4E0E}"/>
              </a:ext>
            </a:extLst>
          </p:cNvPr>
          <p:cNvSpPr/>
          <p:nvPr/>
        </p:nvSpPr>
        <p:spPr>
          <a:xfrm>
            <a:off x="5182708" y="4992591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t-BR" sz="2400" dirty="0">
                <a:latin typeface="Myriad Pro" panose="020B0503030403020204" pitchFamily="34" charset="0"/>
              </a:rPr>
              <a:t>34 ÷ 6 = 5 r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0BE099-1815-4757-A55F-1ED48FD59545}"/>
              </a:ext>
            </a:extLst>
          </p:cNvPr>
          <p:cNvSpPr/>
          <p:nvPr/>
        </p:nvSpPr>
        <p:spPr>
          <a:xfrm>
            <a:off x="5257233" y="5454256"/>
            <a:ext cx="1875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5 </a:t>
            </a:r>
            <a:r>
              <a:rPr lang="en-GB" sz="2400" b="1" dirty="0">
                <a:latin typeface="Myriad Pro" panose="020B0503030403020204" pitchFamily="34" charset="0"/>
              </a:rPr>
              <a:t>full</a:t>
            </a:r>
            <a:r>
              <a:rPr lang="en-GB" sz="2400" dirty="0">
                <a:latin typeface="Myriad Pro" panose="020B0503030403020204" pitchFamily="34" charset="0"/>
              </a:rPr>
              <a:t> plates.</a:t>
            </a:r>
          </a:p>
        </p:txBody>
      </p:sp>
    </p:spTree>
    <p:extLst>
      <p:ext uri="{BB962C8B-B14F-4D97-AF65-F5344CB8AC3E}">
        <p14:creationId xmlns:p14="http://schemas.microsoft.com/office/powerpoint/2010/main" val="2935020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231 0.2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157 0.26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375 0.2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36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1406 0.3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64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486 0.27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486 0.2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0278 0.35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7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2518 0.27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35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0972 0.2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12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0017 0.3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0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2253 0.260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2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2743 0.3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0659 0.25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25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1528 0.278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39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694 0.226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1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087 0.172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6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02721 0.232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1138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486 0.29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0226 0.289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4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278 0.268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0451 0.2136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067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03281 0.253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125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3646 0.2976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48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2761 0.347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2205 0.2969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48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0868 0.2872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435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0816 0.194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9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59259E-6 L -0.04831 0.255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01493 0.3074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799 0.2034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016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1615 0.32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64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2656 0.214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0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1615 0.32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F0E3DA-A123-406F-9A26-40FB66E38C52}"/>
              </a:ext>
            </a:extLst>
          </p:cNvPr>
          <p:cNvSpPr txBox="1">
            <a:spLocks/>
          </p:cNvSpPr>
          <p:nvPr/>
        </p:nvSpPr>
        <p:spPr>
          <a:xfrm>
            <a:off x="616744" y="1113586"/>
            <a:ext cx="9127332" cy="108668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34</a:t>
            </a:r>
            <a:r>
              <a:rPr lang="en-US" sz="2000" dirty="0"/>
              <a:t> biscuits, on plates of 6. How many</a:t>
            </a:r>
            <a:r>
              <a:rPr lang="en-US" sz="2000" b="1" dirty="0"/>
              <a:t> </a:t>
            </a:r>
            <a:r>
              <a:rPr lang="en-US" sz="2000" i="1" dirty="0"/>
              <a:t>full</a:t>
            </a:r>
            <a:r>
              <a:rPr lang="en-US" sz="2000" b="1" dirty="0"/>
              <a:t> </a:t>
            </a:r>
            <a:r>
              <a:rPr lang="en-US" sz="2000" dirty="0"/>
              <a:t>plates?</a:t>
            </a:r>
            <a:endParaRPr lang="en-GB" sz="2000" dirty="0"/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Can you represent the problem with your counters? How many groups of 6 are there? How many remaining? How many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full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 plates of 6 are there? Is the sixth plate full? What does the question ask you this time? Do we need to round up or round down? Can you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 a calculation to solve this problem? What does each part of your calculation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/>
              <a:t>Now continue with further contextualised problems where children have to either round up or down. It is important to ask children for their reasoning each time as modelled above.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038AB70C-6E19-49D4-A653-716D79BE71FC}"/>
              </a:ext>
            </a:extLst>
          </p:cNvPr>
          <p:cNvSpPr txBox="1"/>
          <p:nvPr/>
        </p:nvSpPr>
        <p:spPr>
          <a:xfrm>
            <a:off x="1676400" y="3514725"/>
            <a:ext cx="7324726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34 represents the total number of biscuits.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6 represents the number of biscuits on each plate.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5 represents the number of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4 represents the number of biscuits left over.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656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EC78111-5B22-495F-A6CE-C5F1314A555C}"/>
              </a:ext>
            </a:extLst>
          </p:cNvPr>
          <p:cNvSpPr/>
          <p:nvPr/>
        </p:nvSpPr>
        <p:spPr bwMode="auto">
          <a:xfrm>
            <a:off x="7340456" y="2762054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78C338-F731-415E-B3E9-24A6829B9A16}"/>
              </a:ext>
            </a:extLst>
          </p:cNvPr>
          <p:cNvSpPr/>
          <p:nvPr/>
        </p:nvSpPr>
        <p:spPr bwMode="auto">
          <a:xfrm>
            <a:off x="5455117" y="2773066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1A3DA-7956-41B3-9E07-062CFD4BC214}"/>
              </a:ext>
            </a:extLst>
          </p:cNvPr>
          <p:cNvSpPr/>
          <p:nvPr/>
        </p:nvSpPr>
        <p:spPr bwMode="auto">
          <a:xfrm>
            <a:off x="3597106" y="2755310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29569-4AB4-430C-9F02-7A9C94FBD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2314408"/>
            <a:ext cx="972110" cy="8985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D03D7-F857-468D-9027-83B4EE998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13A50-BCB6-45B2-903A-01C89B38ECD4}"/>
              </a:ext>
            </a:extLst>
          </p:cNvPr>
          <p:cNvSpPr/>
          <p:nvPr/>
        </p:nvSpPr>
        <p:spPr>
          <a:xfrm>
            <a:off x="2359176" y="807022"/>
            <a:ext cx="7473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cakes, in boxes of 4. How can the cakes be boxed?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26591-0936-4F08-9647-4F9946A15F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025" y="5600386"/>
            <a:ext cx="6424796" cy="566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4D7FE-EE27-41E9-9D44-8DA75A5433AA}"/>
              </a:ext>
            </a:extLst>
          </p:cNvPr>
          <p:cNvSpPr/>
          <p:nvPr/>
        </p:nvSpPr>
        <p:spPr>
          <a:xfrm>
            <a:off x="3069034" y="1548383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5C128-B9AA-4572-AFA2-207E13DB8C33}"/>
              </a:ext>
            </a:extLst>
          </p:cNvPr>
          <p:cNvSpPr/>
          <p:nvPr/>
        </p:nvSpPr>
        <p:spPr bwMode="auto">
          <a:xfrm>
            <a:off x="3856611" y="15483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F88D4-DADB-446C-972E-72A788FB1620}"/>
              </a:ext>
            </a:extLst>
          </p:cNvPr>
          <p:cNvSpPr txBox="1"/>
          <p:nvPr/>
        </p:nvSpPr>
        <p:spPr bwMode="auto">
          <a:xfrm>
            <a:off x="3911754" y="154838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CBC46-0A3D-47FA-ABCE-6FD536294C3E}"/>
              </a:ext>
            </a:extLst>
          </p:cNvPr>
          <p:cNvSpPr/>
          <p:nvPr/>
        </p:nvSpPr>
        <p:spPr>
          <a:xfrm>
            <a:off x="5430854" y="1571542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159218-FC27-488E-B4D7-65D3B1727049}"/>
              </a:ext>
            </a:extLst>
          </p:cNvPr>
          <p:cNvSpPr/>
          <p:nvPr/>
        </p:nvSpPr>
        <p:spPr bwMode="auto">
          <a:xfrm>
            <a:off x="6707314" y="15991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3D39B-DAA9-4C6A-A8A6-301ACA547E01}"/>
              </a:ext>
            </a:extLst>
          </p:cNvPr>
          <p:cNvSpPr txBox="1"/>
          <p:nvPr/>
        </p:nvSpPr>
        <p:spPr bwMode="auto">
          <a:xfrm>
            <a:off x="6762457" y="159918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72FD3-738A-415F-9FB1-EDF23B32A1C2}"/>
              </a:ext>
            </a:extLst>
          </p:cNvPr>
          <p:cNvSpPr/>
          <p:nvPr/>
        </p:nvSpPr>
        <p:spPr>
          <a:xfrm>
            <a:off x="7519086" y="156108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60E99F-AF8F-4FEE-945E-C31C171E8475}"/>
              </a:ext>
            </a:extLst>
          </p:cNvPr>
          <p:cNvSpPr/>
          <p:nvPr/>
        </p:nvSpPr>
        <p:spPr bwMode="auto">
          <a:xfrm>
            <a:off x="8795546" y="158872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739F5-F798-4082-8963-BBE194AF54B3}"/>
              </a:ext>
            </a:extLst>
          </p:cNvPr>
          <p:cNvSpPr txBox="1"/>
          <p:nvPr/>
        </p:nvSpPr>
        <p:spPr bwMode="auto">
          <a:xfrm>
            <a:off x="8850689" y="158872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C71C270-D978-4642-9E43-97BA8C0C8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77" y="4293096"/>
            <a:ext cx="565292" cy="565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1604B6-E8A0-4A35-8093-F32AA0C26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81" y="4293096"/>
            <a:ext cx="565292" cy="5652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94F0CE-DDA5-4E80-805D-870FA6BC0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6" y="4293594"/>
            <a:ext cx="565292" cy="5652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ADB299-5347-4CE0-9B69-DAAC1D656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83" y="5077280"/>
            <a:ext cx="1887080" cy="4987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79D255-DA2B-49E4-8ED1-6A5086631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17" y="5077280"/>
            <a:ext cx="1887080" cy="4987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A109781-BA73-43D7-A09C-8561958F5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97" y="5077280"/>
            <a:ext cx="1887080" cy="4987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6D8872-D6F3-4198-A891-6EC1B5356A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739" y="3237294"/>
            <a:ext cx="785230" cy="8369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D007F0-C04D-4546-9292-AD694617C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924" y="3132991"/>
            <a:ext cx="703005" cy="7413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7DECC9-328F-4939-95FE-5E418006EB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367"/>
          <a:stretch/>
        </p:blipFill>
        <p:spPr>
          <a:xfrm>
            <a:off x="4439816" y="3951573"/>
            <a:ext cx="785230" cy="7413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04338F-188A-4781-9C0A-82B05DD2F2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000" y="3744001"/>
            <a:ext cx="665146" cy="6155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0DA251-9E49-47FE-A810-DA617CE531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0000" y="3132992"/>
            <a:ext cx="600612" cy="6155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3718B85-2BF9-4C12-8BAD-959FFA675B0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897" y="2336062"/>
            <a:ext cx="703005" cy="796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551C36-2E6A-43CF-8F9D-70DF3C5DA1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57"/>
          <a:stretch/>
        </p:blipFill>
        <p:spPr>
          <a:xfrm>
            <a:off x="6312024" y="2176139"/>
            <a:ext cx="672962" cy="7565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ADB2E07-0217-4E67-8D58-CD83D30CD9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001" y="2905071"/>
            <a:ext cx="609939" cy="7413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5F158B-31A7-498F-9391-89ED8D368D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77"/>
          <a:stretch/>
        </p:blipFill>
        <p:spPr>
          <a:xfrm>
            <a:off x="7824000" y="2930201"/>
            <a:ext cx="738290" cy="6088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518A1BF-D6E0-4501-B0CF-9A7C4F52C9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819" y="3700800"/>
            <a:ext cx="703006" cy="6386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44A2C6-106F-49B7-85CE-D8E10E72A53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18"/>
          <a:stretch/>
        </p:blipFill>
        <p:spPr>
          <a:xfrm>
            <a:off x="6733200" y="4050001"/>
            <a:ext cx="665146" cy="6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5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095 0.01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1041 -0.078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37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3268 -0.0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3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3502 0.033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278 L 0.0043 -0.043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33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7037E-7 L 0.00572 0.0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7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2331 0.0486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2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7037E-6 L -0.01789 0.0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4648 -0.089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421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3164 -0.044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7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03385 -0.0182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64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22222E-6 L 0.01597 -0.0240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3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0DA7B9C-46C6-49A7-A0B1-AB85AB58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04" y="3582639"/>
            <a:ext cx="1395150" cy="1395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F01C30-C29E-472C-A6FF-6F7DD1731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0" y="3592090"/>
            <a:ext cx="1395150" cy="1395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3A87A18-EB46-4D7A-8F6A-4C6927BC3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62" y="3582751"/>
            <a:ext cx="1395150" cy="1395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8277ECC-AA6A-426B-B320-16C5362FA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9" y="3586779"/>
            <a:ext cx="1395150" cy="1395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74ED8A-3829-4945-90A5-6E37AF00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4NF-2 Division problems with remainders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0C0E8-C9A5-4F32-ABBA-A6E548560417}"/>
              </a:ext>
            </a:extLst>
          </p:cNvPr>
          <p:cNvSpPr/>
          <p:nvPr/>
        </p:nvSpPr>
        <p:spPr>
          <a:xfrm>
            <a:off x="2473417" y="1186527"/>
            <a:ext cx="6803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34 biscuits, on plates of 6. How many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full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plates?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75029-7F5A-4E14-9FFF-9A95B8CA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69" y="3588045"/>
            <a:ext cx="1395150" cy="1395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4A035-BF09-430A-AE04-C4EDD6DD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0" y="1740515"/>
            <a:ext cx="336059" cy="336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8EF58-1A31-4DE6-8F44-2730545F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42" y="1928830"/>
            <a:ext cx="336059" cy="336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734EFD-981B-46B3-89CC-2E5931247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7" y="2659079"/>
            <a:ext cx="336059" cy="336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2F2F61-23B5-4972-9A7B-6B348440B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58" y="2688981"/>
            <a:ext cx="336059" cy="336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4F5B03-A18B-4F75-98C5-2D2A2E09D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9" y="1740515"/>
            <a:ext cx="336059" cy="336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3C5F18-7069-4CCC-B561-205EF4CF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64" y="1712121"/>
            <a:ext cx="336059" cy="336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9856A6-28D7-41E0-8CA9-CABF0FFF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99" y="2194771"/>
            <a:ext cx="336059" cy="336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7F69A-CD85-4B58-8CB6-29AA94B0E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4" y="2646262"/>
            <a:ext cx="336059" cy="336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388960-F315-4E95-802B-E8E2540F0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5" y="1909067"/>
            <a:ext cx="336059" cy="3360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198E44-331E-4AF3-BD84-FC98BCD1A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79" y="1876003"/>
            <a:ext cx="336059" cy="3360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7BF158-8C15-477B-A097-0AAC78D1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51" y="2099951"/>
            <a:ext cx="336059" cy="3360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4D765C-AB72-4ED1-BD92-0924DE992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28" y="2429454"/>
            <a:ext cx="336059" cy="3360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27EF48-1159-41BE-86B2-EA14D9482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92" y="2550986"/>
            <a:ext cx="336059" cy="3360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42BBE2-8FA2-4B30-8842-23F387851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26" y="2824384"/>
            <a:ext cx="336059" cy="3360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CD3137-6664-436E-A6D1-D632584D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57" y="2937925"/>
            <a:ext cx="336059" cy="3360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BCA341-2944-4143-99E5-30009DC6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779856" y="1744284"/>
            <a:ext cx="336059" cy="336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BDFC85-F7E7-41BA-8E64-B4F3ECCE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368948" y="1760801"/>
            <a:ext cx="336059" cy="336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7D53AE-28DD-4235-B746-41BEA070F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253074" y="2160059"/>
            <a:ext cx="336059" cy="3360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7B2588-9D55-4726-A519-E05E2C1E2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818238" y="2281591"/>
            <a:ext cx="336059" cy="3360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46C454-B752-4D9E-AEC0-69C6454B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245004" y="2732625"/>
            <a:ext cx="336059" cy="3360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2234F0-91C9-4CA8-974F-A8E032301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6421103" y="2668530"/>
            <a:ext cx="336059" cy="3360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6F03E8-7A3F-4041-8122-30634C304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109206" y="1749148"/>
            <a:ext cx="336059" cy="3360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4AF3BE-0D9D-41F2-8577-030F00D2B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710350" y="2063573"/>
            <a:ext cx="336059" cy="3360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6CA6AE-17EE-47AD-957F-0CD5C62B0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772072" y="2186480"/>
            <a:ext cx="336059" cy="3360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4C97EF-E6FC-4B06-920F-E6298E9A5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361780" y="2453169"/>
            <a:ext cx="336059" cy="3360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0AEE158-5AB0-4256-B53C-FF4C9D44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8838128" y="2720403"/>
            <a:ext cx="336059" cy="3360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8920013-E285-4CD2-BE12-715C7FDDF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7910130" y="2770733"/>
            <a:ext cx="336059" cy="3360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35C35CD-734E-47CB-A708-2469CB66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187217" y="1816758"/>
            <a:ext cx="336059" cy="3360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4064C45-0470-40E1-AB23-C03B97CC0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564743" y="2490525"/>
            <a:ext cx="336059" cy="3360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47FB6A-44C0-4800-B34B-3C326F626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47" y="2645679"/>
            <a:ext cx="336059" cy="3360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13CA3D2-3973-45AC-941A-0A059FD36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4" y="2244977"/>
            <a:ext cx="336059" cy="3360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8DE1333-4397-4504-A3E0-FD1CA0A6A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80" y="2330704"/>
            <a:ext cx="336059" cy="3360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67E6D7D-4B17-4928-ADB3-A8B9C5A2E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799177" y="1931935"/>
            <a:ext cx="336059" cy="3360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2CE8400-158C-4854-BC54-C692FB0C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569">
            <a:off x="9886615" y="2963919"/>
            <a:ext cx="336059" cy="33605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C9BC03D-E231-4154-BEB0-D338D26D4E0E}"/>
              </a:ext>
            </a:extLst>
          </p:cNvPr>
          <p:cNvSpPr/>
          <p:nvPr/>
        </p:nvSpPr>
        <p:spPr>
          <a:xfrm>
            <a:off x="3385548" y="5152689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34 ÷ 6 = 5 r 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0BE099-1815-4757-A55F-1ED48FD59545}"/>
              </a:ext>
            </a:extLst>
          </p:cNvPr>
          <p:cNvSpPr/>
          <p:nvPr/>
        </p:nvSpPr>
        <p:spPr>
          <a:xfrm>
            <a:off x="7383791" y="5143968"/>
            <a:ext cx="181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5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full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plates.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60EDBCF5-D164-4B7F-A6FD-27805623921A}"/>
              </a:ext>
            </a:extLst>
          </p:cNvPr>
          <p:cNvSpPr txBox="1"/>
          <p:nvPr/>
        </p:nvSpPr>
        <p:spPr>
          <a:xfrm>
            <a:off x="1092824" y="5801953"/>
            <a:ext cx="970386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5 full plates of 6 biscuits. The last plate only has 4 biscuits and it is not full.</a:t>
            </a:r>
          </a:p>
        </p:txBody>
      </p:sp>
    </p:spTree>
    <p:extLst>
      <p:ext uri="{BB962C8B-B14F-4D97-AF65-F5344CB8AC3E}">
        <p14:creationId xmlns:p14="http://schemas.microsoft.com/office/powerpoint/2010/main" val="889796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2304 0.2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156 0.26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5131 0.2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0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1407 0.3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164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0482 0.27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0482 0.2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00274 0.35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7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2513 0.27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35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977 0.2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12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013 0.3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0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4101 0.214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107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748 0.3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0664 0.25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25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1524 0.278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139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69 0.226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1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00091 0.172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6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889 L -0.0474 0.189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138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0482 0.29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221 0.289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0274 0.268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3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0455 0.2136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067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04778 0.2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00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3646 0.29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48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276 0.347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2201 0.2969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148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0872 0.2872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435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0082 0.194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9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5859 0.2092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046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1498 0.3074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00794 0.2034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016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01614 0.32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45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2656 0.214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0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01614 0.32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370C217-BB47-4953-B461-2113FA2EF034}"/>
              </a:ext>
            </a:extLst>
          </p:cNvPr>
          <p:cNvSpPr/>
          <p:nvPr/>
        </p:nvSpPr>
        <p:spPr>
          <a:xfrm>
            <a:off x="7955027" y="4849784"/>
            <a:ext cx="2101787" cy="1125539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33231-9C86-4508-873C-36AF0619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GB" dirty="0"/>
              <a:t>4NF-2 Division problems with remainders</a:t>
            </a:r>
            <a:endParaRPr lang="en-GB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3AB7A-3D83-40D2-B4F8-19189EE4A648}"/>
              </a:ext>
            </a:extLst>
          </p:cNvPr>
          <p:cNvSpPr txBox="1"/>
          <p:nvPr/>
        </p:nvSpPr>
        <p:spPr>
          <a:xfrm>
            <a:off x="5069223" y="1475470"/>
            <a:ext cx="205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 ÷ 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A9930F-4AB5-40F0-9976-8047BE1A0712}"/>
              </a:ext>
            </a:extLst>
          </p:cNvPr>
          <p:cNvSpPr/>
          <p:nvPr/>
        </p:nvSpPr>
        <p:spPr>
          <a:xfrm>
            <a:off x="5723311" y="2657578"/>
            <a:ext cx="2116592" cy="1117518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D9FD62-8794-4DB9-8BB4-F045CB5079C4}"/>
              </a:ext>
            </a:extLst>
          </p:cNvPr>
          <p:cNvSpPr/>
          <p:nvPr/>
        </p:nvSpPr>
        <p:spPr>
          <a:xfrm>
            <a:off x="3501362" y="2657578"/>
            <a:ext cx="2116593" cy="1117519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0CB91-2D75-4C01-9341-CC35DAAD60B7}"/>
              </a:ext>
            </a:extLst>
          </p:cNvPr>
          <p:cNvGrpSpPr/>
          <p:nvPr/>
        </p:nvGrpSpPr>
        <p:grpSpPr>
          <a:xfrm>
            <a:off x="3562026" y="2816171"/>
            <a:ext cx="5855025" cy="833452"/>
            <a:chOff x="647700" y="2621160"/>
            <a:chExt cx="7057013" cy="1004554"/>
          </a:xfrm>
        </p:grpSpPr>
        <p:pic>
          <p:nvPicPr>
            <p:cNvPr id="7" name="Picture 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17E50BF-7786-4BA7-A052-51781CA66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8" name="Picture 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117AFD0-1465-4039-B4D7-7BAA00FE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9" name="Picture 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12CE5CF-79C3-4594-8F2B-BC6B87CAF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10" name="Picture 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BFFDB49C-65EC-47F5-83F2-9229E0F9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11" name="Picture 1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0EF8D59-3ED5-4461-A582-580FC2F37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12" name="Picture 1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7684C06-33F2-46C0-A1CD-EC7DA48A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13" name="Picture 1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9C7489C-989A-4952-83AF-EF3CE4B7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14" name="Picture 1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00B5AA69-390B-457B-BB79-62681BB5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2621160"/>
              <a:ext cx="396000" cy="393429"/>
            </a:xfrm>
            <a:prstGeom prst="rect">
              <a:avLst/>
            </a:prstGeom>
          </p:spPr>
        </p:pic>
        <p:pic>
          <p:nvPicPr>
            <p:cNvPr id="15" name="Picture 1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03343CE-9E87-41BA-B5A5-90C85C870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2621160"/>
              <a:ext cx="396000" cy="393429"/>
            </a:xfrm>
            <a:prstGeom prst="rect">
              <a:avLst/>
            </a:prstGeom>
          </p:spPr>
        </p:pic>
        <p:pic>
          <p:nvPicPr>
            <p:cNvPr id="16" name="Picture 1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656DB8F3-CA62-4CAA-8E5A-7715E0CA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2621160"/>
              <a:ext cx="396000" cy="393429"/>
            </a:xfrm>
            <a:prstGeom prst="rect">
              <a:avLst/>
            </a:prstGeom>
          </p:spPr>
        </p:pic>
        <p:pic>
          <p:nvPicPr>
            <p:cNvPr id="17" name="Picture 1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6B6ECA22-427E-4F1D-95A5-DEF30BEF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713" y="2621160"/>
              <a:ext cx="396000" cy="393429"/>
            </a:xfrm>
            <a:prstGeom prst="rect">
              <a:avLst/>
            </a:prstGeom>
          </p:spPr>
        </p:pic>
        <p:pic>
          <p:nvPicPr>
            <p:cNvPr id="18" name="Picture 1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494F692-A771-4677-9BE8-5C2273CD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19" name="Picture 1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3C3D01B9-93AC-4BD6-A443-7806FE78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20" name="Picture 1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A80B6B31-9C42-4D2E-A919-9023011B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21" name="Picture 2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84A1492-CC60-4F65-A474-FF3E6B705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22" name="Picture 2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A193314E-F211-4367-99B9-A40D033E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23" name="Picture 2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02ED81F-EB4D-4731-879D-5C112E320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24" name="Picture 2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CBDAA1C-B332-4803-870D-E2224B2DC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  <p:pic>
          <p:nvPicPr>
            <p:cNvPr id="25" name="Picture 2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4A74AFD-7A6C-4FF0-99DC-7CCCF4CF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3232285"/>
              <a:ext cx="396000" cy="393429"/>
            </a:xfrm>
            <a:prstGeom prst="rect">
              <a:avLst/>
            </a:prstGeom>
          </p:spPr>
        </p:pic>
        <p:pic>
          <p:nvPicPr>
            <p:cNvPr id="26" name="Picture 2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6AAA687-AC48-4723-86F9-ECB1D82F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3232285"/>
              <a:ext cx="396000" cy="393429"/>
            </a:xfrm>
            <a:prstGeom prst="rect">
              <a:avLst/>
            </a:prstGeom>
          </p:spPr>
        </p:pic>
        <p:pic>
          <p:nvPicPr>
            <p:cNvPr id="79" name="Picture 7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4C216C2-21F4-4B1B-84AB-679117DF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915" y="3232285"/>
              <a:ext cx="396000" cy="393429"/>
            </a:xfrm>
            <a:prstGeom prst="rect">
              <a:avLst/>
            </a:prstGeom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735DD21-9AAC-40EE-A181-006B79B14DB9}"/>
              </a:ext>
            </a:extLst>
          </p:cNvPr>
          <p:cNvSpPr/>
          <p:nvPr/>
        </p:nvSpPr>
        <p:spPr>
          <a:xfrm>
            <a:off x="5728195" y="4849784"/>
            <a:ext cx="2131783" cy="1125539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FF83FE-538F-4EB7-82FC-5DB64E15C00C}"/>
              </a:ext>
            </a:extLst>
          </p:cNvPr>
          <p:cNvSpPr/>
          <p:nvPr/>
        </p:nvSpPr>
        <p:spPr>
          <a:xfrm>
            <a:off x="3501361" y="4849783"/>
            <a:ext cx="2131784" cy="1125540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7CF17-EF04-44A0-B101-0398024F8661}"/>
              </a:ext>
            </a:extLst>
          </p:cNvPr>
          <p:cNvGrpSpPr/>
          <p:nvPr/>
        </p:nvGrpSpPr>
        <p:grpSpPr>
          <a:xfrm>
            <a:off x="3562026" y="5008377"/>
            <a:ext cx="5897047" cy="839434"/>
            <a:chOff x="647700" y="2621160"/>
            <a:chExt cx="7057013" cy="1004554"/>
          </a:xfrm>
        </p:grpSpPr>
        <p:pic>
          <p:nvPicPr>
            <p:cNvPr id="30" name="Picture 2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105BF72D-97FF-4FC0-932F-046F40F3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31" name="Picture 3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2B4960D-9228-4CBF-8B58-EBAE23583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32" name="Picture 3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45166041-0311-46FD-8DF0-59ECE2A5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33" name="Picture 3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0EB03FE-9A17-4367-A56E-BA7F7F50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34" name="Picture 3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638BFE19-625B-49C7-B59E-E247ED7C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35" name="Picture 3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2DE9B111-0E95-4FFE-A4FF-380DD2180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36" name="Picture 3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8F14E26-ED51-487B-926D-62939954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37" name="Picture 3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BCF0365-3092-494B-B2A3-1927E2B0F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2621160"/>
              <a:ext cx="396000" cy="393429"/>
            </a:xfrm>
            <a:prstGeom prst="rect">
              <a:avLst/>
            </a:prstGeom>
          </p:spPr>
        </p:pic>
        <p:pic>
          <p:nvPicPr>
            <p:cNvPr id="38" name="Picture 3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5E7BFD1-149B-4F6A-B7C9-86B80032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2621160"/>
              <a:ext cx="396000" cy="393429"/>
            </a:xfrm>
            <a:prstGeom prst="rect">
              <a:avLst/>
            </a:prstGeom>
          </p:spPr>
        </p:pic>
        <p:pic>
          <p:nvPicPr>
            <p:cNvPr id="39" name="Picture 3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EF3302FB-4999-4C2B-9783-CE6446C27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2621160"/>
              <a:ext cx="396000" cy="393429"/>
            </a:xfrm>
            <a:prstGeom prst="rect">
              <a:avLst/>
            </a:prstGeom>
          </p:spPr>
        </p:pic>
        <p:pic>
          <p:nvPicPr>
            <p:cNvPr id="40" name="Picture 3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AA489A4E-D981-46AA-972B-DCC03301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713" y="2621160"/>
              <a:ext cx="396000" cy="393429"/>
            </a:xfrm>
            <a:prstGeom prst="rect">
              <a:avLst/>
            </a:prstGeom>
          </p:spPr>
        </p:pic>
        <p:pic>
          <p:nvPicPr>
            <p:cNvPr id="41" name="Picture 4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6C09642-C8E4-416A-A0C2-E39E91D0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42" name="Picture 4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9A8A8575-DFCB-47DE-B308-7C3E0D55C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43" name="Picture 4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6EB9706-54B1-4F00-A6A3-2551920BA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44" name="Picture 43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35348D32-F288-4850-93EE-5849DAF5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45" name="Picture 44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E583E85-478D-403A-B314-00BFEE2C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46" name="Picture 45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7A85A27D-8606-43B5-854A-4D2A730D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47" name="Picture 46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A56D679-5F63-4C7C-BC28-78727F0F1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  <p:pic>
          <p:nvPicPr>
            <p:cNvPr id="48" name="Picture 47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98B451C-93F4-404F-9827-9674E2EC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3232285"/>
              <a:ext cx="396000" cy="393429"/>
            </a:xfrm>
            <a:prstGeom prst="rect">
              <a:avLst/>
            </a:prstGeom>
          </p:spPr>
        </p:pic>
        <p:pic>
          <p:nvPicPr>
            <p:cNvPr id="49" name="Picture 4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84231A8-7B08-4914-BE68-937C07060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3232285"/>
              <a:ext cx="396000" cy="393429"/>
            </a:xfrm>
            <a:prstGeom prst="rect">
              <a:avLst/>
            </a:prstGeom>
          </p:spPr>
        </p:pic>
        <p:pic>
          <p:nvPicPr>
            <p:cNvPr id="80" name="Picture 79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366A1DFF-0A65-4DF5-BF97-7077BED1C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3232284"/>
              <a:ext cx="396000" cy="39343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04A89E6-C1EB-497D-AD1B-AE35DECA5E45}"/>
              </a:ext>
            </a:extLst>
          </p:cNvPr>
          <p:cNvSpPr/>
          <p:nvPr/>
        </p:nvSpPr>
        <p:spPr>
          <a:xfrm>
            <a:off x="1563277" y="2500355"/>
            <a:ext cx="170271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down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71943A-DD3F-4995-B6CD-93C0820D0503}"/>
              </a:ext>
            </a:extLst>
          </p:cNvPr>
          <p:cNvSpPr/>
          <p:nvPr/>
        </p:nvSpPr>
        <p:spPr>
          <a:xfrm>
            <a:off x="1546692" y="4634214"/>
            <a:ext cx="170271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Rounding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0E8449-3624-41B8-9F80-A7D29212E1AF}"/>
              </a:ext>
            </a:extLst>
          </p:cNvPr>
          <p:cNvSpPr txBox="1"/>
          <p:nvPr/>
        </p:nvSpPr>
        <p:spPr>
          <a:xfrm>
            <a:off x="2219953" y="34052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9C59EA-91B7-445D-AFB2-FB0B4AB00A23}"/>
              </a:ext>
            </a:extLst>
          </p:cNvPr>
          <p:cNvSpPr txBox="1"/>
          <p:nvPr/>
        </p:nvSpPr>
        <p:spPr>
          <a:xfrm>
            <a:off x="2219953" y="55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21F0C4D-8F5B-405F-A5B6-871F25AE05B5}"/>
              </a:ext>
            </a:extLst>
          </p:cNvPr>
          <p:cNvSpPr/>
          <p:nvPr/>
        </p:nvSpPr>
        <p:spPr>
          <a:xfrm>
            <a:off x="7889206" y="2640673"/>
            <a:ext cx="1794544" cy="112553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4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 animBg="1"/>
      <p:bldP spid="5" grpId="0" animBg="1"/>
      <p:bldP spid="27" grpId="0" animBg="1"/>
      <p:bldP spid="28" grpId="0" animBg="1"/>
      <p:bldP spid="50" grpId="0"/>
      <p:bldP spid="51" grpId="0"/>
      <p:bldP spid="52" grpId="0"/>
      <p:bldP spid="53" grpId="0"/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3C584-7CB2-4810-9BD5-993DADBCD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09A2F-B5C1-4454-AC78-100400B64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8564" y="1412777"/>
            <a:ext cx="6808452" cy="891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61093-D0C9-40EE-A530-A8CD35507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3547598" y="1269639"/>
            <a:ext cx="1449232" cy="1454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97DB5-B80B-4B0E-A7C6-C0A8CC09FB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5441290" y="1271020"/>
            <a:ext cx="1449231" cy="145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9E4B2-D022-4D91-A2DA-2C5A896BBC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"/>
          <a:stretch/>
        </p:blipFill>
        <p:spPr>
          <a:xfrm>
            <a:off x="7273248" y="1269639"/>
            <a:ext cx="1550048" cy="145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B1CB1-8CEC-43DD-A883-59F4992ECB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025" y="4823108"/>
            <a:ext cx="6424796" cy="218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F93F5-4B10-4E67-AC61-DFBCFE7C4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4783" y="4300001"/>
            <a:ext cx="1887080" cy="498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4D9C0-5CF1-499F-9DD9-87506BBD6F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3117" y="4300001"/>
            <a:ext cx="1887080" cy="498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F6783-24A6-4BE4-87E5-5255244A63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0197" y="4300001"/>
            <a:ext cx="1887080" cy="4987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8803584-4EFE-46B3-9FEF-3463823CEE4F}"/>
              </a:ext>
            </a:extLst>
          </p:cNvPr>
          <p:cNvSpPr/>
          <p:nvPr/>
        </p:nvSpPr>
        <p:spPr bwMode="auto">
          <a:xfrm>
            <a:off x="3368705" y="887472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F853C6-08E8-4893-AEAE-B1C72FE022D9}"/>
              </a:ext>
            </a:extLst>
          </p:cNvPr>
          <p:cNvSpPr/>
          <p:nvPr/>
        </p:nvSpPr>
        <p:spPr bwMode="auto">
          <a:xfrm>
            <a:off x="5244452" y="887472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A9B6CA-C22B-40A3-BEE1-59F53F5483B1}"/>
              </a:ext>
            </a:extLst>
          </p:cNvPr>
          <p:cNvSpPr/>
          <p:nvPr/>
        </p:nvSpPr>
        <p:spPr bwMode="auto">
          <a:xfrm>
            <a:off x="7120198" y="880634"/>
            <a:ext cx="1833159" cy="22322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568971-B6CA-4958-94A2-417F5456A45D}"/>
              </a:ext>
            </a:extLst>
          </p:cNvPr>
          <p:cNvSpPr/>
          <p:nvPr/>
        </p:nvSpPr>
        <p:spPr>
          <a:xfrm>
            <a:off x="7783051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5BF620-0CDB-400D-95B8-0D9F0FE320C6}"/>
              </a:ext>
            </a:extLst>
          </p:cNvPr>
          <p:cNvSpPr/>
          <p:nvPr/>
        </p:nvSpPr>
        <p:spPr>
          <a:xfrm>
            <a:off x="5895971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B15126-A14D-4209-8FED-D2576C225601}"/>
              </a:ext>
            </a:extLst>
          </p:cNvPr>
          <p:cNvSpPr/>
          <p:nvPr/>
        </p:nvSpPr>
        <p:spPr>
          <a:xfrm>
            <a:off x="4008891" y="3861049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GB" sz="2400" dirty="0">
              <a:solidFill>
                <a:srgbClr val="00628C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B3E66E-41CD-4FE3-AD12-5668EDCC20BB}"/>
              </a:ext>
            </a:extLst>
          </p:cNvPr>
          <p:cNvSpPr/>
          <p:nvPr/>
        </p:nvSpPr>
        <p:spPr>
          <a:xfrm>
            <a:off x="5087888" y="4437113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– 4 – 4 – 4 = 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191854-CF81-4271-B83A-3267DAD74700}"/>
              </a:ext>
            </a:extLst>
          </p:cNvPr>
          <p:cNvSpPr/>
          <p:nvPr/>
        </p:nvSpPr>
        <p:spPr>
          <a:xfrm>
            <a:off x="5087888" y="481715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0D4C5A-F911-4662-93EF-D2C1A6C80F10}"/>
              </a:ext>
            </a:extLst>
          </p:cNvPr>
          <p:cNvSpPr/>
          <p:nvPr/>
        </p:nvSpPr>
        <p:spPr>
          <a:xfrm>
            <a:off x="8727305" y="500388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D42ED6-FAD1-40EE-A4E1-9C33FB1AD035}"/>
              </a:ext>
            </a:extLst>
          </p:cNvPr>
          <p:cNvSpPr/>
          <p:nvPr/>
        </p:nvSpPr>
        <p:spPr>
          <a:xfrm>
            <a:off x="8241229" y="500388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5EC618-3FCC-4F9E-915D-EA2E624FB08F}"/>
              </a:ext>
            </a:extLst>
          </p:cNvPr>
          <p:cNvSpPr/>
          <p:nvPr/>
        </p:nvSpPr>
        <p:spPr>
          <a:xfrm>
            <a:off x="7778855" y="500388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9DD53-B05B-4FAA-A555-434D92844BF9}"/>
              </a:ext>
            </a:extLst>
          </p:cNvPr>
          <p:cNvSpPr/>
          <p:nvPr/>
        </p:nvSpPr>
        <p:spPr>
          <a:xfrm>
            <a:off x="7409167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40FAE-0826-474B-88FF-C6EE2D48C0C0}"/>
              </a:ext>
            </a:extLst>
          </p:cNvPr>
          <p:cNvSpPr/>
          <p:nvPr/>
        </p:nvSpPr>
        <p:spPr>
          <a:xfrm>
            <a:off x="6901921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86AC96-4200-4542-8688-989583DD361C}"/>
              </a:ext>
            </a:extLst>
          </p:cNvPr>
          <p:cNvSpPr/>
          <p:nvPr/>
        </p:nvSpPr>
        <p:spPr>
          <a:xfrm>
            <a:off x="6419087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77E84E-8588-4573-ACBA-661B0921A13B}"/>
              </a:ext>
            </a:extLst>
          </p:cNvPr>
          <p:cNvSpPr/>
          <p:nvPr/>
        </p:nvSpPr>
        <p:spPr>
          <a:xfrm>
            <a:off x="5953340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38171-5F01-4D91-854E-BA7FE98F3BF9}"/>
              </a:ext>
            </a:extLst>
          </p:cNvPr>
          <p:cNvSpPr/>
          <p:nvPr/>
        </p:nvSpPr>
        <p:spPr>
          <a:xfrm>
            <a:off x="5497593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F9C3C8-A90E-4ED3-8020-73EF3FD64C9F}"/>
              </a:ext>
            </a:extLst>
          </p:cNvPr>
          <p:cNvSpPr/>
          <p:nvPr/>
        </p:nvSpPr>
        <p:spPr>
          <a:xfrm>
            <a:off x="5026174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3C55F7-04E5-4048-877F-7D77A22300F0}"/>
              </a:ext>
            </a:extLst>
          </p:cNvPr>
          <p:cNvSpPr/>
          <p:nvPr/>
        </p:nvSpPr>
        <p:spPr>
          <a:xfrm>
            <a:off x="4543340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3D2C2C-0AE9-41A2-AEDE-57896763548D}"/>
              </a:ext>
            </a:extLst>
          </p:cNvPr>
          <p:cNvSpPr/>
          <p:nvPr/>
        </p:nvSpPr>
        <p:spPr>
          <a:xfrm>
            <a:off x="4066818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A03806-1FBE-438B-AF30-21F4D73E3C5E}"/>
              </a:ext>
            </a:extLst>
          </p:cNvPr>
          <p:cNvSpPr/>
          <p:nvPr/>
        </p:nvSpPr>
        <p:spPr>
          <a:xfrm>
            <a:off x="3583984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9832F4-CB54-4E50-9FB1-157960667465}"/>
              </a:ext>
            </a:extLst>
          </p:cNvPr>
          <p:cNvSpPr/>
          <p:nvPr/>
        </p:nvSpPr>
        <p:spPr>
          <a:xfrm>
            <a:off x="3127762" y="5003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21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3" presetClass="emph" presetSubtype="2" autoRev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3" presetClass="emph" presetSubtype="2" autoRev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"/>
                            </p:stCondLst>
                            <p:childTnLst>
                              <p:par>
                                <p:cTn id="67" presetID="3" presetClass="emph" presetSubtype="2" autoRev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BD9295-B7EB-485F-B969-6AEF8F9639C6}"/>
              </a:ext>
            </a:extLst>
          </p:cNvPr>
          <p:cNvSpPr/>
          <p:nvPr/>
        </p:nvSpPr>
        <p:spPr bwMode="auto">
          <a:xfrm>
            <a:off x="8338440" y="5606839"/>
            <a:ext cx="900218" cy="165847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srgbClr val="C68900"/>
              </a:solidFill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E7E085-2A49-4E25-A37A-8C325C2374EF}"/>
              </a:ext>
            </a:extLst>
          </p:cNvPr>
          <p:cNvSpPr/>
          <p:nvPr/>
        </p:nvSpPr>
        <p:spPr bwMode="auto">
          <a:xfrm>
            <a:off x="6842288" y="2845818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581C0C-EF4F-48D0-A278-436153CEB835}"/>
              </a:ext>
            </a:extLst>
          </p:cNvPr>
          <p:cNvSpPr/>
          <p:nvPr/>
        </p:nvSpPr>
        <p:spPr bwMode="auto">
          <a:xfrm>
            <a:off x="4920285" y="2835039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240D83-07B5-4121-A5DF-937A32919D65}"/>
              </a:ext>
            </a:extLst>
          </p:cNvPr>
          <p:cNvSpPr/>
          <p:nvPr/>
        </p:nvSpPr>
        <p:spPr bwMode="auto">
          <a:xfrm>
            <a:off x="3131838" y="2835793"/>
            <a:ext cx="1316712" cy="1325561"/>
          </a:xfrm>
          <a:prstGeom prst="rect">
            <a:avLst/>
          </a:prstGeom>
          <a:solidFill>
            <a:srgbClr val="DBEDF8"/>
          </a:solidFill>
          <a:ln>
            <a:solidFill>
              <a:srgbClr val="22232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9DF004E-D4A2-4C74-B272-6B7A52382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920801" y="5616509"/>
            <a:ext cx="5408627" cy="1658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C6B00-B435-4A6B-BE26-23F8F1E8C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2.12 </a:t>
            </a:r>
            <a:r>
              <a:rPr lang="en-GB" dirty="0"/>
              <a:t>Division with remainders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F6D40-B91C-476E-BDD9-ED48EBCCA78A}"/>
              </a:ext>
            </a:extLst>
          </p:cNvPr>
          <p:cNvSpPr/>
          <p:nvPr/>
        </p:nvSpPr>
        <p:spPr>
          <a:xfrm>
            <a:off x="2401656" y="807022"/>
            <a:ext cx="738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cakes, in boxes of 4. How can the cakes be boxed?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D6EA3-7E61-45C8-BC7E-0E9AEAB682EA}"/>
              </a:ext>
            </a:extLst>
          </p:cNvPr>
          <p:cNvSpPr/>
          <p:nvPr/>
        </p:nvSpPr>
        <p:spPr>
          <a:xfrm>
            <a:off x="2351585" y="1548383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= 	     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EFBE7-7409-4220-8BC3-16F6749F834D}"/>
              </a:ext>
            </a:extLst>
          </p:cNvPr>
          <p:cNvSpPr/>
          <p:nvPr/>
        </p:nvSpPr>
        <p:spPr bwMode="auto">
          <a:xfrm>
            <a:off x="3139162" y="15483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88384-B9FC-48E0-8416-4742EF604F15}"/>
              </a:ext>
            </a:extLst>
          </p:cNvPr>
          <p:cNvSpPr txBox="1"/>
          <p:nvPr/>
        </p:nvSpPr>
        <p:spPr bwMode="auto">
          <a:xfrm>
            <a:off x="3194305" y="154838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50976F-8059-4B20-9178-E558144EAA8B}"/>
              </a:ext>
            </a:extLst>
          </p:cNvPr>
          <p:cNvSpPr/>
          <p:nvPr/>
        </p:nvSpPr>
        <p:spPr>
          <a:xfrm>
            <a:off x="4987586" y="1571542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= 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B7CCC-DF4C-4306-B305-7034AE74220D}"/>
              </a:ext>
            </a:extLst>
          </p:cNvPr>
          <p:cNvSpPr/>
          <p:nvPr/>
        </p:nvSpPr>
        <p:spPr bwMode="auto">
          <a:xfrm>
            <a:off x="6264046" y="15991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D021D-6462-4F91-B25A-D580FCC8193E}"/>
              </a:ext>
            </a:extLst>
          </p:cNvPr>
          <p:cNvSpPr txBox="1"/>
          <p:nvPr/>
        </p:nvSpPr>
        <p:spPr bwMode="auto">
          <a:xfrm>
            <a:off x="6319189" y="159918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BD0BC-7A53-480C-A030-C5F04E24D49E}"/>
              </a:ext>
            </a:extLst>
          </p:cNvPr>
          <p:cNvSpPr/>
          <p:nvPr/>
        </p:nvSpPr>
        <p:spPr>
          <a:xfrm>
            <a:off x="7677882" y="156108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÷ 4 =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7872F-503F-40F1-9F29-9D47990F73DA}"/>
              </a:ext>
            </a:extLst>
          </p:cNvPr>
          <p:cNvSpPr/>
          <p:nvPr/>
        </p:nvSpPr>
        <p:spPr bwMode="auto">
          <a:xfrm>
            <a:off x="8954342" y="158872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EC232-24DB-4011-9758-745BB13DDD56}"/>
              </a:ext>
            </a:extLst>
          </p:cNvPr>
          <p:cNvSpPr txBox="1"/>
          <p:nvPr/>
        </p:nvSpPr>
        <p:spPr bwMode="auto">
          <a:xfrm>
            <a:off x="9009485" y="158872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DEC89E-464E-4FF5-81F6-0EC39E2D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92" y="4385401"/>
            <a:ext cx="565292" cy="5652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6B0E6E-EB23-4851-B0D8-F1C933106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14" y="4375876"/>
            <a:ext cx="565292" cy="5652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9730E8-228A-4754-9A75-CFBDAAD7E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61" y="5085184"/>
            <a:ext cx="1809658" cy="4783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257C71-5BD9-48E8-A0BD-1596AC45D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90" y="5085184"/>
            <a:ext cx="1809658" cy="4783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DC7552-22B6-41EC-A4A7-81D38D59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65" y="5085184"/>
            <a:ext cx="1809658" cy="4783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9DF5877-3796-4841-8B27-E4489EFD4D57}"/>
              </a:ext>
            </a:extLst>
          </p:cNvPr>
          <p:cNvSpPr/>
          <p:nvPr/>
        </p:nvSpPr>
        <p:spPr>
          <a:xfrm>
            <a:off x="4149711" y="155030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02077C-BBC9-4540-BCB4-D10732683CFB}"/>
              </a:ext>
            </a:extLst>
          </p:cNvPr>
          <p:cNvSpPr/>
          <p:nvPr/>
        </p:nvSpPr>
        <p:spPr>
          <a:xfrm>
            <a:off x="6739436" y="157919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652252-5F06-4C19-9513-6CE5D70E6DA5}"/>
              </a:ext>
            </a:extLst>
          </p:cNvPr>
          <p:cNvSpPr/>
          <p:nvPr/>
        </p:nvSpPr>
        <p:spPr>
          <a:xfrm>
            <a:off x="9475960" y="1567433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237129-7AE1-441A-B60D-EE6C36F0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43" y="4303868"/>
            <a:ext cx="565292" cy="5652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26AD11-24B8-4363-B65F-5E9DB7ADE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0" y="2316382"/>
            <a:ext cx="600374" cy="587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14FDDE-6998-4C25-A0BA-DB008167B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0" y="2818366"/>
            <a:ext cx="600374" cy="5873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154347-EFD7-4BB8-8BB5-267A901E8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0" y="3852001"/>
            <a:ext cx="600374" cy="5873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788D64A-0A79-424E-AE2F-489BFA6E0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00" y="3384001"/>
            <a:ext cx="600374" cy="587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B2FC3A-ECFF-4A50-BF34-F44A2E451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27" y="2340001"/>
            <a:ext cx="600374" cy="5873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2AD564-DEA5-4F3B-AF0E-C36975FF5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50" y="2910497"/>
            <a:ext cx="600374" cy="5873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8719AD-CBEF-4130-990A-5F5005CD5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92" y="3735638"/>
            <a:ext cx="600374" cy="587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B23E23-BAD6-4180-BA13-F8924780D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08" y="4104001"/>
            <a:ext cx="600374" cy="5873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5F7DF37-CCAA-48FA-B711-1B64359B9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00" y="2376001"/>
            <a:ext cx="600374" cy="5873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5A5917-F966-4359-AD5F-3D2F35FB7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00" y="3166644"/>
            <a:ext cx="600374" cy="5873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1251AC-6CBD-44F3-B6D1-76F8B0749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1" y="3748293"/>
            <a:ext cx="600374" cy="5873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9CD086-FC03-47B3-99D8-E84D941F1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00" y="4068052"/>
            <a:ext cx="600374" cy="58732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B93E15-DDEE-443D-A06C-D18E26D2C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28" y="3667664"/>
            <a:ext cx="600374" cy="58732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7E0BE24-3653-442C-8397-796DB8E70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3" y="2818042"/>
            <a:ext cx="600374" cy="58732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A1BCD3D-530A-4434-8D6F-F92AE6C4C8A7}"/>
              </a:ext>
            </a:extLst>
          </p:cNvPr>
          <p:cNvSpPr/>
          <p:nvPr/>
        </p:nvSpPr>
        <p:spPr>
          <a:xfrm>
            <a:off x="8079395" y="572832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A0186C-845E-4151-A4AC-444D64A8418E}"/>
              </a:ext>
            </a:extLst>
          </p:cNvPr>
          <p:cNvSpPr/>
          <p:nvPr/>
        </p:nvSpPr>
        <p:spPr>
          <a:xfrm>
            <a:off x="7631419" y="572832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GB" sz="2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7900D6-C32C-47F2-B348-602B33B72A47}"/>
              </a:ext>
            </a:extLst>
          </p:cNvPr>
          <p:cNvSpPr/>
          <p:nvPr/>
        </p:nvSpPr>
        <p:spPr>
          <a:xfrm>
            <a:off x="7169045" y="572832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2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554ABF-851E-4D49-B642-93BB4DA671E6}"/>
              </a:ext>
            </a:extLst>
          </p:cNvPr>
          <p:cNvSpPr/>
          <p:nvPr/>
        </p:nvSpPr>
        <p:spPr>
          <a:xfrm>
            <a:off x="6818407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125C4-1DC4-4DB2-9BC3-3FF051CA6C17}"/>
              </a:ext>
            </a:extLst>
          </p:cNvPr>
          <p:cNvSpPr/>
          <p:nvPr/>
        </p:nvSpPr>
        <p:spPr>
          <a:xfrm>
            <a:off x="6358786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2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572531-BF50-40B7-B275-F7DE27AFE1AF}"/>
              </a:ext>
            </a:extLst>
          </p:cNvPr>
          <p:cNvSpPr/>
          <p:nvPr/>
        </p:nvSpPr>
        <p:spPr>
          <a:xfrm>
            <a:off x="5914052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2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5597E6-D09C-42E6-B104-4C2BF998EE29}"/>
              </a:ext>
            </a:extLst>
          </p:cNvPr>
          <p:cNvSpPr/>
          <p:nvPr/>
        </p:nvSpPr>
        <p:spPr>
          <a:xfrm>
            <a:off x="5467355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E2EFA17-96B1-4448-A8F9-34F216855A69}"/>
              </a:ext>
            </a:extLst>
          </p:cNvPr>
          <p:cNvSpPr/>
          <p:nvPr/>
        </p:nvSpPr>
        <p:spPr>
          <a:xfrm>
            <a:off x="5011608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57BD981-3D4E-441D-B03D-5020F12D4D1D}"/>
              </a:ext>
            </a:extLst>
          </p:cNvPr>
          <p:cNvSpPr/>
          <p:nvPr/>
        </p:nvSpPr>
        <p:spPr>
          <a:xfrm>
            <a:off x="4559239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D2A5D3-AC27-4385-A790-42C37101D944}"/>
              </a:ext>
            </a:extLst>
          </p:cNvPr>
          <p:cNvSpPr/>
          <p:nvPr/>
        </p:nvSpPr>
        <p:spPr>
          <a:xfrm>
            <a:off x="4114505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3D7E87-5E9B-4FD5-BF1B-A64FE7955750}"/>
              </a:ext>
            </a:extLst>
          </p:cNvPr>
          <p:cNvSpPr/>
          <p:nvPr/>
        </p:nvSpPr>
        <p:spPr>
          <a:xfrm>
            <a:off x="3666558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E4855A-7122-4A53-BFB6-355FF7E18543}"/>
              </a:ext>
            </a:extLst>
          </p:cNvPr>
          <p:cNvSpPr/>
          <p:nvPr/>
        </p:nvSpPr>
        <p:spPr>
          <a:xfrm>
            <a:off x="3212299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898313-F5AC-45CB-8346-4C04A10328EC}"/>
              </a:ext>
            </a:extLst>
          </p:cNvPr>
          <p:cNvSpPr/>
          <p:nvPr/>
        </p:nvSpPr>
        <p:spPr>
          <a:xfrm>
            <a:off x="2772720" y="57283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299447-7AEF-4209-B506-2F5F3DD40BE8}"/>
              </a:ext>
            </a:extLst>
          </p:cNvPr>
          <p:cNvSpPr/>
          <p:nvPr/>
        </p:nvSpPr>
        <p:spPr>
          <a:xfrm>
            <a:off x="8524998" y="572871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GB" sz="2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D293EC6-147A-4A82-B46B-0FB7F3C8791B}"/>
              </a:ext>
            </a:extLst>
          </p:cNvPr>
          <p:cNvSpPr/>
          <p:nvPr/>
        </p:nvSpPr>
        <p:spPr>
          <a:xfrm>
            <a:off x="8971904" y="572370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27AEF-E2AA-482C-9BDD-B1A5AFD7DD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8"/>
          <a:stretch/>
        </p:blipFill>
        <p:spPr>
          <a:xfrm>
            <a:off x="2922708" y="5591150"/>
            <a:ext cx="6485661" cy="1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1771 0.014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851 0.085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428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556 L -0.022 0.0182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6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1393 -0.048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3841 -0.085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56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3645 -0.0349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14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2252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885 0.0810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302 -0.0340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185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02396 -0.0824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428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4414 -0.0361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175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1.48148E-6 L 0.03333 0.0777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70" grpId="0" animBg="1"/>
      <p:bldP spid="6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29" grpId="0"/>
      <p:bldP spid="30" grpId="0"/>
      <p:bldP spid="3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4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6|2|1.4|1.6|1.7|6.5|3.5|1.7|3.5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1722</TotalTime>
  <Words>6208</Words>
  <Application>Microsoft Office PowerPoint</Application>
  <PresentationFormat>Widescreen</PresentationFormat>
  <Paragraphs>1257</Paragraphs>
  <Slides>72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Myriad Pro</vt:lpstr>
      <vt:lpstr>Custom Design</vt:lpstr>
      <vt:lpstr>PowerPoint Presentation</vt:lpstr>
      <vt:lpstr>PowerPoint Presentation</vt:lpstr>
      <vt:lpstr>Contents</vt:lpstr>
      <vt:lpstr>PowerPoint Presentation</vt:lpstr>
      <vt:lpstr>Year 4, Unit 12,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4NF-2 Division problems with remainders</vt:lpstr>
      <vt:lpstr>PowerPoint Presentation</vt:lpstr>
      <vt:lpstr>Year 4, Unit 12,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12, Learning Outcome 3</vt:lpstr>
      <vt:lpstr>PowerPoint Presentation</vt:lpstr>
      <vt:lpstr>PowerPoint Presentation</vt:lpstr>
      <vt:lpstr>PowerPoint Presentation</vt:lpstr>
      <vt:lpstr>Year 4, Unit 12,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4NF-2 Division problems with remainders</vt:lpstr>
      <vt:lpstr>4NF-2 Division problems with remainders </vt:lpstr>
      <vt:lpstr>PowerPoint Presentation</vt:lpstr>
      <vt:lpstr>Year 4, Unit 12,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4NF-2 Division problems with remainders</vt:lpstr>
      <vt:lpstr>PowerPoint Presentation</vt:lpstr>
      <vt:lpstr>Year 4, Unit 12,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12, Learning Outcome 7</vt:lpstr>
      <vt:lpstr>PowerPoint Presentation</vt:lpstr>
      <vt:lpstr>PowerPoint Presentation</vt:lpstr>
      <vt:lpstr>PowerPoint Presentation</vt:lpstr>
      <vt:lpstr>4NF-2 Division problems with remainders</vt:lpstr>
      <vt:lpstr>4NF-2 Division problems with remainders</vt:lpstr>
      <vt:lpstr>PowerPoint Presentation</vt:lpstr>
      <vt:lpstr>Year 4, Unit 12, Learning Outcome 8</vt:lpstr>
      <vt:lpstr>PowerPoint Presentation</vt:lpstr>
      <vt:lpstr>4NF-2 Division problems with remainders</vt:lpstr>
      <vt:lpstr>4NF-2 Division problems with remainders</vt:lpstr>
      <vt:lpstr>4NF-2 Division problems with remainders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108</cp:revision>
  <dcterms:created xsi:type="dcterms:W3CDTF">2021-05-07T12:27:15Z</dcterms:created>
  <dcterms:modified xsi:type="dcterms:W3CDTF">2022-05-13T17:34:40Z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