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 id="2147483699" r:id="rId5"/>
  </p:sldMasterIdLst>
  <p:notesMasterIdLst>
    <p:notesMasterId r:id="rId25"/>
  </p:notesMasterIdLst>
  <p:sldIdLst>
    <p:sldId id="455" r:id="rId6"/>
    <p:sldId id="257" r:id="rId7"/>
    <p:sldId id="258" r:id="rId8"/>
    <p:sldId id="267" r:id="rId9"/>
    <p:sldId id="268" r:id="rId10"/>
    <p:sldId id="266" r:id="rId11"/>
    <p:sldId id="270" r:id="rId12"/>
    <p:sldId id="461" r:id="rId13"/>
    <p:sldId id="426" r:id="rId14"/>
    <p:sldId id="272" r:id="rId15"/>
    <p:sldId id="273" r:id="rId16"/>
    <p:sldId id="260" r:id="rId17"/>
    <p:sldId id="411" r:id="rId18"/>
    <p:sldId id="444" r:id="rId19"/>
    <p:sldId id="440" r:id="rId20"/>
    <p:sldId id="427" r:id="rId21"/>
    <p:sldId id="442" r:id="rId22"/>
    <p:sldId id="453" r:id="rId23"/>
    <p:sldId id="42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5tWVuVakU67PKstLaU4uQ==" hashData="IEDQIbm6WnkU3OsvdWaUSvrY745Wej8f4yexcJ4q0iWWYvOU38Nzoyj43SbACKXVLZ65txM0TB60YPJXLT/68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5714" autoAdjust="0"/>
  </p:normalViewPr>
  <p:slideViewPr>
    <p:cSldViewPr snapToGrid="0">
      <p:cViewPr varScale="1">
        <p:scale>
          <a:sx n="97" d="100"/>
          <a:sy n="97" d="100"/>
        </p:scale>
        <p:origin x="1284" y="96"/>
      </p:cViewPr>
      <p:guideLst>
        <p:guide orient="horz" pos="2160"/>
        <p:guide pos="3840"/>
      </p:guideLst>
    </p:cSldViewPr>
  </p:slideViewPr>
  <p:notesTextViewPr>
    <p:cViewPr>
      <p:scale>
        <a:sx n="3" d="2"/>
        <a:sy n="3" d="2"/>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19/04/2021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Use this slide printed out on A4 paper. </a:t>
            </a:r>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1425171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16</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200" dirty="0">
                <a:effectLst/>
                <a:latin typeface="Calibri" panose="020F0502020204030204" pitchFamily="34" charset="0"/>
                <a:ea typeface="Calibri" panose="020F0502020204030204" pitchFamily="34" charset="0"/>
                <a:cs typeface="Calibri" panose="020F0502020204030204" pitchFamily="34" charset="0"/>
              </a:rPr>
              <a:t>Use this slide as a whole class “Guess who” game. The teacher or a pupil chooses a block but does not say which one has been chosen.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effectLst/>
                <a:latin typeface="Calibri" panose="020F0502020204030204" pitchFamily="34" charset="0"/>
                <a:ea typeface="Calibri" panose="020F0502020204030204" pitchFamily="34" charset="0"/>
                <a:cs typeface="Calibri" panose="020F0502020204030204" pitchFamily="34" charset="0"/>
              </a:rPr>
              <a:t>Choose pupils to ask questions about the block’s mathematical characteristics (avoiding colour or just guessing the number) and then eliminate the blocks it can’t be, in response to the questions. This is done by clicking on the block in ‘slideshow’ mode.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effectLst/>
                <a:latin typeface="Calibri" panose="020F0502020204030204" pitchFamily="34" charset="0"/>
                <a:ea typeface="Calibri" panose="020F0502020204030204" pitchFamily="34" charset="0"/>
                <a:cs typeface="Calibri" panose="020F0502020204030204" pitchFamily="34" charset="0"/>
              </a:rPr>
              <a:t>Click on ‘Play again’ to reset the cards for another game.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0000"/>
              </a:lnSpc>
              <a:spcBef>
                <a:spcPts val="0"/>
              </a:spcBef>
              <a:buFont typeface="Arial" panose="020B0604020202020204" pitchFamily="34" charset="0"/>
              <a:buNone/>
            </a:pPr>
            <a:endParaRPr lang="en-GB" sz="1200" i="0"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3893878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effectLst/>
                <a:latin typeface="Calibri" panose="020F0502020204030204" pitchFamily="34" charset="0"/>
                <a:ea typeface="Calibri" panose="020F0502020204030204" pitchFamily="34" charset="0"/>
                <a:cs typeface="Calibri" panose="020F0502020204030204" pitchFamily="34" charset="0"/>
              </a:rPr>
              <a:t>Print off this slide on A4 paper and cut along dotted lines to make playing cards for use in the ‘Guess who’ game described on slide 18.</a:t>
            </a:r>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279928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Text in &lt; &gt; indicates what can be changed in the stem sentence.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260772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effectLst/>
                <a:latin typeface="Calibri" panose="020F0502020204030204" pitchFamily="34" charset="0"/>
                <a:ea typeface="Calibri" panose="020F0502020204030204" pitchFamily="34" charset="0"/>
                <a:cs typeface="Calibri" panose="020F0502020204030204" pitchFamily="34" charset="0"/>
              </a:rPr>
              <a:t>Use this slide for talking and discussing together.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417497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200" dirty="0">
                <a:effectLst/>
                <a:latin typeface="Calibri" panose="020F0502020204030204" pitchFamily="34" charset="0"/>
                <a:ea typeface="Calibri" panose="020F0502020204030204" pitchFamily="34" charset="0"/>
                <a:cs typeface="Calibri" panose="020F0502020204030204" pitchFamily="34" charset="0"/>
              </a:rPr>
              <a:t>Use this slide to rehearse the deductive reasoning that One and Nine used to work out that Six was the mysterious block. The slide is animated with a series of clues. Numbers are crossed off before a new clue appears.</a:t>
            </a:r>
          </a:p>
          <a:p>
            <a:pPr>
              <a:lnSpc>
                <a:spcPct val="107000"/>
              </a:lnSpc>
              <a:spcAft>
                <a:spcPts val="800"/>
              </a:spcAft>
            </a:pPr>
            <a:endParaRPr lang="en-GB" sz="1800" kern="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kern="1200" dirty="0">
                <a:effectLst/>
                <a:latin typeface="Calibri" panose="020F0502020204030204" pitchFamily="34" charset="0"/>
                <a:ea typeface="Calibri" panose="020F0502020204030204" pitchFamily="34" charset="0"/>
                <a:cs typeface="Calibri" panose="020F0502020204030204" pitchFamily="34" charset="0"/>
              </a:rPr>
              <a:t>Encourage children to explain their thinking for each clue using the stem sentences, for example, It can’t be &lt; &gt; because it </a:t>
            </a:r>
            <a:r>
              <a:rPr lang="en-GB" sz="1800" u="sng" kern="1200" dirty="0">
                <a:effectLst/>
                <a:latin typeface="Calibri" panose="020F0502020204030204" pitchFamily="34" charset="0"/>
                <a:ea typeface="Calibri" panose="020F0502020204030204" pitchFamily="34" charset="0"/>
                <a:cs typeface="Calibri" panose="020F0502020204030204" pitchFamily="34" charset="0"/>
              </a:rPr>
              <a:t>isn’t</a:t>
            </a:r>
            <a:r>
              <a:rPr lang="en-GB" sz="1800" kern="1200" dirty="0">
                <a:effectLst/>
                <a:latin typeface="Calibri" panose="020F0502020204030204" pitchFamily="34" charset="0"/>
                <a:ea typeface="Calibri" panose="020F0502020204030204" pitchFamily="34" charset="0"/>
                <a:cs typeface="Calibri" panose="020F0502020204030204" pitchFamily="34" charset="0"/>
              </a:rPr>
              <a:t> 2 blocks wide/ it is bigger than nine.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effectLst/>
                <a:latin typeface="Calibri" panose="020F0502020204030204" pitchFamily="34" charset="0"/>
                <a:ea typeface="Calibri" panose="020F0502020204030204" pitchFamily="34" charset="0"/>
                <a:cs typeface="Calibri" panose="020F0502020204030204" pitchFamily="34" charset="0"/>
              </a:rPr>
              <a:t>Finally read back each clue and check that Six meets all the criteria.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4052409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200" dirty="0">
                <a:effectLst/>
                <a:latin typeface="Calibri" panose="020F0502020204030204" pitchFamily="34" charset="0"/>
                <a:ea typeface="Calibri" panose="020F0502020204030204" pitchFamily="34" charset="0"/>
                <a:cs typeface="Calibri" panose="020F0502020204030204" pitchFamily="34" charset="0"/>
              </a:rPr>
              <a:t>Use slide 14 printed out on A4 paper with children working in pairs.</a:t>
            </a:r>
          </a:p>
          <a:p>
            <a:pPr>
              <a:lnSpc>
                <a:spcPct val="107000"/>
              </a:lnSpc>
              <a:spcAft>
                <a:spcPts val="800"/>
              </a:spcAft>
            </a:pPr>
            <a:r>
              <a:rPr lang="en-GB" sz="1800" kern="1200" dirty="0">
                <a:effectLst/>
                <a:latin typeface="Calibri" panose="020F0502020204030204" pitchFamily="34" charset="0"/>
                <a:ea typeface="Calibri" panose="020F0502020204030204" pitchFamily="34" charset="0"/>
                <a:cs typeface="Calibri" panose="020F0502020204030204" pitchFamily="34" charset="0"/>
              </a:rPr>
              <a:t>Read aloud the clues and ask the children to place counters on the blocks which the clue eliminates. Use the language “it can’t be &lt; &gt; because … it isn’t …” or “it doesn’t have…”.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effectLst/>
                <a:latin typeface="Calibri" panose="020F0502020204030204" pitchFamily="34" charset="0"/>
                <a:ea typeface="Calibri" panose="020F0502020204030204" pitchFamily="34" charset="0"/>
                <a:cs typeface="Calibri" panose="020F0502020204030204" pitchFamily="34" charset="0"/>
              </a:rPr>
              <a:t>Use this slide to check answers after the children have had worked through.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effectLst/>
                <a:latin typeface="Calibri" panose="020F0502020204030204" pitchFamily="34" charset="0"/>
                <a:ea typeface="Calibri" panose="020F0502020204030204" pitchFamily="34" charset="0"/>
                <a:cs typeface="Calibri" panose="020F0502020204030204" pitchFamily="34" charset="0"/>
              </a:rPr>
              <a:t>Clue 1: When we all stand in order, I am after Two but before Eight. (Click 1 – eliminate 1, 2, 8, 9, 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effectLst/>
                <a:latin typeface="Calibri" panose="020F0502020204030204" pitchFamily="34" charset="0"/>
                <a:ea typeface="Calibri" panose="020F0502020204030204" pitchFamily="34" charset="0"/>
                <a:cs typeface="Calibri" panose="020F0502020204030204" pitchFamily="34" charset="0"/>
              </a:rPr>
              <a:t>Clue 2: I don’t have a flat top. (This clue will be challenging because the reasoning requires them to say “It can’t be &lt; &gt; because it </a:t>
            </a:r>
            <a:r>
              <a:rPr lang="en-GB" sz="1800" i="1" kern="1200" dirty="0">
                <a:effectLst/>
                <a:latin typeface="Calibri" panose="020F0502020204030204" pitchFamily="34" charset="0"/>
                <a:ea typeface="Calibri" panose="020F0502020204030204" pitchFamily="34" charset="0"/>
                <a:cs typeface="Calibri" panose="020F0502020204030204" pitchFamily="34" charset="0"/>
              </a:rPr>
              <a:t>DOES</a:t>
            </a:r>
            <a:r>
              <a:rPr lang="en-GB" sz="1800" kern="1200" dirty="0">
                <a:effectLst/>
                <a:latin typeface="Calibri" panose="020F0502020204030204" pitchFamily="34" charset="0"/>
                <a:ea typeface="Calibri" panose="020F0502020204030204" pitchFamily="34" charset="0"/>
                <a:cs typeface="Calibri" panose="020F0502020204030204" pitchFamily="34" charset="0"/>
              </a:rPr>
              <a:t> have a flat top.” (Click 2 – eliminate 4, 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effectLst/>
                <a:latin typeface="Calibri" panose="020F0502020204030204" pitchFamily="34" charset="0"/>
                <a:ea typeface="Calibri" panose="020F0502020204030204" pitchFamily="34" charset="0"/>
                <a:cs typeface="Calibri" panose="020F0502020204030204" pitchFamily="34" charset="0"/>
              </a:rPr>
              <a:t>Clue 3: I like baked beans. (This clue is used to show that sometimes information is either irrelevant or unable to be used).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effectLst/>
                <a:latin typeface="Calibri" panose="020F0502020204030204" pitchFamily="34" charset="0"/>
                <a:ea typeface="Calibri" panose="020F0502020204030204" pitchFamily="34" charset="0"/>
                <a:cs typeface="Calibri" panose="020F0502020204030204" pitchFamily="34" charset="0"/>
              </a:rPr>
              <a:t>Clue 4: I am made only from One and Two. (It can’t be 5, because 5 is not made from 1 and 2. It can’t be 7 because 7 is not made from 1 and 2). (Click 3: eliminate 5,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effectLst/>
                <a:latin typeface="Calibri" panose="020F0502020204030204" pitchFamily="34" charset="0"/>
                <a:ea typeface="Calibri" panose="020F0502020204030204" pitchFamily="34" charset="0"/>
                <a:cs typeface="Calibri" panose="020F0502020204030204" pitchFamily="34" charset="0"/>
              </a:rPr>
              <a:t>Click 4: Circles Three.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1644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417246"/>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1792542"/>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1278382"/>
            <a:ext cx="6049764" cy="461665"/>
          </a:xfrm>
          <a:prstGeom prst="rect">
            <a:avLst/>
          </a:prstGeom>
          <a:noFill/>
        </p:spPr>
        <p:txBody>
          <a:bodyPr wrap="square" rtlCol="0">
            <a:spAutoFit/>
          </a:bodyPr>
          <a:lstStyle/>
          <a:p>
            <a:r>
              <a:rPr lang="en-GB" sz="2400" dirty="0">
                <a:solidFill>
                  <a:schemeClr val="bg1"/>
                </a:solidFill>
                <a:latin typeface="+mn-lt"/>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63151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55949225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2337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Oval 8">
            <a:extLst>
              <a:ext uri="{FF2B5EF4-FFF2-40B4-BE49-F238E27FC236}">
                <a16:creationId xmlns:a16="http://schemas.microsoft.com/office/drawing/2014/main" id="{F0EC4F38-FAE7-4736-A2FC-2776838265ED}"/>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70202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Oval 8">
            <a:extLst>
              <a:ext uri="{FF2B5EF4-FFF2-40B4-BE49-F238E27FC236}">
                <a16:creationId xmlns:a16="http://schemas.microsoft.com/office/drawing/2014/main" id="{68B68910-B89A-4366-B2CE-FAB7D896801D}"/>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2611F6-EBCB-4243-B8B3-1A585620D274}"/>
              </a:ext>
            </a:extLst>
          </p:cNvPr>
          <p:cNvSpPr>
            <a:spLocks noGrp="1"/>
          </p:cNvSpPr>
          <p:nvPr>
            <p:ph type="dt" sz="half" idx="10"/>
          </p:nvPr>
        </p:nvSpPr>
        <p:spPr/>
        <p:txBody>
          <a:bodyPr/>
          <a:lstStyle/>
          <a:p>
            <a:fld id="{BC1FE7BF-CCF7-4FB4-80DA-92C3B2B33A39}" type="datetimeFigureOut">
              <a:rPr lang="en-GB" smtClean="0"/>
              <a:t>19/04/2021</a:t>
            </a:fld>
            <a:endParaRPr lang="en-GB" dirty="0"/>
          </a:p>
        </p:txBody>
      </p:sp>
      <p:sp>
        <p:nvSpPr>
          <p:cNvPr id="3" name="Footer Placeholder 2">
            <a:extLst>
              <a:ext uri="{FF2B5EF4-FFF2-40B4-BE49-F238E27FC236}">
                <a16:creationId xmlns:a16="http://schemas.microsoft.com/office/drawing/2014/main" id="{8653A60C-948E-4258-B8BF-262F6654E56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567CFB6-DE15-47B8-B609-6EAA381DB27D}"/>
              </a:ext>
            </a:extLst>
          </p:cNvPr>
          <p:cNvSpPr>
            <a:spLocks noGrp="1"/>
          </p:cNvSpPr>
          <p:nvPr>
            <p:ph type="sldNum" sz="quarter" idx="12"/>
          </p:nvPr>
        </p:nvSpPr>
        <p:spPr/>
        <p:txBody>
          <a:bodyPr/>
          <a:lstStyle/>
          <a:p>
            <a:fld id="{5563D40E-B018-48F5-922D-01E40E65DA47}" type="slidenum">
              <a:rPr lang="en-GB" smtClean="0"/>
              <a:t>‹#›</a:t>
            </a:fld>
            <a:endParaRPr lang="en-GB" dirty="0"/>
          </a:p>
        </p:txBody>
      </p:sp>
    </p:spTree>
    <p:extLst>
      <p:ext uri="{BB962C8B-B14F-4D97-AF65-F5344CB8AC3E}">
        <p14:creationId xmlns:p14="http://schemas.microsoft.com/office/powerpoint/2010/main" val="660833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75891337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8945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19/04/2021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 id="2147483706"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19/04/2021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893466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20</a:t>
            </a:r>
          </a:p>
          <a:p>
            <a:r>
              <a:rPr lang="en-GB" dirty="0"/>
              <a:t>The Wrong Number</a:t>
            </a:r>
          </a:p>
          <a:p>
            <a:endParaRPr lang="en-GB" dirty="0"/>
          </a:p>
        </p:txBody>
      </p:sp>
    </p:spTree>
    <p:extLst>
      <p:ext uri="{BB962C8B-B14F-4D97-AF65-F5344CB8AC3E}">
        <p14:creationId xmlns:p14="http://schemas.microsoft.com/office/powerpoint/2010/main" val="296632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600"/>
              </a:spcBef>
              <a:spcAft>
                <a:spcPts val="600"/>
              </a:spcAft>
              <a:buNone/>
            </a:pPr>
            <a:r>
              <a:rPr lang="en-GB" sz="2000" b="1" dirty="0">
                <a:latin typeface="+mj-lt"/>
              </a:rPr>
              <a:t>Playing and Exploring</a:t>
            </a:r>
            <a:br>
              <a:rPr lang="en-GB" sz="2000" b="1" dirty="0">
                <a:latin typeface="+mj-lt"/>
              </a:rPr>
            </a:br>
            <a:r>
              <a:rPr lang="en-GB" sz="2000" dirty="0">
                <a:latin typeface="+mj-lt"/>
              </a:rPr>
              <a:t>Explore how to make different </a:t>
            </a:r>
            <a:r>
              <a:rPr lang="en-GB" sz="2000" dirty="0" err="1">
                <a:latin typeface="+mj-lt"/>
              </a:rPr>
              <a:t>Numberblock</a:t>
            </a:r>
            <a:r>
              <a:rPr lang="en-GB" sz="2000" dirty="0">
                <a:latin typeface="+mj-lt"/>
              </a:rPr>
              <a:t> characters using large carpet tiles reversed (in grey). Which </a:t>
            </a:r>
            <a:r>
              <a:rPr lang="en-GB" sz="2000" dirty="0" err="1">
                <a:latin typeface="+mj-lt"/>
              </a:rPr>
              <a:t>Numberblock</a:t>
            </a:r>
            <a:r>
              <a:rPr lang="en-GB" sz="2000" dirty="0">
                <a:latin typeface="+mj-lt"/>
              </a:rPr>
              <a:t> could it be?</a:t>
            </a:r>
          </a:p>
          <a:p>
            <a:pPr marL="0" indent="0">
              <a:lnSpc>
                <a:spcPct val="100000"/>
              </a:lnSpc>
              <a:spcBef>
                <a:spcPts val="600"/>
              </a:spcBef>
              <a:spcAft>
                <a:spcPts val="600"/>
              </a:spcAft>
              <a:buNone/>
            </a:pPr>
            <a:r>
              <a:rPr lang="en-GB" sz="2000" b="1" dirty="0">
                <a:latin typeface="+mj-lt"/>
              </a:rPr>
              <a:t>Active Learning</a:t>
            </a:r>
            <a:br>
              <a:rPr lang="en-GB" sz="2000" b="1" dirty="0">
                <a:latin typeface="+mj-lt"/>
              </a:rPr>
            </a:br>
            <a:r>
              <a:rPr lang="en-GB" sz="2000" dirty="0">
                <a:latin typeface="+mj-lt"/>
              </a:rPr>
              <a:t>Notice when children use comparative language to identify quantities: “He has more pieces than me”, “She is shorter than me”. Model comparing quantities. Ask children to notice things that are the same, and things that are different between contrasting items.</a:t>
            </a:r>
          </a:p>
          <a:p>
            <a:pPr marL="0" indent="0">
              <a:lnSpc>
                <a:spcPct val="100000"/>
              </a:lnSpc>
              <a:spcBef>
                <a:spcPts val="600"/>
              </a:spcBef>
              <a:spcAft>
                <a:spcPts val="600"/>
              </a:spcAft>
              <a:buNone/>
            </a:pPr>
            <a:r>
              <a:rPr lang="en-GB" sz="2000" b="1" dirty="0">
                <a:latin typeface="+mj-lt"/>
              </a:rPr>
              <a:t>Creating and Thinking Critically</a:t>
            </a:r>
            <a:br>
              <a:rPr lang="en-GB" sz="2000" b="1" dirty="0">
                <a:latin typeface="+mj-lt"/>
              </a:rPr>
            </a:br>
            <a:r>
              <a:rPr lang="en-GB" sz="2000" dirty="0">
                <a:latin typeface="+mj-lt"/>
              </a:rPr>
              <a:t>Using cubes, match outlines of unusually arranged blocks to a familiar </a:t>
            </a:r>
            <a:r>
              <a:rPr lang="en-GB" sz="2000" dirty="0" err="1">
                <a:latin typeface="+mj-lt"/>
              </a:rPr>
              <a:t>Numberblock</a:t>
            </a:r>
            <a:r>
              <a:rPr lang="en-GB" sz="2000" dirty="0">
                <a:latin typeface="+mj-lt"/>
              </a:rPr>
              <a:t> shape.</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7E7D36-EE01-4298-BFC2-73A6454EDF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3" name="Speech Bubble: Oval 2">
            <a:extLst>
              <a:ext uri="{FF2B5EF4-FFF2-40B4-BE49-F238E27FC236}">
                <a16:creationId xmlns:a16="http://schemas.microsoft.com/office/drawing/2014/main" id="{B313D4D5-BCFD-4EE4-B636-4659B47169B6}"/>
              </a:ext>
            </a:extLst>
          </p:cNvPr>
          <p:cNvSpPr/>
          <p:nvPr/>
        </p:nvSpPr>
        <p:spPr>
          <a:xfrm>
            <a:off x="675440" y="346934"/>
            <a:ext cx="3521003" cy="1722760"/>
          </a:xfrm>
          <a:prstGeom prst="wedgeEllipseCallout">
            <a:avLst>
              <a:gd name="adj1" fmla="val -9135"/>
              <a:gd name="adj2" fmla="val 90442"/>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wonder who it is?</a:t>
            </a:r>
          </a:p>
        </p:txBody>
      </p:sp>
      <p:pic>
        <p:nvPicPr>
          <p:cNvPr id="13" name="Graphic 12" descr="Checkmark">
            <a:extLst>
              <a:ext uri="{FF2B5EF4-FFF2-40B4-BE49-F238E27FC236}">
                <a16:creationId xmlns:a16="http://schemas.microsoft.com/office/drawing/2014/main" id="{585BA3C2-31A7-471C-BEC5-131C41BC52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23699" y="4466501"/>
            <a:ext cx="914400" cy="914400"/>
          </a:xfrm>
          <a:prstGeom prst="rect">
            <a:avLst/>
          </a:prstGeom>
        </p:spPr>
      </p:pic>
      <p:pic>
        <p:nvPicPr>
          <p:cNvPr id="14" name="Graphic 13" descr="Close">
            <a:extLst>
              <a:ext uri="{FF2B5EF4-FFF2-40B4-BE49-F238E27FC236}">
                <a16:creationId xmlns:a16="http://schemas.microsoft.com/office/drawing/2014/main" id="{701DE425-9327-4AD9-A715-4E5225B324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79892" y="4009301"/>
            <a:ext cx="914400" cy="914400"/>
          </a:xfrm>
          <a:prstGeom prst="rect">
            <a:avLst/>
          </a:prstGeom>
        </p:spPr>
      </p:pic>
      <p:pic>
        <p:nvPicPr>
          <p:cNvPr id="16" name="Graphic 15" descr="Close">
            <a:extLst>
              <a:ext uri="{FF2B5EF4-FFF2-40B4-BE49-F238E27FC236}">
                <a16:creationId xmlns:a16="http://schemas.microsoft.com/office/drawing/2014/main" id="{82BBD602-06B0-4FE7-B125-89355FE193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4292" y="4009301"/>
            <a:ext cx="914400" cy="914400"/>
          </a:xfrm>
          <a:prstGeom prst="rect">
            <a:avLst/>
          </a:prstGeom>
        </p:spPr>
      </p:pic>
      <p:pic>
        <p:nvPicPr>
          <p:cNvPr id="17" name="Graphic 16" descr="Close">
            <a:extLst>
              <a:ext uri="{FF2B5EF4-FFF2-40B4-BE49-F238E27FC236}">
                <a16:creationId xmlns:a16="http://schemas.microsoft.com/office/drawing/2014/main" id="{F34ED2AA-3752-421D-8F89-846B4B8D7F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56137" y="4377326"/>
            <a:ext cx="914400" cy="914400"/>
          </a:xfrm>
          <a:prstGeom prst="rect">
            <a:avLst/>
          </a:prstGeom>
        </p:spPr>
      </p:pic>
      <p:pic>
        <p:nvPicPr>
          <p:cNvPr id="18" name="Graphic 17" descr="Close">
            <a:extLst>
              <a:ext uri="{FF2B5EF4-FFF2-40B4-BE49-F238E27FC236}">
                <a16:creationId xmlns:a16="http://schemas.microsoft.com/office/drawing/2014/main" id="{6A5B0D32-0FC8-4FCC-A1D4-8374009D23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79860" y="4377326"/>
            <a:ext cx="914400" cy="914400"/>
          </a:xfrm>
          <a:prstGeom prst="rect">
            <a:avLst/>
          </a:prstGeom>
        </p:spPr>
      </p:pic>
      <p:pic>
        <p:nvPicPr>
          <p:cNvPr id="19" name="Graphic 18" descr="Close">
            <a:extLst>
              <a:ext uri="{FF2B5EF4-FFF2-40B4-BE49-F238E27FC236}">
                <a16:creationId xmlns:a16="http://schemas.microsoft.com/office/drawing/2014/main" id="{B9A6B2E9-EDA8-4724-A016-F043F4FBD0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82746" y="4377326"/>
            <a:ext cx="914400" cy="914400"/>
          </a:xfrm>
          <a:prstGeom prst="rect">
            <a:avLst/>
          </a:prstGeom>
        </p:spPr>
      </p:pic>
      <p:pic>
        <p:nvPicPr>
          <p:cNvPr id="20" name="Graphic 19" descr="Close">
            <a:extLst>
              <a:ext uri="{FF2B5EF4-FFF2-40B4-BE49-F238E27FC236}">
                <a16:creationId xmlns:a16="http://schemas.microsoft.com/office/drawing/2014/main" id="{B3CC6CA2-B474-4A6F-9A04-E1F9E73D68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85632" y="4682808"/>
            <a:ext cx="914400" cy="914400"/>
          </a:xfrm>
          <a:prstGeom prst="rect">
            <a:avLst/>
          </a:prstGeom>
        </p:spPr>
      </p:pic>
      <p:pic>
        <p:nvPicPr>
          <p:cNvPr id="24" name="Graphic 23" descr="Close">
            <a:extLst>
              <a:ext uri="{FF2B5EF4-FFF2-40B4-BE49-F238E27FC236}">
                <a16:creationId xmlns:a16="http://schemas.microsoft.com/office/drawing/2014/main" id="{8EDFB7F6-263B-40D0-A869-D1F4A0E537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41666" y="4040743"/>
            <a:ext cx="914400" cy="914400"/>
          </a:xfrm>
          <a:prstGeom prst="rect">
            <a:avLst/>
          </a:prstGeom>
        </p:spPr>
      </p:pic>
      <p:pic>
        <p:nvPicPr>
          <p:cNvPr id="25" name="Graphic 24" descr="Close">
            <a:extLst>
              <a:ext uri="{FF2B5EF4-FFF2-40B4-BE49-F238E27FC236}">
                <a16:creationId xmlns:a16="http://schemas.microsoft.com/office/drawing/2014/main" id="{BF2F88BD-F43F-43C7-84BE-94C1DAAAD4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08978" y="4377326"/>
            <a:ext cx="914400" cy="914400"/>
          </a:xfrm>
          <a:prstGeom prst="rect">
            <a:avLst/>
          </a:prstGeom>
        </p:spPr>
      </p:pic>
      <p:pic>
        <p:nvPicPr>
          <p:cNvPr id="26" name="Graphic 25" descr="Close">
            <a:extLst>
              <a:ext uri="{FF2B5EF4-FFF2-40B4-BE49-F238E27FC236}">
                <a16:creationId xmlns:a16="http://schemas.microsoft.com/office/drawing/2014/main" id="{3B86C158-EE2B-4337-8DBD-2D936783BB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2993" y="4682808"/>
            <a:ext cx="914400" cy="914400"/>
          </a:xfrm>
          <a:prstGeom prst="rect">
            <a:avLst/>
          </a:prstGeom>
        </p:spPr>
      </p:pic>
      <p:pic>
        <p:nvPicPr>
          <p:cNvPr id="28" name="Picture 27">
            <a:extLst>
              <a:ext uri="{FF2B5EF4-FFF2-40B4-BE49-F238E27FC236}">
                <a16:creationId xmlns:a16="http://schemas.microsoft.com/office/drawing/2014/main" id="{CCB0FEB1-78E4-4AAF-9790-A0ACB0A01AC9}"/>
              </a:ext>
            </a:extLst>
          </p:cNvPr>
          <p:cNvPicPr>
            <a:picLocks noChangeAspect="1"/>
          </p:cNvPicPr>
          <p:nvPr/>
        </p:nvPicPr>
        <p:blipFill>
          <a:blip r:embed="rId8">
            <a:extLst>
              <a:ext uri="{28A0092B-C50C-407E-A947-70E740481C1C}">
                <a14:useLocalDpi xmlns:a14="http://schemas.microsoft.com/office/drawing/2010/main" val="0"/>
              </a:ext>
            </a:extLst>
          </a:blip>
          <a:srcRect l="31322" r="31322"/>
          <a:stretch/>
        </p:blipFill>
        <p:spPr>
          <a:xfrm>
            <a:off x="12192000" y="2913314"/>
            <a:ext cx="2238020" cy="3373483"/>
          </a:xfrm>
          <a:prstGeom prst="rect">
            <a:avLst/>
          </a:prstGeom>
        </p:spPr>
      </p:pic>
      <p:sp>
        <p:nvSpPr>
          <p:cNvPr id="4" name="Rectangle: Rounded Corners 3">
            <a:extLst>
              <a:ext uri="{FF2B5EF4-FFF2-40B4-BE49-F238E27FC236}">
                <a16:creationId xmlns:a16="http://schemas.microsoft.com/office/drawing/2014/main" id="{918D75AC-C4A1-4D89-A6C2-9AB381EEB79D}"/>
              </a:ext>
            </a:extLst>
          </p:cNvPr>
          <p:cNvSpPr/>
          <p:nvPr/>
        </p:nvSpPr>
        <p:spPr>
          <a:xfrm>
            <a:off x="4899737" y="200565"/>
            <a:ext cx="3095822" cy="74454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4"/>
                </a:solidFill>
                <a:latin typeface="Century Gothic" panose="020B0502020202020204" pitchFamily="34" charset="0"/>
              </a:rPr>
              <a:t>I am 2 blocks wide.</a:t>
            </a:r>
          </a:p>
        </p:txBody>
      </p:sp>
      <p:sp>
        <p:nvSpPr>
          <p:cNvPr id="21" name="Rectangle: Rounded Corners 20">
            <a:extLst>
              <a:ext uri="{FF2B5EF4-FFF2-40B4-BE49-F238E27FC236}">
                <a16:creationId xmlns:a16="http://schemas.microsoft.com/office/drawing/2014/main" id="{7A6D3427-1682-4878-B0C9-B0505EF46FBC}"/>
              </a:ext>
            </a:extLst>
          </p:cNvPr>
          <p:cNvSpPr/>
          <p:nvPr/>
        </p:nvSpPr>
        <p:spPr>
          <a:xfrm>
            <a:off x="4899737" y="1130578"/>
            <a:ext cx="3422330" cy="74454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accent4"/>
                </a:solidFill>
                <a:latin typeface="Century Gothic" panose="020B0502020202020204" pitchFamily="34" charset="0"/>
              </a:rPr>
              <a:t>I am smaller than	   .</a:t>
            </a:r>
          </a:p>
        </p:txBody>
      </p:sp>
      <p:pic>
        <p:nvPicPr>
          <p:cNvPr id="7" name="Picture 6">
            <a:extLst>
              <a:ext uri="{FF2B5EF4-FFF2-40B4-BE49-F238E27FC236}">
                <a16:creationId xmlns:a16="http://schemas.microsoft.com/office/drawing/2014/main" id="{1944A956-D972-4CBB-BDA4-6D353C8E6B71}"/>
              </a:ext>
            </a:extLst>
          </p:cNvPr>
          <p:cNvPicPr>
            <a:picLocks noChangeAspect="1"/>
          </p:cNvPicPr>
          <p:nvPr/>
        </p:nvPicPr>
        <p:blipFill rotWithShape="1">
          <a:blip r:embed="rId9"/>
          <a:srcRect l="79202" t="19928" r="13331" b="13340"/>
          <a:stretch/>
        </p:blipFill>
        <p:spPr>
          <a:xfrm>
            <a:off x="7629882" y="1216183"/>
            <a:ext cx="291493" cy="573330"/>
          </a:xfrm>
          <a:prstGeom prst="rect">
            <a:avLst/>
          </a:prstGeom>
        </p:spPr>
      </p:pic>
      <p:sp>
        <p:nvSpPr>
          <p:cNvPr id="22" name="Rectangle: Rounded Corners 21">
            <a:extLst>
              <a:ext uri="{FF2B5EF4-FFF2-40B4-BE49-F238E27FC236}">
                <a16:creationId xmlns:a16="http://schemas.microsoft.com/office/drawing/2014/main" id="{FB6D9B76-AC24-4754-B297-8D115BF4C3D7}"/>
              </a:ext>
            </a:extLst>
          </p:cNvPr>
          <p:cNvSpPr/>
          <p:nvPr/>
        </p:nvSpPr>
        <p:spPr>
          <a:xfrm>
            <a:off x="4899737" y="2084819"/>
            <a:ext cx="2730145" cy="74454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accent4"/>
                </a:solidFill>
                <a:latin typeface="Century Gothic" panose="020B0502020202020204" pitchFamily="34" charset="0"/>
              </a:rPr>
              <a:t>I have a flat top.</a:t>
            </a:r>
          </a:p>
        </p:txBody>
      </p:sp>
      <p:sp>
        <p:nvSpPr>
          <p:cNvPr id="27" name="Rectangle: Rounded Corners 26">
            <a:extLst>
              <a:ext uri="{FF2B5EF4-FFF2-40B4-BE49-F238E27FC236}">
                <a16:creationId xmlns:a16="http://schemas.microsoft.com/office/drawing/2014/main" id="{08117224-368E-4D82-94E2-7341CFC46B43}"/>
              </a:ext>
            </a:extLst>
          </p:cNvPr>
          <p:cNvSpPr/>
          <p:nvPr/>
        </p:nvSpPr>
        <p:spPr>
          <a:xfrm>
            <a:off x="4899737" y="3035410"/>
            <a:ext cx="3741929" cy="74454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accent4"/>
                </a:solidFill>
                <a:latin typeface="Century Gothic" panose="020B0502020202020204" pitchFamily="34" charset="0"/>
              </a:rPr>
              <a:t>I am made from two 3s.</a:t>
            </a:r>
          </a:p>
        </p:txBody>
      </p:sp>
      <p:sp>
        <p:nvSpPr>
          <p:cNvPr id="23" name="Oval 22">
            <a:extLst>
              <a:ext uri="{FF2B5EF4-FFF2-40B4-BE49-F238E27FC236}">
                <a16:creationId xmlns:a16="http://schemas.microsoft.com/office/drawing/2014/main" id="{0EB46568-3013-4C13-9D70-9A8FB3C4955C}"/>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26981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par>
                          <p:cTn id="51" fill="hold">
                            <p:stCondLst>
                              <p:cond delay="0"/>
                            </p:stCondLst>
                            <p:childTnLst>
                              <p:par>
                                <p:cTn id="52" presetID="54" presetClass="path" presetSubtype="0" accel="50000" decel="50000" fill="hold" nodeType="afterEffect">
                                  <p:stCondLst>
                                    <p:cond delay="0"/>
                                  </p:stCondLst>
                                  <p:childTnLst>
                                    <p:animMotion origin="layout" path="M -0.00013 -1.85185E-6 C -0.00091 -0.01134 -0.00404 0.03472 -0.02839 0.05486 C -0.05274 0.07477 -0.12084 0.09236 -0.16146 0.19445 C -0.14102 0.14306 -0.13438 0.07593 -0.14675 0.06019 C -0.1599 0.04421 -0.19245 0.07986 -0.2125 0.13102 C -0.20261 0.10533 -0.19883 0.07153 -0.2056 0.06273 C -0.21224 0.05463 -0.22891 0.07176 -0.23907 0.09815 C -0.23386 0.08426 -0.23242 0.06829 -0.23555 0.06435 C -0.23894 0.06019 -0.24753 0.06921 -0.25235 0.08148 C -0.24961 0.07454 -0.2487 0.0669 -0.25026 0.06459 C -0.25117 0.06273 -0.25638 0.06713 -0.25886 0.07361 C -0.25756 0.07014 -0.25703 0.06551 -0.25782 0.06412 C -0.25821 0.06574 -0.26068 0.06551 -0.26198 0.06875 C -0.26146 0.0669 -0.26081 0.06597 -0.26146 0.06528 C -0.26185 0.06621 -0.26328 0.06551 -0.26394 0.0669 C -0.26367 0.06597 -0.26328 0.06482 -0.26289 0.06389 C -0.26354 0.06389 -0.26381 0.06482 -0.26407 0.06528 C -0.26537 0.06435 -0.26498 0.06343 -0.26459 0.06273 C -0.2655 0.06158 -0.26576 0.06227 -0.26615 0.06343 " pathEditMode="relative" rAng="2100000" ptsTypes="AAAAAAAAAAAAAAAAAAA">
                                      <p:cBhvr>
                                        <p:cTn id="53" dur="2000" fill="hold"/>
                                        <p:tgtEl>
                                          <p:spTgt spid="28"/>
                                        </p:tgtEl>
                                        <p:attrNameLst>
                                          <p:attrName>ppt_x</p:attrName>
                                          <p:attrName>ppt_y</p:attrName>
                                        </p:attrNameLst>
                                      </p:cBhvr>
                                      <p:rCtr x="-13255"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2"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0943960-ED75-407B-8B32-2FD021A635FC}"/>
              </a:ext>
            </a:extLst>
          </p:cNvPr>
          <p:cNvSpPr>
            <a:spLocks noChangeAspect="1"/>
          </p:cNvSpPr>
          <p:nvPr/>
        </p:nvSpPr>
        <p:spPr>
          <a:xfrm>
            <a:off x="280599" y="5301904"/>
            <a:ext cx="960027" cy="938693"/>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BE40BB8A-ADA1-4EDE-98B2-429EEABCD588}"/>
              </a:ext>
            </a:extLst>
          </p:cNvPr>
          <p:cNvGrpSpPr/>
          <p:nvPr/>
        </p:nvGrpSpPr>
        <p:grpSpPr>
          <a:xfrm>
            <a:off x="1384643" y="4366235"/>
            <a:ext cx="1925701" cy="1871338"/>
            <a:chOff x="6402533" y="2599660"/>
            <a:chExt cx="3827724" cy="3772785"/>
          </a:xfrm>
          <a:solidFill>
            <a:srgbClr val="3DC700"/>
          </a:solidFill>
        </p:grpSpPr>
        <p:grpSp>
          <p:nvGrpSpPr>
            <p:cNvPr id="5" name="Group 4">
              <a:extLst>
                <a:ext uri="{FF2B5EF4-FFF2-40B4-BE49-F238E27FC236}">
                  <a16:creationId xmlns:a16="http://schemas.microsoft.com/office/drawing/2014/main" id="{2E093080-D8B2-4BE5-9BFE-50D56E4DF3DC}"/>
                </a:ext>
              </a:extLst>
            </p:cNvPr>
            <p:cNvGrpSpPr/>
            <p:nvPr/>
          </p:nvGrpSpPr>
          <p:grpSpPr>
            <a:xfrm>
              <a:off x="6402533" y="4501115"/>
              <a:ext cx="3827724" cy="1871330"/>
              <a:chOff x="6402533" y="4470990"/>
              <a:chExt cx="3827724" cy="1871330"/>
            </a:xfrm>
            <a:grpFill/>
          </p:grpSpPr>
          <p:sp>
            <p:nvSpPr>
              <p:cNvPr id="9" name="Rectangle: Rounded Corners 8">
                <a:extLst>
                  <a:ext uri="{FF2B5EF4-FFF2-40B4-BE49-F238E27FC236}">
                    <a16:creationId xmlns:a16="http://schemas.microsoft.com/office/drawing/2014/main" id="{EEC111B0-000D-4756-935E-6A353EA3FD16}"/>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49ACE913-3552-430F-A5DF-3286B4B85F81}"/>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E33149BF-301F-4190-8642-98089D6962B0}"/>
                </a:ext>
              </a:extLst>
            </p:cNvPr>
            <p:cNvGrpSpPr/>
            <p:nvPr/>
          </p:nvGrpSpPr>
          <p:grpSpPr>
            <a:xfrm>
              <a:off x="6402533" y="2599660"/>
              <a:ext cx="3827724" cy="1871330"/>
              <a:chOff x="6402533" y="4470990"/>
              <a:chExt cx="3827724" cy="1871330"/>
            </a:xfrm>
            <a:grpFill/>
          </p:grpSpPr>
          <p:sp>
            <p:nvSpPr>
              <p:cNvPr id="7" name="Rectangle: Rounded Corners 6">
                <a:extLst>
                  <a:ext uri="{FF2B5EF4-FFF2-40B4-BE49-F238E27FC236}">
                    <a16:creationId xmlns:a16="http://schemas.microsoft.com/office/drawing/2014/main" id="{51477D29-58BE-4DB8-AC13-0E73A08F4710}"/>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7F38C9D0-A6A5-4A4A-AA19-589BCE0C8BAF}"/>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1" name="Group 10">
            <a:extLst>
              <a:ext uri="{FF2B5EF4-FFF2-40B4-BE49-F238E27FC236}">
                <a16:creationId xmlns:a16="http://schemas.microsoft.com/office/drawing/2014/main" id="{F546F354-66E7-4AC5-BE60-EDC7A45D2E02}"/>
              </a:ext>
            </a:extLst>
          </p:cNvPr>
          <p:cNvGrpSpPr/>
          <p:nvPr/>
        </p:nvGrpSpPr>
        <p:grpSpPr>
          <a:xfrm>
            <a:off x="3587652" y="3429000"/>
            <a:ext cx="1936332" cy="2799634"/>
            <a:chOff x="8936702" y="2401110"/>
            <a:chExt cx="2679404" cy="3929796"/>
          </a:xfrm>
        </p:grpSpPr>
        <p:grpSp>
          <p:nvGrpSpPr>
            <p:cNvPr id="12" name="Group 11">
              <a:extLst>
                <a:ext uri="{FF2B5EF4-FFF2-40B4-BE49-F238E27FC236}">
                  <a16:creationId xmlns:a16="http://schemas.microsoft.com/office/drawing/2014/main" id="{6E075BB4-BBBD-4EB8-8161-D83A023EB5B5}"/>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17" name="Rectangle: Rounded Corners 16">
                <a:extLst>
                  <a:ext uri="{FF2B5EF4-FFF2-40B4-BE49-F238E27FC236}">
                    <a16:creationId xmlns:a16="http://schemas.microsoft.com/office/drawing/2014/main" id="{9E012EF4-4DED-42DF-859E-6431D88D3756}"/>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84A57DD6-28EC-4571-9D19-A0FC264429A5}"/>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86298129-8CB0-4064-97FA-204B4DEE37CC}"/>
                </a:ext>
              </a:extLst>
            </p:cNvPr>
            <p:cNvGrpSpPr>
              <a:grpSpLocks noChangeAspect="1"/>
            </p:cNvGrpSpPr>
            <p:nvPr/>
          </p:nvGrpSpPr>
          <p:grpSpPr>
            <a:xfrm>
              <a:off x="8936702" y="3711043"/>
              <a:ext cx="2679404" cy="1309932"/>
              <a:chOff x="1192580" y="4470990"/>
              <a:chExt cx="3827724" cy="1871332"/>
            </a:xfrm>
            <a:solidFill>
              <a:srgbClr val="2CB6D2"/>
            </a:solidFill>
          </p:grpSpPr>
          <p:sp>
            <p:nvSpPr>
              <p:cNvPr id="15" name="Rectangle: Rounded Corners 14">
                <a:extLst>
                  <a:ext uri="{FF2B5EF4-FFF2-40B4-BE49-F238E27FC236}">
                    <a16:creationId xmlns:a16="http://schemas.microsoft.com/office/drawing/2014/main" id="{EAB62AA9-D5CA-4A5E-870E-1D3D5EDC67A3}"/>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id="{751C216E-5144-47F2-8405-1BF4D5C3B0AD}"/>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Rounded Corners 13">
              <a:extLst>
                <a:ext uri="{FF2B5EF4-FFF2-40B4-BE49-F238E27FC236}">
                  <a16:creationId xmlns:a16="http://schemas.microsoft.com/office/drawing/2014/main" id="{FF53A426-72CF-4732-8407-1FC26B84AFDE}"/>
                </a:ext>
              </a:extLst>
            </p:cNvPr>
            <p:cNvSpPr/>
            <p:nvPr/>
          </p:nvSpPr>
          <p:spPr>
            <a:xfrm>
              <a:off x="10248519" y="2401110"/>
              <a:ext cx="1339702" cy="130993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a:extLst>
              <a:ext uri="{FF2B5EF4-FFF2-40B4-BE49-F238E27FC236}">
                <a16:creationId xmlns:a16="http://schemas.microsoft.com/office/drawing/2014/main" id="{03E20282-CDAC-4049-BB07-9F1F8325B9B7}"/>
              </a:ext>
            </a:extLst>
          </p:cNvPr>
          <p:cNvGrpSpPr/>
          <p:nvPr/>
        </p:nvGrpSpPr>
        <p:grpSpPr>
          <a:xfrm>
            <a:off x="5666265" y="3429000"/>
            <a:ext cx="1956079" cy="2808573"/>
            <a:chOff x="6368294" y="713267"/>
            <a:chExt cx="3861965" cy="5644115"/>
          </a:xfrm>
          <a:solidFill>
            <a:srgbClr val="5526BA"/>
          </a:solidFill>
        </p:grpSpPr>
        <p:grpSp>
          <p:nvGrpSpPr>
            <p:cNvPr id="20" name="Group 19">
              <a:extLst>
                <a:ext uri="{FF2B5EF4-FFF2-40B4-BE49-F238E27FC236}">
                  <a16:creationId xmlns:a16="http://schemas.microsoft.com/office/drawing/2014/main" id="{499D4CF6-497E-49D8-95B4-30269DFD2067}"/>
                </a:ext>
              </a:extLst>
            </p:cNvPr>
            <p:cNvGrpSpPr/>
            <p:nvPr/>
          </p:nvGrpSpPr>
          <p:grpSpPr>
            <a:xfrm>
              <a:off x="6402533" y="2584597"/>
              <a:ext cx="3827726" cy="3772785"/>
              <a:chOff x="6402533" y="2599660"/>
              <a:chExt cx="3827726" cy="3772785"/>
            </a:xfrm>
            <a:grpFill/>
          </p:grpSpPr>
          <p:grpSp>
            <p:nvGrpSpPr>
              <p:cNvPr id="24" name="Group 23">
                <a:extLst>
                  <a:ext uri="{FF2B5EF4-FFF2-40B4-BE49-F238E27FC236}">
                    <a16:creationId xmlns:a16="http://schemas.microsoft.com/office/drawing/2014/main" id="{9C2DFDFE-8471-4873-AE62-57648410283F}"/>
                  </a:ext>
                </a:extLst>
              </p:cNvPr>
              <p:cNvGrpSpPr/>
              <p:nvPr/>
            </p:nvGrpSpPr>
            <p:grpSpPr>
              <a:xfrm>
                <a:off x="6402533" y="4501115"/>
                <a:ext cx="3827726" cy="1871330"/>
                <a:chOff x="6402533" y="4470990"/>
                <a:chExt cx="3827726" cy="1871330"/>
              </a:xfrm>
              <a:grpFill/>
            </p:grpSpPr>
            <p:sp>
              <p:nvSpPr>
                <p:cNvPr id="28" name="Rectangle: Rounded Corners 27">
                  <a:extLst>
                    <a:ext uri="{FF2B5EF4-FFF2-40B4-BE49-F238E27FC236}">
                      <a16:creationId xmlns:a16="http://schemas.microsoft.com/office/drawing/2014/main" id="{0945BF09-4A05-46D2-9473-B2F003CEC884}"/>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B179F2BB-FFD0-461E-95AC-F6B0E68C9B13}"/>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FA67D0AF-13F4-42D7-8193-58BD275E1645}"/>
                  </a:ext>
                </a:extLst>
              </p:cNvPr>
              <p:cNvGrpSpPr/>
              <p:nvPr/>
            </p:nvGrpSpPr>
            <p:grpSpPr>
              <a:xfrm>
                <a:off x="6402533" y="2599660"/>
                <a:ext cx="3827724" cy="1871330"/>
                <a:chOff x="6402533" y="4470990"/>
                <a:chExt cx="3827724" cy="1871330"/>
              </a:xfrm>
              <a:grpFill/>
            </p:grpSpPr>
            <p:sp>
              <p:nvSpPr>
                <p:cNvPr id="26" name="Rectangle: Rounded Corners 25">
                  <a:extLst>
                    <a:ext uri="{FF2B5EF4-FFF2-40B4-BE49-F238E27FC236}">
                      <a16:creationId xmlns:a16="http://schemas.microsoft.com/office/drawing/2014/main" id="{5464AC23-7830-4072-AB57-9515671B786D}"/>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Rounded Corners 26">
                  <a:extLst>
                    <a:ext uri="{FF2B5EF4-FFF2-40B4-BE49-F238E27FC236}">
                      <a16:creationId xmlns:a16="http://schemas.microsoft.com/office/drawing/2014/main" id="{359A172C-2F8F-43D0-9D16-7DA9D74E963E}"/>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1" name="Rectangle: Rounded Corners 20">
              <a:extLst>
                <a:ext uri="{FF2B5EF4-FFF2-40B4-BE49-F238E27FC236}">
                  <a16:creationId xmlns:a16="http://schemas.microsoft.com/office/drawing/2014/main" id="{499EACE1-1AE9-4358-A852-F5B38A7EFEEE}"/>
                </a:ext>
              </a:extLst>
            </p:cNvPr>
            <p:cNvSpPr/>
            <p:nvPr/>
          </p:nvSpPr>
          <p:spPr>
            <a:xfrm>
              <a:off x="8282156"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7CDDAA3B-ADB7-4FA7-ADD1-87458E1C7827}"/>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18D2E486-0B6A-4A72-B58C-8A5AE5318660}"/>
              </a:ext>
            </a:extLst>
          </p:cNvPr>
          <p:cNvGrpSpPr/>
          <p:nvPr/>
        </p:nvGrpSpPr>
        <p:grpSpPr>
          <a:xfrm>
            <a:off x="7856629" y="1575550"/>
            <a:ext cx="1931947" cy="4662022"/>
            <a:chOff x="2076007" y="-260751"/>
            <a:chExt cx="1932465" cy="4705164"/>
          </a:xfrm>
        </p:grpSpPr>
        <p:grpSp>
          <p:nvGrpSpPr>
            <p:cNvPr id="31" name="Group 30">
              <a:extLst>
                <a:ext uri="{FF2B5EF4-FFF2-40B4-BE49-F238E27FC236}">
                  <a16:creationId xmlns:a16="http://schemas.microsoft.com/office/drawing/2014/main" id="{81FE41B1-7CEB-469B-9B4B-84B2B4DAAFAD}"/>
                </a:ext>
              </a:extLst>
            </p:cNvPr>
            <p:cNvGrpSpPr/>
            <p:nvPr/>
          </p:nvGrpSpPr>
          <p:grpSpPr>
            <a:xfrm>
              <a:off x="2076007" y="701736"/>
              <a:ext cx="1932465" cy="3742677"/>
              <a:chOff x="2076007" y="701736"/>
              <a:chExt cx="1932465" cy="3742677"/>
            </a:xfrm>
            <a:solidFill>
              <a:srgbClr val="F02AA4"/>
            </a:solidFill>
          </p:grpSpPr>
          <p:grpSp>
            <p:nvGrpSpPr>
              <p:cNvPr id="33" name="Group 32">
                <a:extLst>
                  <a:ext uri="{FF2B5EF4-FFF2-40B4-BE49-F238E27FC236}">
                    <a16:creationId xmlns:a16="http://schemas.microsoft.com/office/drawing/2014/main" id="{A14D2816-7645-4206-B8EE-91B78EAC9057}"/>
                  </a:ext>
                </a:extLst>
              </p:cNvPr>
              <p:cNvGrpSpPr/>
              <p:nvPr/>
            </p:nvGrpSpPr>
            <p:grpSpPr>
              <a:xfrm>
                <a:off x="2089294" y="701737"/>
                <a:ext cx="1919178" cy="3742676"/>
                <a:chOff x="2089294" y="701737"/>
                <a:chExt cx="1919178" cy="3742676"/>
              </a:xfrm>
              <a:grpFill/>
            </p:grpSpPr>
            <p:grpSp>
              <p:nvGrpSpPr>
                <p:cNvPr id="35" name="Group 34">
                  <a:extLst>
                    <a:ext uri="{FF2B5EF4-FFF2-40B4-BE49-F238E27FC236}">
                      <a16:creationId xmlns:a16="http://schemas.microsoft.com/office/drawing/2014/main" id="{97FF0A88-F914-4414-B753-D0B98066E304}"/>
                    </a:ext>
                  </a:extLst>
                </p:cNvPr>
                <p:cNvGrpSpPr/>
                <p:nvPr/>
              </p:nvGrpSpPr>
              <p:grpSpPr>
                <a:xfrm>
                  <a:off x="2089294" y="1637410"/>
                  <a:ext cx="1919178" cy="2807003"/>
                  <a:chOff x="2089294" y="1637410"/>
                  <a:chExt cx="1919178" cy="2807003"/>
                </a:xfrm>
                <a:grpFill/>
              </p:grpSpPr>
              <p:sp>
                <p:nvSpPr>
                  <p:cNvPr id="37" name="Rectangle: Rounded Corners 36">
                    <a:extLst>
                      <a:ext uri="{FF2B5EF4-FFF2-40B4-BE49-F238E27FC236}">
                        <a16:creationId xmlns:a16="http://schemas.microsoft.com/office/drawing/2014/main" id="{B5016333-15D7-4F30-8F9F-11B24076D09F}"/>
                      </a:ext>
                    </a:extLst>
                  </p:cNvPr>
                  <p:cNvSpPr/>
                  <p:nvPr/>
                </p:nvSpPr>
                <p:spPr>
                  <a:xfrm>
                    <a:off x="3040910" y="1637414"/>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2DAAAF56-A66E-4597-B05D-1702C54620F0}"/>
                      </a:ext>
                    </a:extLst>
                  </p:cNvPr>
                  <p:cNvGrpSpPr/>
                  <p:nvPr/>
                </p:nvGrpSpPr>
                <p:grpSpPr>
                  <a:xfrm>
                    <a:off x="2094608" y="2573079"/>
                    <a:ext cx="1913864" cy="1871334"/>
                    <a:chOff x="939386" y="2328526"/>
                    <a:chExt cx="1913864" cy="1871334"/>
                  </a:xfrm>
                  <a:grpFill/>
                </p:grpSpPr>
                <p:grpSp>
                  <p:nvGrpSpPr>
                    <p:cNvPr id="40" name="Group 39">
                      <a:extLst>
                        <a:ext uri="{FF2B5EF4-FFF2-40B4-BE49-F238E27FC236}">
                          <a16:creationId xmlns:a16="http://schemas.microsoft.com/office/drawing/2014/main" id="{30AFD499-11BE-4360-B4C1-61EE19B3F810}"/>
                        </a:ext>
                      </a:extLst>
                    </p:cNvPr>
                    <p:cNvGrpSpPr/>
                    <p:nvPr/>
                  </p:nvGrpSpPr>
                  <p:grpSpPr>
                    <a:xfrm>
                      <a:off x="939388" y="2328528"/>
                      <a:ext cx="1913862" cy="1871332"/>
                      <a:chOff x="-2945222" y="3625700"/>
                      <a:chExt cx="1913862" cy="1871332"/>
                    </a:xfrm>
                    <a:grpFill/>
                  </p:grpSpPr>
                  <p:sp>
                    <p:nvSpPr>
                      <p:cNvPr id="42" name="Rectangle: Rounded Corners 41">
                        <a:extLst>
                          <a:ext uri="{FF2B5EF4-FFF2-40B4-BE49-F238E27FC236}">
                            <a16:creationId xmlns:a16="http://schemas.microsoft.com/office/drawing/2014/main" id="{5512DA70-A788-4AD0-86AE-D920A58944C1}"/>
                          </a:ext>
                        </a:extLst>
                      </p:cNvPr>
                      <p:cNvSpPr/>
                      <p:nvPr/>
                    </p:nvSpPr>
                    <p:spPr>
                      <a:xfrm>
                        <a:off x="-1988292" y="3625700"/>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51EEBB1C-91E1-4E52-919C-275A9A01B0A6}"/>
                          </a:ext>
                        </a:extLst>
                      </p:cNvPr>
                      <p:cNvGrpSpPr/>
                      <p:nvPr/>
                    </p:nvGrpSpPr>
                    <p:grpSpPr>
                      <a:xfrm>
                        <a:off x="-2945222" y="4561366"/>
                        <a:ext cx="1913862" cy="935666"/>
                        <a:chOff x="-2799908" y="2961165"/>
                        <a:chExt cx="1913862" cy="935666"/>
                      </a:xfrm>
                      <a:grpFill/>
                    </p:grpSpPr>
                    <p:sp>
                      <p:nvSpPr>
                        <p:cNvPr id="44" name="Rectangle: Rounded Corners 43">
                          <a:extLst>
                            <a:ext uri="{FF2B5EF4-FFF2-40B4-BE49-F238E27FC236}">
                              <a16:creationId xmlns:a16="http://schemas.microsoft.com/office/drawing/2014/main" id="{8DF1B797-712C-4EF0-BA14-0F380260D452}"/>
                            </a:ext>
                          </a:extLst>
                        </p:cNvPr>
                        <p:cNvSpPr/>
                        <p:nvPr/>
                      </p:nvSpPr>
                      <p:spPr>
                        <a:xfrm>
                          <a:off x="-1842977" y="2961165"/>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989DC649-E8CD-4760-A5F6-5BA0D4B4890A}"/>
                            </a:ext>
                          </a:extLst>
                        </p:cNvPr>
                        <p:cNvSpPr/>
                        <p:nvPr/>
                      </p:nvSpPr>
                      <p:spPr>
                        <a:xfrm>
                          <a:off x="-2799908" y="2961166"/>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1" name="Rectangle: Rounded Corners 40">
                      <a:extLst>
                        <a:ext uri="{FF2B5EF4-FFF2-40B4-BE49-F238E27FC236}">
                          <a16:creationId xmlns:a16="http://schemas.microsoft.com/office/drawing/2014/main" id="{B1914959-E3FC-42E4-9232-97C7FCDD67F9}"/>
                        </a:ext>
                      </a:extLst>
                    </p:cNvPr>
                    <p:cNvSpPr/>
                    <p:nvPr/>
                  </p:nvSpPr>
                  <p:spPr>
                    <a:xfrm>
                      <a:off x="939386" y="2328526"/>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Rectangle: Rounded Corners 38">
                    <a:extLst>
                      <a:ext uri="{FF2B5EF4-FFF2-40B4-BE49-F238E27FC236}">
                        <a16:creationId xmlns:a16="http://schemas.microsoft.com/office/drawing/2014/main" id="{004EF732-6526-405C-B55D-D7FC3ABEDA2A}"/>
                      </a:ext>
                    </a:extLst>
                  </p:cNvPr>
                  <p:cNvSpPr/>
                  <p:nvPr/>
                </p:nvSpPr>
                <p:spPr>
                  <a:xfrm>
                    <a:off x="2089294" y="1637410"/>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6" name="Rectangle: Rounded Corners 35">
                  <a:extLst>
                    <a:ext uri="{FF2B5EF4-FFF2-40B4-BE49-F238E27FC236}">
                      <a16:creationId xmlns:a16="http://schemas.microsoft.com/office/drawing/2014/main" id="{DBC36E09-C258-4A0E-94FF-B12171F28C71}"/>
                    </a:ext>
                  </a:extLst>
                </p:cNvPr>
                <p:cNvSpPr/>
                <p:nvPr/>
              </p:nvSpPr>
              <p:spPr>
                <a:xfrm>
                  <a:off x="3030280" y="701737"/>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4" name="Rectangle: Rounded Corners 33">
                <a:extLst>
                  <a:ext uri="{FF2B5EF4-FFF2-40B4-BE49-F238E27FC236}">
                    <a16:creationId xmlns:a16="http://schemas.microsoft.com/office/drawing/2014/main" id="{676A1333-2AAF-44BD-9251-B52D89738892}"/>
                  </a:ext>
                </a:extLst>
              </p:cNvPr>
              <p:cNvSpPr/>
              <p:nvPr/>
            </p:nvSpPr>
            <p:spPr>
              <a:xfrm>
                <a:off x="2076007" y="701736"/>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2" name="Rectangle: Rounded Corners 31">
              <a:extLst>
                <a:ext uri="{FF2B5EF4-FFF2-40B4-BE49-F238E27FC236}">
                  <a16:creationId xmlns:a16="http://schemas.microsoft.com/office/drawing/2014/main" id="{091AFB1D-197A-400F-8B39-996AA7FB50A0}"/>
                </a:ext>
              </a:extLst>
            </p:cNvPr>
            <p:cNvSpPr/>
            <p:nvPr/>
          </p:nvSpPr>
          <p:spPr>
            <a:xfrm>
              <a:off x="3030279" y="-260751"/>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Group 45">
            <a:extLst>
              <a:ext uri="{FF2B5EF4-FFF2-40B4-BE49-F238E27FC236}">
                <a16:creationId xmlns:a16="http://schemas.microsoft.com/office/drawing/2014/main" id="{8B9A99E6-5C00-47ED-810B-E41CD8B34328}"/>
              </a:ext>
            </a:extLst>
          </p:cNvPr>
          <p:cNvGrpSpPr/>
          <p:nvPr/>
        </p:nvGrpSpPr>
        <p:grpSpPr>
          <a:xfrm>
            <a:off x="238114" y="257150"/>
            <a:ext cx="1919178" cy="3742676"/>
            <a:chOff x="2089294" y="701737"/>
            <a:chExt cx="1919178" cy="3742676"/>
          </a:xfrm>
        </p:grpSpPr>
        <p:grpSp>
          <p:nvGrpSpPr>
            <p:cNvPr id="47" name="Group 46">
              <a:extLst>
                <a:ext uri="{FF2B5EF4-FFF2-40B4-BE49-F238E27FC236}">
                  <a16:creationId xmlns:a16="http://schemas.microsoft.com/office/drawing/2014/main" id="{18DBC91C-2196-4025-AAF9-59946320D97B}"/>
                </a:ext>
              </a:extLst>
            </p:cNvPr>
            <p:cNvGrpSpPr/>
            <p:nvPr/>
          </p:nvGrpSpPr>
          <p:grpSpPr>
            <a:xfrm>
              <a:off x="2089294" y="1637410"/>
              <a:ext cx="1919178" cy="2807003"/>
              <a:chOff x="2089294" y="1637410"/>
              <a:chExt cx="1919178" cy="2807003"/>
            </a:xfrm>
          </p:grpSpPr>
          <p:sp>
            <p:nvSpPr>
              <p:cNvPr id="49" name="Rectangle: Rounded Corners 48">
                <a:extLst>
                  <a:ext uri="{FF2B5EF4-FFF2-40B4-BE49-F238E27FC236}">
                    <a16:creationId xmlns:a16="http://schemas.microsoft.com/office/drawing/2014/main" id="{2824FB85-6D26-4860-B4C6-64FB86F5E0EF}"/>
                  </a:ext>
                </a:extLst>
              </p:cNvPr>
              <p:cNvSpPr/>
              <p:nvPr/>
            </p:nvSpPr>
            <p:spPr>
              <a:xfrm>
                <a:off x="3040910" y="1637414"/>
                <a:ext cx="956931" cy="935665"/>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0" name="Group 49">
                <a:extLst>
                  <a:ext uri="{FF2B5EF4-FFF2-40B4-BE49-F238E27FC236}">
                    <a16:creationId xmlns:a16="http://schemas.microsoft.com/office/drawing/2014/main" id="{CB28A726-19D5-49D5-9EC5-BDF2431A17A1}"/>
                  </a:ext>
                </a:extLst>
              </p:cNvPr>
              <p:cNvGrpSpPr/>
              <p:nvPr/>
            </p:nvGrpSpPr>
            <p:grpSpPr>
              <a:xfrm>
                <a:off x="2094608" y="2573079"/>
                <a:ext cx="1913864" cy="1871334"/>
                <a:chOff x="939386" y="2328526"/>
                <a:chExt cx="1913864" cy="1871334"/>
              </a:xfrm>
              <a:solidFill>
                <a:srgbClr val="5526BB"/>
              </a:solidFill>
            </p:grpSpPr>
            <p:grpSp>
              <p:nvGrpSpPr>
                <p:cNvPr id="52" name="Group 51">
                  <a:extLst>
                    <a:ext uri="{FF2B5EF4-FFF2-40B4-BE49-F238E27FC236}">
                      <a16:creationId xmlns:a16="http://schemas.microsoft.com/office/drawing/2014/main" id="{3E8A56CC-15A7-46AA-9DEF-E3936B556143}"/>
                    </a:ext>
                  </a:extLst>
                </p:cNvPr>
                <p:cNvGrpSpPr/>
                <p:nvPr/>
              </p:nvGrpSpPr>
              <p:grpSpPr>
                <a:xfrm>
                  <a:off x="939388" y="2328528"/>
                  <a:ext cx="1913862" cy="1871332"/>
                  <a:chOff x="-2945222" y="3625700"/>
                  <a:chExt cx="1913862" cy="1871332"/>
                </a:xfrm>
                <a:grpFill/>
              </p:grpSpPr>
              <p:sp>
                <p:nvSpPr>
                  <p:cNvPr id="54" name="Rectangle: Rounded Corners 53">
                    <a:extLst>
                      <a:ext uri="{FF2B5EF4-FFF2-40B4-BE49-F238E27FC236}">
                        <a16:creationId xmlns:a16="http://schemas.microsoft.com/office/drawing/2014/main" id="{6B9AD269-2F82-4B70-ABFB-6B3A3EC7B982}"/>
                      </a:ext>
                    </a:extLst>
                  </p:cNvPr>
                  <p:cNvSpPr/>
                  <p:nvPr/>
                </p:nvSpPr>
                <p:spPr>
                  <a:xfrm>
                    <a:off x="-1988292" y="3625700"/>
                    <a:ext cx="956931" cy="935665"/>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566AD92A-E962-44A3-8CCB-1FA75CFEB6DB}"/>
                      </a:ext>
                    </a:extLst>
                  </p:cNvPr>
                  <p:cNvGrpSpPr/>
                  <p:nvPr/>
                </p:nvGrpSpPr>
                <p:grpSpPr>
                  <a:xfrm>
                    <a:off x="-2945222" y="4561366"/>
                    <a:ext cx="1913862" cy="935666"/>
                    <a:chOff x="-2799908" y="2961165"/>
                    <a:chExt cx="1913862" cy="935666"/>
                  </a:xfrm>
                  <a:grpFill/>
                </p:grpSpPr>
                <p:sp>
                  <p:nvSpPr>
                    <p:cNvPr id="56" name="Rectangle: Rounded Corners 55">
                      <a:extLst>
                        <a:ext uri="{FF2B5EF4-FFF2-40B4-BE49-F238E27FC236}">
                          <a16:creationId xmlns:a16="http://schemas.microsoft.com/office/drawing/2014/main" id="{99A63FD6-CF36-4DD0-8A77-BBE67D4A9E1B}"/>
                        </a:ext>
                      </a:extLst>
                    </p:cNvPr>
                    <p:cNvSpPr/>
                    <p:nvPr/>
                  </p:nvSpPr>
                  <p:spPr>
                    <a:xfrm>
                      <a:off x="-1842977" y="2961165"/>
                      <a:ext cx="956931" cy="935665"/>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7C072434-6241-4023-BD90-1ED13A87CD0A}"/>
                        </a:ext>
                      </a:extLst>
                    </p:cNvPr>
                    <p:cNvSpPr/>
                    <p:nvPr/>
                  </p:nvSpPr>
                  <p:spPr>
                    <a:xfrm>
                      <a:off x="-2799908" y="2961166"/>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3" name="Rectangle: Rounded Corners 52">
                  <a:extLst>
                    <a:ext uri="{FF2B5EF4-FFF2-40B4-BE49-F238E27FC236}">
                      <a16:creationId xmlns:a16="http://schemas.microsoft.com/office/drawing/2014/main" id="{074F8542-2FD6-4513-A65B-37A95E12E917}"/>
                    </a:ext>
                  </a:extLst>
                </p:cNvPr>
                <p:cNvSpPr/>
                <p:nvPr/>
              </p:nvSpPr>
              <p:spPr>
                <a:xfrm>
                  <a:off x="939386" y="2328526"/>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ctangle: Rounded Corners 50">
                <a:extLst>
                  <a:ext uri="{FF2B5EF4-FFF2-40B4-BE49-F238E27FC236}">
                    <a16:creationId xmlns:a16="http://schemas.microsoft.com/office/drawing/2014/main" id="{B462380E-48B5-47B6-8595-C7D00CC790D2}"/>
                  </a:ext>
                </a:extLst>
              </p:cNvPr>
              <p:cNvSpPr/>
              <p:nvPr/>
            </p:nvSpPr>
            <p:spPr>
              <a:xfrm>
                <a:off x="2089294" y="1637410"/>
                <a:ext cx="956931" cy="935665"/>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Rectangle: Rounded Corners 47">
              <a:extLst>
                <a:ext uri="{FF2B5EF4-FFF2-40B4-BE49-F238E27FC236}">
                  <a16:creationId xmlns:a16="http://schemas.microsoft.com/office/drawing/2014/main" id="{D3A0D332-FAC4-4E94-B3EF-F1F190F11818}"/>
                </a:ext>
              </a:extLst>
            </p:cNvPr>
            <p:cNvSpPr/>
            <p:nvPr/>
          </p:nvSpPr>
          <p:spPr>
            <a:xfrm>
              <a:off x="3030280" y="701737"/>
              <a:ext cx="956931" cy="935665"/>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8" name="Picture 57">
            <a:extLst>
              <a:ext uri="{FF2B5EF4-FFF2-40B4-BE49-F238E27FC236}">
                <a16:creationId xmlns:a16="http://schemas.microsoft.com/office/drawing/2014/main" id="{ECEBDC07-CCDE-4DB7-B6C6-FEEC08BEF1E6}"/>
              </a:ext>
            </a:extLst>
          </p:cNvPr>
          <p:cNvPicPr>
            <a:picLocks noChangeAspect="1"/>
          </p:cNvPicPr>
          <p:nvPr/>
        </p:nvPicPr>
        <p:blipFill>
          <a:blip r:embed="rId3"/>
          <a:stretch>
            <a:fillRect/>
          </a:stretch>
        </p:blipFill>
        <p:spPr>
          <a:xfrm>
            <a:off x="9978611" y="1494472"/>
            <a:ext cx="1975275" cy="4743099"/>
          </a:xfrm>
          <a:prstGeom prst="rect">
            <a:avLst/>
          </a:prstGeom>
          <a:ln w="38100">
            <a:solidFill>
              <a:srgbClr val="FF0000"/>
            </a:solidFill>
          </a:ln>
        </p:spPr>
      </p:pic>
      <p:grpSp>
        <p:nvGrpSpPr>
          <p:cNvPr id="59" name="Group 58">
            <a:extLst>
              <a:ext uri="{FF2B5EF4-FFF2-40B4-BE49-F238E27FC236}">
                <a16:creationId xmlns:a16="http://schemas.microsoft.com/office/drawing/2014/main" id="{9D1C482E-87CD-4E5C-B1E3-913447C4C535}"/>
              </a:ext>
            </a:extLst>
          </p:cNvPr>
          <p:cNvGrpSpPr/>
          <p:nvPr/>
        </p:nvGrpSpPr>
        <p:grpSpPr>
          <a:xfrm>
            <a:off x="2373414" y="257150"/>
            <a:ext cx="1932465" cy="3742677"/>
            <a:chOff x="2076007" y="701736"/>
            <a:chExt cx="1932465" cy="3742677"/>
          </a:xfrm>
          <a:solidFill>
            <a:srgbClr val="F02AA4"/>
          </a:solidFill>
        </p:grpSpPr>
        <p:grpSp>
          <p:nvGrpSpPr>
            <p:cNvPr id="60" name="Group 59">
              <a:extLst>
                <a:ext uri="{FF2B5EF4-FFF2-40B4-BE49-F238E27FC236}">
                  <a16:creationId xmlns:a16="http://schemas.microsoft.com/office/drawing/2014/main" id="{F2BB3B87-B838-463C-B7C4-6F45F3DB477D}"/>
                </a:ext>
              </a:extLst>
            </p:cNvPr>
            <p:cNvGrpSpPr/>
            <p:nvPr/>
          </p:nvGrpSpPr>
          <p:grpSpPr>
            <a:xfrm>
              <a:off x="2089294" y="701737"/>
              <a:ext cx="1919178" cy="3742676"/>
              <a:chOff x="2089294" y="701737"/>
              <a:chExt cx="1919178" cy="3742676"/>
            </a:xfrm>
            <a:grpFill/>
          </p:grpSpPr>
          <p:grpSp>
            <p:nvGrpSpPr>
              <p:cNvPr id="62" name="Group 61">
                <a:extLst>
                  <a:ext uri="{FF2B5EF4-FFF2-40B4-BE49-F238E27FC236}">
                    <a16:creationId xmlns:a16="http://schemas.microsoft.com/office/drawing/2014/main" id="{BD10D19E-17D5-4CA2-B2EC-5CDAA78ED92E}"/>
                  </a:ext>
                </a:extLst>
              </p:cNvPr>
              <p:cNvGrpSpPr/>
              <p:nvPr/>
            </p:nvGrpSpPr>
            <p:grpSpPr>
              <a:xfrm>
                <a:off x="2089294" y="1637410"/>
                <a:ext cx="1919178" cy="2807003"/>
                <a:chOff x="2089294" y="1637410"/>
                <a:chExt cx="1919178" cy="2807003"/>
              </a:xfrm>
              <a:grpFill/>
            </p:grpSpPr>
            <p:sp>
              <p:nvSpPr>
                <p:cNvPr id="64" name="Rectangle: Rounded Corners 63">
                  <a:extLst>
                    <a:ext uri="{FF2B5EF4-FFF2-40B4-BE49-F238E27FC236}">
                      <a16:creationId xmlns:a16="http://schemas.microsoft.com/office/drawing/2014/main" id="{BA035A2D-D533-4BF7-8DA0-3112C9E7FEA7}"/>
                    </a:ext>
                  </a:extLst>
                </p:cNvPr>
                <p:cNvSpPr/>
                <p:nvPr/>
              </p:nvSpPr>
              <p:spPr>
                <a:xfrm>
                  <a:off x="3040910" y="1637414"/>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a:extLst>
                    <a:ext uri="{FF2B5EF4-FFF2-40B4-BE49-F238E27FC236}">
                      <a16:creationId xmlns:a16="http://schemas.microsoft.com/office/drawing/2014/main" id="{D66319FE-64F1-4CD3-A6AB-3AF8CE0A5FE4}"/>
                    </a:ext>
                  </a:extLst>
                </p:cNvPr>
                <p:cNvGrpSpPr/>
                <p:nvPr/>
              </p:nvGrpSpPr>
              <p:grpSpPr>
                <a:xfrm>
                  <a:off x="2094608" y="2573079"/>
                  <a:ext cx="1913864" cy="1871334"/>
                  <a:chOff x="939386" y="2328526"/>
                  <a:chExt cx="1913864" cy="1871334"/>
                </a:xfrm>
                <a:grpFill/>
              </p:grpSpPr>
              <p:grpSp>
                <p:nvGrpSpPr>
                  <p:cNvPr id="67" name="Group 66">
                    <a:extLst>
                      <a:ext uri="{FF2B5EF4-FFF2-40B4-BE49-F238E27FC236}">
                        <a16:creationId xmlns:a16="http://schemas.microsoft.com/office/drawing/2014/main" id="{12D3DCBE-B4A8-4573-A8E8-A0A4AFD998C2}"/>
                      </a:ext>
                    </a:extLst>
                  </p:cNvPr>
                  <p:cNvGrpSpPr/>
                  <p:nvPr/>
                </p:nvGrpSpPr>
                <p:grpSpPr>
                  <a:xfrm>
                    <a:off x="939388" y="2328528"/>
                    <a:ext cx="1913862" cy="1871332"/>
                    <a:chOff x="-2945222" y="3625700"/>
                    <a:chExt cx="1913862" cy="1871332"/>
                  </a:xfrm>
                  <a:grpFill/>
                </p:grpSpPr>
                <p:sp>
                  <p:nvSpPr>
                    <p:cNvPr id="69" name="Rectangle: Rounded Corners 68">
                      <a:extLst>
                        <a:ext uri="{FF2B5EF4-FFF2-40B4-BE49-F238E27FC236}">
                          <a16:creationId xmlns:a16="http://schemas.microsoft.com/office/drawing/2014/main" id="{2A945B32-DAD4-4583-9A2A-6E6CF1738762}"/>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69">
                      <a:extLst>
                        <a:ext uri="{FF2B5EF4-FFF2-40B4-BE49-F238E27FC236}">
                          <a16:creationId xmlns:a16="http://schemas.microsoft.com/office/drawing/2014/main" id="{524226BB-CF41-403E-9C55-3DC27C944EF5}"/>
                        </a:ext>
                      </a:extLst>
                    </p:cNvPr>
                    <p:cNvGrpSpPr/>
                    <p:nvPr/>
                  </p:nvGrpSpPr>
                  <p:grpSpPr>
                    <a:xfrm>
                      <a:off x="-2945222" y="4561366"/>
                      <a:ext cx="1913862" cy="935666"/>
                      <a:chOff x="-2799908" y="2961165"/>
                      <a:chExt cx="1913862" cy="935666"/>
                    </a:xfrm>
                    <a:grpFill/>
                  </p:grpSpPr>
                  <p:sp>
                    <p:nvSpPr>
                      <p:cNvPr id="71" name="Rectangle: Rounded Corners 70">
                        <a:extLst>
                          <a:ext uri="{FF2B5EF4-FFF2-40B4-BE49-F238E27FC236}">
                            <a16:creationId xmlns:a16="http://schemas.microsoft.com/office/drawing/2014/main" id="{1602BFDF-6490-47F1-B6DF-FAED0DC75025}"/>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ectangle: Rounded Corners 71">
                        <a:extLst>
                          <a:ext uri="{FF2B5EF4-FFF2-40B4-BE49-F238E27FC236}">
                            <a16:creationId xmlns:a16="http://schemas.microsoft.com/office/drawing/2014/main" id="{77DAD2A6-26AD-4C4F-B9D4-47C3B1577C16}"/>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8" name="Rectangle: Rounded Corners 67">
                    <a:extLst>
                      <a:ext uri="{FF2B5EF4-FFF2-40B4-BE49-F238E27FC236}">
                        <a16:creationId xmlns:a16="http://schemas.microsoft.com/office/drawing/2014/main" id="{3504E990-D932-4900-A0D3-55ED63252B05}"/>
                      </a:ext>
                    </a:extLst>
                  </p:cNvPr>
                  <p:cNvSpPr/>
                  <p:nvPr/>
                </p:nvSpPr>
                <p:spPr>
                  <a:xfrm>
                    <a:off x="939386" y="232852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6" name="Rectangle: Rounded Corners 65">
                  <a:extLst>
                    <a:ext uri="{FF2B5EF4-FFF2-40B4-BE49-F238E27FC236}">
                      <a16:creationId xmlns:a16="http://schemas.microsoft.com/office/drawing/2014/main" id="{A33AB97E-FAF7-423C-8FB9-1B70C1914845}"/>
                    </a:ext>
                  </a:extLst>
                </p:cNvPr>
                <p:cNvSpPr/>
                <p:nvPr/>
              </p:nvSpPr>
              <p:spPr>
                <a:xfrm>
                  <a:off x="2089294" y="163741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3" name="Rectangle: Rounded Corners 62">
                <a:extLst>
                  <a:ext uri="{FF2B5EF4-FFF2-40B4-BE49-F238E27FC236}">
                    <a16:creationId xmlns:a16="http://schemas.microsoft.com/office/drawing/2014/main" id="{299324FE-2A78-47A6-A253-DEEA229CFBDC}"/>
                  </a:ext>
                </a:extLst>
              </p:cNvPr>
              <p:cNvSpPr/>
              <p:nvPr/>
            </p:nvSpPr>
            <p:spPr>
              <a:xfrm>
                <a:off x="3030280" y="701737"/>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1" name="Rectangle: Rounded Corners 60">
              <a:extLst>
                <a:ext uri="{FF2B5EF4-FFF2-40B4-BE49-F238E27FC236}">
                  <a16:creationId xmlns:a16="http://schemas.microsoft.com/office/drawing/2014/main" id="{331C5F70-67A6-4B01-8D7A-AE61F256EFF9}"/>
                </a:ext>
              </a:extLst>
            </p:cNvPr>
            <p:cNvSpPr/>
            <p:nvPr/>
          </p:nvSpPr>
          <p:spPr>
            <a:xfrm>
              <a:off x="2076007" y="70173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3" name="Group 72">
            <a:extLst>
              <a:ext uri="{FF2B5EF4-FFF2-40B4-BE49-F238E27FC236}">
                <a16:creationId xmlns:a16="http://schemas.microsoft.com/office/drawing/2014/main" id="{F431F174-67F3-400F-93D5-FD55BCA5E246}"/>
              </a:ext>
            </a:extLst>
          </p:cNvPr>
          <p:cNvGrpSpPr/>
          <p:nvPr/>
        </p:nvGrpSpPr>
        <p:grpSpPr>
          <a:xfrm>
            <a:off x="4554591" y="1372003"/>
            <a:ext cx="1913862" cy="1871332"/>
            <a:chOff x="-2945222" y="3625700"/>
            <a:chExt cx="1913862" cy="1871332"/>
          </a:xfrm>
          <a:solidFill>
            <a:srgbClr val="F0EA19"/>
          </a:solidFill>
        </p:grpSpPr>
        <p:sp>
          <p:nvSpPr>
            <p:cNvPr id="74" name="Rectangle: Rounded Corners 73">
              <a:extLst>
                <a:ext uri="{FF2B5EF4-FFF2-40B4-BE49-F238E27FC236}">
                  <a16:creationId xmlns:a16="http://schemas.microsoft.com/office/drawing/2014/main" id="{5C178459-29F4-4399-804C-0DEE55F2583E}"/>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5" name="Group 74">
              <a:extLst>
                <a:ext uri="{FF2B5EF4-FFF2-40B4-BE49-F238E27FC236}">
                  <a16:creationId xmlns:a16="http://schemas.microsoft.com/office/drawing/2014/main" id="{E15C66A3-6A29-4F89-BD80-7511D0ACBB26}"/>
                </a:ext>
              </a:extLst>
            </p:cNvPr>
            <p:cNvGrpSpPr/>
            <p:nvPr/>
          </p:nvGrpSpPr>
          <p:grpSpPr>
            <a:xfrm>
              <a:off x="-2945222" y="4561366"/>
              <a:ext cx="1913862" cy="935666"/>
              <a:chOff x="-2799908" y="2961165"/>
              <a:chExt cx="1913862" cy="935666"/>
            </a:xfrm>
            <a:grpFill/>
          </p:grpSpPr>
          <p:sp>
            <p:nvSpPr>
              <p:cNvPr id="76" name="Rectangle: Rounded Corners 75">
                <a:extLst>
                  <a:ext uri="{FF2B5EF4-FFF2-40B4-BE49-F238E27FC236}">
                    <a16:creationId xmlns:a16="http://schemas.microsoft.com/office/drawing/2014/main" id="{B7C57814-BEE2-4747-8106-2DB0AA0EF313}"/>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Rounded Corners 76">
                <a:extLst>
                  <a:ext uri="{FF2B5EF4-FFF2-40B4-BE49-F238E27FC236}">
                    <a16:creationId xmlns:a16="http://schemas.microsoft.com/office/drawing/2014/main" id="{C386B480-4C68-4CD7-87ED-03C744BCCFEC}"/>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78" name="Group 77">
            <a:extLst>
              <a:ext uri="{FF2B5EF4-FFF2-40B4-BE49-F238E27FC236}">
                <a16:creationId xmlns:a16="http://schemas.microsoft.com/office/drawing/2014/main" id="{C18BD07F-CDEA-4556-9F29-E889ABDAB4BD}"/>
              </a:ext>
            </a:extLst>
          </p:cNvPr>
          <p:cNvGrpSpPr/>
          <p:nvPr/>
        </p:nvGrpSpPr>
        <p:grpSpPr>
          <a:xfrm>
            <a:off x="6690979" y="1372003"/>
            <a:ext cx="1913862" cy="935666"/>
            <a:chOff x="-2799908" y="2961165"/>
            <a:chExt cx="1913862" cy="935666"/>
          </a:xfrm>
          <a:solidFill>
            <a:srgbClr val="FE8E07"/>
          </a:solidFill>
        </p:grpSpPr>
        <p:sp>
          <p:nvSpPr>
            <p:cNvPr id="79" name="Rectangle: Rounded Corners 78">
              <a:extLst>
                <a:ext uri="{FF2B5EF4-FFF2-40B4-BE49-F238E27FC236}">
                  <a16:creationId xmlns:a16="http://schemas.microsoft.com/office/drawing/2014/main" id="{7F8B02D3-BB8F-47D8-BBAB-0987AAD8D69F}"/>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Rounded Corners 79">
              <a:extLst>
                <a:ext uri="{FF2B5EF4-FFF2-40B4-BE49-F238E27FC236}">
                  <a16:creationId xmlns:a16="http://schemas.microsoft.com/office/drawing/2014/main" id="{E097AF75-5337-4068-A5C8-FF179740FE35}"/>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1" name="Rectangle: Rounded Corners 80">
            <a:extLst>
              <a:ext uri="{FF2B5EF4-FFF2-40B4-BE49-F238E27FC236}">
                <a16:creationId xmlns:a16="http://schemas.microsoft.com/office/drawing/2014/main" id="{79D7F032-20DA-4824-A400-6DE05E7056DD}"/>
              </a:ext>
            </a:extLst>
          </p:cNvPr>
          <p:cNvSpPr/>
          <p:nvPr/>
        </p:nvSpPr>
        <p:spPr>
          <a:xfrm>
            <a:off x="6635634" y="159994"/>
            <a:ext cx="5354728"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err="1">
                <a:solidFill>
                  <a:schemeClr val="tx1"/>
                </a:solidFill>
                <a:latin typeface="Century Gothic" panose="020B0502020202020204" pitchFamily="34" charset="0"/>
              </a:rPr>
              <a:t>Numberblocks</a:t>
            </a:r>
            <a:r>
              <a:rPr lang="en-GB" sz="3200" dirty="0">
                <a:solidFill>
                  <a:schemeClr val="tx1"/>
                </a:solidFill>
                <a:latin typeface="Century Gothic" panose="020B0502020202020204" pitchFamily="34" charset="0"/>
              </a:rPr>
              <a:t> - who is it</a:t>
            </a:r>
            <a:r>
              <a:rPr lang="en-GB" sz="3200" dirty="0">
                <a:solidFill>
                  <a:schemeClr val="tx1"/>
                </a:solidFill>
                <a:latin typeface="Myriad Pro" panose="020B0503030403020204"/>
              </a:rPr>
              <a:t>?</a:t>
            </a:r>
          </a:p>
        </p:txBody>
      </p:sp>
      <p:sp>
        <p:nvSpPr>
          <p:cNvPr id="2" name="Oval 1">
            <a:extLst>
              <a:ext uri="{FF2B5EF4-FFF2-40B4-BE49-F238E27FC236}">
                <a16:creationId xmlns:a16="http://schemas.microsoft.com/office/drawing/2014/main" id="{3E3FC143-ADB2-4EA3-B303-3ABA21B23A52}"/>
              </a:ext>
            </a:extLst>
          </p:cNvPr>
          <p:cNvSpPr/>
          <p:nvPr/>
        </p:nvSpPr>
        <p:spPr>
          <a:xfrm>
            <a:off x="770643" y="1653536"/>
            <a:ext cx="770400" cy="771113"/>
          </a:xfrm>
          <a:prstGeom prst="ellipse">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D95C5C37-678A-4930-9AA0-9F9AE8FCD400}"/>
              </a:ext>
            </a:extLst>
          </p:cNvPr>
          <p:cNvSpPr/>
          <p:nvPr/>
        </p:nvSpPr>
        <p:spPr>
          <a:xfrm>
            <a:off x="2967406" y="1607322"/>
            <a:ext cx="770400" cy="771113"/>
          </a:xfrm>
          <a:prstGeom prst="ellipse">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Rounded Corners 83">
            <a:extLst>
              <a:ext uri="{FF2B5EF4-FFF2-40B4-BE49-F238E27FC236}">
                <a16:creationId xmlns:a16="http://schemas.microsoft.com/office/drawing/2014/main" id="{E08EF96E-7D56-48D9-903E-A39634B00411}"/>
              </a:ext>
            </a:extLst>
          </p:cNvPr>
          <p:cNvSpPr/>
          <p:nvPr/>
        </p:nvSpPr>
        <p:spPr>
          <a:xfrm>
            <a:off x="4460646" y="1270657"/>
            <a:ext cx="2101749" cy="2065510"/>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7756B275-8534-4D77-AE88-0CA353ADC331}"/>
              </a:ext>
            </a:extLst>
          </p:cNvPr>
          <p:cNvSpPr/>
          <p:nvPr/>
        </p:nvSpPr>
        <p:spPr>
          <a:xfrm>
            <a:off x="8434104" y="3730654"/>
            <a:ext cx="770400" cy="771113"/>
          </a:xfrm>
          <a:prstGeom prst="ellipse">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855A267C-678B-4BE6-855B-64C22FE6AEBF}"/>
              </a:ext>
            </a:extLst>
          </p:cNvPr>
          <p:cNvSpPr/>
          <p:nvPr/>
        </p:nvSpPr>
        <p:spPr>
          <a:xfrm>
            <a:off x="10656703" y="3718883"/>
            <a:ext cx="770400" cy="771113"/>
          </a:xfrm>
          <a:prstGeom prst="ellipse">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E40EF0DA-72EE-442E-81C8-6D8ACDBE75B0}"/>
              </a:ext>
            </a:extLst>
          </p:cNvPr>
          <p:cNvSpPr/>
          <p:nvPr/>
        </p:nvSpPr>
        <p:spPr>
          <a:xfrm>
            <a:off x="368051" y="5385693"/>
            <a:ext cx="770400" cy="771113"/>
          </a:xfrm>
          <a:prstGeom prst="ellipse">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70831FD6-A7DA-49CA-94C1-7E10C1A3C6C5}"/>
              </a:ext>
            </a:extLst>
          </p:cNvPr>
          <p:cNvSpPr/>
          <p:nvPr/>
        </p:nvSpPr>
        <p:spPr>
          <a:xfrm>
            <a:off x="1970951" y="4856247"/>
            <a:ext cx="770400" cy="771113"/>
          </a:xfrm>
          <a:prstGeom prst="ellipse">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0C954367-9CDA-4201-AD6C-6237DF6ACB93}"/>
              </a:ext>
            </a:extLst>
          </p:cNvPr>
          <p:cNvSpPr/>
          <p:nvPr/>
        </p:nvSpPr>
        <p:spPr>
          <a:xfrm>
            <a:off x="6305483" y="4813906"/>
            <a:ext cx="770400" cy="771113"/>
          </a:xfrm>
          <a:prstGeom prst="ellipse">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9A7D7C0B-43E5-4B3E-BCBB-45EB85F5AD83}"/>
              </a:ext>
            </a:extLst>
          </p:cNvPr>
          <p:cNvSpPr/>
          <p:nvPr/>
        </p:nvSpPr>
        <p:spPr>
          <a:xfrm>
            <a:off x="7189933" y="1464468"/>
            <a:ext cx="770400" cy="771113"/>
          </a:xfrm>
          <a:prstGeom prst="ellipse">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18986C41-E74F-4FFE-B840-BEADFF05A434}"/>
              </a:ext>
            </a:extLst>
          </p:cNvPr>
          <p:cNvSpPr/>
          <p:nvPr/>
        </p:nvSpPr>
        <p:spPr>
          <a:xfrm>
            <a:off x="4197988" y="4771565"/>
            <a:ext cx="770400" cy="771113"/>
          </a:xfrm>
          <a:prstGeom prst="ellipse">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77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2" grpId="0" animBg="1"/>
      <p:bldP spid="84" grpId="0" animBg="1"/>
      <p:bldP spid="85" grpId="0" animBg="1"/>
      <p:bldP spid="86" grpId="0" animBg="1"/>
      <p:bldP spid="87" grpId="0" animBg="1"/>
      <p:bldP spid="88" grpId="0" animBg="1"/>
      <p:bldP spid="89" grpId="0" animBg="1"/>
      <p:bldP spid="90" grpId="0" animBg="1"/>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0943960-ED75-407B-8B32-2FD021A635FC}"/>
              </a:ext>
            </a:extLst>
          </p:cNvPr>
          <p:cNvSpPr>
            <a:spLocks noChangeAspect="1"/>
          </p:cNvSpPr>
          <p:nvPr/>
        </p:nvSpPr>
        <p:spPr>
          <a:xfrm>
            <a:off x="280599" y="5301904"/>
            <a:ext cx="960027" cy="938693"/>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BE40BB8A-ADA1-4EDE-98B2-429EEABCD588}"/>
              </a:ext>
            </a:extLst>
          </p:cNvPr>
          <p:cNvGrpSpPr/>
          <p:nvPr/>
        </p:nvGrpSpPr>
        <p:grpSpPr>
          <a:xfrm>
            <a:off x="1384643" y="4366235"/>
            <a:ext cx="1925701" cy="1871338"/>
            <a:chOff x="6402533" y="2599660"/>
            <a:chExt cx="3827724" cy="3772785"/>
          </a:xfrm>
          <a:solidFill>
            <a:srgbClr val="3DC700"/>
          </a:solidFill>
        </p:grpSpPr>
        <p:grpSp>
          <p:nvGrpSpPr>
            <p:cNvPr id="5" name="Group 4">
              <a:extLst>
                <a:ext uri="{FF2B5EF4-FFF2-40B4-BE49-F238E27FC236}">
                  <a16:creationId xmlns:a16="http://schemas.microsoft.com/office/drawing/2014/main" id="{2E093080-D8B2-4BE5-9BFE-50D56E4DF3DC}"/>
                </a:ext>
              </a:extLst>
            </p:cNvPr>
            <p:cNvGrpSpPr/>
            <p:nvPr/>
          </p:nvGrpSpPr>
          <p:grpSpPr>
            <a:xfrm>
              <a:off x="6402533" y="4501115"/>
              <a:ext cx="3827724" cy="1871330"/>
              <a:chOff x="6402533" y="4470990"/>
              <a:chExt cx="3827724" cy="1871330"/>
            </a:xfrm>
            <a:grpFill/>
          </p:grpSpPr>
          <p:sp>
            <p:nvSpPr>
              <p:cNvPr id="9" name="Rectangle: Rounded Corners 8">
                <a:extLst>
                  <a:ext uri="{FF2B5EF4-FFF2-40B4-BE49-F238E27FC236}">
                    <a16:creationId xmlns:a16="http://schemas.microsoft.com/office/drawing/2014/main" id="{EEC111B0-000D-4756-935E-6A353EA3FD16}"/>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49ACE913-3552-430F-A5DF-3286B4B85F81}"/>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E33149BF-301F-4190-8642-98089D6962B0}"/>
                </a:ext>
              </a:extLst>
            </p:cNvPr>
            <p:cNvGrpSpPr/>
            <p:nvPr/>
          </p:nvGrpSpPr>
          <p:grpSpPr>
            <a:xfrm>
              <a:off x="6402533" y="2599660"/>
              <a:ext cx="3827724" cy="1871330"/>
              <a:chOff x="6402533" y="4470990"/>
              <a:chExt cx="3827724" cy="1871330"/>
            </a:xfrm>
            <a:grpFill/>
          </p:grpSpPr>
          <p:sp>
            <p:nvSpPr>
              <p:cNvPr id="7" name="Rectangle: Rounded Corners 6">
                <a:extLst>
                  <a:ext uri="{FF2B5EF4-FFF2-40B4-BE49-F238E27FC236}">
                    <a16:creationId xmlns:a16="http://schemas.microsoft.com/office/drawing/2014/main" id="{51477D29-58BE-4DB8-AC13-0E73A08F4710}"/>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7F38C9D0-A6A5-4A4A-AA19-589BCE0C8BAF}"/>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1" name="Group 10">
            <a:extLst>
              <a:ext uri="{FF2B5EF4-FFF2-40B4-BE49-F238E27FC236}">
                <a16:creationId xmlns:a16="http://schemas.microsoft.com/office/drawing/2014/main" id="{F546F354-66E7-4AC5-BE60-EDC7A45D2E02}"/>
              </a:ext>
            </a:extLst>
          </p:cNvPr>
          <p:cNvGrpSpPr/>
          <p:nvPr/>
        </p:nvGrpSpPr>
        <p:grpSpPr>
          <a:xfrm>
            <a:off x="3587652" y="3429000"/>
            <a:ext cx="1936332" cy="2799634"/>
            <a:chOff x="8936702" y="2401110"/>
            <a:chExt cx="2679404" cy="3929796"/>
          </a:xfrm>
        </p:grpSpPr>
        <p:grpSp>
          <p:nvGrpSpPr>
            <p:cNvPr id="12" name="Group 11">
              <a:extLst>
                <a:ext uri="{FF2B5EF4-FFF2-40B4-BE49-F238E27FC236}">
                  <a16:creationId xmlns:a16="http://schemas.microsoft.com/office/drawing/2014/main" id="{6E075BB4-BBBD-4EB8-8161-D83A023EB5B5}"/>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17" name="Rectangle: Rounded Corners 16">
                <a:extLst>
                  <a:ext uri="{FF2B5EF4-FFF2-40B4-BE49-F238E27FC236}">
                    <a16:creationId xmlns:a16="http://schemas.microsoft.com/office/drawing/2014/main" id="{9E012EF4-4DED-42DF-859E-6431D88D3756}"/>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84A57DD6-28EC-4571-9D19-A0FC264429A5}"/>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86298129-8CB0-4064-97FA-204B4DEE37CC}"/>
                </a:ext>
              </a:extLst>
            </p:cNvPr>
            <p:cNvGrpSpPr>
              <a:grpSpLocks noChangeAspect="1"/>
            </p:cNvGrpSpPr>
            <p:nvPr/>
          </p:nvGrpSpPr>
          <p:grpSpPr>
            <a:xfrm>
              <a:off x="8936702" y="3711043"/>
              <a:ext cx="2679404" cy="1309932"/>
              <a:chOff x="1192580" y="4470990"/>
              <a:chExt cx="3827724" cy="1871332"/>
            </a:xfrm>
            <a:solidFill>
              <a:srgbClr val="2CB6D2"/>
            </a:solidFill>
          </p:grpSpPr>
          <p:sp>
            <p:nvSpPr>
              <p:cNvPr id="15" name="Rectangle: Rounded Corners 14">
                <a:extLst>
                  <a:ext uri="{FF2B5EF4-FFF2-40B4-BE49-F238E27FC236}">
                    <a16:creationId xmlns:a16="http://schemas.microsoft.com/office/drawing/2014/main" id="{EAB62AA9-D5CA-4A5E-870E-1D3D5EDC67A3}"/>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id="{751C216E-5144-47F2-8405-1BF4D5C3B0AD}"/>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Rounded Corners 13">
              <a:extLst>
                <a:ext uri="{FF2B5EF4-FFF2-40B4-BE49-F238E27FC236}">
                  <a16:creationId xmlns:a16="http://schemas.microsoft.com/office/drawing/2014/main" id="{FF53A426-72CF-4732-8407-1FC26B84AFDE}"/>
                </a:ext>
              </a:extLst>
            </p:cNvPr>
            <p:cNvSpPr/>
            <p:nvPr/>
          </p:nvSpPr>
          <p:spPr>
            <a:xfrm>
              <a:off x="10248519" y="2401110"/>
              <a:ext cx="1339702" cy="130993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a:extLst>
              <a:ext uri="{FF2B5EF4-FFF2-40B4-BE49-F238E27FC236}">
                <a16:creationId xmlns:a16="http://schemas.microsoft.com/office/drawing/2014/main" id="{03E20282-CDAC-4049-BB07-9F1F8325B9B7}"/>
              </a:ext>
            </a:extLst>
          </p:cNvPr>
          <p:cNvGrpSpPr/>
          <p:nvPr/>
        </p:nvGrpSpPr>
        <p:grpSpPr>
          <a:xfrm>
            <a:off x="5666265" y="3429000"/>
            <a:ext cx="1956079" cy="2808573"/>
            <a:chOff x="6368294" y="713267"/>
            <a:chExt cx="3861965" cy="5644115"/>
          </a:xfrm>
          <a:solidFill>
            <a:srgbClr val="5526BA"/>
          </a:solidFill>
        </p:grpSpPr>
        <p:grpSp>
          <p:nvGrpSpPr>
            <p:cNvPr id="20" name="Group 19">
              <a:extLst>
                <a:ext uri="{FF2B5EF4-FFF2-40B4-BE49-F238E27FC236}">
                  <a16:creationId xmlns:a16="http://schemas.microsoft.com/office/drawing/2014/main" id="{499D4CF6-497E-49D8-95B4-30269DFD2067}"/>
                </a:ext>
              </a:extLst>
            </p:cNvPr>
            <p:cNvGrpSpPr/>
            <p:nvPr/>
          </p:nvGrpSpPr>
          <p:grpSpPr>
            <a:xfrm>
              <a:off x="6402533" y="2584597"/>
              <a:ext cx="3827726" cy="3772785"/>
              <a:chOff x="6402533" y="2599660"/>
              <a:chExt cx="3827726" cy="3772785"/>
            </a:xfrm>
            <a:grpFill/>
          </p:grpSpPr>
          <p:grpSp>
            <p:nvGrpSpPr>
              <p:cNvPr id="24" name="Group 23">
                <a:extLst>
                  <a:ext uri="{FF2B5EF4-FFF2-40B4-BE49-F238E27FC236}">
                    <a16:creationId xmlns:a16="http://schemas.microsoft.com/office/drawing/2014/main" id="{9C2DFDFE-8471-4873-AE62-57648410283F}"/>
                  </a:ext>
                </a:extLst>
              </p:cNvPr>
              <p:cNvGrpSpPr/>
              <p:nvPr/>
            </p:nvGrpSpPr>
            <p:grpSpPr>
              <a:xfrm>
                <a:off x="6402533" y="4501115"/>
                <a:ext cx="3827726" cy="1871330"/>
                <a:chOff x="6402533" y="4470990"/>
                <a:chExt cx="3827726" cy="1871330"/>
              </a:xfrm>
              <a:grpFill/>
            </p:grpSpPr>
            <p:sp>
              <p:nvSpPr>
                <p:cNvPr id="28" name="Rectangle: Rounded Corners 27">
                  <a:extLst>
                    <a:ext uri="{FF2B5EF4-FFF2-40B4-BE49-F238E27FC236}">
                      <a16:creationId xmlns:a16="http://schemas.microsoft.com/office/drawing/2014/main" id="{0945BF09-4A05-46D2-9473-B2F003CEC884}"/>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B179F2BB-FFD0-461E-95AC-F6B0E68C9B13}"/>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FA67D0AF-13F4-42D7-8193-58BD275E1645}"/>
                  </a:ext>
                </a:extLst>
              </p:cNvPr>
              <p:cNvGrpSpPr/>
              <p:nvPr/>
            </p:nvGrpSpPr>
            <p:grpSpPr>
              <a:xfrm>
                <a:off x="6402533" y="2599660"/>
                <a:ext cx="3827724" cy="1871330"/>
                <a:chOff x="6402533" y="4470990"/>
                <a:chExt cx="3827724" cy="1871330"/>
              </a:xfrm>
              <a:grpFill/>
            </p:grpSpPr>
            <p:sp>
              <p:nvSpPr>
                <p:cNvPr id="26" name="Rectangle: Rounded Corners 25">
                  <a:extLst>
                    <a:ext uri="{FF2B5EF4-FFF2-40B4-BE49-F238E27FC236}">
                      <a16:creationId xmlns:a16="http://schemas.microsoft.com/office/drawing/2014/main" id="{5464AC23-7830-4072-AB57-9515671B786D}"/>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Rounded Corners 26">
                  <a:extLst>
                    <a:ext uri="{FF2B5EF4-FFF2-40B4-BE49-F238E27FC236}">
                      <a16:creationId xmlns:a16="http://schemas.microsoft.com/office/drawing/2014/main" id="{359A172C-2F8F-43D0-9D16-7DA9D74E963E}"/>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1" name="Rectangle: Rounded Corners 20">
              <a:extLst>
                <a:ext uri="{FF2B5EF4-FFF2-40B4-BE49-F238E27FC236}">
                  <a16:creationId xmlns:a16="http://schemas.microsoft.com/office/drawing/2014/main" id="{499EACE1-1AE9-4358-A852-F5B38A7EFEEE}"/>
                </a:ext>
              </a:extLst>
            </p:cNvPr>
            <p:cNvSpPr/>
            <p:nvPr/>
          </p:nvSpPr>
          <p:spPr>
            <a:xfrm>
              <a:off x="8282156"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7CDDAA3B-ADB7-4FA7-ADD1-87458E1C7827}"/>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18D2E486-0B6A-4A72-B58C-8A5AE5318660}"/>
              </a:ext>
            </a:extLst>
          </p:cNvPr>
          <p:cNvGrpSpPr/>
          <p:nvPr/>
        </p:nvGrpSpPr>
        <p:grpSpPr>
          <a:xfrm>
            <a:off x="7856629" y="1575550"/>
            <a:ext cx="1931947" cy="4662022"/>
            <a:chOff x="2076007" y="-260751"/>
            <a:chExt cx="1932465" cy="4705164"/>
          </a:xfrm>
        </p:grpSpPr>
        <p:grpSp>
          <p:nvGrpSpPr>
            <p:cNvPr id="31" name="Group 30">
              <a:extLst>
                <a:ext uri="{FF2B5EF4-FFF2-40B4-BE49-F238E27FC236}">
                  <a16:creationId xmlns:a16="http://schemas.microsoft.com/office/drawing/2014/main" id="{81FE41B1-7CEB-469B-9B4B-84B2B4DAAFAD}"/>
                </a:ext>
              </a:extLst>
            </p:cNvPr>
            <p:cNvGrpSpPr/>
            <p:nvPr/>
          </p:nvGrpSpPr>
          <p:grpSpPr>
            <a:xfrm>
              <a:off x="2076007" y="701736"/>
              <a:ext cx="1932465" cy="3742677"/>
              <a:chOff x="2076007" y="701736"/>
              <a:chExt cx="1932465" cy="3742677"/>
            </a:xfrm>
            <a:solidFill>
              <a:srgbClr val="F02AA4"/>
            </a:solidFill>
          </p:grpSpPr>
          <p:grpSp>
            <p:nvGrpSpPr>
              <p:cNvPr id="33" name="Group 32">
                <a:extLst>
                  <a:ext uri="{FF2B5EF4-FFF2-40B4-BE49-F238E27FC236}">
                    <a16:creationId xmlns:a16="http://schemas.microsoft.com/office/drawing/2014/main" id="{A14D2816-7645-4206-B8EE-91B78EAC9057}"/>
                  </a:ext>
                </a:extLst>
              </p:cNvPr>
              <p:cNvGrpSpPr/>
              <p:nvPr/>
            </p:nvGrpSpPr>
            <p:grpSpPr>
              <a:xfrm>
                <a:off x="2089294" y="701737"/>
                <a:ext cx="1919178" cy="3742676"/>
                <a:chOff x="2089294" y="701737"/>
                <a:chExt cx="1919178" cy="3742676"/>
              </a:xfrm>
              <a:grpFill/>
            </p:grpSpPr>
            <p:grpSp>
              <p:nvGrpSpPr>
                <p:cNvPr id="35" name="Group 34">
                  <a:extLst>
                    <a:ext uri="{FF2B5EF4-FFF2-40B4-BE49-F238E27FC236}">
                      <a16:creationId xmlns:a16="http://schemas.microsoft.com/office/drawing/2014/main" id="{97FF0A88-F914-4414-B753-D0B98066E304}"/>
                    </a:ext>
                  </a:extLst>
                </p:cNvPr>
                <p:cNvGrpSpPr/>
                <p:nvPr/>
              </p:nvGrpSpPr>
              <p:grpSpPr>
                <a:xfrm>
                  <a:off x="2089294" y="1637410"/>
                  <a:ext cx="1919178" cy="2807003"/>
                  <a:chOff x="2089294" y="1637410"/>
                  <a:chExt cx="1919178" cy="2807003"/>
                </a:xfrm>
                <a:grpFill/>
              </p:grpSpPr>
              <p:sp>
                <p:nvSpPr>
                  <p:cNvPr id="37" name="Rectangle: Rounded Corners 36">
                    <a:extLst>
                      <a:ext uri="{FF2B5EF4-FFF2-40B4-BE49-F238E27FC236}">
                        <a16:creationId xmlns:a16="http://schemas.microsoft.com/office/drawing/2014/main" id="{B5016333-15D7-4F30-8F9F-11B24076D09F}"/>
                      </a:ext>
                    </a:extLst>
                  </p:cNvPr>
                  <p:cNvSpPr/>
                  <p:nvPr/>
                </p:nvSpPr>
                <p:spPr>
                  <a:xfrm>
                    <a:off x="3040910" y="1637414"/>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2DAAAF56-A66E-4597-B05D-1702C54620F0}"/>
                      </a:ext>
                    </a:extLst>
                  </p:cNvPr>
                  <p:cNvGrpSpPr/>
                  <p:nvPr/>
                </p:nvGrpSpPr>
                <p:grpSpPr>
                  <a:xfrm>
                    <a:off x="2094608" y="2573079"/>
                    <a:ext cx="1913864" cy="1871334"/>
                    <a:chOff x="939386" y="2328526"/>
                    <a:chExt cx="1913864" cy="1871334"/>
                  </a:xfrm>
                  <a:grpFill/>
                </p:grpSpPr>
                <p:grpSp>
                  <p:nvGrpSpPr>
                    <p:cNvPr id="40" name="Group 39">
                      <a:extLst>
                        <a:ext uri="{FF2B5EF4-FFF2-40B4-BE49-F238E27FC236}">
                          <a16:creationId xmlns:a16="http://schemas.microsoft.com/office/drawing/2014/main" id="{30AFD499-11BE-4360-B4C1-61EE19B3F810}"/>
                        </a:ext>
                      </a:extLst>
                    </p:cNvPr>
                    <p:cNvGrpSpPr/>
                    <p:nvPr/>
                  </p:nvGrpSpPr>
                  <p:grpSpPr>
                    <a:xfrm>
                      <a:off x="939388" y="2328528"/>
                      <a:ext cx="1913862" cy="1871332"/>
                      <a:chOff x="-2945222" y="3625700"/>
                      <a:chExt cx="1913862" cy="1871332"/>
                    </a:xfrm>
                    <a:grpFill/>
                  </p:grpSpPr>
                  <p:sp>
                    <p:nvSpPr>
                      <p:cNvPr id="42" name="Rectangle: Rounded Corners 41">
                        <a:extLst>
                          <a:ext uri="{FF2B5EF4-FFF2-40B4-BE49-F238E27FC236}">
                            <a16:creationId xmlns:a16="http://schemas.microsoft.com/office/drawing/2014/main" id="{5512DA70-A788-4AD0-86AE-D920A58944C1}"/>
                          </a:ext>
                        </a:extLst>
                      </p:cNvPr>
                      <p:cNvSpPr/>
                      <p:nvPr/>
                    </p:nvSpPr>
                    <p:spPr>
                      <a:xfrm>
                        <a:off x="-1988292" y="3625700"/>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51EEBB1C-91E1-4E52-919C-275A9A01B0A6}"/>
                          </a:ext>
                        </a:extLst>
                      </p:cNvPr>
                      <p:cNvGrpSpPr/>
                      <p:nvPr/>
                    </p:nvGrpSpPr>
                    <p:grpSpPr>
                      <a:xfrm>
                        <a:off x="-2945222" y="4561366"/>
                        <a:ext cx="1913862" cy="935666"/>
                        <a:chOff x="-2799908" y="2961165"/>
                        <a:chExt cx="1913862" cy="935666"/>
                      </a:xfrm>
                      <a:grpFill/>
                    </p:grpSpPr>
                    <p:sp>
                      <p:nvSpPr>
                        <p:cNvPr id="44" name="Rectangle: Rounded Corners 43">
                          <a:extLst>
                            <a:ext uri="{FF2B5EF4-FFF2-40B4-BE49-F238E27FC236}">
                              <a16:creationId xmlns:a16="http://schemas.microsoft.com/office/drawing/2014/main" id="{8DF1B797-712C-4EF0-BA14-0F380260D452}"/>
                            </a:ext>
                          </a:extLst>
                        </p:cNvPr>
                        <p:cNvSpPr/>
                        <p:nvPr/>
                      </p:nvSpPr>
                      <p:spPr>
                        <a:xfrm>
                          <a:off x="-1842977" y="2961165"/>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989DC649-E8CD-4760-A5F6-5BA0D4B4890A}"/>
                            </a:ext>
                          </a:extLst>
                        </p:cNvPr>
                        <p:cNvSpPr/>
                        <p:nvPr/>
                      </p:nvSpPr>
                      <p:spPr>
                        <a:xfrm>
                          <a:off x="-2799908" y="2961166"/>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1" name="Rectangle: Rounded Corners 40">
                      <a:extLst>
                        <a:ext uri="{FF2B5EF4-FFF2-40B4-BE49-F238E27FC236}">
                          <a16:creationId xmlns:a16="http://schemas.microsoft.com/office/drawing/2014/main" id="{B1914959-E3FC-42E4-9232-97C7FCDD67F9}"/>
                        </a:ext>
                      </a:extLst>
                    </p:cNvPr>
                    <p:cNvSpPr/>
                    <p:nvPr/>
                  </p:nvSpPr>
                  <p:spPr>
                    <a:xfrm>
                      <a:off x="939386" y="2328526"/>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Rectangle: Rounded Corners 38">
                    <a:extLst>
                      <a:ext uri="{FF2B5EF4-FFF2-40B4-BE49-F238E27FC236}">
                        <a16:creationId xmlns:a16="http://schemas.microsoft.com/office/drawing/2014/main" id="{004EF732-6526-405C-B55D-D7FC3ABEDA2A}"/>
                      </a:ext>
                    </a:extLst>
                  </p:cNvPr>
                  <p:cNvSpPr/>
                  <p:nvPr/>
                </p:nvSpPr>
                <p:spPr>
                  <a:xfrm>
                    <a:off x="2089294" y="1637410"/>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6" name="Rectangle: Rounded Corners 35">
                  <a:extLst>
                    <a:ext uri="{FF2B5EF4-FFF2-40B4-BE49-F238E27FC236}">
                      <a16:creationId xmlns:a16="http://schemas.microsoft.com/office/drawing/2014/main" id="{DBC36E09-C258-4A0E-94FF-B12171F28C71}"/>
                    </a:ext>
                  </a:extLst>
                </p:cNvPr>
                <p:cNvSpPr/>
                <p:nvPr/>
              </p:nvSpPr>
              <p:spPr>
                <a:xfrm>
                  <a:off x="3030280" y="701737"/>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4" name="Rectangle: Rounded Corners 33">
                <a:extLst>
                  <a:ext uri="{FF2B5EF4-FFF2-40B4-BE49-F238E27FC236}">
                    <a16:creationId xmlns:a16="http://schemas.microsoft.com/office/drawing/2014/main" id="{676A1333-2AAF-44BD-9251-B52D89738892}"/>
                  </a:ext>
                </a:extLst>
              </p:cNvPr>
              <p:cNvSpPr/>
              <p:nvPr/>
            </p:nvSpPr>
            <p:spPr>
              <a:xfrm>
                <a:off x="2076007" y="701736"/>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2" name="Rectangle: Rounded Corners 31">
              <a:extLst>
                <a:ext uri="{FF2B5EF4-FFF2-40B4-BE49-F238E27FC236}">
                  <a16:creationId xmlns:a16="http://schemas.microsoft.com/office/drawing/2014/main" id="{091AFB1D-197A-400F-8B39-996AA7FB50A0}"/>
                </a:ext>
              </a:extLst>
            </p:cNvPr>
            <p:cNvSpPr/>
            <p:nvPr/>
          </p:nvSpPr>
          <p:spPr>
            <a:xfrm>
              <a:off x="3030279" y="-260751"/>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Group 45">
            <a:extLst>
              <a:ext uri="{FF2B5EF4-FFF2-40B4-BE49-F238E27FC236}">
                <a16:creationId xmlns:a16="http://schemas.microsoft.com/office/drawing/2014/main" id="{8B9A99E6-5C00-47ED-810B-E41CD8B34328}"/>
              </a:ext>
            </a:extLst>
          </p:cNvPr>
          <p:cNvGrpSpPr/>
          <p:nvPr/>
        </p:nvGrpSpPr>
        <p:grpSpPr>
          <a:xfrm>
            <a:off x="238114" y="257150"/>
            <a:ext cx="1919178" cy="3742676"/>
            <a:chOff x="2089294" y="701737"/>
            <a:chExt cx="1919178" cy="3742676"/>
          </a:xfrm>
        </p:grpSpPr>
        <p:grpSp>
          <p:nvGrpSpPr>
            <p:cNvPr id="47" name="Group 46">
              <a:extLst>
                <a:ext uri="{FF2B5EF4-FFF2-40B4-BE49-F238E27FC236}">
                  <a16:creationId xmlns:a16="http://schemas.microsoft.com/office/drawing/2014/main" id="{18DBC91C-2196-4025-AAF9-59946320D97B}"/>
                </a:ext>
              </a:extLst>
            </p:cNvPr>
            <p:cNvGrpSpPr/>
            <p:nvPr/>
          </p:nvGrpSpPr>
          <p:grpSpPr>
            <a:xfrm>
              <a:off x="2089294" y="1637410"/>
              <a:ext cx="1919178" cy="2807003"/>
              <a:chOff x="2089294" y="1637410"/>
              <a:chExt cx="1919178" cy="2807003"/>
            </a:xfrm>
          </p:grpSpPr>
          <p:sp>
            <p:nvSpPr>
              <p:cNvPr id="49" name="Rectangle: Rounded Corners 48">
                <a:extLst>
                  <a:ext uri="{FF2B5EF4-FFF2-40B4-BE49-F238E27FC236}">
                    <a16:creationId xmlns:a16="http://schemas.microsoft.com/office/drawing/2014/main" id="{2824FB85-6D26-4860-B4C6-64FB86F5E0EF}"/>
                  </a:ext>
                </a:extLst>
              </p:cNvPr>
              <p:cNvSpPr/>
              <p:nvPr/>
            </p:nvSpPr>
            <p:spPr>
              <a:xfrm>
                <a:off x="3040910" y="1637414"/>
                <a:ext cx="956931" cy="935665"/>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0" name="Group 49">
                <a:extLst>
                  <a:ext uri="{FF2B5EF4-FFF2-40B4-BE49-F238E27FC236}">
                    <a16:creationId xmlns:a16="http://schemas.microsoft.com/office/drawing/2014/main" id="{CB28A726-19D5-49D5-9EC5-BDF2431A17A1}"/>
                  </a:ext>
                </a:extLst>
              </p:cNvPr>
              <p:cNvGrpSpPr/>
              <p:nvPr/>
            </p:nvGrpSpPr>
            <p:grpSpPr>
              <a:xfrm>
                <a:off x="2094608" y="2573079"/>
                <a:ext cx="1913864" cy="1871334"/>
                <a:chOff x="939386" y="2328526"/>
                <a:chExt cx="1913864" cy="1871334"/>
              </a:xfrm>
              <a:solidFill>
                <a:srgbClr val="5526BB"/>
              </a:solidFill>
            </p:grpSpPr>
            <p:grpSp>
              <p:nvGrpSpPr>
                <p:cNvPr id="52" name="Group 51">
                  <a:extLst>
                    <a:ext uri="{FF2B5EF4-FFF2-40B4-BE49-F238E27FC236}">
                      <a16:creationId xmlns:a16="http://schemas.microsoft.com/office/drawing/2014/main" id="{3E8A56CC-15A7-46AA-9DEF-E3936B556143}"/>
                    </a:ext>
                  </a:extLst>
                </p:cNvPr>
                <p:cNvGrpSpPr/>
                <p:nvPr/>
              </p:nvGrpSpPr>
              <p:grpSpPr>
                <a:xfrm>
                  <a:off x="939388" y="2328528"/>
                  <a:ext cx="1913862" cy="1871332"/>
                  <a:chOff x="-2945222" y="3625700"/>
                  <a:chExt cx="1913862" cy="1871332"/>
                </a:xfrm>
                <a:grpFill/>
              </p:grpSpPr>
              <p:sp>
                <p:nvSpPr>
                  <p:cNvPr id="54" name="Rectangle: Rounded Corners 53">
                    <a:extLst>
                      <a:ext uri="{FF2B5EF4-FFF2-40B4-BE49-F238E27FC236}">
                        <a16:creationId xmlns:a16="http://schemas.microsoft.com/office/drawing/2014/main" id="{6B9AD269-2F82-4B70-ABFB-6B3A3EC7B982}"/>
                      </a:ext>
                    </a:extLst>
                  </p:cNvPr>
                  <p:cNvSpPr/>
                  <p:nvPr/>
                </p:nvSpPr>
                <p:spPr>
                  <a:xfrm>
                    <a:off x="-1988292" y="3625700"/>
                    <a:ext cx="956931" cy="935665"/>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566AD92A-E962-44A3-8CCB-1FA75CFEB6DB}"/>
                      </a:ext>
                    </a:extLst>
                  </p:cNvPr>
                  <p:cNvGrpSpPr/>
                  <p:nvPr/>
                </p:nvGrpSpPr>
                <p:grpSpPr>
                  <a:xfrm>
                    <a:off x="-2945222" y="4561366"/>
                    <a:ext cx="1913862" cy="935666"/>
                    <a:chOff x="-2799908" y="2961165"/>
                    <a:chExt cx="1913862" cy="935666"/>
                  </a:xfrm>
                  <a:grpFill/>
                </p:grpSpPr>
                <p:sp>
                  <p:nvSpPr>
                    <p:cNvPr id="56" name="Rectangle: Rounded Corners 55">
                      <a:extLst>
                        <a:ext uri="{FF2B5EF4-FFF2-40B4-BE49-F238E27FC236}">
                          <a16:creationId xmlns:a16="http://schemas.microsoft.com/office/drawing/2014/main" id="{99A63FD6-CF36-4DD0-8A77-BBE67D4A9E1B}"/>
                        </a:ext>
                      </a:extLst>
                    </p:cNvPr>
                    <p:cNvSpPr/>
                    <p:nvPr/>
                  </p:nvSpPr>
                  <p:spPr>
                    <a:xfrm>
                      <a:off x="-1842977" y="2961165"/>
                      <a:ext cx="956931" cy="935665"/>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7C072434-6241-4023-BD90-1ED13A87CD0A}"/>
                        </a:ext>
                      </a:extLst>
                    </p:cNvPr>
                    <p:cNvSpPr/>
                    <p:nvPr/>
                  </p:nvSpPr>
                  <p:spPr>
                    <a:xfrm>
                      <a:off x="-2799908" y="2961166"/>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3" name="Rectangle: Rounded Corners 52">
                  <a:extLst>
                    <a:ext uri="{FF2B5EF4-FFF2-40B4-BE49-F238E27FC236}">
                      <a16:creationId xmlns:a16="http://schemas.microsoft.com/office/drawing/2014/main" id="{074F8542-2FD6-4513-A65B-37A95E12E917}"/>
                    </a:ext>
                  </a:extLst>
                </p:cNvPr>
                <p:cNvSpPr/>
                <p:nvPr/>
              </p:nvSpPr>
              <p:spPr>
                <a:xfrm>
                  <a:off x="939386" y="2328526"/>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ctangle: Rounded Corners 50">
                <a:extLst>
                  <a:ext uri="{FF2B5EF4-FFF2-40B4-BE49-F238E27FC236}">
                    <a16:creationId xmlns:a16="http://schemas.microsoft.com/office/drawing/2014/main" id="{B462380E-48B5-47B6-8595-C7D00CC790D2}"/>
                  </a:ext>
                </a:extLst>
              </p:cNvPr>
              <p:cNvSpPr/>
              <p:nvPr/>
            </p:nvSpPr>
            <p:spPr>
              <a:xfrm>
                <a:off x="2089294" y="1637410"/>
                <a:ext cx="956931" cy="935665"/>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Rectangle: Rounded Corners 47">
              <a:extLst>
                <a:ext uri="{FF2B5EF4-FFF2-40B4-BE49-F238E27FC236}">
                  <a16:creationId xmlns:a16="http://schemas.microsoft.com/office/drawing/2014/main" id="{D3A0D332-FAC4-4E94-B3EF-F1F190F11818}"/>
                </a:ext>
              </a:extLst>
            </p:cNvPr>
            <p:cNvSpPr/>
            <p:nvPr/>
          </p:nvSpPr>
          <p:spPr>
            <a:xfrm>
              <a:off x="3030280" y="701737"/>
              <a:ext cx="956931" cy="935665"/>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8" name="Picture 57">
            <a:extLst>
              <a:ext uri="{FF2B5EF4-FFF2-40B4-BE49-F238E27FC236}">
                <a16:creationId xmlns:a16="http://schemas.microsoft.com/office/drawing/2014/main" id="{ECEBDC07-CCDE-4DB7-B6C6-FEEC08BEF1E6}"/>
              </a:ext>
            </a:extLst>
          </p:cNvPr>
          <p:cNvPicPr>
            <a:picLocks noChangeAspect="1"/>
          </p:cNvPicPr>
          <p:nvPr/>
        </p:nvPicPr>
        <p:blipFill>
          <a:blip r:embed="rId3"/>
          <a:stretch>
            <a:fillRect/>
          </a:stretch>
        </p:blipFill>
        <p:spPr>
          <a:xfrm>
            <a:off x="9978611" y="1494472"/>
            <a:ext cx="1975275" cy="4743099"/>
          </a:xfrm>
          <a:prstGeom prst="rect">
            <a:avLst/>
          </a:prstGeom>
          <a:ln w="38100">
            <a:solidFill>
              <a:srgbClr val="FF0000"/>
            </a:solidFill>
          </a:ln>
        </p:spPr>
      </p:pic>
      <p:grpSp>
        <p:nvGrpSpPr>
          <p:cNvPr id="59" name="Group 58">
            <a:extLst>
              <a:ext uri="{FF2B5EF4-FFF2-40B4-BE49-F238E27FC236}">
                <a16:creationId xmlns:a16="http://schemas.microsoft.com/office/drawing/2014/main" id="{9D1C482E-87CD-4E5C-B1E3-913447C4C535}"/>
              </a:ext>
            </a:extLst>
          </p:cNvPr>
          <p:cNvGrpSpPr/>
          <p:nvPr/>
        </p:nvGrpSpPr>
        <p:grpSpPr>
          <a:xfrm>
            <a:off x="2373414" y="257150"/>
            <a:ext cx="1932465" cy="3742677"/>
            <a:chOff x="2076007" y="701736"/>
            <a:chExt cx="1932465" cy="3742677"/>
          </a:xfrm>
          <a:solidFill>
            <a:srgbClr val="F02AA4"/>
          </a:solidFill>
        </p:grpSpPr>
        <p:grpSp>
          <p:nvGrpSpPr>
            <p:cNvPr id="60" name="Group 59">
              <a:extLst>
                <a:ext uri="{FF2B5EF4-FFF2-40B4-BE49-F238E27FC236}">
                  <a16:creationId xmlns:a16="http://schemas.microsoft.com/office/drawing/2014/main" id="{F2BB3B87-B838-463C-B7C4-6F45F3DB477D}"/>
                </a:ext>
              </a:extLst>
            </p:cNvPr>
            <p:cNvGrpSpPr/>
            <p:nvPr/>
          </p:nvGrpSpPr>
          <p:grpSpPr>
            <a:xfrm>
              <a:off x="2089294" y="701737"/>
              <a:ext cx="1919178" cy="3742676"/>
              <a:chOff x="2089294" y="701737"/>
              <a:chExt cx="1919178" cy="3742676"/>
            </a:xfrm>
            <a:grpFill/>
          </p:grpSpPr>
          <p:grpSp>
            <p:nvGrpSpPr>
              <p:cNvPr id="62" name="Group 61">
                <a:extLst>
                  <a:ext uri="{FF2B5EF4-FFF2-40B4-BE49-F238E27FC236}">
                    <a16:creationId xmlns:a16="http://schemas.microsoft.com/office/drawing/2014/main" id="{BD10D19E-17D5-4CA2-B2EC-5CDAA78ED92E}"/>
                  </a:ext>
                </a:extLst>
              </p:cNvPr>
              <p:cNvGrpSpPr/>
              <p:nvPr/>
            </p:nvGrpSpPr>
            <p:grpSpPr>
              <a:xfrm>
                <a:off x="2089294" y="1637410"/>
                <a:ext cx="1919178" cy="2807003"/>
                <a:chOff x="2089294" y="1637410"/>
                <a:chExt cx="1919178" cy="2807003"/>
              </a:xfrm>
              <a:grpFill/>
            </p:grpSpPr>
            <p:sp>
              <p:nvSpPr>
                <p:cNvPr id="64" name="Rectangle: Rounded Corners 63">
                  <a:extLst>
                    <a:ext uri="{FF2B5EF4-FFF2-40B4-BE49-F238E27FC236}">
                      <a16:creationId xmlns:a16="http://schemas.microsoft.com/office/drawing/2014/main" id="{BA035A2D-D533-4BF7-8DA0-3112C9E7FEA7}"/>
                    </a:ext>
                  </a:extLst>
                </p:cNvPr>
                <p:cNvSpPr/>
                <p:nvPr/>
              </p:nvSpPr>
              <p:spPr>
                <a:xfrm>
                  <a:off x="3040910" y="1637414"/>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a:extLst>
                    <a:ext uri="{FF2B5EF4-FFF2-40B4-BE49-F238E27FC236}">
                      <a16:creationId xmlns:a16="http://schemas.microsoft.com/office/drawing/2014/main" id="{D66319FE-64F1-4CD3-A6AB-3AF8CE0A5FE4}"/>
                    </a:ext>
                  </a:extLst>
                </p:cNvPr>
                <p:cNvGrpSpPr/>
                <p:nvPr/>
              </p:nvGrpSpPr>
              <p:grpSpPr>
                <a:xfrm>
                  <a:off x="2094608" y="2573079"/>
                  <a:ext cx="1913864" cy="1871334"/>
                  <a:chOff x="939386" y="2328526"/>
                  <a:chExt cx="1913864" cy="1871334"/>
                </a:xfrm>
                <a:grpFill/>
              </p:grpSpPr>
              <p:grpSp>
                <p:nvGrpSpPr>
                  <p:cNvPr id="67" name="Group 66">
                    <a:extLst>
                      <a:ext uri="{FF2B5EF4-FFF2-40B4-BE49-F238E27FC236}">
                        <a16:creationId xmlns:a16="http://schemas.microsoft.com/office/drawing/2014/main" id="{12D3DCBE-B4A8-4573-A8E8-A0A4AFD998C2}"/>
                      </a:ext>
                    </a:extLst>
                  </p:cNvPr>
                  <p:cNvGrpSpPr/>
                  <p:nvPr/>
                </p:nvGrpSpPr>
                <p:grpSpPr>
                  <a:xfrm>
                    <a:off x="939388" y="2328528"/>
                    <a:ext cx="1913862" cy="1871332"/>
                    <a:chOff x="-2945222" y="3625700"/>
                    <a:chExt cx="1913862" cy="1871332"/>
                  </a:xfrm>
                  <a:grpFill/>
                </p:grpSpPr>
                <p:sp>
                  <p:nvSpPr>
                    <p:cNvPr id="69" name="Rectangle: Rounded Corners 68">
                      <a:extLst>
                        <a:ext uri="{FF2B5EF4-FFF2-40B4-BE49-F238E27FC236}">
                          <a16:creationId xmlns:a16="http://schemas.microsoft.com/office/drawing/2014/main" id="{2A945B32-DAD4-4583-9A2A-6E6CF1738762}"/>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69">
                      <a:extLst>
                        <a:ext uri="{FF2B5EF4-FFF2-40B4-BE49-F238E27FC236}">
                          <a16:creationId xmlns:a16="http://schemas.microsoft.com/office/drawing/2014/main" id="{524226BB-CF41-403E-9C55-3DC27C944EF5}"/>
                        </a:ext>
                      </a:extLst>
                    </p:cNvPr>
                    <p:cNvGrpSpPr/>
                    <p:nvPr/>
                  </p:nvGrpSpPr>
                  <p:grpSpPr>
                    <a:xfrm>
                      <a:off x="-2945222" y="4561366"/>
                      <a:ext cx="1913862" cy="935666"/>
                      <a:chOff x="-2799908" y="2961165"/>
                      <a:chExt cx="1913862" cy="935666"/>
                    </a:xfrm>
                    <a:grpFill/>
                  </p:grpSpPr>
                  <p:sp>
                    <p:nvSpPr>
                      <p:cNvPr id="71" name="Rectangle: Rounded Corners 70">
                        <a:extLst>
                          <a:ext uri="{FF2B5EF4-FFF2-40B4-BE49-F238E27FC236}">
                            <a16:creationId xmlns:a16="http://schemas.microsoft.com/office/drawing/2014/main" id="{1602BFDF-6490-47F1-B6DF-FAED0DC75025}"/>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ectangle: Rounded Corners 71">
                        <a:extLst>
                          <a:ext uri="{FF2B5EF4-FFF2-40B4-BE49-F238E27FC236}">
                            <a16:creationId xmlns:a16="http://schemas.microsoft.com/office/drawing/2014/main" id="{77DAD2A6-26AD-4C4F-B9D4-47C3B1577C16}"/>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8" name="Rectangle: Rounded Corners 67">
                    <a:extLst>
                      <a:ext uri="{FF2B5EF4-FFF2-40B4-BE49-F238E27FC236}">
                        <a16:creationId xmlns:a16="http://schemas.microsoft.com/office/drawing/2014/main" id="{3504E990-D932-4900-A0D3-55ED63252B05}"/>
                      </a:ext>
                    </a:extLst>
                  </p:cNvPr>
                  <p:cNvSpPr/>
                  <p:nvPr/>
                </p:nvSpPr>
                <p:spPr>
                  <a:xfrm>
                    <a:off x="939386" y="232852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6" name="Rectangle: Rounded Corners 65">
                  <a:extLst>
                    <a:ext uri="{FF2B5EF4-FFF2-40B4-BE49-F238E27FC236}">
                      <a16:creationId xmlns:a16="http://schemas.microsoft.com/office/drawing/2014/main" id="{A33AB97E-FAF7-423C-8FB9-1B70C1914845}"/>
                    </a:ext>
                  </a:extLst>
                </p:cNvPr>
                <p:cNvSpPr/>
                <p:nvPr/>
              </p:nvSpPr>
              <p:spPr>
                <a:xfrm>
                  <a:off x="2089294" y="163741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3" name="Rectangle: Rounded Corners 62">
                <a:extLst>
                  <a:ext uri="{FF2B5EF4-FFF2-40B4-BE49-F238E27FC236}">
                    <a16:creationId xmlns:a16="http://schemas.microsoft.com/office/drawing/2014/main" id="{299324FE-2A78-47A6-A253-DEEA229CFBDC}"/>
                  </a:ext>
                </a:extLst>
              </p:cNvPr>
              <p:cNvSpPr/>
              <p:nvPr/>
            </p:nvSpPr>
            <p:spPr>
              <a:xfrm>
                <a:off x="3030280" y="701737"/>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1" name="Rectangle: Rounded Corners 60">
              <a:extLst>
                <a:ext uri="{FF2B5EF4-FFF2-40B4-BE49-F238E27FC236}">
                  <a16:creationId xmlns:a16="http://schemas.microsoft.com/office/drawing/2014/main" id="{331C5F70-67A6-4B01-8D7A-AE61F256EFF9}"/>
                </a:ext>
              </a:extLst>
            </p:cNvPr>
            <p:cNvSpPr/>
            <p:nvPr/>
          </p:nvSpPr>
          <p:spPr>
            <a:xfrm>
              <a:off x="2076007" y="70173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3" name="Group 72">
            <a:extLst>
              <a:ext uri="{FF2B5EF4-FFF2-40B4-BE49-F238E27FC236}">
                <a16:creationId xmlns:a16="http://schemas.microsoft.com/office/drawing/2014/main" id="{F431F174-67F3-400F-93D5-FD55BCA5E246}"/>
              </a:ext>
            </a:extLst>
          </p:cNvPr>
          <p:cNvGrpSpPr/>
          <p:nvPr/>
        </p:nvGrpSpPr>
        <p:grpSpPr>
          <a:xfrm>
            <a:off x="4554591" y="1372003"/>
            <a:ext cx="1913862" cy="1871332"/>
            <a:chOff x="-2945222" y="3625700"/>
            <a:chExt cx="1913862" cy="1871332"/>
          </a:xfrm>
          <a:solidFill>
            <a:srgbClr val="F0EA19"/>
          </a:solidFill>
        </p:grpSpPr>
        <p:sp>
          <p:nvSpPr>
            <p:cNvPr id="74" name="Rectangle: Rounded Corners 73">
              <a:extLst>
                <a:ext uri="{FF2B5EF4-FFF2-40B4-BE49-F238E27FC236}">
                  <a16:creationId xmlns:a16="http://schemas.microsoft.com/office/drawing/2014/main" id="{5C178459-29F4-4399-804C-0DEE55F2583E}"/>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5" name="Group 74">
              <a:extLst>
                <a:ext uri="{FF2B5EF4-FFF2-40B4-BE49-F238E27FC236}">
                  <a16:creationId xmlns:a16="http://schemas.microsoft.com/office/drawing/2014/main" id="{E15C66A3-6A29-4F89-BD80-7511D0ACBB26}"/>
                </a:ext>
              </a:extLst>
            </p:cNvPr>
            <p:cNvGrpSpPr/>
            <p:nvPr/>
          </p:nvGrpSpPr>
          <p:grpSpPr>
            <a:xfrm>
              <a:off x="-2945222" y="4561366"/>
              <a:ext cx="1913862" cy="935666"/>
              <a:chOff x="-2799908" y="2961165"/>
              <a:chExt cx="1913862" cy="935666"/>
            </a:xfrm>
            <a:grpFill/>
          </p:grpSpPr>
          <p:sp>
            <p:nvSpPr>
              <p:cNvPr id="76" name="Rectangle: Rounded Corners 75">
                <a:extLst>
                  <a:ext uri="{FF2B5EF4-FFF2-40B4-BE49-F238E27FC236}">
                    <a16:creationId xmlns:a16="http://schemas.microsoft.com/office/drawing/2014/main" id="{B7C57814-BEE2-4747-8106-2DB0AA0EF313}"/>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Rounded Corners 76">
                <a:extLst>
                  <a:ext uri="{FF2B5EF4-FFF2-40B4-BE49-F238E27FC236}">
                    <a16:creationId xmlns:a16="http://schemas.microsoft.com/office/drawing/2014/main" id="{C386B480-4C68-4CD7-87ED-03C744BCCFEC}"/>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78" name="Group 77">
            <a:extLst>
              <a:ext uri="{FF2B5EF4-FFF2-40B4-BE49-F238E27FC236}">
                <a16:creationId xmlns:a16="http://schemas.microsoft.com/office/drawing/2014/main" id="{C18BD07F-CDEA-4556-9F29-E889ABDAB4BD}"/>
              </a:ext>
            </a:extLst>
          </p:cNvPr>
          <p:cNvGrpSpPr/>
          <p:nvPr/>
        </p:nvGrpSpPr>
        <p:grpSpPr>
          <a:xfrm>
            <a:off x="6690979" y="1372003"/>
            <a:ext cx="1913862" cy="935666"/>
            <a:chOff x="-2799908" y="2961165"/>
            <a:chExt cx="1913862" cy="935666"/>
          </a:xfrm>
          <a:solidFill>
            <a:srgbClr val="FE8E07"/>
          </a:solidFill>
        </p:grpSpPr>
        <p:sp>
          <p:nvSpPr>
            <p:cNvPr id="79" name="Rectangle: Rounded Corners 78">
              <a:extLst>
                <a:ext uri="{FF2B5EF4-FFF2-40B4-BE49-F238E27FC236}">
                  <a16:creationId xmlns:a16="http://schemas.microsoft.com/office/drawing/2014/main" id="{7F8B02D3-BB8F-47D8-BBAB-0987AAD8D69F}"/>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Rounded Corners 79">
              <a:extLst>
                <a:ext uri="{FF2B5EF4-FFF2-40B4-BE49-F238E27FC236}">
                  <a16:creationId xmlns:a16="http://schemas.microsoft.com/office/drawing/2014/main" id="{E097AF75-5337-4068-A5C8-FF179740FE35}"/>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1" name="Rectangle: Rounded Corners 80">
            <a:extLst>
              <a:ext uri="{FF2B5EF4-FFF2-40B4-BE49-F238E27FC236}">
                <a16:creationId xmlns:a16="http://schemas.microsoft.com/office/drawing/2014/main" id="{79D7F032-20DA-4824-A400-6DE05E7056DD}"/>
              </a:ext>
            </a:extLst>
          </p:cNvPr>
          <p:cNvSpPr/>
          <p:nvPr/>
        </p:nvSpPr>
        <p:spPr>
          <a:xfrm>
            <a:off x="6635634" y="159994"/>
            <a:ext cx="5354728"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err="1">
                <a:solidFill>
                  <a:schemeClr val="accent4"/>
                </a:solidFill>
                <a:latin typeface="Century Gothic" panose="020B0502020202020204" pitchFamily="34" charset="0"/>
              </a:rPr>
              <a:t>Numberblocks</a:t>
            </a:r>
            <a:r>
              <a:rPr lang="en-GB" sz="3200" dirty="0">
                <a:solidFill>
                  <a:schemeClr val="accent4"/>
                </a:solidFill>
                <a:latin typeface="Century Gothic" panose="020B0502020202020204" pitchFamily="34" charset="0"/>
              </a:rPr>
              <a:t> - who is it</a:t>
            </a:r>
            <a:r>
              <a:rPr lang="en-GB" sz="3200" dirty="0">
                <a:solidFill>
                  <a:schemeClr val="accent4"/>
                </a:solidFill>
                <a:latin typeface="Myriad Pro" panose="020B0503030403020204"/>
              </a:rPr>
              <a:t>?</a:t>
            </a:r>
          </a:p>
        </p:txBody>
      </p:sp>
    </p:spTree>
    <p:extLst>
      <p:ext uri="{BB962C8B-B14F-4D97-AF65-F5344CB8AC3E}">
        <p14:creationId xmlns:p14="http://schemas.microsoft.com/office/powerpoint/2010/main" val="2997917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dirty="0"/>
              <a:t>Play </a:t>
            </a:r>
            <a:r>
              <a:rPr lang="en-GB" i="1" dirty="0" err="1"/>
              <a:t>Numberblocks</a:t>
            </a:r>
            <a:r>
              <a:rPr lang="en-GB" i="1" dirty="0"/>
              <a:t> – Who am I?</a:t>
            </a:r>
            <a:r>
              <a:rPr lang="en-GB" dirty="0"/>
              <a:t> using different clues</a:t>
            </a:r>
          </a:p>
          <a:p>
            <a:pPr marL="342900" indent="-342900">
              <a:lnSpc>
                <a:spcPct val="100000"/>
              </a:lnSpc>
              <a:spcBef>
                <a:spcPts val="0"/>
              </a:spcBef>
              <a:spcAft>
                <a:spcPts val="600"/>
              </a:spcAft>
              <a:buFont typeface="Arial" panose="020B0604020202020204" pitchFamily="34" charset="0"/>
              <a:buChar char="•"/>
            </a:pPr>
            <a:r>
              <a:rPr lang="en-GB" dirty="0"/>
              <a:t>Play </a:t>
            </a:r>
            <a:r>
              <a:rPr lang="en-GB" i="1" dirty="0" err="1"/>
              <a:t>Numberblocks</a:t>
            </a:r>
            <a:r>
              <a:rPr lang="en-GB" i="1" dirty="0"/>
              <a:t> – Who am I?</a:t>
            </a:r>
            <a:r>
              <a:rPr lang="en-GB" dirty="0"/>
              <a:t> by encouraging the children to ask the questions (making clues)</a:t>
            </a:r>
          </a:p>
          <a:p>
            <a:pPr marL="342900" indent="-342900">
              <a:lnSpc>
                <a:spcPct val="100000"/>
              </a:lnSpc>
              <a:spcBef>
                <a:spcPts val="0"/>
              </a:spcBef>
              <a:spcAft>
                <a:spcPts val="600"/>
              </a:spcAft>
              <a:buFont typeface="Arial" panose="020B0604020202020204" pitchFamily="34" charset="0"/>
              <a:buChar char="•"/>
            </a:pPr>
            <a:r>
              <a:rPr lang="en-GB" dirty="0"/>
              <a:t>Use different arrangements of Numberblocks, for example, using the “tower” representation instead of the ‘x 2 array’ representation</a:t>
            </a:r>
          </a:p>
        </p:txBody>
      </p:sp>
    </p:spTree>
    <p:extLst>
      <p:ext uri="{BB962C8B-B14F-4D97-AF65-F5344CB8AC3E}">
        <p14:creationId xmlns:p14="http://schemas.microsoft.com/office/powerpoint/2010/main" val="2671267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104" name="Group 103">
            <a:extLst>
              <a:ext uri="{FF2B5EF4-FFF2-40B4-BE49-F238E27FC236}">
                <a16:creationId xmlns:a16="http://schemas.microsoft.com/office/drawing/2014/main" id="{F0BCCF3F-01F8-4CD0-AE82-EC96087AA2B4}"/>
              </a:ext>
            </a:extLst>
          </p:cNvPr>
          <p:cNvGrpSpPr/>
          <p:nvPr/>
        </p:nvGrpSpPr>
        <p:grpSpPr>
          <a:xfrm>
            <a:off x="170157" y="1036345"/>
            <a:ext cx="1052219" cy="2547399"/>
            <a:chOff x="178245" y="880705"/>
            <a:chExt cx="1052219" cy="2547399"/>
          </a:xfrm>
        </p:grpSpPr>
        <p:sp>
          <p:nvSpPr>
            <p:cNvPr id="94" name="Rectangle: Rounded Corners 93">
              <a:extLst>
                <a:ext uri="{FF2B5EF4-FFF2-40B4-BE49-F238E27FC236}">
                  <a16:creationId xmlns:a16="http://schemas.microsoft.com/office/drawing/2014/main" id="{B65B317B-A1A6-4642-BDB6-F472E215F678}"/>
                </a:ext>
              </a:extLst>
            </p:cNvPr>
            <p:cNvSpPr/>
            <p:nvPr/>
          </p:nvSpPr>
          <p:spPr>
            <a:xfrm>
              <a:off x="178245" y="880705"/>
              <a:ext cx="1052219" cy="254739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C2AD7285-9B93-4A61-A04D-27FCCA6166F0}"/>
                </a:ext>
              </a:extLst>
            </p:cNvPr>
            <p:cNvSpPr>
              <a:spLocks noChangeAspect="1"/>
            </p:cNvSpPr>
            <p:nvPr/>
          </p:nvSpPr>
          <p:spPr>
            <a:xfrm>
              <a:off x="479453" y="2760374"/>
              <a:ext cx="467719" cy="424105"/>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1" name="Group 100">
            <a:extLst>
              <a:ext uri="{FF2B5EF4-FFF2-40B4-BE49-F238E27FC236}">
                <a16:creationId xmlns:a16="http://schemas.microsoft.com/office/drawing/2014/main" id="{6486611B-E64A-412B-B549-AFD7D4F5BB98}"/>
              </a:ext>
            </a:extLst>
          </p:cNvPr>
          <p:cNvGrpSpPr/>
          <p:nvPr/>
        </p:nvGrpSpPr>
        <p:grpSpPr>
          <a:xfrm>
            <a:off x="3751079" y="1023299"/>
            <a:ext cx="1052219" cy="2547399"/>
            <a:chOff x="3720257" y="867659"/>
            <a:chExt cx="1052219" cy="2547399"/>
          </a:xfrm>
        </p:grpSpPr>
        <p:sp>
          <p:nvSpPr>
            <p:cNvPr id="91" name="Rectangle: Rounded Corners 90">
              <a:extLst>
                <a:ext uri="{FF2B5EF4-FFF2-40B4-BE49-F238E27FC236}">
                  <a16:creationId xmlns:a16="http://schemas.microsoft.com/office/drawing/2014/main" id="{411A4E45-78E1-47C8-8EC9-0B0F9D2AA88A}"/>
                </a:ext>
              </a:extLst>
            </p:cNvPr>
            <p:cNvSpPr/>
            <p:nvPr/>
          </p:nvSpPr>
          <p:spPr>
            <a:xfrm>
              <a:off x="3720257" y="867659"/>
              <a:ext cx="1052219" cy="254739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26C72E80-7C27-4371-96F2-0C03203FEF4F}"/>
                </a:ext>
              </a:extLst>
            </p:cNvPr>
            <p:cNvGrpSpPr/>
            <p:nvPr/>
          </p:nvGrpSpPr>
          <p:grpSpPr>
            <a:xfrm>
              <a:off x="3847086" y="2301663"/>
              <a:ext cx="819637" cy="849175"/>
              <a:chOff x="6402533" y="2599660"/>
              <a:chExt cx="3827724" cy="3772785"/>
            </a:xfrm>
            <a:solidFill>
              <a:srgbClr val="3DC700"/>
            </a:solidFill>
          </p:grpSpPr>
          <p:grpSp>
            <p:nvGrpSpPr>
              <p:cNvPr id="6" name="Group 5">
                <a:extLst>
                  <a:ext uri="{FF2B5EF4-FFF2-40B4-BE49-F238E27FC236}">
                    <a16:creationId xmlns:a16="http://schemas.microsoft.com/office/drawing/2014/main" id="{D7EDC34E-DBEB-434F-9528-51259EFD3972}"/>
                  </a:ext>
                </a:extLst>
              </p:cNvPr>
              <p:cNvGrpSpPr/>
              <p:nvPr/>
            </p:nvGrpSpPr>
            <p:grpSpPr>
              <a:xfrm>
                <a:off x="6402533" y="4501115"/>
                <a:ext cx="3827724" cy="1871330"/>
                <a:chOff x="6402533" y="4470990"/>
                <a:chExt cx="3827724" cy="1871330"/>
              </a:xfrm>
              <a:grpFill/>
            </p:grpSpPr>
            <p:sp>
              <p:nvSpPr>
                <p:cNvPr id="10" name="Rectangle: Rounded Corners 9">
                  <a:extLst>
                    <a:ext uri="{FF2B5EF4-FFF2-40B4-BE49-F238E27FC236}">
                      <a16:creationId xmlns:a16="http://schemas.microsoft.com/office/drawing/2014/main" id="{A7CD6274-75BD-4143-879B-0C9C4EC286F3}"/>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87B835F8-02DE-4D26-BF7B-C453D9FCDBEE}"/>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648D9347-0291-4B93-A6A4-B1B4E11E0218}"/>
                  </a:ext>
                </a:extLst>
              </p:cNvPr>
              <p:cNvGrpSpPr/>
              <p:nvPr/>
            </p:nvGrpSpPr>
            <p:grpSpPr>
              <a:xfrm>
                <a:off x="6402533" y="2599660"/>
                <a:ext cx="3827724" cy="1871330"/>
                <a:chOff x="6402533" y="4470990"/>
                <a:chExt cx="3827724" cy="1871330"/>
              </a:xfrm>
              <a:grpFill/>
            </p:grpSpPr>
            <p:sp>
              <p:nvSpPr>
                <p:cNvPr id="8" name="Rectangle: Rounded Corners 7">
                  <a:extLst>
                    <a:ext uri="{FF2B5EF4-FFF2-40B4-BE49-F238E27FC236}">
                      <a16:creationId xmlns:a16="http://schemas.microsoft.com/office/drawing/2014/main" id="{A509D25A-A7D7-44A4-BB48-A115F8B7141B}"/>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72E1F88B-F517-401B-9FEB-D0A5AD8822EB}"/>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100" name="Group 99">
            <a:extLst>
              <a:ext uri="{FF2B5EF4-FFF2-40B4-BE49-F238E27FC236}">
                <a16:creationId xmlns:a16="http://schemas.microsoft.com/office/drawing/2014/main" id="{7DBCABD2-47DB-44C1-9C47-DB5E055CD64D}"/>
              </a:ext>
            </a:extLst>
          </p:cNvPr>
          <p:cNvGrpSpPr/>
          <p:nvPr/>
        </p:nvGrpSpPr>
        <p:grpSpPr>
          <a:xfrm>
            <a:off x="4939026" y="1036345"/>
            <a:ext cx="1052219" cy="2547399"/>
            <a:chOff x="4908204" y="880705"/>
            <a:chExt cx="1052219" cy="2547399"/>
          </a:xfrm>
        </p:grpSpPr>
        <p:sp>
          <p:nvSpPr>
            <p:cNvPr id="90" name="Rectangle: Rounded Corners 89">
              <a:extLst>
                <a:ext uri="{FF2B5EF4-FFF2-40B4-BE49-F238E27FC236}">
                  <a16:creationId xmlns:a16="http://schemas.microsoft.com/office/drawing/2014/main" id="{7F1EEEC3-EA53-43BB-88C7-ADEE9B6C2A08}"/>
                </a:ext>
              </a:extLst>
            </p:cNvPr>
            <p:cNvSpPr/>
            <p:nvPr/>
          </p:nvSpPr>
          <p:spPr>
            <a:xfrm>
              <a:off x="4908204" y="880705"/>
              <a:ext cx="1052219" cy="254739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C26008BE-514E-46B3-98E4-01B6F842D7E1}"/>
                </a:ext>
              </a:extLst>
            </p:cNvPr>
            <p:cNvGrpSpPr/>
            <p:nvPr/>
          </p:nvGrpSpPr>
          <p:grpSpPr>
            <a:xfrm>
              <a:off x="5012627" y="1881378"/>
              <a:ext cx="827602" cy="1264883"/>
              <a:chOff x="8936702" y="2401110"/>
              <a:chExt cx="2679404" cy="3929796"/>
            </a:xfrm>
          </p:grpSpPr>
          <p:grpSp>
            <p:nvGrpSpPr>
              <p:cNvPr id="13" name="Group 12">
                <a:extLst>
                  <a:ext uri="{FF2B5EF4-FFF2-40B4-BE49-F238E27FC236}">
                    <a16:creationId xmlns:a16="http://schemas.microsoft.com/office/drawing/2014/main" id="{B54D9C4E-C3B6-43AB-8961-B4318F1E64E4}"/>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18" name="Rectangle: Rounded Corners 17">
                  <a:extLst>
                    <a:ext uri="{FF2B5EF4-FFF2-40B4-BE49-F238E27FC236}">
                      <a16:creationId xmlns:a16="http://schemas.microsoft.com/office/drawing/2014/main" id="{049720F6-7FA0-40E9-9694-47D3CAC99EFB}"/>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BB84DFE3-9276-4A14-B485-E4325CB3A015}"/>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21A84AB8-AEA4-4FDB-8A86-4A70023611CE}"/>
                  </a:ext>
                </a:extLst>
              </p:cNvPr>
              <p:cNvGrpSpPr>
                <a:grpSpLocks noChangeAspect="1"/>
              </p:cNvGrpSpPr>
              <p:nvPr/>
            </p:nvGrpSpPr>
            <p:grpSpPr>
              <a:xfrm>
                <a:off x="8936702" y="3711043"/>
                <a:ext cx="2679404" cy="1309932"/>
                <a:chOff x="1192580" y="4470990"/>
                <a:chExt cx="3827724" cy="1871332"/>
              </a:xfrm>
              <a:solidFill>
                <a:srgbClr val="2CB6D2"/>
              </a:solidFill>
            </p:grpSpPr>
            <p:sp>
              <p:nvSpPr>
                <p:cNvPr id="16" name="Rectangle: Rounded Corners 15">
                  <a:extLst>
                    <a:ext uri="{FF2B5EF4-FFF2-40B4-BE49-F238E27FC236}">
                      <a16:creationId xmlns:a16="http://schemas.microsoft.com/office/drawing/2014/main" id="{9F8D28CC-06B5-484C-9514-3E1EE5B02C8E}"/>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310BD541-ED9A-45D7-A336-749A6C4E556E}"/>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Rounded Corners 14">
                <a:extLst>
                  <a:ext uri="{FF2B5EF4-FFF2-40B4-BE49-F238E27FC236}">
                    <a16:creationId xmlns:a16="http://schemas.microsoft.com/office/drawing/2014/main" id="{B0B0FAAE-91DE-4D83-9DE3-79E41276F6C1}"/>
                  </a:ext>
                </a:extLst>
              </p:cNvPr>
              <p:cNvSpPr/>
              <p:nvPr/>
            </p:nvSpPr>
            <p:spPr>
              <a:xfrm>
                <a:off x="10248519" y="2401110"/>
                <a:ext cx="1339702" cy="130993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99" name="Group 98">
            <a:extLst>
              <a:ext uri="{FF2B5EF4-FFF2-40B4-BE49-F238E27FC236}">
                <a16:creationId xmlns:a16="http://schemas.microsoft.com/office/drawing/2014/main" id="{30003F0B-A9AE-4018-B228-8151AC3A8F53}"/>
              </a:ext>
            </a:extLst>
          </p:cNvPr>
          <p:cNvGrpSpPr/>
          <p:nvPr/>
        </p:nvGrpSpPr>
        <p:grpSpPr>
          <a:xfrm>
            <a:off x="6147243" y="1023299"/>
            <a:ext cx="1052219" cy="2547399"/>
            <a:chOff x="6116421" y="867659"/>
            <a:chExt cx="1052219" cy="2547399"/>
          </a:xfrm>
        </p:grpSpPr>
        <p:sp>
          <p:nvSpPr>
            <p:cNvPr id="89" name="Rectangle: Rounded Corners 88">
              <a:extLst>
                <a:ext uri="{FF2B5EF4-FFF2-40B4-BE49-F238E27FC236}">
                  <a16:creationId xmlns:a16="http://schemas.microsoft.com/office/drawing/2014/main" id="{684DC607-36C9-4C24-BF91-E0199A773A1D}"/>
                </a:ext>
              </a:extLst>
            </p:cNvPr>
            <p:cNvSpPr/>
            <p:nvPr/>
          </p:nvSpPr>
          <p:spPr>
            <a:xfrm>
              <a:off x="6116421" y="867659"/>
              <a:ext cx="1052219" cy="254739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DF3D4526-1156-4663-8A11-52103CFC8306}"/>
                </a:ext>
              </a:extLst>
            </p:cNvPr>
            <p:cNvGrpSpPr/>
            <p:nvPr/>
          </p:nvGrpSpPr>
          <p:grpSpPr>
            <a:xfrm>
              <a:off x="6227860" y="1878046"/>
              <a:ext cx="836043" cy="1268922"/>
              <a:chOff x="6368294" y="713267"/>
              <a:chExt cx="3861965" cy="5644115"/>
            </a:xfrm>
            <a:solidFill>
              <a:srgbClr val="5526BA"/>
            </a:solidFill>
          </p:grpSpPr>
          <p:grpSp>
            <p:nvGrpSpPr>
              <p:cNvPr id="21" name="Group 20">
                <a:extLst>
                  <a:ext uri="{FF2B5EF4-FFF2-40B4-BE49-F238E27FC236}">
                    <a16:creationId xmlns:a16="http://schemas.microsoft.com/office/drawing/2014/main" id="{D6FCD2CE-560D-4C45-82BA-A63C8C008CAC}"/>
                  </a:ext>
                </a:extLst>
              </p:cNvPr>
              <p:cNvGrpSpPr/>
              <p:nvPr/>
            </p:nvGrpSpPr>
            <p:grpSpPr>
              <a:xfrm>
                <a:off x="6402533" y="2584597"/>
                <a:ext cx="3827726" cy="3772785"/>
                <a:chOff x="6402533" y="2599660"/>
                <a:chExt cx="3827726" cy="3772785"/>
              </a:xfrm>
              <a:grpFill/>
            </p:grpSpPr>
            <p:grpSp>
              <p:nvGrpSpPr>
                <p:cNvPr id="26" name="Group 25">
                  <a:extLst>
                    <a:ext uri="{FF2B5EF4-FFF2-40B4-BE49-F238E27FC236}">
                      <a16:creationId xmlns:a16="http://schemas.microsoft.com/office/drawing/2014/main" id="{1D88A7D4-4CD9-480F-80BB-F5E7036E04EC}"/>
                    </a:ext>
                  </a:extLst>
                </p:cNvPr>
                <p:cNvGrpSpPr/>
                <p:nvPr/>
              </p:nvGrpSpPr>
              <p:grpSpPr>
                <a:xfrm>
                  <a:off x="6402533" y="4501115"/>
                  <a:ext cx="3827726" cy="1871330"/>
                  <a:chOff x="6402533" y="4470990"/>
                  <a:chExt cx="3827726" cy="1871330"/>
                </a:xfrm>
                <a:grpFill/>
              </p:grpSpPr>
              <p:sp>
                <p:nvSpPr>
                  <p:cNvPr id="30" name="Rectangle: Rounded Corners 29">
                    <a:extLst>
                      <a:ext uri="{FF2B5EF4-FFF2-40B4-BE49-F238E27FC236}">
                        <a16:creationId xmlns:a16="http://schemas.microsoft.com/office/drawing/2014/main" id="{6FA527F5-21E3-4C63-87CE-92E090EFD8EE}"/>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Rounded Corners 30">
                    <a:extLst>
                      <a:ext uri="{FF2B5EF4-FFF2-40B4-BE49-F238E27FC236}">
                        <a16:creationId xmlns:a16="http://schemas.microsoft.com/office/drawing/2014/main" id="{50DF8874-27A8-4841-B1DE-A706641411C0}"/>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61A4F3C9-62A5-4017-86C3-3FB558021EC0}"/>
                    </a:ext>
                  </a:extLst>
                </p:cNvPr>
                <p:cNvGrpSpPr/>
                <p:nvPr/>
              </p:nvGrpSpPr>
              <p:grpSpPr>
                <a:xfrm>
                  <a:off x="6402533" y="2599660"/>
                  <a:ext cx="3827724" cy="1871330"/>
                  <a:chOff x="6402533" y="4470990"/>
                  <a:chExt cx="3827724" cy="1871330"/>
                </a:xfrm>
                <a:grpFill/>
              </p:grpSpPr>
              <p:sp>
                <p:nvSpPr>
                  <p:cNvPr id="28" name="Rectangle: Rounded Corners 27">
                    <a:extLst>
                      <a:ext uri="{FF2B5EF4-FFF2-40B4-BE49-F238E27FC236}">
                        <a16:creationId xmlns:a16="http://schemas.microsoft.com/office/drawing/2014/main" id="{4ED283AE-7F0F-41B5-A0B6-A72FE1D2FD80}"/>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7D7D96B2-A56A-47F8-BE22-284123113073}"/>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4" name="Rectangle: Rounded Corners 23">
                <a:extLst>
                  <a:ext uri="{FF2B5EF4-FFF2-40B4-BE49-F238E27FC236}">
                    <a16:creationId xmlns:a16="http://schemas.microsoft.com/office/drawing/2014/main" id="{5340D3D9-0BC1-4285-B53B-65298AA635A7}"/>
                  </a:ext>
                </a:extLst>
              </p:cNvPr>
              <p:cNvSpPr/>
              <p:nvPr/>
            </p:nvSpPr>
            <p:spPr>
              <a:xfrm>
                <a:off x="8282156"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317787DB-244C-443F-8DF1-66277E790DDE}"/>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6" name="Group 95">
            <a:extLst>
              <a:ext uri="{FF2B5EF4-FFF2-40B4-BE49-F238E27FC236}">
                <a16:creationId xmlns:a16="http://schemas.microsoft.com/office/drawing/2014/main" id="{8DECCE4E-6893-42BC-9D0A-615E4A4C2579}"/>
              </a:ext>
            </a:extLst>
          </p:cNvPr>
          <p:cNvGrpSpPr/>
          <p:nvPr/>
        </p:nvGrpSpPr>
        <p:grpSpPr>
          <a:xfrm>
            <a:off x="9728799" y="1026507"/>
            <a:ext cx="1031470" cy="2547399"/>
            <a:chOff x="9697977" y="870867"/>
            <a:chExt cx="1031470" cy="2547399"/>
          </a:xfrm>
        </p:grpSpPr>
        <p:sp>
          <p:nvSpPr>
            <p:cNvPr id="85" name="Rectangle: Rounded Corners 84">
              <a:extLst>
                <a:ext uri="{FF2B5EF4-FFF2-40B4-BE49-F238E27FC236}">
                  <a16:creationId xmlns:a16="http://schemas.microsoft.com/office/drawing/2014/main" id="{7FCD0EBA-CADB-4B67-84A8-C8A1AA70EE52}"/>
                </a:ext>
              </a:extLst>
            </p:cNvPr>
            <p:cNvSpPr/>
            <p:nvPr/>
          </p:nvSpPr>
          <p:spPr>
            <a:xfrm>
              <a:off x="9697977" y="870867"/>
              <a:ext cx="1031470" cy="254739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880A6598-ECB6-4B1A-AC63-FB74F6E91C30}"/>
                </a:ext>
              </a:extLst>
            </p:cNvPr>
            <p:cNvGrpSpPr/>
            <p:nvPr/>
          </p:nvGrpSpPr>
          <p:grpSpPr>
            <a:xfrm>
              <a:off x="9801903" y="1183853"/>
              <a:ext cx="819182" cy="1962408"/>
              <a:chOff x="2076007" y="-260751"/>
              <a:chExt cx="1932465" cy="4705164"/>
            </a:xfrm>
          </p:grpSpPr>
          <p:grpSp>
            <p:nvGrpSpPr>
              <p:cNvPr id="33" name="Group 32">
                <a:extLst>
                  <a:ext uri="{FF2B5EF4-FFF2-40B4-BE49-F238E27FC236}">
                    <a16:creationId xmlns:a16="http://schemas.microsoft.com/office/drawing/2014/main" id="{3B3681B6-AD18-4E4A-A253-7AC790A10B45}"/>
                  </a:ext>
                </a:extLst>
              </p:cNvPr>
              <p:cNvGrpSpPr/>
              <p:nvPr/>
            </p:nvGrpSpPr>
            <p:grpSpPr>
              <a:xfrm>
                <a:off x="2076007" y="701736"/>
                <a:ext cx="1932465" cy="3742677"/>
                <a:chOff x="2076007" y="701736"/>
                <a:chExt cx="1932465" cy="3742677"/>
              </a:xfrm>
              <a:solidFill>
                <a:srgbClr val="F02AA4"/>
              </a:solidFill>
            </p:grpSpPr>
            <p:grpSp>
              <p:nvGrpSpPr>
                <p:cNvPr id="35" name="Group 34">
                  <a:extLst>
                    <a:ext uri="{FF2B5EF4-FFF2-40B4-BE49-F238E27FC236}">
                      <a16:creationId xmlns:a16="http://schemas.microsoft.com/office/drawing/2014/main" id="{17EED3A9-8979-4675-A1E2-2DF6B7987696}"/>
                    </a:ext>
                  </a:extLst>
                </p:cNvPr>
                <p:cNvGrpSpPr/>
                <p:nvPr/>
              </p:nvGrpSpPr>
              <p:grpSpPr>
                <a:xfrm>
                  <a:off x="2089294" y="701737"/>
                  <a:ext cx="1919178" cy="3742676"/>
                  <a:chOff x="2089294" y="701737"/>
                  <a:chExt cx="1919178" cy="3742676"/>
                </a:xfrm>
                <a:grpFill/>
              </p:grpSpPr>
              <p:grpSp>
                <p:nvGrpSpPr>
                  <p:cNvPr id="37" name="Group 36">
                    <a:extLst>
                      <a:ext uri="{FF2B5EF4-FFF2-40B4-BE49-F238E27FC236}">
                        <a16:creationId xmlns:a16="http://schemas.microsoft.com/office/drawing/2014/main" id="{4E77BFF0-F379-4D4D-B9BB-1C8CD8A14B52}"/>
                      </a:ext>
                    </a:extLst>
                  </p:cNvPr>
                  <p:cNvGrpSpPr/>
                  <p:nvPr/>
                </p:nvGrpSpPr>
                <p:grpSpPr>
                  <a:xfrm>
                    <a:off x="2089294" y="1637410"/>
                    <a:ext cx="1919178" cy="2807003"/>
                    <a:chOff x="2089294" y="1637410"/>
                    <a:chExt cx="1919178" cy="2807003"/>
                  </a:xfrm>
                  <a:grpFill/>
                </p:grpSpPr>
                <p:sp>
                  <p:nvSpPr>
                    <p:cNvPr id="39" name="Rectangle: Rounded Corners 38">
                      <a:extLst>
                        <a:ext uri="{FF2B5EF4-FFF2-40B4-BE49-F238E27FC236}">
                          <a16:creationId xmlns:a16="http://schemas.microsoft.com/office/drawing/2014/main" id="{56D44A26-2A69-47D2-8228-372FB9138ABC}"/>
                        </a:ext>
                      </a:extLst>
                    </p:cNvPr>
                    <p:cNvSpPr/>
                    <p:nvPr/>
                  </p:nvSpPr>
                  <p:spPr>
                    <a:xfrm>
                      <a:off x="3040910" y="1637414"/>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A5AB3E93-535D-4401-9BFA-1A636B5720C2}"/>
                        </a:ext>
                      </a:extLst>
                    </p:cNvPr>
                    <p:cNvGrpSpPr/>
                    <p:nvPr/>
                  </p:nvGrpSpPr>
                  <p:grpSpPr>
                    <a:xfrm>
                      <a:off x="2094608" y="2573079"/>
                      <a:ext cx="1913864" cy="1871334"/>
                      <a:chOff x="939386" y="2328526"/>
                      <a:chExt cx="1913864" cy="1871334"/>
                    </a:xfrm>
                    <a:grpFill/>
                  </p:grpSpPr>
                  <p:grpSp>
                    <p:nvGrpSpPr>
                      <p:cNvPr id="42" name="Group 41">
                        <a:extLst>
                          <a:ext uri="{FF2B5EF4-FFF2-40B4-BE49-F238E27FC236}">
                            <a16:creationId xmlns:a16="http://schemas.microsoft.com/office/drawing/2014/main" id="{12E6D452-E10D-4413-80A0-93E11545BA80}"/>
                          </a:ext>
                        </a:extLst>
                      </p:cNvPr>
                      <p:cNvGrpSpPr/>
                      <p:nvPr/>
                    </p:nvGrpSpPr>
                    <p:grpSpPr>
                      <a:xfrm>
                        <a:off x="939388" y="2328528"/>
                        <a:ext cx="1913862" cy="1871332"/>
                        <a:chOff x="-2945222" y="3625700"/>
                        <a:chExt cx="1913862" cy="1871332"/>
                      </a:xfrm>
                      <a:grpFill/>
                    </p:grpSpPr>
                    <p:sp>
                      <p:nvSpPr>
                        <p:cNvPr id="44" name="Rectangle: Rounded Corners 43">
                          <a:extLst>
                            <a:ext uri="{FF2B5EF4-FFF2-40B4-BE49-F238E27FC236}">
                              <a16:creationId xmlns:a16="http://schemas.microsoft.com/office/drawing/2014/main" id="{45E00295-CD7F-4D49-A07B-ECF1AD36719E}"/>
                            </a:ext>
                          </a:extLst>
                        </p:cNvPr>
                        <p:cNvSpPr/>
                        <p:nvPr/>
                      </p:nvSpPr>
                      <p:spPr>
                        <a:xfrm>
                          <a:off x="-1988292" y="3625700"/>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Group 44">
                          <a:extLst>
                            <a:ext uri="{FF2B5EF4-FFF2-40B4-BE49-F238E27FC236}">
                              <a16:creationId xmlns:a16="http://schemas.microsoft.com/office/drawing/2014/main" id="{ECA6E98B-0C52-433B-A394-251AECBF74AD}"/>
                            </a:ext>
                          </a:extLst>
                        </p:cNvPr>
                        <p:cNvGrpSpPr/>
                        <p:nvPr/>
                      </p:nvGrpSpPr>
                      <p:grpSpPr>
                        <a:xfrm>
                          <a:off x="-2945222" y="4561366"/>
                          <a:ext cx="1913862" cy="935666"/>
                          <a:chOff x="-2799908" y="2961165"/>
                          <a:chExt cx="1913862" cy="935666"/>
                        </a:xfrm>
                        <a:grpFill/>
                      </p:grpSpPr>
                      <p:sp>
                        <p:nvSpPr>
                          <p:cNvPr id="46" name="Rectangle: Rounded Corners 45">
                            <a:extLst>
                              <a:ext uri="{FF2B5EF4-FFF2-40B4-BE49-F238E27FC236}">
                                <a16:creationId xmlns:a16="http://schemas.microsoft.com/office/drawing/2014/main" id="{95E87310-294A-46A3-B15A-555DA3B8E63E}"/>
                              </a:ext>
                            </a:extLst>
                          </p:cNvPr>
                          <p:cNvSpPr/>
                          <p:nvPr/>
                        </p:nvSpPr>
                        <p:spPr>
                          <a:xfrm>
                            <a:off x="-1842977" y="2961165"/>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Rounded Corners 46">
                            <a:extLst>
                              <a:ext uri="{FF2B5EF4-FFF2-40B4-BE49-F238E27FC236}">
                                <a16:creationId xmlns:a16="http://schemas.microsoft.com/office/drawing/2014/main" id="{E709ED7E-8C38-422F-862A-F1C545F2B3CA}"/>
                              </a:ext>
                            </a:extLst>
                          </p:cNvPr>
                          <p:cNvSpPr/>
                          <p:nvPr/>
                        </p:nvSpPr>
                        <p:spPr>
                          <a:xfrm>
                            <a:off x="-2799908" y="2961166"/>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3" name="Rectangle: Rounded Corners 42">
                        <a:extLst>
                          <a:ext uri="{FF2B5EF4-FFF2-40B4-BE49-F238E27FC236}">
                            <a16:creationId xmlns:a16="http://schemas.microsoft.com/office/drawing/2014/main" id="{5B5048FD-AC10-4F88-AB13-351506DCDD22}"/>
                          </a:ext>
                        </a:extLst>
                      </p:cNvPr>
                      <p:cNvSpPr/>
                      <p:nvPr/>
                    </p:nvSpPr>
                    <p:spPr>
                      <a:xfrm>
                        <a:off x="939386" y="2328526"/>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Rectangle: Rounded Corners 40">
                      <a:extLst>
                        <a:ext uri="{FF2B5EF4-FFF2-40B4-BE49-F238E27FC236}">
                          <a16:creationId xmlns:a16="http://schemas.microsoft.com/office/drawing/2014/main" id="{4B499254-93AB-4C1D-8674-4CCCAF95528F}"/>
                        </a:ext>
                      </a:extLst>
                    </p:cNvPr>
                    <p:cNvSpPr/>
                    <p:nvPr/>
                  </p:nvSpPr>
                  <p:spPr>
                    <a:xfrm>
                      <a:off x="2089294" y="1637410"/>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8" name="Rectangle: Rounded Corners 37">
                    <a:extLst>
                      <a:ext uri="{FF2B5EF4-FFF2-40B4-BE49-F238E27FC236}">
                        <a16:creationId xmlns:a16="http://schemas.microsoft.com/office/drawing/2014/main" id="{4C70B0CD-E3B1-4E94-8ECE-C04854039A14}"/>
                      </a:ext>
                    </a:extLst>
                  </p:cNvPr>
                  <p:cNvSpPr/>
                  <p:nvPr/>
                </p:nvSpPr>
                <p:spPr>
                  <a:xfrm>
                    <a:off x="3030280" y="701737"/>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6" name="Rectangle: Rounded Corners 35">
                  <a:extLst>
                    <a:ext uri="{FF2B5EF4-FFF2-40B4-BE49-F238E27FC236}">
                      <a16:creationId xmlns:a16="http://schemas.microsoft.com/office/drawing/2014/main" id="{0A81CC69-2E6B-474F-849A-0471685ECE35}"/>
                    </a:ext>
                  </a:extLst>
                </p:cNvPr>
                <p:cNvSpPr/>
                <p:nvPr/>
              </p:nvSpPr>
              <p:spPr>
                <a:xfrm>
                  <a:off x="2076007" y="701736"/>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4" name="Rectangle: Rounded Corners 33">
                <a:extLst>
                  <a:ext uri="{FF2B5EF4-FFF2-40B4-BE49-F238E27FC236}">
                    <a16:creationId xmlns:a16="http://schemas.microsoft.com/office/drawing/2014/main" id="{9417C3DC-50CB-431A-B013-70EA9DD7C8C5}"/>
                  </a:ext>
                </a:extLst>
              </p:cNvPr>
              <p:cNvSpPr/>
              <p:nvPr/>
            </p:nvSpPr>
            <p:spPr>
              <a:xfrm>
                <a:off x="3030279" y="-260751"/>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98" name="Group 97">
            <a:extLst>
              <a:ext uri="{FF2B5EF4-FFF2-40B4-BE49-F238E27FC236}">
                <a16:creationId xmlns:a16="http://schemas.microsoft.com/office/drawing/2014/main" id="{B72E4164-C035-46EC-A029-7391A27A2EC0}"/>
              </a:ext>
            </a:extLst>
          </p:cNvPr>
          <p:cNvGrpSpPr/>
          <p:nvPr/>
        </p:nvGrpSpPr>
        <p:grpSpPr>
          <a:xfrm>
            <a:off x="7323801" y="1026506"/>
            <a:ext cx="1052219" cy="2547399"/>
            <a:chOff x="7292979" y="870866"/>
            <a:chExt cx="1052219" cy="2547399"/>
          </a:xfrm>
        </p:grpSpPr>
        <p:sp>
          <p:nvSpPr>
            <p:cNvPr id="88" name="Rectangle: Rounded Corners 87">
              <a:extLst>
                <a:ext uri="{FF2B5EF4-FFF2-40B4-BE49-F238E27FC236}">
                  <a16:creationId xmlns:a16="http://schemas.microsoft.com/office/drawing/2014/main" id="{3F9DD0EB-4D8B-4C96-9813-4BE3436482BF}"/>
                </a:ext>
              </a:extLst>
            </p:cNvPr>
            <p:cNvSpPr/>
            <p:nvPr/>
          </p:nvSpPr>
          <p:spPr>
            <a:xfrm>
              <a:off x="7292979" y="870866"/>
              <a:ext cx="1052219" cy="254739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1C3524DD-171E-4783-983A-FCEE0BA890D6}"/>
                </a:ext>
              </a:extLst>
            </p:cNvPr>
            <p:cNvGrpSpPr/>
            <p:nvPr/>
          </p:nvGrpSpPr>
          <p:grpSpPr>
            <a:xfrm>
              <a:off x="7409175" y="1455310"/>
              <a:ext cx="820270" cy="1690953"/>
              <a:chOff x="2089294" y="701737"/>
              <a:chExt cx="1919178" cy="3742676"/>
            </a:xfrm>
          </p:grpSpPr>
          <p:grpSp>
            <p:nvGrpSpPr>
              <p:cNvPr id="49" name="Group 48">
                <a:extLst>
                  <a:ext uri="{FF2B5EF4-FFF2-40B4-BE49-F238E27FC236}">
                    <a16:creationId xmlns:a16="http://schemas.microsoft.com/office/drawing/2014/main" id="{673FF0D4-D1E2-446E-A51E-5FB9DEA8251D}"/>
                  </a:ext>
                </a:extLst>
              </p:cNvPr>
              <p:cNvGrpSpPr/>
              <p:nvPr/>
            </p:nvGrpSpPr>
            <p:grpSpPr>
              <a:xfrm>
                <a:off x="2089294" y="1637410"/>
                <a:ext cx="1919178" cy="2807003"/>
                <a:chOff x="2089294" y="1637410"/>
                <a:chExt cx="1919178" cy="2807003"/>
              </a:xfrm>
            </p:grpSpPr>
            <p:sp>
              <p:nvSpPr>
                <p:cNvPr id="51" name="Rectangle: Rounded Corners 50">
                  <a:extLst>
                    <a:ext uri="{FF2B5EF4-FFF2-40B4-BE49-F238E27FC236}">
                      <a16:creationId xmlns:a16="http://schemas.microsoft.com/office/drawing/2014/main" id="{C3559790-077E-4E29-BEC9-580C342C5E15}"/>
                    </a:ext>
                  </a:extLst>
                </p:cNvPr>
                <p:cNvSpPr/>
                <p:nvPr/>
              </p:nvSpPr>
              <p:spPr>
                <a:xfrm>
                  <a:off x="3040910" y="1637414"/>
                  <a:ext cx="956931" cy="935665"/>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a:extLst>
                    <a:ext uri="{FF2B5EF4-FFF2-40B4-BE49-F238E27FC236}">
                      <a16:creationId xmlns:a16="http://schemas.microsoft.com/office/drawing/2014/main" id="{2F97379A-FB25-4D49-B187-2718F96556E4}"/>
                    </a:ext>
                  </a:extLst>
                </p:cNvPr>
                <p:cNvGrpSpPr/>
                <p:nvPr/>
              </p:nvGrpSpPr>
              <p:grpSpPr>
                <a:xfrm>
                  <a:off x="2094608" y="2573079"/>
                  <a:ext cx="1913864" cy="1871334"/>
                  <a:chOff x="939386" y="2328526"/>
                  <a:chExt cx="1913864" cy="1871334"/>
                </a:xfrm>
                <a:solidFill>
                  <a:srgbClr val="5526BB"/>
                </a:solidFill>
              </p:grpSpPr>
              <p:grpSp>
                <p:nvGrpSpPr>
                  <p:cNvPr id="54" name="Group 53">
                    <a:extLst>
                      <a:ext uri="{FF2B5EF4-FFF2-40B4-BE49-F238E27FC236}">
                        <a16:creationId xmlns:a16="http://schemas.microsoft.com/office/drawing/2014/main" id="{02889D4A-4186-4332-AC3C-74592D538AE6}"/>
                      </a:ext>
                    </a:extLst>
                  </p:cNvPr>
                  <p:cNvGrpSpPr/>
                  <p:nvPr/>
                </p:nvGrpSpPr>
                <p:grpSpPr>
                  <a:xfrm>
                    <a:off x="939388" y="2328528"/>
                    <a:ext cx="1913862" cy="1871332"/>
                    <a:chOff x="-2945222" y="3625700"/>
                    <a:chExt cx="1913862" cy="1871332"/>
                  </a:xfrm>
                  <a:grpFill/>
                </p:grpSpPr>
                <p:sp>
                  <p:nvSpPr>
                    <p:cNvPr id="56" name="Rectangle: Rounded Corners 55">
                      <a:extLst>
                        <a:ext uri="{FF2B5EF4-FFF2-40B4-BE49-F238E27FC236}">
                          <a16:creationId xmlns:a16="http://schemas.microsoft.com/office/drawing/2014/main" id="{672FC28B-5F0A-4BE4-A3D9-E113D5AA4E37}"/>
                        </a:ext>
                      </a:extLst>
                    </p:cNvPr>
                    <p:cNvSpPr/>
                    <p:nvPr/>
                  </p:nvSpPr>
                  <p:spPr>
                    <a:xfrm>
                      <a:off x="-1988292" y="3625700"/>
                      <a:ext cx="956931" cy="935665"/>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7" name="Group 56">
                      <a:extLst>
                        <a:ext uri="{FF2B5EF4-FFF2-40B4-BE49-F238E27FC236}">
                          <a16:creationId xmlns:a16="http://schemas.microsoft.com/office/drawing/2014/main" id="{6C73254C-7904-4EBF-AC19-A125A5379E5F}"/>
                        </a:ext>
                      </a:extLst>
                    </p:cNvPr>
                    <p:cNvGrpSpPr/>
                    <p:nvPr/>
                  </p:nvGrpSpPr>
                  <p:grpSpPr>
                    <a:xfrm>
                      <a:off x="-2945222" y="4561366"/>
                      <a:ext cx="1913862" cy="935666"/>
                      <a:chOff x="-2799908" y="2961165"/>
                      <a:chExt cx="1913862" cy="935666"/>
                    </a:xfrm>
                    <a:grpFill/>
                  </p:grpSpPr>
                  <p:sp>
                    <p:nvSpPr>
                      <p:cNvPr id="58" name="Rectangle: Rounded Corners 57">
                        <a:extLst>
                          <a:ext uri="{FF2B5EF4-FFF2-40B4-BE49-F238E27FC236}">
                            <a16:creationId xmlns:a16="http://schemas.microsoft.com/office/drawing/2014/main" id="{A4D3A9BB-F654-4BA1-99A5-78B4B1EDFCE8}"/>
                          </a:ext>
                        </a:extLst>
                      </p:cNvPr>
                      <p:cNvSpPr/>
                      <p:nvPr/>
                    </p:nvSpPr>
                    <p:spPr>
                      <a:xfrm>
                        <a:off x="-1842977" y="2961165"/>
                        <a:ext cx="956931" cy="935665"/>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Rounded Corners 58">
                        <a:extLst>
                          <a:ext uri="{FF2B5EF4-FFF2-40B4-BE49-F238E27FC236}">
                            <a16:creationId xmlns:a16="http://schemas.microsoft.com/office/drawing/2014/main" id="{179464BD-466D-4660-A4E7-1DB6E85AF930}"/>
                          </a:ext>
                        </a:extLst>
                      </p:cNvPr>
                      <p:cNvSpPr/>
                      <p:nvPr/>
                    </p:nvSpPr>
                    <p:spPr>
                      <a:xfrm>
                        <a:off x="-2799908" y="2961166"/>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5" name="Rectangle: Rounded Corners 54">
                    <a:extLst>
                      <a:ext uri="{FF2B5EF4-FFF2-40B4-BE49-F238E27FC236}">
                        <a16:creationId xmlns:a16="http://schemas.microsoft.com/office/drawing/2014/main" id="{07CE3C41-B2B8-4D7E-BDF3-742EADF42F87}"/>
                      </a:ext>
                    </a:extLst>
                  </p:cNvPr>
                  <p:cNvSpPr/>
                  <p:nvPr/>
                </p:nvSpPr>
                <p:spPr>
                  <a:xfrm>
                    <a:off x="939386" y="2328526"/>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Rectangle: Rounded Corners 52">
                  <a:extLst>
                    <a:ext uri="{FF2B5EF4-FFF2-40B4-BE49-F238E27FC236}">
                      <a16:creationId xmlns:a16="http://schemas.microsoft.com/office/drawing/2014/main" id="{B050F95D-E7FB-4E22-8704-0D3E963FA6BE}"/>
                    </a:ext>
                  </a:extLst>
                </p:cNvPr>
                <p:cNvSpPr/>
                <p:nvPr/>
              </p:nvSpPr>
              <p:spPr>
                <a:xfrm>
                  <a:off x="2089294" y="1637410"/>
                  <a:ext cx="956931" cy="935665"/>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Rectangle: Rounded Corners 49">
                <a:extLst>
                  <a:ext uri="{FF2B5EF4-FFF2-40B4-BE49-F238E27FC236}">
                    <a16:creationId xmlns:a16="http://schemas.microsoft.com/office/drawing/2014/main" id="{5EC5D218-525A-4CC0-B699-E8E00C6E15C9}"/>
                  </a:ext>
                </a:extLst>
              </p:cNvPr>
              <p:cNvSpPr/>
              <p:nvPr/>
            </p:nvSpPr>
            <p:spPr>
              <a:xfrm>
                <a:off x="3030280" y="701737"/>
                <a:ext cx="956931" cy="935665"/>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5" name="Group 94">
            <a:extLst>
              <a:ext uri="{FF2B5EF4-FFF2-40B4-BE49-F238E27FC236}">
                <a16:creationId xmlns:a16="http://schemas.microsoft.com/office/drawing/2014/main" id="{A92F8A76-9360-45B3-B42F-6373A0DF78D8}"/>
              </a:ext>
            </a:extLst>
          </p:cNvPr>
          <p:cNvGrpSpPr/>
          <p:nvPr/>
        </p:nvGrpSpPr>
        <p:grpSpPr>
          <a:xfrm>
            <a:off x="10891429" y="1029337"/>
            <a:ext cx="1153147" cy="2547399"/>
            <a:chOff x="10860607" y="873697"/>
            <a:chExt cx="1153147" cy="2547399"/>
          </a:xfrm>
        </p:grpSpPr>
        <p:sp>
          <p:nvSpPr>
            <p:cNvPr id="2" name="Rectangle: Rounded Corners 1">
              <a:extLst>
                <a:ext uri="{FF2B5EF4-FFF2-40B4-BE49-F238E27FC236}">
                  <a16:creationId xmlns:a16="http://schemas.microsoft.com/office/drawing/2014/main" id="{306ABE10-3693-43CF-837A-384B202B850F}"/>
                </a:ext>
              </a:extLst>
            </p:cNvPr>
            <p:cNvSpPr/>
            <p:nvPr/>
          </p:nvSpPr>
          <p:spPr>
            <a:xfrm>
              <a:off x="10860607" y="873697"/>
              <a:ext cx="1153147" cy="254739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Picture 59">
              <a:extLst>
                <a:ext uri="{FF2B5EF4-FFF2-40B4-BE49-F238E27FC236}">
                  <a16:creationId xmlns:a16="http://schemas.microsoft.com/office/drawing/2014/main" id="{AC1927B6-B902-4E27-B6E2-43CBFB307731}"/>
                </a:ext>
              </a:extLst>
            </p:cNvPr>
            <p:cNvPicPr>
              <a:picLocks noChangeAspect="1"/>
            </p:cNvPicPr>
            <p:nvPr/>
          </p:nvPicPr>
          <p:blipFill>
            <a:blip r:embed="rId3"/>
            <a:stretch>
              <a:fillRect/>
            </a:stretch>
          </p:blipFill>
          <p:spPr>
            <a:xfrm>
              <a:off x="11028349" y="1183853"/>
              <a:ext cx="862862" cy="1921425"/>
            </a:xfrm>
            <a:prstGeom prst="rect">
              <a:avLst/>
            </a:prstGeom>
            <a:ln w="38100">
              <a:solidFill>
                <a:srgbClr val="FF0000"/>
              </a:solidFill>
            </a:ln>
          </p:spPr>
        </p:pic>
      </p:grpSp>
      <p:grpSp>
        <p:nvGrpSpPr>
          <p:cNvPr id="97" name="Group 96">
            <a:extLst>
              <a:ext uri="{FF2B5EF4-FFF2-40B4-BE49-F238E27FC236}">
                <a16:creationId xmlns:a16="http://schemas.microsoft.com/office/drawing/2014/main" id="{EA273A69-B574-4E70-B155-F3B11A413199}"/>
              </a:ext>
            </a:extLst>
          </p:cNvPr>
          <p:cNvGrpSpPr/>
          <p:nvPr/>
        </p:nvGrpSpPr>
        <p:grpSpPr>
          <a:xfrm>
            <a:off x="8535597" y="1026507"/>
            <a:ext cx="1052219" cy="2547399"/>
            <a:chOff x="8504775" y="870867"/>
            <a:chExt cx="1052219" cy="2547399"/>
          </a:xfrm>
        </p:grpSpPr>
        <p:sp>
          <p:nvSpPr>
            <p:cNvPr id="86" name="Rectangle: Rounded Corners 85">
              <a:extLst>
                <a:ext uri="{FF2B5EF4-FFF2-40B4-BE49-F238E27FC236}">
                  <a16:creationId xmlns:a16="http://schemas.microsoft.com/office/drawing/2014/main" id="{A46CFB1D-CE16-443A-9815-8DF2EE36A743}"/>
                </a:ext>
              </a:extLst>
            </p:cNvPr>
            <p:cNvSpPr/>
            <p:nvPr/>
          </p:nvSpPr>
          <p:spPr>
            <a:xfrm>
              <a:off x="8504775" y="870867"/>
              <a:ext cx="1052219" cy="254739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1" name="Group 60">
              <a:extLst>
                <a:ext uri="{FF2B5EF4-FFF2-40B4-BE49-F238E27FC236}">
                  <a16:creationId xmlns:a16="http://schemas.microsoft.com/office/drawing/2014/main" id="{FB4A736D-63CA-49C5-9EE9-6A201F41DF95}"/>
                </a:ext>
              </a:extLst>
            </p:cNvPr>
            <p:cNvGrpSpPr/>
            <p:nvPr/>
          </p:nvGrpSpPr>
          <p:grpSpPr>
            <a:xfrm>
              <a:off x="8620220" y="1588771"/>
              <a:ext cx="842925" cy="1557492"/>
              <a:chOff x="2076007" y="701736"/>
              <a:chExt cx="1932465" cy="3742677"/>
            </a:xfrm>
            <a:solidFill>
              <a:srgbClr val="F02AA4"/>
            </a:solidFill>
          </p:grpSpPr>
          <p:grpSp>
            <p:nvGrpSpPr>
              <p:cNvPr id="62" name="Group 61">
                <a:extLst>
                  <a:ext uri="{FF2B5EF4-FFF2-40B4-BE49-F238E27FC236}">
                    <a16:creationId xmlns:a16="http://schemas.microsoft.com/office/drawing/2014/main" id="{7486DC8C-26E1-4FA0-83F4-748DB10FDE3A}"/>
                  </a:ext>
                </a:extLst>
              </p:cNvPr>
              <p:cNvGrpSpPr/>
              <p:nvPr/>
            </p:nvGrpSpPr>
            <p:grpSpPr>
              <a:xfrm>
                <a:off x="2089294" y="701737"/>
                <a:ext cx="1919178" cy="3742676"/>
                <a:chOff x="2089294" y="701737"/>
                <a:chExt cx="1919178" cy="3742676"/>
              </a:xfrm>
              <a:grpFill/>
            </p:grpSpPr>
            <p:grpSp>
              <p:nvGrpSpPr>
                <p:cNvPr id="64" name="Group 63">
                  <a:extLst>
                    <a:ext uri="{FF2B5EF4-FFF2-40B4-BE49-F238E27FC236}">
                      <a16:creationId xmlns:a16="http://schemas.microsoft.com/office/drawing/2014/main" id="{63110776-2FD0-4E78-863B-06119C5E161B}"/>
                    </a:ext>
                  </a:extLst>
                </p:cNvPr>
                <p:cNvGrpSpPr/>
                <p:nvPr/>
              </p:nvGrpSpPr>
              <p:grpSpPr>
                <a:xfrm>
                  <a:off x="2089294" y="1637410"/>
                  <a:ext cx="1919178" cy="2807003"/>
                  <a:chOff x="2089294" y="1637410"/>
                  <a:chExt cx="1919178" cy="2807003"/>
                </a:xfrm>
                <a:grpFill/>
              </p:grpSpPr>
              <p:sp>
                <p:nvSpPr>
                  <p:cNvPr id="66" name="Rectangle: Rounded Corners 65">
                    <a:extLst>
                      <a:ext uri="{FF2B5EF4-FFF2-40B4-BE49-F238E27FC236}">
                        <a16:creationId xmlns:a16="http://schemas.microsoft.com/office/drawing/2014/main" id="{47F512F7-7540-4788-A334-0A0CDEA5013A}"/>
                      </a:ext>
                    </a:extLst>
                  </p:cNvPr>
                  <p:cNvSpPr/>
                  <p:nvPr/>
                </p:nvSpPr>
                <p:spPr>
                  <a:xfrm>
                    <a:off x="3040910" y="1637414"/>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7" name="Group 66">
                    <a:extLst>
                      <a:ext uri="{FF2B5EF4-FFF2-40B4-BE49-F238E27FC236}">
                        <a16:creationId xmlns:a16="http://schemas.microsoft.com/office/drawing/2014/main" id="{27F55B89-AA5D-4ACB-B411-AFD590C2915A}"/>
                      </a:ext>
                    </a:extLst>
                  </p:cNvPr>
                  <p:cNvGrpSpPr/>
                  <p:nvPr/>
                </p:nvGrpSpPr>
                <p:grpSpPr>
                  <a:xfrm>
                    <a:off x="2094608" y="2573079"/>
                    <a:ext cx="1913864" cy="1871334"/>
                    <a:chOff x="939386" y="2328526"/>
                    <a:chExt cx="1913864" cy="1871334"/>
                  </a:xfrm>
                  <a:grpFill/>
                </p:grpSpPr>
                <p:grpSp>
                  <p:nvGrpSpPr>
                    <p:cNvPr id="69" name="Group 68">
                      <a:extLst>
                        <a:ext uri="{FF2B5EF4-FFF2-40B4-BE49-F238E27FC236}">
                          <a16:creationId xmlns:a16="http://schemas.microsoft.com/office/drawing/2014/main" id="{AB0942FE-E98D-4FC0-A3F8-4B69A06E5B2D}"/>
                        </a:ext>
                      </a:extLst>
                    </p:cNvPr>
                    <p:cNvGrpSpPr/>
                    <p:nvPr/>
                  </p:nvGrpSpPr>
                  <p:grpSpPr>
                    <a:xfrm>
                      <a:off x="939388" y="2328528"/>
                      <a:ext cx="1913862" cy="1871332"/>
                      <a:chOff x="-2945222" y="3625700"/>
                      <a:chExt cx="1913862" cy="1871332"/>
                    </a:xfrm>
                    <a:grpFill/>
                  </p:grpSpPr>
                  <p:sp>
                    <p:nvSpPr>
                      <p:cNvPr id="71" name="Rectangle: Rounded Corners 70">
                        <a:extLst>
                          <a:ext uri="{FF2B5EF4-FFF2-40B4-BE49-F238E27FC236}">
                            <a16:creationId xmlns:a16="http://schemas.microsoft.com/office/drawing/2014/main" id="{A7F151BA-C8E2-4139-BA90-E4BD5132A6F0}"/>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2" name="Group 71">
                        <a:extLst>
                          <a:ext uri="{FF2B5EF4-FFF2-40B4-BE49-F238E27FC236}">
                            <a16:creationId xmlns:a16="http://schemas.microsoft.com/office/drawing/2014/main" id="{4E8EBE11-8781-4812-BACD-2547B1CBC7E1}"/>
                          </a:ext>
                        </a:extLst>
                      </p:cNvPr>
                      <p:cNvGrpSpPr/>
                      <p:nvPr/>
                    </p:nvGrpSpPr>
                    <p:grpSpPr>
                      <a:xfrm>
                        <a:off x="-2945222" y="4561366"/>
                        <a:ext cx="1913862" cy="935666"/>
                        <a:chOff x="-2799908" y="2961165"/>
                        <a:chExt cx="1913862" cy="935666"/>
                      </a:xfrm>
                      <a:grpFill/>
                    </p:grpSpPr>
                    <p:sp>
                      <p:nvSpPr>
                        <p:cNvPr id="73" name="Rectangle: Rounded Corners 72">
                          <a:extLst>
                            <a:ext uri="{FF2B5EF4-FFF2-40B4-BE49-F238E27FC236}">
                              <a16:creationId xmlns:a16="http://schemas.microsoft.com/office/drawing/2014/main" id="{5B50502B-E122-45F5-9831-9007C9ECCD54}"/>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Rectangle: Rounded Corners 73">
                          <a:extLst>
                            <a:ext uri="{FF2B5EF4-FFF2-40B4-BE49-F238E27FC236}">
                              <a16:creationId xmlns:a16="http://schemas.microsoft.com/office/drawing/2014/main" id="{7842AD24-808B-4D5E-968D-0948C275403C}"/>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0" name="Rectangle: Rounded Corners 69">
                      <a:extLst>
                        <a:ext uri="{FF2B5EF4-FFF2-40B4-BE49-F238E27FC236}">
                          <a16:creationId xmlns:a16="http://schemas.microsoft.com/office/drawing/2014/main" id="{D17A55D3-D69F-4561-BF94-116CB9B8B15E}"/>
                        </a:ext>
                      </a:extLst>
                    </p:cNvPr>
                    <p:cNvSpPr/>
                    <p:nvPr/>
                  </p:nvSpPr>
                  <p:spPr>
                    <a:xfrm>
                      <a:off x="939386" y="232852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8" name="Rectangle: Rounded Corners 67">
                    <a:extLst>
                      <a:ext uri="{FF2B5EF4-FFF2-40B4-BE49-F238E27FC236}">
                        <a16:creationId xmlns:a16="http://schemas.microsoft.com/office/drawing/2014/main" id="{FA5620BD-F36E-4527-BF78-086F0807EF3B}"/>
                      </a:ext>
                    </a:extLst>
                  </p:cNvPr>
                  <p:cNvSpPr/>
                  <p:nvPr/>
                </p:nvSpPr>
                <p:spPr>
                  <a:xfrm>
                    <a:off x="2089294" y="163741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5" name="Rectangle: Rounded Corners 64">
                  <a:extLst>
                    <a:ext uri="{FF2B5EF4-FFF2-40B4-BE49-F238E27FC236}">
                      <a16:creationId xmlns:a16="http://schemas.microsoft.com/office/drawing/2014/main" id="{A233D149-69ED-49A7-8347-96752D198A4A}"/>
                    </a:ext>
                  </a:extLst>
                </p:cNvPr>
                <p:cNvSpPr/>
                <p:nvPr/>
              </p:nvSpPr>
              <p:spPr>
                <a:xfrm>
                  <a:off x="3030280" y="701737"/>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3" name="Rectangle: Rounded Corners 62">
                <a:extLst>
                  <a:ext uri="{FF2B5EF4-FFF2-40B4-BE49-F238E27FC236}">
                    <a16:creationId xmlns:a16="http://schemas.microsoft.com/office/drawing/2014/main" id="{CFA0516A-B9A0-4745-A3AB-EB2E07A0D627}"/>
                  </a:ext>
                </a:extLst>
              </p:cNvPr>
              <p:cNvSpPr/>
              <p:nvPr/>
            </p:nvSpPr>
            <p:spPr>
              <a:xfrm>
                <a:off x="2076007" y="70173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02" name="Group 101">
            <a:extLst>
              <a:ext uri="{FF2B5EF4-FFF2-40B4-BE49-F238E27FC236}">
                <a16:creationId xmlns:a16="http://schemas.microsoft.com/office/drawing/2014/main" id="{FB64A699-794A-4DBB-A7AD-94633D25D2FE}"/>
              </a:ext>
            </a:extLst>
          </p:cNvPr>
          <p:cNvGrpSpPr/>
          <p:nvPr/>
        </p:nvGrpSpPr>
        <p:grpSpPr>
          <a:xfrm>
            <a:off x="2557876" y="1023299"/>
            <a:ext cx="1052219" cy="2547399"/>
            <a:chOff x="2527054" y="867659"/>
            <a:chExt cx="1052219" cy="2547399"/>
          </a:xfrm>
        </p:grpSpPr>
        <p:sp>
          <p:nvSpPr>
            <p:cNvPr id="92" name="Rectangle: Rounded Corners 91">
              <a:extLst>
                <a:ext uri="{FF2B5EF4-FFF2-40B4-BE49-F238E27FC236}">
                  <a16:creationId xmlns:a16="http://schemas.microsoft.com/office/drawing/2014/main" id="{F7F07BCB-1F09-43FF-A306-FEF902EB81BD}"/>
                </a:ext>
              </a:extLst>
            </p:cNvPr>
            <p:cNvSpPr/>
            <p:nvPr/>
          </p:nvSpPr>
          <p:spPr>
            <a:xfrm>
              <a:off x="2527054" y="867659"/>
              <a:ext cx="1052219" cy="254739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5" name="Group 74">
              <a:extLst>
                <a:ext uri="{FF2B5EF4-FFF2-40B4-BE49-F238E27FC236}">
                  <a16:creationId xmlns:a16="http://schemas.microsoft.com/office/drawing/2014/main" id="{EED2FD7B-86F0-4DEF-B1DF-93E4C7990DA2}"/>
                </a:ext>
              </a:extLst>
            </p:cNvPr>
            <p:cNvGrpSpPr/>
            <p:nvPr/>
          </p:nvGrpSpPr>
          <p:grpSpPr>
            <a:xfrm>
              <a:off x="2662699" y="2303514"/>
              <a:ext cx="817998" cy="845474"/>
              <a:chOff x="-2945222" y="3625700"/>
              <a:chExt cx="1913862" cy="1871332"/>
            </a:xfrm>
            <a:solidFill>
              <a:srgbClr val="F0EA19"/>
            </a:solidFill>
          </p:grpSpPr>
          <p:sp>
            <p:nvSpPr>
              <p:cNvPr id="76" name="Rectangle: Rounded Corners 75">
                <a:extLst>
                  <a:ext uri="{FF2B5EF4-FFF2-40B4-BE49-F238E27FC236}">
                    <a16:creationId xmlns:a16="http://schemas.microsoft.com/office/drawing/2014/main" id="{B12E733E-6524-4C8B-9906-29BD9FD9B6B9}"/>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7" name="Group 76">
                <a:extLst>
                  <a:ext uri="{FF2B5EF4-FFF2-40B4-BE49-F238E27FC236}">
                    <a16:creationId xmlns:a16="http://schemas.microsoft.com/office/drawing/2014/main" id="{14DEA4FA-5500-470A-81B2-299059D9E188}"/>
                  </a:ext>
                </a:extLst>
              </p:cNvPr>
              <p:cNvGrpSpPr/>
              <p:nvPr/>
            </p:nvGrpSpPr>
            <p:grpSpPr>
              <a:xfrm>
                <a:off x="-2945222" y="4561366"/>
                <a:ext cx="1913862" cy="935666"/>
                <a:chOff x="-2799908" y="2961165"/>
                <a:chExt cx="1913862" cy="935666"/>
              </a:xfrm>
              <a:grpFill/>
            </p:grpSpPr>
            <p:sp>
              <p:nvSpPr>
                <p:cNvPr id="78" name="Rectangle: Rounded Corners 77">
                  <a:extLst>
                    <a:ext uri="{FF2B5EF4-FFF2-40B4-BE49-F238E27FC236}">
                      <a16:creationId xmlns:a16="http://schemas.microsoft.com/office/drawing/2014/main" id="{DE3D7500-0647-46FE-AEEA-6E2ED60FCFD0}"/>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Rounded Corners 78">
                  <a:extLst>
                    <a:ext uri="{FF2B5EF4-FFF2-40B4-BE49-F238E27FC236}">
                      <a16:creationId xmlns:a16="http://schemas.microsoft.com/office/drawing/2014/main" id="{BE8E80F9-B998-4EBB-BEE9-DA703B4DBA8D}"/>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103" name="Group 102">
            <a:extLst>
              <a:ext uri="{FF2B5EF4-FFF2-40B4-BE49-F238E27FC236}">
                <a16:creationId xmlns:a16="http://schemas.microsoft.com/office/drawing/2014/main" id="{1384925A-063D-4572-90C7-BD55744E08CD}"/>
              </a:ext>
            </a:extLst>
          </p:cNvPr>
          <p:cNvGrpSpPr/>
          <p:nvPr/>
        </p:nvGrpSpPr>
        <p:grpSpPr>
          <a:xfrm>
            <a:off x="1363359" y="1037241"/>
            <a:ext cx="1052219" cy="2547399"/>
            <a:chOff x="1371447" y="881601"/>
            <a:chExt cx="1052219" cy="2547399"/>
          </a:xfrm>
        </p:grpSpPr>
        <p:sp>
          <p:nvSpPr>
            <p:cNvPr id="93" name="Rectangle: Rounded Corners 92">
              <a:extLst>
                <a:ext uri="{FF2B5EF4-FFF2-40B4-BE49-F238E27FC236}">
                  <a16:creationId xmlns:a16="http://schemas.microsoft.com/office/drawing/2014/main" id="{0C47ECED-F906-4CE1-AE9B-93E18C048194}"/>
                </a:ext>
              </a:extLst>
            </p:cNvPr>
            <p:cNvSpPr/>
            <p:nvPr/>
          </p:nvSpPr>
          <p:spPr>
            <a:xfrm>
              <a:off x="1371447" y="881601"/>
              <a:ext cx="1052219" cy="254739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0" name="Group 79">
              <a:extLst>
                <a:ext uri="{FF2B5EF4-FFF2-40B4-BE49-F238E27FC236}">
                  <a16:creationId xmlns:a16="http://schemas.microsoft.com/office/drawing/2014/main" id="{1BC6F7E8-92A4-4217-B6ED-D60453FB8962}"/>
                </a:ext>
              </a:extLst>
            </p:cNvPr>
            <p:cNvGrpSpPr/>
            <p:nvPr/>
          </p:nvGrpSpPr>
          <p:grpSpPr>
            <a:xfrm>
              <a:off x="1498105" y="2761059"/>
              <a:ext cx="817998" cy="422737"/>
              <a:chOff x="-2799908" y="2961165"/>
              <a:chExt cx="1913862" cy="935666"/>
            </a:xfrm>
            <a:solidFill>
              <a:srgbClr val="FE8E07"/>
            </a:solidFill>
          </p:grpSpPr>
          <p:sp>
            <p:nvSpPr>
              <p:cNvPr id="81" name="Rectangle: Rounded Corners 80">
                <a:extLst>
                  <a:ext uri="{FF2B5EF4-FFF2-40B4-BE49-F238E27FC236}">
                    <a16:creationId xmlns:a16="http://schemas.microsoft.com/office/drawing/2014/main" id="{D0EF165E-E27F-409B-9723-74B963615DD0}"/>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Rounded Corners 81">
                <a:extLst>
                  <a:ext uri="{FF2B5EF4-FFF2-40B4-BE49-F238E27FC236}">
                    <a16:creationId xmlns:a16="http://schemas.microsoft.com/office/drawing/2014/main" id="{AD1C3C67-8D83-40A2-9A56-8AACC8CBB7E0}"/>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05" name="Rectangle: Rounded Corners 104">
            <a:extLst>
              <a:ext uri="{FF2B5EF4-FFF2-40B4-BE49-F238E27FC236}">
                <a16:creationId xmlns:a16="http://schemas.microsoft.com/office/drawing/2014/main" id="{6DA9591A-135F-41A2-A888-3E4305CC8275}"/>
              </a:ext>
            </a:extLst>
          </p:cNvPr>
          <p:cNvSpPr/>
          <p:nvPr/>
        </p:nvSpPr>
        <p:spPr>
          <a:xfrm>
            <a:off x="10891429" y="3685410"/>
            <a:ext cx="1153147" cy="254739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Rounded Corners 105">
            <a:extLst>
              <a:ext uri="{FF2B5EF4-FFF2-40B4-BE49-F238E27FC236}">
                <a16:creationId xmlns:a16="http://schemas.microsoft.com/office/drawing/2014/main" id="{63D6DA25-7A5B-4051-BBA5-D049F3248997}"/>
              </a:ext>
            </a:extLst>
          </p:cNvPr>
          <p:cNvSpPr/>
          <p:nvPr/>
        </p:nvSpPr>
        <p:spPr>
          <a:xfrm>
            <a:off x="9728799" y="3685409"/>
            <a:ext cx="1085020" cy="254739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Rounded Corners 106">
            <a:extLst>
              <a:ext uri="{FF2B5EF4-FFF2-40B4-BE49-F238E27FC236}">
                <a16:creationId xmlns:a16="http://schemas.microsoft.com/office/drawing/2014/main" id="{952EDCA6-3E87-48DC-ADFE-C1164CEE6B48}"/>
              </a:ext>
            </a:extLst>
          </p:cNvPr>
          <p:cNvSpPr/>
          <p:nvPr/>
        </p:nvSpPr>
        <p:spPr>
          <a:xfrm>
            <a:off x="8535597" y="3702868"/>
            <a:ext cx="1086270" cy="254739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Rounded Corners 107">
            <a:extLst>
              <a:ext uri="{FF2B5EF4-FFF2-40B4-BE49-F238E27FC236}">
                <a16:creationId xmlns:a16="http://schemas.microsoft.com/office/drawing/2014/main" id="{6863B663-78BC-4815-A084-CC4A942AF8E2}"/>
              </a:ext>
            </a:extLst>
          </p:cNvPr>
          <p:cNvSpPr/>
          <p:nvPr/>
        </p:nvSpPr>
        <p:spPr>
          <a:xfrm>
            <a:off x="7323801" y="3685408"/>
            <a:ext cx="1065954" cy="254739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Rounded Corners 108">
            <a:extLst>
              <a:ext uri="{FF2B5EF4-FFF2-40B4-BE49-F238E27FC236}">
                <a16:creationId xmlns:a16="http://schemas.microsoft.com/office/drawing/2014/main" id="{0F0135AD-7F7A-4132-A0E6-358F58252DF2}"/>
              </a:ext>
            </a:extLst>
          </p:cNvPr>
          <p:cNvSpPr/>
          <p:nvPr/>
        </p:nvSpPr>
        <p:spPr>
          <a:xfrm>
            <a:off x="6147243" y="3685407"/>
            <a:ext cx="1052219" cy="254739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Rounded Corners 109">
            <a:extLst>
              <a:ext uri="{FF2B5EF4-FFF2-40B4-BE49-F238E27FC236}">
                <a16:creationId xmlns:a16="http://schemas.microsoft.com/office/drawing/2014/main" id="{F9CAA223-0754-4D92-8D9C-77AEA726A299}"/>
              </a:ext>
            </a:extLst>
          </p:cNvPr>
          <p:cNvSpPr/>
          <p:nvPr/>
        </p:nvSpPr>
        <p:spPr>
          <a:xfrm>
            <a:off x="4939026" y="3702868"/>
            <a:ext cx="1052219" cy="254739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Rounded Corners 110">
            <a:extLst>
              <a:ext uri="{FF2B5EF4-FFF2-40B4-BE49-F238E27FC236}">
                <a16:creationId xmlns:a16="http://schemas.microsoft.com/office/drawing/2014/main" id="{1C401E7D-B15E-4996-AAD9-27F15F88B97A}"/>
              </a:ext>
            </a:extLst>
          </p:cNvPr>
          <p:cNvSpPr/>
          <p:nvPr/>
        </p:nvSpPr>
        <p:spPr>
          <a:xfrm>
            <a:off x="3749884" y="3685407"/>
            <a:ext cx="1039240" cy="254739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Rounded Corners 111">
            <a:extLst>
              <a:ext uri="{FF2B5EF4-FFF2-40B4-BE49-F238E27FC236}">
                <a16:creationId xmlns:a16="http://schemas.microsoft.com/office/drawing/2014/main" id="{F2966D7D-1CB2-4F85-BF28-65081B4E5D28}"/>
              </a:ext>
            </a:extLst>
          </p:cNvPr>
          <p:cNvSpPr/>
          <p:nvPr/>
        </p:nvSpPr>
        <p:spPr>
          <a:xfrm>
            <a:off x="2551823" y="3685407"/>
            <a:ext cx="1052219" cy="254739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Rounded Corners 112">
            <a:extLst>
              <a:ext uri="{FF2B5EF4-FFF2-40B4-BE49-F238E27FC236}">
                <a16:creationId xmlns:a16="http://schemas.microsoft.com/office/drawing/2014/main" id="{B2AFF2C8-DEA3-4C11-99D7-56AD81D4F411}"/>
              </a:ext>
            </a:extLst>
          </p:cNvPr>
          <p:cNvSpPr/>
          <p:nvPr/>
        </p:nvSpPr>
        <p:spPr>
          <a:xfrm>
            <a:off x="1363359" y="3702868"/>
            <a:ext cx="1057478" cy="254739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Rounded Corners 113">
            <a:extLst>
              <a:ext uri="{FF2B5EF4-FFF2-40B4-BE49-F238E27FC236}">
                <a16:creationId xmlns:a16="http://schemas.microsoft.com/office/drawing/2014/main" id="{42FE0386-0F7D-4E57-BC9B-28A6D5F31AA2}"/>
              </a:ext>
            </a:extLst>
          </p:cNvPr>
          <p:cNvSpPr/>
          <p:nvPr/>
        </p:nvSpPr>
        <p:spPr>
          <a:xfrm>
            <a:off x="170157" y="3702868"/>
            <a:ext cx="1062216" cy="254739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Rounded Corners 114">
            <a:extLst>
              <a:ext uri="{FF2B5EF4-FFF2-40B4-BE49-F238E27FC236}">
                <a16:creationId xmlns:a16="http://schemas.microsoft.com/office/drawing/2014/main" id="{7205D41F-6C96-4C71-B001-D577409DF8FF}"/>
              </a:ext>
            </a:extLst>
          </p:cNvPr>
          <p:cNvSpPr/>
          <p:nvPr/>
        </p:nvSpPr>
        <p:spPr>
          <a:xfrm>
            <a:off x="10542232" y="265926"/>
            <a:ext cx="1406736" cy="39281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Play again</a:t>
            </a:r>
          </a:p>
        </p:txBody>
      </p:sp>
      <p:sp>
        <p:nvSpPr>
          <p:cNvPr id="117" name="Rectangle: Rounded Corners 116">
            <a:extLst>
              <a:ext uri="{FF2B5EF4-FFF2-40B4-BE49-F238E27FC236}">
                <a16:creationId xmlns:a16="http://schemas.microsoft.com/office/drawing/2014/main" id="{F820B9B7-77A0-4522-BCAA-D437806A1FAC}"/>
              </a:ext>
            </a:extLst>
          </p:cNvPr>
          <p:cNvSpPr/>
          <p:nvPr/>
        </p:nvSpPr>
        <p:spPr>
          <a:xfrm>
            <a:off x="3527745" y="165994"/>
            <a:ext cx="4298211" cy="65495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accent4"/>
                </a:solidFill>
                <a:latin typeface="Century Gothic" panose="020B0502020202020204" pitchFamily="34" charset="0"/>
              </a:rPr>
              <a:t>Numberblock</a:t>
            </a:r>
            <a:r>
              <a:rPr lang="en-GB" sz="2400" dirty="0">
                <a:solidFill>
                  <a:schemeClr val="accent4"/>
                </a:solidFill>
                <a:latin typeface="Century Gothic" panose="020B0502020202020204" pitchFamily="34" charset="0"/>
              </a:rPr>
              <a:t> Guess Who</a:t>
            </a:r>
            <a:endParaRPr lang="en-GB" sz="2400" dirty="0">
              <a:solidFill>
                <a:schemeClr val="accent4"/>
              </a:solidFill>
              <a:latin typeface="Myriad Pro" panose="020B0503030403020204"/>
            </a:endParaRPr>
          </a:p>
        </p:txBody>
      </p:sp>
    </p:spTree>
    <p:extLst>
      <p:ext uri="{BB962C8B-B14F-4D97-AF65-F5344CB8AC3E}">
        <p14:creationId xmlns:p14="http://schemas.microsoft.com/office/powerpoint/2010/main" val="24905325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5"/>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95"/>
                                        </p:tgtEl>
                                      </p:cBhvr>
                                    </p:animEffect>
                                    <p:set>
                                      <p:cBhvr>
                                        <p:cTn id="7" dur="1" fill="hold">
                                          <p:stCondLst>
                                            <p:cond delay="499"/>
                                          </p:stCondLst>
                                        </p:cTn>
                                        <p:tgtEl>
                                          <p:spTgt spid="95"/>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wipe(up)">
                                      <p:cBhvr>
                                        <p:cTn id="11" dur="500"/>
                                        <p:tgtEl>
                                          <p:spTgt spid="105"/>
                                        </p:tgtEl>
                                      </p:cBhvr>
                                    </p:animEffect>
                                  </p:childTnLst>
                                </p:cTn>
                              </p:par>
                            </p:childTnLst>
                          </p:cTn>
                        </p:par>
                      </p:childTnLst>
                    </p:cTn>
                  </p:par>
                </p:childTnLst>
              </p:cTn>
              <p:nextCondLst>
                <p:cond evt="onClick" delay="0">
                  <p:tgtEl>
                    <p:spTgt spid="95"/>
                  </p:tgtEl>
                </p:cond>
              </p:nextCondLst>
            </p:seq>
            <p:seq concurrent="1" nextAc="seek">
              <p:cTn id="12" restart="whenNotActive" fill="hold" evtFilter="cancelBubble" nodeType="interactiveSeq">
                <p:stCondLst>
                  <p:cond evt="onClick" delay="0">
                    <p:tgtEl>
                      <p:spTgt spid="96"/>
                    </p:tgtEl>
                  </p:cond>
                </p:stCondLst>
                <p:endSync evt="end" delay="0">
                  <p:rtn val="all"/>
                </p:endSync>
                <p:childTnLst>
                  <p:par>
                    <p:cTn id="13" fill="hold">
                      <p:stCondLst>
                        <p:cond delay="0"/>
                      </p:stCondLst>
                      <p:childTnLst>
                        <p:par>
                          <p:cTn id="14" fill="hold">
                            <p:stCondLst>
                              <p:cond delay="0"/>
                            </p:stCondLst>
                            <p:childTnLst>
                              <p:par>
                                <p:cTn id="15" presetID="22" presetClass="exit" presetSubtype="1" fill="hold" nodeType="clickEffect">
                                  <p:stCondLst>
                                    <p:cond delay="0"/>
                                  </p:stCondLst>
                                  <p:childTnLst>
                                    <p:animEffect transition="out" filter="wipe(up)">
                                      <p:cBhvr>
                                        <p:cTn id="16" dur="500"/>
                                        <p:tgtEl>
                                          <p:spTgt spid="96"/>
                                        </p:tgtEl>
                                      </p:cBhvr>
                                    </p:animEffect>
                                    <p:set>
                                      <p:cBhvr>
                                        <p:cTn id="17" dur="1" fill="hold">
                                          <p:stCondLst>
                                            <p:cond delay="499"/>
                                          </p:stCondLst>
                                        </p:cTn>
                                        <p:tgtEl>
                                          <p:spTgt spid="96"/>
                                        </p:tgtEl>
                                        <p:attrNameLst>
                                          <p:attrName>style.visibility</p:attrName>
                                        </p:attrNameLst>
                                      </p:cBhvr>
                                      <p:to>
                                        <p:strVal val="hidden"/>
                                      </p:to>
                                    </p:se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wipe(up)">
                                      <p:cBhvr>
                                        <p:cTn id="21" dur="500"/>
                                        <p:tgtEl>
                                          <p:spTgt spid="106"/>
                                        </p:tgtEl>
                                      </p:cBhvr>
                                    </p:animEffect>
                                  </p:childTnLst>
                                </p:cTn>
                              </p:par>
                            </p:childTnLst>
                          </p:cTn>
                        </p:par>
                      </p:childTnLst>
                    </p:cTn>
                  </p:par>
                </p:childTnLst>
              </p:cTn>
              <p:nextCondLst>
                <p:cond evt="onClick" delay="0">
                  <p:tgtEl>
                    <p:spTgt spid="96"/>
                  </p:tgtEl>
                </p:cond>
              </p:nextCondLst>
            </p:seq>
            <p:seq concurrent="1" nextAc="seek">
              <p:cTn id="22" restart="whenNotActive" fill="hold" evtFilter="cancelBubble" nodeType="interactiveSeq">
                <p:stCondLst>
                  <p:cond evt="onClick" delay="0">
                    <p:tgtEl>
                      <p:spTgt spid="97"/>
                    </p:tgtEl>
                  </p:cond>
                </p:stCondLst>
                <p:endSync evt="end" delay="0">
                  <p:rtn val="all"/>
                </p:endSync>
                <p:childTnLst>
                  <p:par>
                    <p:cTn id="23" fill="hold">
                      <p:stCondLst>
                        <p:cond delay="0"/>
                      </p:stCondLst>
                      <p:childTnLst>
                        <p:par>
                          <p:cTn id="24" fill="hold">
                            <p:stCondLst>
                              <p:cond delay="0"/>
                            </p:stCondLst>
                            <p:childTnLst>
                              <p:par>
                                <p:cTn id="25" presetID="22" presetClass="exit" presetSubtype="1" fill="hold" nodeType="clickEffect">
                                  <p:stCondLst>
                                    <p:cond delay="0"/>
                                  </p:stCondLst>
                                  <p:childTnLst>
                                    <p:animEffect transition="out" filter="wipe(up)">
                                      <p:cBhvr>
                                        <p:cTn id="26" dur="500"/>
                                        <p:tgtEl>
                                          <p:spTgt spid="97"/>
                                        </p:tgtEl>
                                      </p:cBhvr>
                                    </p:animEffect>
                                    <p:set>
                                      <p:cBhvr>
                                        <p:cTn id="27" dur="1" fill="hold">
                                          <p:stCondLst>
                                            <p:cond delay="499"/>
                                          </p:stCondLst>
                                        </p:cTn>
                                        <p:tgtEl>
                                          <p:spTgt spid="97"/>
                                        </p:tgtEl>
                                        <p:attrNameLst>
                                          <p:attrName>style.visibility</p:attrName>
                                        </p:attrNameLst>
                                      </p:cBhvr>
                                      <p:to>
                                        <p:strVal val="hidden"/>
                                      </p:to>
                                    </p:se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up)">
                                      <p:cBhvr>
                                        <p:cTn id="31" dur="500"/>
                                        <p:tgtEl>
                                          <p:spTgt spid="107"/>
                                        </p:tgtEl>
                                      </p:cBhvr>
                                    </p:animEffect>
                                  </p:childTnLst>
                                </p:cTn>
                              </p:par>
                            </p:childTnLst>
                          </p:cTn>
                        </p:par>
                      </p:childTnLst>
                    </p:cTn>
                  </p:par>
                </p:childTnLst>
              </p:cTn>
              <p:nextCondLst>
                <p:cond evt="onClick" delay="0">
                  <p:tgtEl>
                    <p:spTgt spid="97"/>
                  </p:tgtEl>
                </p:cond>
              </p:nextCondLst>
            </p:seq>
            <p:seq concurrent="1" nextAc="seek">
              <p:cTn id="32" restart="whenNotActive" fill="hold" evtFilter="cancelBubble" nodeType="interactiveSeq">
                <p:stCondLst>
                  <p:cond evt="onClick" delay="0">
                    <p:tgtEl>
                      <p:spTgt spid="98"/>
                    </p:tgtEl>
                  </p:cond>
                </p:stCondLst>
                <p:endSync evt="end" delay="0">
                  <p:rtn val="all"/>
                </p:endSync>
                <p:childTnLst>
                  <p:par>
                    <p:cTn id="33" fill="hold">
                      <p:stCondLst>
                        <p:cond delay="0"/>
                      </p:stCondLst>
                      <p:childTnLst>
                        <p:par>
                          <p:cTn id="34" fill="hold">
                            <p:stCondLst>
                              <p:cond delay="0"/>
                            </p:stCondLst>
                            <p:childTnLst>
                              <p:par>
                                <p:cTn id="35" presetID="22" presetClass="exit" presetSubtype="1" fill="hold" nodeType="clickEffect">
                                  <p:stCondLst>
                                    <p:cond delay="0"/>
                                  </p:stCondLst>
                                  <p:childTnLst>
                                    <p:animEffect transition="out" filter="wipe(up)">
                                      <p:cBhvr>
                                        <p:cTn id="36" dur="500"/>
                                        <p:tgtEl>
                                          <p:spTgt spid="98"/>
                                        </p:tgtEl>
                                      </p:cBhvr>
                                    </p:animEffect>
                                    <p:set>
                                      <p:cBhvr>
                                        <p:cTn id="37" dur="1" fill="hold">
                                          <p:stCondLst>
                                            <p:cond delay="499"/>
                                          </p:stCondLst>
                                        </p:cTn>
                                        <p:tgtEl>
                                          <p:spTgt spid="98"/>
                                        </p:tgtEl>
                                        <p:attrNameLst>
                                          <p:attrName>style.visibility</p:attrName>
                                        </p:attrNameLst>
                                      </p:cBhvr>
                                      <p:to>
                                        <p:strVal val="hidden"/>
                                      </p:to>
                                    </p:se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up)">
                                      <p:cBhvr>
                                        <p:cTn id="41" dur="500"/>
                                        <p:tgtEl>
                                          <p:spTgt spid="108"/>
                                        </p:tgtEl>
                                      </p:cBhvr>
                                    </p:animEffect>
                                  </p:childTnLst>
                                </p:cTn>
                              </p:par>
                            </p:childTnLst>
                          </p:cTn>
                        </p:par>
                      </p:childTnLst>
                    </p:cTn>
                  </p:par>
                </p:childTnLst>
              </p:cTn>
              <p:nextCondLst>
                <p:cond evt="onClick" delay="0">
                  <p:tgtEl>
                    <p:spTgt spid="98"/>
                  </p:tgtEl>
                </p:cond>
              </p:nextCondLst>
            </p:seq>
            <p:seq concurrent="1" nextAc="seek">
              <p:cTn id="42" restart="whenNotActive" fill="hold" evtFilter="cancelBubble" nodeType="interactiveSeq">
                <p:stCondLst>
                  <p:cond evt="onClick" delay="0">
                    <p:tgtEl>
                      <p:spTgt spid="99"/>
                    </p:tgtEl>
                  </p:cond>
                </p:stCondLst>
                <p:endSync evt="end" delay="0">
                  <p:rtn val="all"/>
                </p:endSync>
                <p:childTnLst>
                  <p:par>
                    <p:cTn id="43" fill="hold">
                      <p:stCondLst>
                        <p:cond delay="0"/>
                      </p:stCondLst>
                      <p:childTnLst>
                        <p:par>
                          <p:cTn id="44" fill="hold">
                            <p:stCondLst>
                              <p:cond delay="0"/>
                            </p:stCondLst>
                            <p:childTnLst>
                              <p:par>
                                <p:cTn id="45" presetID="22" presetClass="exit" presetSubtype="1" fill="hold" nodeType="clickEffect">
                                  <p:stCondLst>
                                    <p:cond delay="0"/>
                                  </p:stCondLst>
                                  <p:childTnLst>
                                    <p:animEffect transition="out" filter="wipe(up)">
                                      <p:cBhvr>
                                        <p:cTn id="46" dur="500"/>
                                        <p:tgtEl>
                                          <p:spTgt spid="99"/>
                                        </p:tgtEl>
                                      </p:cBhvr>
                                    </p:animEffect>
                                    <p:set>
                                      <p:cBhvr>
                                        <p:cTn id="47" dur="1" fill="hold">
                                          <p:stCondLst>
                                            <p:cond delay="499"/>
                                          </p:stCondLst>
                                        </p:cTn>
                                        <p:tgtEl>
                                          <p:spTgt spid="99"/>
                                        </p:tgtEl>
                                        <p:attrNameLst>
                                          <p:attrName>style.visibility</p:attrName>
                                        </p:attrNameLst>
                                      </p:cBhvr>
                                      <p:to>
                                        <p:strVal val="hidden"/>
                                      </p:to>
                                    </p:set>
                                  </p:childTnLst>
                                </p:cTn>
                              </p:par>
                            </p:childTnLst>
                          </p:cTn>
                        </p:par>
                        <p:par>
                          <p:cTn id="48" fill="hold">
                            <p:stCondLst>
                              <p:cond delay="500"/>
                            </p:stCondLst>
                            <p:childTnLst>
                              <p:par>
                                <p:cTn id="49" presetID="22" presetClass="entr" presetSubtype="1" fill="hold" grpId="0" nodeType="after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wipe(up)">
                                      <p:cBhvr>
                                        <p:cTn id="51" dur="500"/>
                                        <p:tgtEl>
                                          <p:spTgt spid="109"/>
                                        </p:tgtEl>
                                      </p:cBhvr>
                                    </p:animEffect>
                                  </p:childTnLst>
                                </p:cTn>
                              </p:par>
                            </p:childTnLst>
                          </p:cTn>
                        </p:par>
                      </p:childTnLst>
                    </p:cTn>
                  </p:par>
                </p:childTnLst>
              </p:cTn>
              <p:nextCondLst>
                <p:cond evt="onClick" delay="0">
                  <p:tgtEl>
                    <p:spTgt spid="99"/>
                  </p:tgtEl>
                </p:cond>
              </p:nextCondLst>
            </p:seq>
            <p:seq concurrent="1" nextAc="seek">
              <p:cTn id="52" restart="whenNotActive" fill="hold" evtFilter="cancelBubble" nodeType="interactiveSeq">
                <p:stCondLst>
                  <p:cond evt="onClick" delay="0">
                    <p:tgtEl>
                      <p:spTgt spid="100"/>
                    </p:tgtEl>
                  </p:cond>
                </p:stCondLst>
                <p:endSync evt="end" delay="0">
                  <p:rtn val="all"/>
                </p:endSync>
                <p:childTnLst>
                  <p:par>
                    <p:cTn id="53" fill="hold">
                      <p:stCondLst>
                        <p:cond delay="0"/>
                      </p:stCondLst>
                      <p:childTnLst>
                        <p:par>
                          <p:cTn id="54" fill="hold">
                            <p:stCondLst>
                              <p:cond delay="0"/>
                            </p:stCondLst>
                            <p:childTnLst>
                              <p:par>
                                <p:cTn id="55" presetID="22" presetClass="exit" presetSubtype="1" fill="hold" nodeType="clickEffect">
                                  <p:stCondLst>
                                    <p:cond delay="0"/>
                                  </p:stCondLst>
                                  <p:childTnLst>
                                    <p:animEffect transition="out" filter="wipe(up)">
                                      <p:cBhvr>
                                        <p:cTn id="56" dur="500"/>
                                        <p:tgtEl>
                                          <p:spTgt spid="100"/>
                                        </p:tgtEl>
                                      </p:cBhvr>
                                    </p:animEffect>
                                    <p:set>
                                      <p:cBhvr>
                                        <p:cTn id="57" dur="1" fill="hold">
                                          <p:stCondLst>
                                            <p:cond delay="499"/>
                                          </p:stCondLst>
                                        </p:cTn>
                                        <p:tgtEl>
                                          <p:spTgt spid="100"/>
                                        </p:tgtEl>
                                        <p:attrNameLst>
                                          <p:attrName>style.visibility</p:attrName>
                                        </p:attrNameLst>
                                      </p:cBhvr>
                                      <p:to>
                                        <p:strVal val="hidden"/>
                                      </p:to>
                                    </p:set>
                                  </p:childTnLst>
                                </p:cTn>
                              </p:par>
                            </p:childTnLst>
                          </p:cTn>
                        </p:par>
                        <p:par>
                          <p:cTn id="58" fill="hold">
                            <p:stCondLst>
                              <p:cond delay="500"/>
                            </p:stCondLst>
                            <p:childTnLst>
                              <p:par>
                                <p:cTn id="59" presetID="22" presetClass="entr" presetSubtype="1" fill="hold" grpId="0"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up)">
                                      <p:cBhvr>
                                        <p:cTn id="61" dur="500"/>
                                        <p:tgtEl>
                                          <p:spTgt spid="110"/>
                                        </p:tgtEl>
                                      </p:cBhvr>
                                    </p:animEffect>
                                  </p:childTnLst>
                                </p:cTn>
                              </p:par>
                            </p:childTnLst>
                          </p:cTn>
                        </p:par>
                      </p:childTnLst>
                    </p:cTn>
                  </p:par>
                </p:childTnLst>
              </p:cTn>
              <p:nextCondLst>
                <p:cond evt="onClick" delay="0">
                  <p:tgtEl>
                    <p:spTgt spid="100"/>
                  </p:tgtEl>
                </p:cond>
              </p:nextCondLst>
            </p:seq>
            <p:seq concurrent="1" nextAc="seek">
              <p:cTn id="62" restart="whenNotActive" fill="hold" evtFilter="cancelBubble" nodeType="interactiveSeq">
                <p:stCondLst>
                  <p:cond evt="onClick" delay="0">
                    <p:tgtEl>
                      <p:spTgt spid="101"/>
                    </p:tgtEl>
                  </p:cond>
                </p:stCondLst>
                <p:endSync evt="end" delay="0">
                  <p:rtn val="all"/>
                </p:endSync>
                <p:childTnLst>
                  <p:par>
                    <p:cTn id="63" fill="hold">
                      <p:stCondLst>
                        <p:cond delay="0"/>
                      </p:stCondLst>
                      <p:childTnLst>
                        <p:par>
                          <p:cTn id="64" fill="hold">
                            <p:stCondLst>
                              <p:cond delay="0"/>
                            </p:stCondLst>
                            <p:childTnLst>
                              <p:par>
                                <p:cTn id="65" presetID="22" presetClass="exit" presetSubtype="1" fill="hold" nodeType="clickEffect">
                                  <p:stCondLst>
                                    <p:cond delay="0"/>
                                  </p:stCondLst>
                                  <p:childTnLst>
                                    <p:animEffect transition="out" filter="wipe(up)">
                                      <p:cBhvr>
                                        <p:cTn id="66" dur="500"/>
                                        <p:tgtEl>
                                          <p:spTgt spid="101"/>
                                        </p:tgtEl>
                                      </p:cBhvr>
                                    </p:animEffect>
                                    <p:set>
                                      <p:cBhvr>
                                        <p:cTn id="67" dur="1" fill="hold">
                                          <p:stCondLst>
                                            <p:cond delay="499"/>
                                          </p:stCondLst>
                                        </p:cTn>
                                        <p:tgtEl>
                                          <p:spTgt spid="101"/>
                                        </p:tgtEl>
                                        <p:attrNameLst>
                                          <p:attrName>style.visibility</p:attrName>
                                        </p:attrNameLst>
                                      </p:cBhvr>
                                      <p:to>
                                        <p:strVal val="hidden"/>
                                      </p:to>
                                    </p:set>
                                  </p:childTnLst>
                                </p:cTn>
                              </p:par>
                            </p:childTnLst>
                          </p:cTn>
                        </p:par>
                        <p:par>
                          <p:cTn id="68" fill="hold">
                            <p:stCondLst>
                              <p:cond delay="500"/>
                            </p:stCondLst>
                            <p:childTnLst>
                              <p:par>
                                <p:cTn id="69" presetID="22" presetClass="entr" presetSubtype="1" fill="hold" grpId="0" nodeType="afterEffect">
                                  <p:stCondLst>
                                    <p:cond delay="0"/>
                                  </p:stCondLst>
                                  <p:childTnLst>
                                    <p:set>
                                      <p:cBhvr>
                                        <p:cTn id="70" dur="1" fill="hold">
                                          <p:stCondLst>
                                            <p:cond delay="0"/>
                                          </p:stCondLst>
                                        </p:cTn>
                                        <p:tgtEl>
                                          <p:spTgt spid="111"/>
                                        </p:tgtEl>
                                        <p:attrNameLst>
                                          <p:attrName>style.visibility</p:attrName>
                                        </p:attrNameLst>
                                      </p:cBhvr>
                                      <p:to>
                                        <p:strVal val="visible"/>
                                      </p:to>
                                    </p:set>
                                    <p:animEffect transition="in" filter="wipe(up)">
                                      <p:cBhvr>
                                        <p:cTn id="71" dur="500"/>
                                        <p:tgtEl>
                                          <p:spTgt spid="111"/>
                                        </p:tgtEl>
                                      </p:cBhvr>
                                    </p:animEffect>
                                  </p:childTnLst>
                                </p:cTn>
                              </p:par>
                            </p:childTnLst>
                          </p:cTn>
                        </p:par>
                      </p:childTnLst>
                    </p:cTn>
                  </p:par>
                </p:childTnLst>
              </p:cTn>
              <p:nextCondLst>
                <p:cond evt="onClick" delay="0">
                  <p:tgtEl>
                    <p:spTgt spid="101"/>
                  </p:tgtEl>
                </p:cond>
              </p:nextCondLst>
            </p:seq>
            <p:seq concurrent="1" nextAc="seek">
              <p:cTn id="72" restart="whenNotActive" fill="hold" evtFilter="cancelBubble" nodeType="interactiveSeq">
                <p:stCondLst>
                  <p:cond evt="onClick" delay="0">
                    <p:tgtEl>
                      <p:spTgt spid="102"/>
                    </p:tgtEl>
                  </p:cond>
                </p:stCondLst>
                <p:endSync evt="end" delay="0">
                  <p:rtn val="all"/>
                </p:endSync>
                <p:childTnLst>
                  <p:par>
                    <p:cTn id="73" fill="hold">
                      <p:stCondLst>
                        <p:cond delay="0"/>
                      </p:stCondLst>
                      <p:childTnLst>
                        <p:par>
                          <p:cTn id="74" fill="hold">
                            <p:stCondLst>
                              <p:cond delay="0"/>
                            </p:stCondLst>
                            <p:childTnLst>
                              <p:par>
                                <p:cTn id="75" presetID="22" presetClass="exit" presetSubtype="1" fill="hold" nodeType="clickEffect">
                                  <p:stCondLst>
                                    <p:cond delay="0"/>
                                  </p:stCondLst>
                                  <p:childTnLst>
                                    <p:animEffect transition="out" filter="wipe(up)">
                                      <p:cBhvr>
                                        <p:cTn id="76" dur="500"/>
                                        <p:tgtEl>
                                          <p:spTgt spid="102"/>
                                        </p:tgtEl>
                                      </p:cBhvr>
                                    </p:animEffect>
                                    <p:set>
                                      <p:cBhvr>
                                        <p:cTn id="77" dur="1" fill="hold">
                                          <p:stCondLst>
                                            <p:cond delay="499"/>
                                          </p:stCondLst>
                                        </p:cTn>
                                        <p:tgtEl>
                                          <p:spTgt spid="102"/>
                                        </p:tgtEl>
                                        <p:attrNameLst>
                                          <p:attrName>style.visibility</p:attrName>
                                        </p:attrNameLst>
                                      </p:cBhvr>
                                      <p:to>
                                        <p:strVal val="hidden"/>
                                      </p:to>
                                    </p:set>
                                  </p:childTnLst>
                                </p:cTn>
                              </p:par>
                            </p:childTnLst>
                          </p:cTn>
                        </p:par>
                        <p:par>
                          <p:cTn id="78" fill="hold">
                            <p:stCondLst>
                              <p:cond delay="500"/>
                            </p:stCondLst>
                            <p:childTnLst>
                              <p:par>
                                <p:cTn id="79" presetID="22" presetClass="entr" presetSubtype="1" fill="hold" grpId="0" nodeType="afterEffect">
                                  <p:stCondLst>
                                    <p:cond delay="0"/>
                                  </p:stCondLst>
                                  <p:childTnLst>
                                    <p:set>
                                      <p:cBhvr>
                                        <p:cTn id="80" dur="1" fill="hold">
                                          <p:stCondLst>
                                            <p:cond delay="0"/>
                                          </p:stCondLst>
                                        </p:cTn>
                                        <p:tgtEl>
                                          <p:spTgt spid="112"/>
                                        </p:tgtEl>
                                        <p:attrNameLst>
                                          <p:attrName>style.visibility</p:attrName>
                                        </p:attrNameLst>
                                      </p:cBhvr>
                                      <p:to>
                                        <p:strVal val="visible"/>
                                      </p:to>
                                    </p:set>
                                    <p:animEffect transition="in" filter="wipe(up)">
                                      <p:cBhvr>
                                        <p:cTn id="81" dur="500"/>
                                        <p:tgtEl>
                                          <p:spTgt spid="112"/>
                                        </p:tgtEl>
                                      </p:cBhvr>
                                    </p:animEffect>
                                  </p:childTnLst>
                                </p:cTn>
                              </p:par>
                            </p:childTnLst>
                          </p:cTn>
                        </p:par>
                      </p:childTnLst>
                    </p:cTn>
                  </p:par>
                </p:childTnLst>
              </p:cTn>
              <p:nextCondLst>
                <p:cond evt="onClick" delay="0">
                  <p:tgtEl>
                    <p:spTgt spid="102"/>
                  </p:tgtEl>
                </p:cond>
              </p:nextCondLst>
            </p:seq>
            <p:seq concurrent="1" nextAc="seek">
              <p:cTn id="82" restart="whenNotActive" fill="hold" evtFilter="cancelBubble" nodeType="interactiveSeq">
                <p:stCondLst>
                  <p:cond evt="onClick" delay="0">
                    <p:tgtEl>
                      <p:spTgt spid="103"/>
                    </p:tgtEl>
                  </p:cond>
                </p:stCondLst>
                <p:endSync evt="end" delay="0">
                  <p:rtn val="all"/>
                </p:endSync>
                <p:childTnLst>
                  <p:par>
                    <p:cTn id="83" fill="hold">
                      <p:stCondLst>
                        <p:cond delay="0"/>
                      </p:stCondLst>
                      <p:childTnLst>
                        <p:par>
                          <p:cTn id="84" fill="hold">
                            <p:stCondLst>
                              <p:cond delay="0"/>
                            </p:stCondLst>
                            <p:childTnLst>
                              <p:par>
                                <p:cTn id="85" presetID="22" presetClass="exit" presetSubtype="1" fill="hold" nodeType="clickEffect">
                                  <p:stCondLst>
                                    <p:cond delay="0"/>
                                  </p:stCondLst>
                                  <p:childTnLst>
                                    <p:animEffect transition="out" filter="wipe(up)">
                                      <p:cBhvr>
                                        <p:cTn id="86" dur="500"/>
                                        <p:tgtEl>
                                          <p:spTgt spid="103"/>
                                        </p:tgtEl>
                                      </p:cBhvr>
                                    </p:animEffect>
                                    <p:set>
                                      <p:cBhvr>
                                        <p:cTn id="87" dur="1" fill="hold">
                                          <p:stCondLst>
                                            <p:cond delay="499"/>
                                          </p:stCondLst>
                                        </p:cTn>
                                        <p:tgtEl>
                                          <p:spTgt spid="103"/>
                                        </p:tgtEl>
                                        <p:attrNameLst>
                                          <p:attrName>style.visibility</p:attrName>
                                        </p:attrNameLst>
                                      </p:cBhvr>
                                      <p:to>
                                        <p:strVal val="hidden"/>
                                      </p:to>
                                    </p:set>
                                  </p:childTnLst>
                                </p:cTn>
                              </p:par>
                            </p:childTnLst>
                          </p:cTn>
                        </p:par>
                        <p:par>
                          <p:cTn id="88" fill="hold">
                            <p:stCondLst>
                              <p:cond delay="500"/>
                            </p:stCondLst>
                            <p:childTnLst>
                              <p:par>
                                <p:cTn id="89" presetID="22" presetClass="entr" presetSubtype="1"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wipe(up)">
                                      <p:cBhvr>
                                        <p:cTn id="91" dur="500"/>
                                        <p:tgtEl>
                                          <p:spTgt spid="113"/>
                                        </p:tgtEl>
                                      </p:cBhvr>
                                    </p:animEffect>
                                  </p:childTnLst>
                                </p:cTn>
                              </p:par>
                            </p:childTnLst>
                          </p:cTn>
                        </p:par>
                      </p:childTnLst>
                    </p:cTn>
                  </p:par>
                </p:childTnLst>
              </p:cTn>
              <p:nextCondLst>
                <p:cond evt="onClick" delay="0">
                  <p:tgtEl>
                    <p:spTgt spid="103"/>
                  </p:tgtEl>
                </p:cond>
              </p:nextCondLst>
            </p:seq>
            <p:seq concurrent="1" nextAc="seek">
              <p:cTn id="92" restart="whenNotActive" fill="hold" evtFilter="cancelBubble" nodeType="interactiveSeq">
                <p:stCondLst>
                  <p:cond evt="onClick" delay="0">
                    <p:tgtEl>
                      <p:spTgt spid="104"/>
                    </p:tgtEl>
                  </p:cond>
                </p:stCondLst>
                <p:endSync evt="end" delay="0">
                  <p:rtn val="all"/>
                </p:endSync>
                <p:childTnLst>
                  <p:par>
                    <p:cTn id="93" fill="hold">
                      <p:stCondLst>
                        <p:cond delay="0"/>
                      </p:stCondLst>
                      <p:childTnLst>
                        <p:par>
                          <p:cTn id="94" fill="hold">
                            <p:stCondLst>
                              <p:cond delay="0"/>
                            </p:stCondLst>
                            <p:childTnLst>
                              <p:par>
                                <p:cTn id="95" presetID="22" presetClass="exit" presetSubtype="1" fill="hold" nodeType="clickEffect">
                                  <p:stCondLst>
                                    <p:cond delay="0"/>
                                  </p:stCondLst>
                                  <p:childTnLst>
                                    <p:animEffect transition="out" filter="wipe(up)">
                                      <p:cBhvr>
                                        <p:cTn id="96" dur="500"/>
                                        <p:tgtEl>
                                          <p:spTgt spid="104"/>
                                        </p:tgtEl>
                                      </p:cBhvr>
                                    </p:animEffect>
                                    <p:set>
                                      <p:cBhvr>
                                        <p:cTn id="97" dur="1" fill="hold">
                                          <p:stCondLst>
                                            <p:cond delay="499"/>
                                          </p:stCondLst>
                                        </p:cTn>
                                        <p:tgtEl>
                                          <p:spTgt spid="104"/>
                                        </p:tgtEl>
                                        <p:attrNameLst>
                                          <p:attrName>style.visibility</p:attrName>
                                        </p:attrNameLst>
                                      </p:cBhvr>
                                      <p:to>
                                        <p:strVal val="hidden"/>
                                      </p:to>
                                    </p:set>
                                  </p:childTnLst>
                                </p:cTn>
                              </p:par>
                            </p:childTnLst>
                          </p:cTn>
                        </p:par>
                        <p:par>
                          <p:cTn id="98" fill="hold">
                            <p:stCondLst>
                              <p:cond delay="500"/>
                            </p:stCondLst>
                            <p:childTnLst>
                              <p:par>
                                <p:cTn id="99" presetID="22" presetClass="entr" presetSubtype="1"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up)">
                                      <p:cBhvr>
                                        <p:cTn id="101" dur="500"/>
                                        <p:tgtEl>
                                          <p:spTgt spid="114"/>
                                        </p:tgtEl>
                                      </p:cBhvr>
                                    </p:animEffect>
                                  </p:childTnLst>
                                </p:cTn>
                              </p:par>
                            </p:childTnLst>
                          </p:cTn>
                        </p:par>
                      </p:childTnLst>
                    </p:cTn>
                  </p:par>
                </p:childTnLst>
              </p:cTn>
              <p:nextCondLst>
                <p:cond evt="onClick" delay="0">
                  <p:tgtEl>
                    <p:spTgt spid="104"/>
                  </p:tgtEl>
                </p:cond>
              </p:nextCondLst>
            </p:seq>
            <p:seq concurrent="1" nextAc="seek">
              <p:cTn id="102" restart="whenNotActive" fill="hold" evtFilter="cancelBubble" nodeType="interactiveSeq">
                <p:stCondLst>
                  <p:cond evt="onClick" delay="0">
                    <p:tgtEl>
                      <p:spTgt spid="115"/>
                    </p:tgtEl>
                  </p:cond>
                </p:stCondLst>
                <p:endSync evt="end" delay="0">
                  <p:rtn val="all"/>
                </p:endSync>
                <p:childTnLst>
                  <p:par>
                    <p:cTn id="103" fill="hold">
                      <p:stCondLst>
                        <p:cond delay="0"/>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96"/>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97"/>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9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99"/>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00"/>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0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0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04"/>
                                        </p:tgtEl>
                                        <p:attrNameLst>
                                          <p:attrName>style.visibility</p:attrName>
                                        </p:attrNameLst>
                                      </p:cBhvr>
                                      <p:to>
                                        <p:strVal val="visible"/>
                                      </p:to>
                                    </p:set>
                                  </p:childTnLst>
                                </p:cTn>
                              </p:par>
                              <p:par>
                                <p:cTn id="125" presetID="1" presetClass="exit" presetSubtype="0" fill="hold" grpId="1" nodeType="withEffect">
                                  <p:stCondLst>
                                    <p:cond delay="0"/>
                                  </p:stCondLst>
                                  <p:childTnLst>
                                    <p:set>
                                      <p:cBhvr>
                                        <p:cTn id="126" dur="1" fill="hold">
                                          <p:stCondLst>
                                            <p:cond delay="0"/>
                                          </p:stCondLst>
                                        </p:cTn>
                                        <p:tgtEl>
                                          <p:spTgt spid="105"/>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106"/>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107"/>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108"/>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109"/>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110"/>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111"/>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112"/>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13"/>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childTnLst>
        </p:cTn>
      </p:par>
    </p:tnLst>
    <p:bldLst>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sz="2000" dirty="0"/>
              <a:t>Print Slide 19 on two separate sheets. Cut it up into two sets of cards (you could print one set on different coloured paper) and lay out one set in a line. Shuffle the other and place in a pile. Each player picks a card from the top of </a:t>
            </a:r>
            <a:r>
              <a:rPr lang="en-GB" sz="2000"/>
              <a:t>the pile, </a:t>
            </a:r>
            <a:r>
              <a:rPr lang="en-GB" sz="2000" dirty="0"/>
              <a:t>keeping it hidden from their opponent. Take turns to ask a question about the opponent’s card where the answer can only be </a:t>
            </a:r>
            <a:r>
              <a:rPr lang="en-GB" sz="2000" i="1" dirty="0"/>
              <a:t>yes</a:t>
            </a:r>
            <a:r>
              <a:rPr lang="en-GB" sz="2000" dirty="0"/>
              <a:t> or </a:t>
            </a:r>
            <a:r>
              <a:rPr lang="en-GB" sz="2000" i="1" dirty="0"/>
              <a:t>no. </a:t>
            </a:r>
            <a:r>
              <a:rPr lang="en-GB" sz="2000" dirty="0"/>
              <a:t>Keep playing until each card has been identified by the opponent.</a:t>
            </a:r>
          </a:p>
          <a:p>
            <a:pPr marL="342900" indent="-342900">
              <a:lnSpc>
                <a:spcPct val="100000"/>
              </a:lnSpc>
              <a:spcBef>
                <a:spcPts val="0"/>
              </a:spcBef>
              <a:spcAft>
                <a:spcPts val="600"/>
              </a:spcAft>
              <a:buFont typeface="Arial" panose="020B0604020202020204" pitchFamily="34" charset="0"/>
              <a:buChar char="•"/>
            </a:pPr>
            <a:r>
              <a:rPr lang="en-GB" sz="2000" dirty="0"/>
              <a:t>Given 2 clues and 2 sets of eliminations, choose from a selection of 3, one further question that will eliminate all but 1 card.</a:t>
            </a:r>
          </a:p>
          <a:p>
            <a:pPr marL="342900" indent="-342900">
              <a:lnSpc>
                <a:spcPct val="100000"/>
              </a:lnSpc>
              <a:spcBef>
                <a:spcPts val="0"/>
              </a:spcBef>
              <a:spcAft>
                <a:spcPts val="600"/>
              </a:spcAft>
              <a:buFont typeface="Arial" panose="020B0604020202020204" pitchFamily="34" charset="0"/>
              <a:buChar char="•"/>
            </a:pPr>
            <a:r>
              <a:rPr lang="en-GB" sz="2000" dirty="0"/>
              <a:t>Choose from a set of given clues, the fewest number of clues needed to find the mystery number.</a:t>
            </a:r>
          </a:p>
          <a:p>
            <a:pPr marL="342900" indent="-342900">
              <a:lnSpc>
                <a:spcPct val="100000"/>
              </a:lnSpc>
              <a:spcBef>
                <a:spcPts val="0"/>
              </a:spcBef>
              <a:spcAft>
                <a:spcPts val="600"/>
              </a:spcAft>
              <a:buFont typeface="Arial" panose="020B0604020202020204" pitchFamily="34" charset="0"/>
              <a:buChar char="•"/>
            </a:pPr>
            <a:r>
              <a:rPr lang="en-GB" sz="2000" dirty="0"/>
              <a:t>Write clues to identify a number in 4 sets of eliminations, 3 sets of eliminations.</a:t>
            </a:r>
          </a:p>
          <a:p>
            <a:pPr marL="342900" indent="-342900">
              <a:lnSpc>
                <a:spcPct val="100000"/>
              </a:lnSpc>
              <a:spcBef>
                <a:spcPts val="0"/>
              </a:spcBef>
              <a:spcAft>
                <a:spcPts val="600"/>
              </a:spcAft>
              <a:buFont typeface="Arial" panose="020B0604020202020204" pitchFamily="34" charset="0"/>
              <a:buChar char="•"/>
            </a:pPr>
            <a:r>
              <a:rPr lang="en-GB" sz="2000" dirty="0"/>
              <a:t>Play ‘Guess Who’ using numerals rather than blocks.</a:t>
            </a:r>
          </a:p>
        </p:txBody>
      </p:sp>
    </p:spTree>
    <p:extLst>
      <p:ext uri="{BB962C8B-B14F-4D97-AF65-F5344CB8AC3E}">
        <p14:creationId xmlns:p14="http://schemas.microsoft.com/office/powerpoint/2010/main" val="3666010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3ADF2ABE-7338-4D5C-93D8-647C591792F8}"/>
              </a:ext>
            </a:extLst>
          </p:cNvPr>
          <p:cNvPicPr>
            <a:picLocks noChangeAspect="1"/>
          </p:cNvPicPr>
          <p:nvPr/>
        </p:nvPicPr>
        <p:blipFill>
          <a:blip r:embed="rId3"/>
          <a:stretch>
            <a:fillRect/>
          </a:stretch>
        </p:blipFill>
        <p:spPr>
          <a:xfrm>
            <a:off x="165207" y="188067"/>
            <a:ext cx="11882134" cy="6053853"/>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4" name="Rectangle: Rounded Corners 3">
            <a:extLst>
              <a:ext uri="{FF2B5EF4-FFF2-40B4-BE49-F238E27FC236}">
                <a16:creationId xmlns:a16="http://schemas.microsoft.com/office/drawing/2014/main" id="{C2AD7285-9B93-4A61-A04D-27FCCA6166F0}"/>
              </a:ext>
            </a:extLst>
          </p:cNvPr>
          <p:cNvSpPr>
            <a:spLocks noChangeAspect="1"/>
          </p:cNvSpPr>
          <p:nvPr/>
        </p:nvSpPr>
        <p:spPr>
          <a:xfrm>
            <a:off x="1116622" y="1442933"/>
            <a:ext cx="496896" cy="485854"/>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26C72E80-7C27-4371-96F2-0C03203FEF4F}"/>
              </a:ext>
            </a:extLst>
          </p:cNvPr>
          <p:cNvGrpSpPr/>
          <p:nvPr/>
        </p:nvGrpSpPr>
        <p:grpSpPr>
          <a:xfrm>
            <a:off x="3237844" y="4158097"/>
            <a:ext cx="874402" cy="968577"/>
            <a:chOff x="6402533" y="2599660"/>
            <a:chExt cx="3827724" cy="3772785"/>
          </a:xfrm>
          <a:solidFill>
            <a:srgbClr val="3DC700"/>
          </a:solidFill>
        </p:grpSpPr>
        <p:grpSp>
          <p:nvGrpSpPr>
            <p:cNvPr id="6" name="Group 5">
              <a:extLst>
                <a:ext uri="{FF2B5EF4-FFF2-40B4-BE49-F238E27FC236}">
                  <a16:creationId xmlns:a16="http://schemas.microsoft.com/office/drawing/2014/main" id="{D7EDC34E-DBEB-434F-9528-51259EFD3972}"/>
                </a:ext>
              </a:extLst>
            </p:cNvPr>
            <p:cNvGrpSpPr/>
            <p:nvPr/>
          </p:nvGrpSpPr>
          <p:grpSpPr>
            <a:xfrm>
              <a:off x="6402533" y="4501115"/>
              <a:ext cx="3827724" cy="1871330"/>
              <a:chOff x="6402533" y="4470990"/>
              <a:chExt cx="3827724" cy="1871330"/>
            </a:xfrm>
            <a:grpFill/>
          </p:grpSpPr>
          <p:sp>
            <p:nvSpPr>
              <p:cNvPr id="10" name="Rectangle: Rounded Corners 9">
                <a:extLst>
                  <a:ext uri="{FF2B5EF4-FFF2-40B4-BE49-F238E27FC236}">
                    <a16:creationId xmlns:a16="http://schemas.microsoft.com/office/drawing/2014/main" id="{A7CD6274-75BD-4143-879B-0C9C4EC286F3}"/>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87B835F8-02DE-4D26-BF7B-C453D9FCDBEE}"/>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648D9347-0291-4B93-A6A4-B1B4E11E0218}"/>
                </a:ext>
              </a:extLst>
            </p:cNvPr>
            <p:cNvGrpSpPr/>
            <p:nvPr/>
          </p:nvGrpSpPr>
          <p:grpSpPr>
            <a:xfrm>
              <a:off x="6402533" y="2599660"/>
              <a:ext cx="3827724" cy="1871330"/>
              <a:chOff x="6402533" y="4470990"/>
              <a:chExt cx="3827724" cy="1871330"/>
            </a:xfrm>
            <a:grpFill/>
          </p:grpSpPr>
          <p:sp>
            <p:nvSpPr>
              <p:cNvPr id="8" name="Rectangle: Rounded Corners 7">
                <a:extLst>
                  <a:ext uri="{FF2B5EF4-FFF2-40B4-BE49-F238E27FC236}">
                    <a16:creationId xmlns:a16="http://schemas.microsoft.com/office/drawing/2014/main" id="{A509D25A-A7D7-44A4-BB48-A115F8B7141B}"/>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72E1F88B-F517-401B-9FEB-D0A5AD8822EB}"/>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 name="Group 11">
            <a:extLst>
              <a:ext uri="{FF2B5EF4-FFF2-40B4-BE49-F238E27FC236}">
                <a16:creationId xmlns:a16="http://schemas.microsoft.com/office/drawing/2014/main" id="{C26008BE-514E-46B3-98E4-01B6F842D7E1}"/>
              </a:ext>
            </a:extLst>
          </p:cNvPr>
          <p:cNvGrpSpPr/>
          <p:nvPr/>
        </p:nvGrpSpPr>
        <p:grpSpPr>
          <a:xfrm>
            <a:off x="5541454" y="870250"/>
            <a:ext cx="879229" cy="1449049"/>
            <a:chOff x="8936702" y="2401110"/>
            <a:chExt cx="2679404" cy="3929796"/>
          </a:xfrm>
        </p:grpSpPr>
        <p:grpSp>
          <p:nvGrpSpPr>
            <p:cNvPr id="13" name="Group 12">
              <a:extLst>
                <a:ext uri="{FF2B5EF4-FFF2-40B4-BE49-F238E27FC236}">
                  <a16:creationId xmlns:a16="http://schemas.microsoft.com/office/drawing/2014/main" id="{B54D9C4E-C3B6-43AB-8961-B4318F1E64E4}"/>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18" name="Rectangle: Rounded Corners 17">
                <a:extLst>
                  <a:ext uri="{FF2B5EF4-FFF2-40B4-BE49-F238E27FC236}">
                    <a16:creationId xmlns:a16="http://schemas.microsoft.com/office/drawing/2014/main" id="{049720F6-7FA0-40E9-9694-47D3CAC99EFB}"/>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BB84DFE3-9276-4A14-B485-E4325CB3A015}"/>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21A84AB8-AEA4-4FDB-8A86-4A70023611CE}"/>
                </a:ext>
              </a:extLst>
            </p:cNvPr>
            <p:cNvGrpSpPr>
              <a:grpSpLocks noChangeAspect="1"/>
            </p:cNvGrpSpPr>
            <p:nvPr/>
          </p:nvGrpSpPr>
          <p:grpSpPr>
            <a:xfrm>
              <a:off x="8936702" y="3711043"/>
              <a:ext cx="2679404" cy="1309932"/>
              <a:chOff x="1192580" y="4470990"/>
              <a:chExt cx="3827724" cy="1871332"/>
            </a:xfrm>
            <a:solidFill>
              <a:srgbClr val="2CB6D2"/>
            </a:solidFill>
          </p:grpSpPr>
          <p:sp>
            <p:nvSpPr>
              <p:cNvPr id="16" name="Rectangle: Rounded Corners 15">
                <a:extLst>
                  <a:ext uri="{FF2B5EF4-FFF2-40B4-BE49-F238E27FC236}">
                    <a16:creationId xmlns:a16="http://schemas.microsoft.com/office/drawing/2014/main" id="{9F8D28CC-06B5-484C-9514-3E1EE5B02C8E}"/>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310BD541-ED9A-45D7-A336-749A6C4E556E}"/>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Rounded Corners 14">
              <a:extLst>
                <a:ext uri="{FF2B5EF4-FFF2-40B4-BE49-F238E27FC236}">
                  <a16:creationId xmlns:a16="http://schemas.microsoft.com/office/drawing/2014/main" id="{B0B0FAAE-91DE-4D83-9DE3-79E41276F6C1}"/>
                </a:ext>
              </a:extLst>
            </p:cNvPr>
            <p:cNvSpPr/>
            <p:nvPr/>
          </p:nvSpPr>
          <p:spPr>
            <a:xfrm>
              <a:off x="10248519" y="2401110"/>
              <a:ext cx="1339702" cy="130993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19">
            <a:extLst>
              <a:ext uri="{FF2B5EF4-FFF2-40B4-BE49-F238E27FC236}">
                <a16:creationId xmlns:a16="http://schemas.microsoft.com/office/drawing/2014/main" id="{DF3D4526-1156-4663-8A11-52103CFC8306}"/>
              </a:ext>
            </a:extLst>
          </p:cNvPr>
          <p:cNvGrpSpPr/>
          <p:nvPr/>
        </p:nvGrpSpPr>
        <p:grpSpPr>
          <a:xfrm>
            <a:off x="5642351" y="3775930"/>
            <a:ext cx="888196" cy="1453676"/>
            <a:chOff x="6368294" y="713267"/>
            <a:chExt cx="3861965" cy="5644115"/>
          </a:xfrm>
          <a:solidFill>
            <a:srgbClr val="5526BA"/>
          </a:solidFill>
        </p:grpSpPr>
        <p:grpSp>
          <p:nvGrpSpPr>
            <p:cNvPr id="21" name="Group 20">
              <a:extLst>
                <a:ext uri="{FF2B5EF4-FFF2-40B4-BE49-F238E27FC236}">
                  <a16:creationId xmlns:a16="http://schemas.microsoft.com/office/drawing/2014/main" id="{D6FCD2CE-560D-4C45-82BA-A63C8C008CAC}"/>
                </a:ext>
              </a:extLst>
            </p:cNvPr>
            <p:cNvGrpSpPr/>
            <p:nvPr/>
          </p:nvGrpSpPr>
          <p:grpSpPr>
            <a:xfrm>
              <a:off x="6402533" y="2584597"/>
              <a:ext cx="3827726" cy="3772785"/>
              <a:chOff x="6402533" y="2599660"/>
              <a:chExt cx="3827726" cy="3772785"/>
            </a:xfrm>
            <a:grpFill/>
          </p:grpSpPr>
          <p:grpSp>
            <p:nvGrpSpPr>
              <p:cNvPr id="26" name="Group 25">
                <a:extLst>
                  <a:ext uri="{FF2B5EF4-FFF2-40B4-BE49-F238E27FC236}">
                    <a16:creationId xmlns:a16="http://schemas.microsoft.com/office/drawing/2014/main" id="{1D88A7D4-4CD9-480F-80BB-F5E7036E04EC}"/>
                  </a:ext>
                </a:extLst>
              </p:cNvPr>
              <p:cNvGrpSpPr/>
              <p:nvPr/>
            </p:nvGrpSpPr>
            <p:grpSpPr>
              <a:xfrm>
                <a:off x="6402533" y="4501115"/>
                <a:ext cx="3827726" cy="1871330"/>
                <a:chOff x="6402533" y="4470990"/>
                <a:chExt cx="3827726" cy="1871330"/>
              </a:xfrm>
              <a:grpFill/>
            </p:grpSpPr>
            <p:sp>
              <p:nvSpPr>
                <p:cNvPr id="30" name="Rectangle: Rounded Corners 29">
                  <a:extLst>
                    <a:ext uri="{FF2B5EF4-FFF2-40B4-BE49-F238E27FC236}">
                      <a16:creationId xmlns:a16="http://schemas.microsoft.com/office/drawing/2014/main" id="{6FA527F5-21E3-4C63-87CE-92E090EFD8EE}"/>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Rounded Corners 30">
                  <a:extLst>
                    <a:ext uri="{FF2B5EF4-FFF2-40B4-BE49-F238E27FC236}">
                      <a16:creationId xmlns:a16="http://schemas.microsoft.com/office/drawing/2014/main" id="{50DF8874-27A8-4841-B1DE-A706641411C0}"/>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61A4F3C9-62A5-4017-86C3-3FB558021EC0}"/>
                  </a:ext>
                </a:extLst>
              </p:cNvPr>
              <p:cNvGrpSpPr/>
              <p:nvPr/>
            </p:nvGrpSpPr>
            <p:grpSpPr>
              <a:xfrm>
                <a:off x="6402533" y="2599660"/>
                <a:ext cx="3827724" cy="1871330"/>
                <a:chOff x="6402533" y="4470990"/>
                <a:chExt cx="3827724" cy="1871330"/>
              </a:xfrm>
              <a:grpFill/>
            </p:grpSpPr>
            <p:sp>
              <p:nvSpPr>
                <p:cNvPr id="28" name="Rectangle: Rounded Corners 27">
                  <a:extLst>
                    <a:ext uri="{FF2B5EF4-FFF2-40B4-BE49-F238E27FC236}">
                      <a16:creationId xmlns:a16="http://schemas.microsoft.com/office/drawing/2014/main" id="{4ED283AE-7F0F-41B5-A0B6-A72FE1D2FD80}"/>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7D7D96B2-A56A-47F8-BE22-284123113073}"/>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4" name="Rectangle: Rounded Corners 23">
              <a:extLst>
                <a:ext uri="{FF2B5EF4-FFF2-40B4-BE49-F238E27FC236}">
                  <a16:creationId xmlns:a16="http://schemas.microsoft.com/office/drawing/2014/main" id="{5340D3D9-0BC1-4285-B53B-65298AA635A7}"/>
                </a:ext>
              </a:extLst>
            </p:cNvPr>
            <p:cNvSpPr/>
            <p:nvPr/>
          </p:nvSpPr>
          <p:spPr>
            <a:xfrm>
              <a:off x="8282156"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317787DB-244C-443F-8DF1-66277E790DDE}"/>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880A6598-ECB6-4B1A-AC63-FB74F6E91C30}"/>
              </a:ext>
            </a:extLst>
          </p:cNvPr>
          <p:cNvGrpSpPr/>
          <p:nvPr/>
        </p:nvGrpSpPr>
        <p:grpSpPr>
          <a:xfrm>
            <a:off x="7984702" y="3457546"/>
            <a:ext cx="877238" cy="2412994"/>
            <a:chOff x="2076007" y="-260751"/>
            <a:chExt cx="1932465" cy="4705164"/>
          </a:xfrm>
        </p:grpSpPr>
        <p:grpSp>
          <p:nvGrpSpPr>
            <p:cNvPr id="33" name="Group 32">
              <a:extLst>
                <a:ext uri="{FF2B5EF4-FFF2-40B4-BE49-F238E27FC236}">
                  <a16:creationId xmlns:a16="http://schemas.microsoft.com/office/drawing/2014/main" id="{3B3681B6-AD18-4E4A-A253-7AC790A10B45}"/>
                </a:ext>
              </a:extLst>
            </p:cNvPr>
            <p:cNvGrpSpPr/>
            <p:nvPr/>
          </p:nvGrpSpPr>
          <p:grpSpPr>
            <a:xfrm>
              <a:off x="2076007" y="701736"/>
              <a:ext cx="1932465" cy="3742677"/>
              <a:chOff x="2076007" y="701736"/>
              <a:chExt cx="1932465" cy="3742677"/>
            </a:xfrm>
            <a:solidFill>
              <a:srgbClr val="F02AA4"/>
            </a:solidFill>
          </p:grpSpPr>
          <p:grpSp>
            <p:nvGrpSpPr>
              <p:cNvPr id="35" name="Group 34">
                <a:extLst>
                  <a:ext uri="{FF2B5EF4-FFF2-40B4-BE49-F238E27FC236}">
                    <a16:creationId xmlns:a16="http://schemas.microsoft.com/office/drawing/2014/main" id="{17EED3A9-8979-4675-A1E2-2DF6B7987696}"/>
                  </a:ext>
                </a:extLst>
              </p:cNvPr>
              <p:cNvGrpSpPr/>
              <p:nvPr/>
            </p:nvGrpSpPr>
            <p:grpSpPr>
              <a:xfrm>
                <a:off x="2089294" y="701737"/>
                <a:ext cx="1919178" cy="3742676"/>
                <a:chOff x="2089294" y="701737"/>
                <a:chExt cx="1919178" cy="3742676"/>
              </a:xfrm>
              <a:grpFill/>
            </p:grpSpPr>
            <p:grpSp>
              <p:nvGrpSpPr>
                <p:cNvPr id="37" name="Group 36">
                  <a:extLst>
                    <a:ext uri="{FF2B5EF4-FFF2-40B4-BE49-F238E27FC236}">
                      <a16:creationId xmlns:a16="http://schemas.microsoft.com/office/drawing/2014/main" id="{4E77BFF0-F379-4D4D-B9BB-1C8CD8A14B52}"/>
                    </a:ext>
                  </a:extLst>
                </p:cNvPr>
                <p:cNvGrpSpPr/>
                <p:nvPr/>
              </p:nvGrpSpPr>
              <p:grpSpPr>
                <a:xfrm>
                  <a:off x="2089294" y="1637410"/>
                  <a:ext cx="1919178" cy="2807003"/>
                  <a:chOff x="2089294" y="1637410"/>
                  <a:chExt cx="1919178" cy="2807003"/>
                </a:xfrm>
                <a:grpFill/>
              </p:grpSpPr>
              <p:sp>
                <p:nvSpPr>
                  <p:cNvPr id="39" name="Rectangle: Rounded Corners 38">
                    <a:extLst>
                      <a:ext uri="{FF2B5EF4-FFF2-40B4-BE49-F238E27FC236}">
                        <a16:creationId xmlns:a16="http://schemas.microsoft.com/office/drawing/2014/main" id="{56D44A26-2A69-47D2-8228-372FB9138ABC}"/>
                      </a:ext>
                    </a:extLst>
                  </p:cNvPr>
                  <p:cNvSpPr/>
                  <p:nvPr/>
                </p:nvSpPr>
                <p:spPr>
                  <a:xfrm>
                    <a:off x="3040910" y="1637414"/>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A5AB3E93-535D-4401-9BFA-1A636B5720C2}"/>
                      </a:ext>
                    </a:extLst>
                  </p:cNvPr>
                  <p:cNvGrpSpPr/>
                  <p:nvPr/>
                </p:nvGrpSpPr>
                <p:grpSpPr>
                  <a:xfrm>
                    <a:off x="2094608" y="2573079"/>
                    <a:ext cx="1913864" cy="1871334"/>
                    <a:chOff x="939386" y="2328526"/>
                    <a:chExt cx="1913864" cy="1871334"/>
                  </a:xfrm>
                  <a:grpFill/>
                </p:grpSpPr>
                <p:grpSp>
                  <p:nvGrpSpPr>
                    <p:cNvPr id="42" name="Group 41">
                      <a:extLst>
                        <a:ext uri="{FF2B5EF4-FFF2-40B4-BE49-F238E27FC236}">
                          <a16:creationId xmlns:a16="http://schemas.microsoft.com/office/drawing/2014/main" id="{12E6D452-E10D-4413-80A0-93E11545BA80}"/>
                        </a:ext>
                      </a:extLst>
                    </p:cNvPr>
                    <p:cNvGrpSpPr/>
                    <p:nvPr/>
                  </p:nvGrpSpPr>
                  <p:grpSpPr>
                    <a:xfrm>
                      <a:off x="939388" y="2328528"/>
                      <a:ext cx="1913862" cy="1871332"/>
                      <a:chOff x="-2945222" y="3625700"/>
                      <a:chExt cx="1913862" cy="1871332"/>
                    </a:xfrm>
                    <a:grpFill/>
                  </p:grpSpPr>
                  <p:sp>
                    <p:nvSpPr>
                      <p:cNvPr id="44" name="Rectangle: Rounded Corners 43">
                        <a:extLst>
                          <a:ext uri="{FF2B5EF4-FFF2-40B4-BE49-F238E27FC236}">
                            <a16:creationId xmlns:a16="http://schemas.microsoft.com/office/drawing/2014/main" id="{45E00295-CD7F-4D49-A07B-ECF1AD36719E}"/>
                          </a:ext>
                        </a:extLst>
                      </p:cNvPr>
                      <p:cNvSpPr/>
                      <p:nvPr/>
                    </p:nvSpPr>
                    <p:spPr>
                      <a:xfrm>
                        <a:off x="-1988292" y="3625700"/>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Group 44">
                        <a:extLst>
                          <a:ext uri="{FF2B5EF4-FFF2-40B4-BE49-F238E27FC236}">
                            <a16:creationId xmlns:a16="http://schemas.microsoft.com/office/drawing/2014/main" id="{ECA6E98B-0C52-433B-A394-251AECBF74AD}"/>
                          </a:ext>
                        </a:extLst>
                      </p:cNvPr>
                      <p:cNvGrpSpPr/>
                      <p:nvPr/>
                    </p:nvGrpSpPr>
                    <p:grpSpPr>
                      <a:xfrm>
                        <a:off x="-2945222" y="4561366"/>
                        <a:ext cx="1913862" cy="935666"/>
                        <a:chOff x="-2799908" y="2961165"/>
                        <a:chExt cx="1913862" cy="935666"/>
                      </a:xfrm>
                      <a:grpFill/>
                    </p:grpSpPr>
                    <p:sp>
                      <p:nvSpPr>
                        <p:cNvPr id="46" name="Rectangle: Rounded Corners 45">
                          <a:extLst>
                            <a:ext uri="{FF2B5EF4-FFF2-40B4-BE49-F238E27FC236}">
                              <a16:creationId xmlns:a16="http://schemas.microsoft.com/office/drawing/2014/main" id="{95E87310-294A-46A3-B15A-555DA3B8E63E}"/>
                            </a:ext>
                          </a:extLst>
                        </p:cNvPr>
                        <p:cNvSpPr/>
                        <p:nvPr/>
                      </p:nvSpPr>
                      <p:spPr>
                        <a:xfrm>
                          <a:off x="-1842977" y="2961165"/>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Rounded Corners 46">
                          <a:extLst>
                            <a:ext uri="{FF2B5EF4-FFF2-40B4-BE49-F238E27FC236}">
                              <a16:creationId xmlns:a16="http://schemas.microsoft.com/office/drawing/2014/main" id="{E709ED7E-8C38-422F-862A-F1C545F2B3CA}"/>
                            </a:ext>
                          </a:extLst>
                        </p:cNvPr>
                        <p:cNvSpPr/>
                        <p:nvPr/>
                      </p:nvSpPr>
                      <p:spPr>
                        <a:xfrm>
                          <a:off x="-2799908" y="2961166"/>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3" name="Rectangle: Rounded Corners 42">
                      <a:extLst>
                        <a:ext uri="{FF2B5EF4-FFF2-40B4-BE49-F238E27FC236}">
                          <a16:creationId xmlns:a16="http://schemas.microsoft.com/office/drawing/2014/main" id="{5B5048FD-AC10-4F88-AB13-351506DCDD22}"/>
                        </a:ext>
                      </a:extLst>
                    </p:cNvPr>
                    <p:cNvSpPr/>
                    <p:nvPr/>
                  </p:nvSpPr>
                  <p:spPr>
                    <a:xfrm>
                      <a:off x="939386" y="2328526"/>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Rectangle: Rounded Corners 40">
                    <a:extLst>
                      <a:ext uri="{FF2B5EF4-FFF2-40B4-BE49-F238E27FC236}">
                        <a16:creationId xmlns:a16="http://schemas.microsoft.com/office/drawing/2014/main" id="{4B499254-93AB-4C1D-8674-4CCCAF95528F}"/>
                      </a:ext>
                    </a:extLst>
                  </p:cNvPr>
                  <p:cNvSpPr/>
                  <p:nvPr/>
                </p:nvSpPr>
                <p:spPr>
                  <a:xfrm>
                    <a:off x="2089294" y="1637410"/>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8" name="Rectangle: Rounded Corners 37">
                  <a:extLst>
                    <a:ext uri="{FF2B5EF4-FFF2-40B4-BE49-F238E27FC236}">
                      <a16:creationId xmlns:a16="http://schemas.microsoft.com/office/drawing/2014/main" id="{4C70B0CD-E3B1-4E94-8ECE-C04854039A14}"/>
                    </a:ext>
                  </a:extLst>
                </p:cNvPr>
                <p:cNvSpPr/>
                <p:nvPr/>
              </p:nvSpPr>
              <p:spPr>
                <a:xfrm>
                  <a:off x="3030280" y="701737"/>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6" name="Rectangle: Rounded Corners 35">
                <a:extLst>
                  <a:ext uri="{FF2B5EF4-FFF2-40B4-BE49-F238E27FC236}">
                    <a16:creationId xmlns:a16="http://schemas.microsoft.com/office/drawing/2014/main" id="{0A81CC69-2E6B-474F-849A-0471685ECE35}"/>
                  </a:ext>
                </a:extLst>
              </p:cNvPr>
              <p:cNvSpPr/>
              <p:nvPr/>
            </p:nvSpPr>
            <p:spPr>
              <a:xfrm>
                <a:off x="2076007" y="701736"/>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4" name="Rectangle: Rounded Corners 33">
              <a:extLst>
                <a:ext uri="{FF2B5EF4-FFF2-40B4-BE49-F238E27FC236}">
                  <a16:creationId xmlns:a16="http://schemas.microsoft.com/office/drawing/2014/main" id="{9417C3DC-50CB-431A-B013-70EA9DD7C8C5}"/>
                </a:ext>
              </a:extLst>
            </p:cNvPr>
            <p:cNvSpPr/>
            <p:nvPr/>
          </p:nvSpPr>
          <p:spPr>
            <a:xfrm>
              <a:off x="3030279" y="-260751"/>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Group 47">
            <a:extLst>
              <a:ext uri="{FF2B5EF4-FFF2-40B4-BE49-F238E27FC236}">
                <a16:creationId xmlns:a16="http://schemas.microsoft.com/office/drawing/2014/main" id="{1C3524DD-171E-4783-983A-FCEE0BA890D6}"/>
              </a:ext>
            </a:extLst>
          </p:cNvPr>
          <p:cNvGrpSpPr/>
          <p:nvPr/>
        </p:nvGrpSpPr>
        <p:grpSpPr>
          <a:xfrm>
            <a:off x="8013641" y="657885"/>
            <a:ext cx="871440" cy="1937154"/>
            <a:chOff x="2089294" y="701737"/>
            <a:chExt cx="1919178" cy="3742676"/>
          </a:xfrm>
        </p:grpSpPr>
        <p:grpSp>
          <p:nvGrpSpPr>
            <p:cNvPr id="49" name="Group 48">
              <a:extLst>
                <a:ext uri="{FF2B5EF4-FFF2-40B4-BE49-F238E27FC236}">
                  <a16:creationId xmlns:a16="http://schemas.microsoft.com/office/drawing/2014/main" id="{673FF0D4-D1E2-446E-A51E-5FB9DEA8251D}"/>
                </a:ext>
              </a:extLst>
            </p:cNvPr>
            <p:cNvGrpSpPr/>
            <p:nvPr/>
          </p:nvGrpSpPr>
          <p:grpSpPr>
            <a:xfrm>
              <a:off x="2089294" y="1637410"/>
              <a:ext cx="1919178" cy="2807003"/>
              <a:chOff x="2089294" y="1637410"/>
              <a:chExt cx="1919178" cy="2807003"/>
            </a:xfrm>
          </p:grpSpPr>
          <p:sp>
            <p:nvSpPr>
              <p:cNvPr id="51" name="Rectangle: Rounded Corners 50">
                <a:extLst>
                  <a:ext uri="{FF2B5EF4-FFF2-40B4-BE49-F238E27FC236}">
                    <a16:creationId xmlns:a16="http://schemas.microsoft.com/office/drawing/2014/main" id="{C3559790-077E-4E29-BEC9-580C342C5E15}"/>
                  </a:ext>
                </a:extLst>
              </p:cNvPr>
              <p:cNvSpPr/>
              <p:nvPr/>
            </p:nvSpPr>
            <p:spPr>
              <a:xfrm>
                <a:off x="3040910" y="1637414"/>
                <a:ext cx="956931" cy="935665"/>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a:extLst>
                  <a:ext uri="{FF2B5EF4-FFF2-40B4-BE49-F238E27FC236}">
                    <a16:creationId xmlns:a16="http://schemas.microsoft.com/office/drawing/2014/main" id="{2F97379A-FB25-4D49-B187-2718F96556E4}"/>
                  </a:ext>
                </a:extLst>
              </p:cNvPr>
              <p:cNvGrpSpPr/>
              <p:nvPr/>
            </p:nvGrpSpPr>
            <p:grpSpPr>
              <a:xfrm>
                <a:off x="2094608" y="2573079"/>
                <a:ext cx="1913864" cy="1871334"/>
                <a:chOff x="939386" y="2328526"/>
                <a:chExt cx="1913864" cy="1871334"/>
              </a:xfrm>
              <a:solidFill>
                <a:srgbClr val="5526BB"/>
              </a:solidFill>
            </p:grpSpPr>
            <p:grpSp>
              <p:nvGrpSpPr>
                <p:cNvPr id="54" name="Group 53">
                  <a:extLst>
                    <a:ext uri="{FF2B5EF4-FFF2-40B4-BE49-F238E27FC236}">
                      <a16:creationId xmlns:a16="http://schemas.microsoft.com/office/drawing/2014/main" id="{02889D4A-4186-4332-AC3C-74592D538AE6}"/>
                    </a:ext>
                  </a:extLst>
                </p:cNvPr>
                <p:cNvGrpSpPr/>
                <p:nvPr/>
              </p:nvGrpSpPr>
              <p:grpSpPr>
                <a:xfrm>
                  <a:off x="939388" y="2328528"/>
                  <a:ext cx="1913862" cy="1871332"/>
                  <a:chOff x="-2945222" y="3625700"/>
                  <a:chExt cx="1913862" cy="1871332"/>
                </a:xfrm>
                <a:grpFill/>
              </p:grpSpPr>
              <p:sp>
                <p:nvSpPr>
                  <p:cNvPr id="56" name="Rectangle: Rounded Corners 55">
                    <a:extLst>
                      <a:ext uri="{FF2B5EF4-FFF2-40B4-BE49-F238E27FC236}">
                        <a16:creationId xmlns:a16="http://schemas.microsoft.com/office/drawing/2014/main" id="{672FC28B-5F0A-4BE4-A3D9-E113D5AA4E37}"/>
                      </a:ext>
                    </a:extLst>
                  </p:cNvPr>
                  <p:cNvSpPr/>
                  <p:nvPr/>
                </p:nvSpPr>
                <p:spPr>
                  <a:xfrm>
                    <a:off x="-1988292" y="3625700"/>
                    <a:ext cx="956931" cy="935665"/>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7" name="Group 56">
                    <a:extLst>
                      <a:ext uri="{FF2B5EF4-FFF2-40B4-BE49-F238E27FC236}">
                        <a16:creationId xmlns:a16="http://schemas.microsoft.com/office/drawing/2014/main" id="{6C73254C-7904-4EBF-AC19-A125A5379E5F}"/>
                      </a:ext>
                    </a:extLst>
                  </p:cNvPr>
                  <p:cNvGrpSpPr/>
                  <p:nvPr/>
                </p:nvGrpSpPr>
                <p:grpSpPr>
                  <a:xfrm>
                    <a:off x="-2945222" y="4561366"/>
                    <a:ext cx="1913862" cy="935666"/>
                    <a:chOff x="-2799908" y="2961165"/>
                    <a:chExt cx="1913862" cy="935666"/>
                  </a:xfrm>
                  <a:grpFill/>
                </p:grpSpPr>
                <p:sp>
                  <p:nvSpPr>
                    <p:cNvPr id="58" name="Rectangle: Rounded Corners 57">
                      <a:extLst>
                        <a:ext uri="{FF2B5EF4-FFF2-40B4-BE49-F238E27FC236}">
                          <a16:creationId xmlns:a16="http://schemas.microsoft.com/office/drawing/2014/main" id="{A4D3A9BB-F654-4BA1-99A5-78B4B1EDFCE8}"/>
                        </a:ext>
                      </a:extLst>
                    </p:cNvPr>
                    <p:cNvSpPr/>
                    <p:nvPr/>
                  </p:nvSpPr>
                  <p:spPr>
                    <a:xfrm>
                      <a:off x="-1842977" y="2961165"/>
                      <a:ext cx="956931" cy="935665"/>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Rounded Corners 58">
                      <a:extLst>
                        <a:ext uri="{FF2B5EF4-FFF2-40B4-BE49-F238E27FC236}">
                          <a16:creationId xmlns:a16="http://schemas.microsoft.com/office/drawing/2014/main" id="{179464BD-466D-4660-A4E7-1DB6E85AF930}"/>
                        </a:ext>
                      </a:extLst>
                    </p:cNvPr>
                    <p:cNvSpPr/>
                    <p:nvPr/>
                  </p:nvSpPr>
                  <p:spPr>
                    <a:xfrm>
                      <a:off x="-2799908" y="2961166"/>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5" name="Rectangle: Rounded Corners 54">
                  <a:extLst>
                    <a:ext uri="{FF2B5EF4-FFF2-40B4-BE49-F238E27FC236}">
                      <a16:creationId xmlns:a16="http://schemas.microsoft.com/office/drawing/2014/main" id="{07CE3C41-B2B8-4D7E-BDF3-742EADF42F87}"/>
                    </a:ext>
                  </a:extLst>
                </p:cNvPr>
                <p:cNvSpPr/>
                <p:nvPr/>
              </p:nvSpPr>
              <p:spPr>
                <a:xfrm>
                  <a:off x="939386" y="2328526"/>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Rectangle: Rounded Corners 52">
                <a:extLst>
                  <a:ext uri="{FF2B5EF4-FFF2-40B4-BE49-F238E27FC236}">
                    <a16:creationId xmlns:a16="http://schemas.microsoft.com/office/drawing/2014/main" id="{B050F95D-E7FB-4E22-8704-0D3E963FA6BE}"/>
                  </a:ext>
                </a:extLst>
              </p:cNvPr>
              <p:cNvSpPr/>
              <p:nvPr/>
            </p:nvSpPr>
            <p:spPr>
              <a:xfrm>
                <a:off x="2089294" y="1637410"/>
                <a:ext cx="956931" cy="935665"/>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Rectangle: Rounded Corners 49">
              <a:extLst>
                <a:ext uri="{FF2B5EF4-FFF2-40B4-BE49-F238E27FC236}">
                  <a16:creationId xmlns:a16="http://schemas.microsoft.com/office/drawing/2014/main" id="{5EC5D218-525A-4CC0-B699-E8E00C6E15C9}"/>
                </a:ext>
              </a:extLst>
            </p:cNvPr>
            <p:cNvSpPr/>
            <p:nvPr/>
          </p:nvSpPr>
          <p:spPr>
            <a:xfrm>
              <a:off x="3030280" y="701737"/>
              <a:ext cx="956931" cy="935665"/>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0" name="Picture 59">
            <a:extLst>
              <a:ext uri="{FF2B5EF4-FFF2-40B4-BE49-F238E27FC236}">
                <a16:creationId xmlns:a16="http://schemas.microsoft.com/office/drawing/2014/main" id="{AC1927B6-B902-4E27-B6E2-43CBFB307731}"/>
              </a:ext>
            </a:extLst>
          </p:cNvPr>
          <p:cNvPicPr>
            <a:picLocks noChangeAspect="1"/>
          </p:cNvPicPr>
          <p:nvPr/>
        </p:nvPicPr>
        <p:blipFill>
          <a:blip r:embed="rId4"/>
          <a:stretch>
            <a:fillRect/>
          </a:stretch>
        </p:blipFill>
        <p:spPr>
          <a:xfrm>
            <a:off x="10306443" y="3436564"/>
            <a:ext cx="1022373" cy="2454958"/>
          </a:xfrm>
          <a:prstGeom prst="rect">
            <a:avLst/>
          </a:prstGeom>
          <a:ln w="38100">
            <a:solidFill>
              <a:srgbClr val="FF0000"/>
            </a:solidFill>
          </a:ln>
        </p:spPr>
      </p:pic>
      <p:grpSp>
        <p:nvGrpSpPr>
          <p:cNvPr id="61" name="Group 60">
            <a:extLst>
              <a:ext uri="{FF2B5EF4-FFF2-40B4-BE49-F238E27FC236}">
                <a16:creationId xmlns:a16="http://schemas.microsoft.com/office/drawing/2014/main" id="{FB4A736D-63CA-49C5-9EE9-6A201F41DF95}"/>
              </a:ext>
            </a:extLst>
          </p:cNvPr>
          <p:cNvGrpSpPr/>
          <p:nvPr/>
        </p:nvGrpSpPr>
        <p:grpSpPr>
          <a:xfrm>
            <a:off x="10451343" y="717282"/>
            <a:ext cx="877473" cy="1937154"/>
            <a:chOff x="2076007" y="701736"/>
            <a:chExt cx="1932465" cy="3742677"/>
          </a:xfrm>
          <a:solidFill>
            <a:srgbClr val="F02AA4"/>
          </a:solidFill>
        </p:grpSpPr>
        <p:grpSp>
          <p:nvGrpSpPr>
            <p:cNvPr id="62" name="Group 61">
              <a:extLst>
                <a:ext uri="{FF2B5EF4-FFF2-40B4-BE49-F238E27FC236}">
                  <a16:creationId xmlns:a16="http://schemas.microsoft.com/office/drawing/2014/main" id="{7486DC8C-26E1-4FA0-83F4-748DB10FDE3A}"/>
                </a:ext>
              </a:extLst>
            </p:cNvPr>
            <p:cNvGrpSpPr/>
            <p:nvPr/>
          </p:nvGrpSpPr>
          <p:grpSpPr>
            <a:xfrm>
              <a:off x="2089294" y="701737"/>
              <a:ext cx="1919178" cy="3742676"/>
              <a:chOff x="2089294" y="701737"/>
              <a:chExt cx="1919178" cy="3742676"/>
            </a:xfrm>
            <a:grpFill/>
          </p:grpSpPr>
          <p:grpSp>
            <p:nvGrpSpPr>
              <p:cNvPr id="64" name="Group 63">
                <a:extLst>
                  <a:ext uri="{FF2B5EF4-FFF2-40B4-BE49-F238E27FC236}">
                    <a16:creationId xmlns:a16="http://schemas.microsoft.com/office/drawing/2014/main" id="{63110776-2FD0-4E78-863B-06119C5E161B}"/>
                  </a:ext>
                </a:extLst>
              </p:cNvPr>
              <p:cNvGrpSpPr/>
              <p:nvPr/>
            </p:nvGrpSpPr>
            <p:grpSpPr>
              <a:xfrm>
                <a:off x="2089294" y="1637410"/>
                <a:ext cx="1919178" cy="2807003"/>
                <a:chOff x="2089294" y="1637410"/>
                <a:chExt cx="1919178" cy="2807003"/>
              </a:xfrm>
              <a:grpFill/>
            </p:grpSpPr>
            <p:sp>
              <p:nvSpPr>
                <p:cNvPr id="66" name="Rectangle: Rounded Corners 65">
                  <a:extLst>
                    <a:ext uri="{FF2B5EF4-FFF2-40B4-BE49-F238E27FC236}">
                      <a16:creationId xmlns:a16="http://schemas.microsoft.com/office/drawing/2014/main" id="{47F512F7-7540-4788-A334-0A0CDEA5013A}"/>
                    </a:ext>
                  </a:extLst>
                </p:cNvPr>
                <p:cNvSpPr/>
                <p:nvPr/>
              </p:nvSpPr>
              <p:spPr>
                <a:xfrm>
                  <a:off x="3040910" y="1637414"/>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7" name="Group 66">
                  <a:extLst>
                    <a:ext uri="{FF2B5EF4-FFF2-40B4-BE49-F238E27FC236}">
                      <a16:creationId xmlns:a16="http://schemas.microsoft.com/office/drawing/2014/main" id="{27F55B89-AA5D-4ACB-B411-AFD590C2915A}"/>
                    </a:ext>
                  </a:extLst>
                </p:cNvPr>
                <p:cNvGrpSpPr/>
                <p:nvPr/>
              </p:nvGrpSpPr>
              <p:grpSpPr>
                <a:xfrm>
                  <a:off x="2094608" y="2573079"/>
                  <a:ext cx="1913864" cy="1871334"/>
                  <a:chOff x="939386" y="2328526"/>
                  <a:chExt cx="1913864" cy="1871334"/>
                </a:xfrm>
                <a:grpFill/>
              </p:grpSpPr>
              <p:grpSp>
                <p:nvGrpSpPr>
                  <p:cNvPr id="69" name="Group 68">
                    <a:extLst>
                      <a:ext uri="{FF2B5EF4-FFF2-40B4-BE49-F238E27FC236}">
                        <a16:creationId xmlns:a16="http://schemas.microsoft.com/office/drawing/2014/main" id="{AB0942FE-E98D-4FC0-A3F8-4B69A06E5B2D}"/>
                      </a:ext>
                    </a:extLst>
                  </p:cNvPr>
                  <p:cNvGrpSpPr/>
                  <p:nvPr/>
                </p:nvGrpSpPr>
                <p:grpSpPr>
                  <a:xfrm>
                    <a:off x="939388" y="2328528"/>
                    <a:ext cx="1913862" cy="1871332"/>
                    <a:chOff x="-2945222" y="3625700"/>
                    <a:chExt cx="1913862" cy="1871332"/>
                  </a:xfrm>
                  <a:grpFill/>
                </p:grpSpPr>
                <p:sp>
                  <p:nvSpPr>
                    <p:cNvPr id="71" name="Rectangle: Rounded Corners 70">
                      <a:extLst>
                        <a:ext uri="{FF2B5EF4-FFF2-40B4-BE49-F238E27FC236}">
                          <a16:creationId xmlns:a16="http://schemas.microsoft.com/office/drawing/2014/main" id="{A7F151BA-C8E2-4139-BA90-E4BD5132A6F0}"/>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2" name="Group 71">
                      <a:extLst>
                        <a:ext uri="{FF2B5EF4-FFF2-40B4-BE49-F238E27FC236}">
                          <a16:creationId xmlns:a16="http://schemas.microsoft.com/office/drawing/2014/main" id="{4E8EBE11-8781-4812-BACD-2547B1CBC7E1}"/>
                        </a:ext>
                      </a:extLst>
                    </p:cNvPr>
                    <p:cNvGrpSpPr/>
                    <p:nvPr/>
                  </p:nvGrpSpPr>
                  <p:grpSpPr>
                    <a:xfrm>
                      <a:off x="-2945222" y="4561366"/>
                      <a:ext cx="1913862" cy="935666"/>
                      <a:chOff x="-2799908" y="2961165"/>
                      <a:chExt cx="1913862" cy="935666"/>
                    </a:xfrm>
                    <a:grpFill/>
                  </p:grpSpPr>
                  <p:sp>
                    <p:nvSpPr>
                      <p:cNvPr id="73" name="Rectangle: Rounded Corners 72">
                        <a:extLst>
                          <a:ext uri="{FF2B5EF4-FFF2-40B4-BE49-F238E27FC236}">
                            <a16:creationId xmlns:a16="http://schemas.microsoft.com/office/drawing/2014/main" id="{5B50502B-E122-45F5-9831-9007C9ECCD54}"/>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Rectangle: Rounded Corners 73">
                        <a:extLst>
                          <a:ext uri="{FF2B5EF4-FFF2-40B4-BE49-F238E27FC236}">
                            <a16:creationId xmlns:a16="http://schemas.microsoft.com/office/drawing/2014/main" id="{7842AD24-808B-4D5E-968D-0948C275403C}"/>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0" name="Rectangle: Rounded Corners 69">
                    <a:extLst>
                      <a:ext uri="{FF2B5EF4-FFF2-40B4-BE49-F238E27FC236}">
                        <a16:creationId xmlns:a16="http://schemas.microsoft.com/office/drawing/2014/main" id="{D17A55D3-D69F-4561-BF94-116CB9B8B15E}"/>
                      </a:ext>
                    </a:extLst>
                  </p:cNvPr>
                  <p:cNvSpPr/>
                  <p:nvPr/>
                </p:nvSpPr>
                <p:spPr>
                  <a:xfrm>
                    <a:off x="939386" y="232852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8" name="Rectangle: Rounded Corners 67">
                  <a:extLst>
                    <a:ext uri="{FF2B5EF4-FFF2-40B4-BE49-F238E27FC236}">
                      <a16:creationId xmlns:a16="http://schemas.microsoft.com/office/drawing/2014/main" id="{FA5620BD-F36E-4527-BF78-086F0807EF3B}"/>
                    </a:ext>
                  </a:extLst>
                </p:cNvPr>
                <p:cNvSpPr/>
                <p:nvPr/>
              </p:nvSpPr>
              <p:spPr>
                <a:xfrm>
                  <a:off x="2089294" y="163741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5" name="Rectangle: Rounded Corners 64">
                <a:extLst>
                  <a:ext uri="{FF2B5EF4-FFF2-40B4-BE49-F238E27FC236}">
                    <a16:creationId xmlns:a16="http://schemas.microsoft.com/office/drawing/2014/main" id="{A233D149-69ED-49A7-8347-96752D198A4A}"/>
                  </a:ext>
                </a:extLst>
              </p:cNvPr>
              <p:cNvSpPr/>
              <p:nvPr/>
            </p:nvSpPr>
            <p:spPr>
              <a:xfrm>
                <a:off x="3030280" y="701737"/>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3" name="Rectangle: Rounded Corners 62">
              <a:extLst>
                <a:ext uri="{FF2B5EF4-FFF2-40B4-BE49-F238E27FC236}">
                  <a16:creationId xmlns:a16="http://schemas.microsoft.com/office/drawing/2014/main" id="{CFA0516A-B9A0-4745-A3AB-EB2E07A0D627}"/>
                </a:ext>
              </a:extLst>
            </p:cNvPr>
            <p:cNvSpPr/>
            <p:nvPr/>
          </p:nvSpPr>
          <p:spPr>
            <a:xfrm>
              <a:off x="2076007" y="70173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5" name="Group 74">
            <a:extLst>
              <a:ext uri="{FF2B5EF4-FFF2-40B4-BE49-F238E27FC236}">
                <a16:creationId xmlns:a16="http://schemas.microsoft.com/office/drawing/2014/main" id="{EED2FD7B-86F0-4DEF-B1DF-93E4C7990DA2}"/>
              </a:ext>
            </a:extLst>
          </p:cNvPr>
          <p:cNvGrpSpPr/>
          <p:nvPr/>
        </p:nvGrpSpPr>
        <p:grpSpPr>
          <a:xfrm>
            <a:off x="3224675" y="1201573"/>
            <a:ext cx="869026" cy="968574"/>
            <a:chOff x="-2945222" y="3625700"/>
            <a:chExt cx="1913862" cy="1871332"/>
          </a:xfrm>
          <a:solidFill>
            <a:srgbClr val="F0EA19"/>
          </a:solidFill>
        </p:grpSpPr>
        <p:sp>
          <p:nvSpPr>
            <p:cNvPr id="76" name="Rectangle: Rounded Corners 75">
              <a:extLst>
                <a:ext uri="{FF2B5EF4-FFF2-40B4-BE49-F238E27FC236}">
                  <a16:creationId xmlns:a16="http://schemas.microsoft.com/office/drawing/2014/main" id="{B12E733E-6524-4C8B-9906-29BD9FD9B6B9}"/>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7" name="Group 76">
              <a:extLst>
                <a:ext uri="{FF2B5EF4-FFF2-40B4-BE49-F238E27FC236}">
                  <a16:creationId xmlns:a16="http://schemas.microsoft.com/office/drawing/2014/main" id="{14DEA4FA-5500-470A-81B2-299059D9E188}"/>
                </a:ext>
              </a:extLst>
            </p:cNvPr>
            <p:cNvGrpSpPr/>
            <p:nvPr/>
          </p:nvGrpSpPr>
          <p:grpSpPr>
            <a:xfrm>
              <a:off x="-2945222" y="4561366"/>
              <a:ext cx="1913862" cy="935666"/>
              <a:chOff x="-2799908" y="2961165"/>
              <a:chExt cx="1913862" cy="935666"/>
            </a:xfrm>
            <a:grpFill/>
          </p:grpSpPr>
          <p:sp>
            <p:nvSpPr>
              <p:cNvPr id="78" name="Rectangle: Rounded Corners 77">
                <a:extLst>
                  <a:ext uri="{FF2B5EF4-FFF2-40B4-BE49-F238E27FC236}">
                    <a16:creationId xmlns:a16="http://schemas.microsoft.com/office/drawing/2014/main" id="{DE3D7500-0647-46FE-AEEA-6E2ED60FCFD0}"/>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Rounded Corners 78">
                <a:extLst>
                  <a:ext uri="{FF2B5EF4-FFF2-40B4-BE49-F238E27FC236}">
                    <a16:creationId xmlns:a16="http://schemas.microsoft.com/office/drawing/2014/main" id="{BE8E80F9-B998-4EBB-BEE9-DA703B4DBA8D}"/>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80" name="Group 79">
            <a:extLst>
              <a:ext uri="{FF2B5EF4-FFF2-40B4-BE49-F238E27FC236}">
                <a16:creationId xmlns:a16="http://schemas.microsoft.com/office/drawing/2014/main" id="{1BC6F7E8-92A4-4217-B6ED-D60453FB8962}"/>
              </a:ext>
            </a:extLst>
          </p:cNvPr>
          <p:cNvGrpSpPr/>
          <p:nvPr/>
        </p:nvGrpSpPr>
        <p:grpSpPr>
          <a:xfrm>
            <a:off x="972111" y="4502768"/>
            <a:ext cx="869026" cy="484287"/>
            <a:chOff x="-2799908" y="2961165"/>
            <a:chExt cx="1913862" cy="935666"/>
          </a:xfrm>
          <a:solidFill>
            <a:srgbClr val="FE8E07"/>
          </a:solidFill>
        </p:grpSpPr>
        <p:sp>
          <p:nvSpPr>
            <p:cNvPr id="81" name="Rectangle: Rounded Corners 80">
              <a:extLst>
                <a:ext uri="{FF2B5EF4-FFF2-40B4-BE49-F238E27FC236}">
                  <a16:creationId xmlns:a16="http://schemas.microsoft.com/office/drawing/2014/main" id="{D0EF165E-E27F-409B-9723-74B963615DD0}"/>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Rounded Corners 81">
              <a:extLst>
                <a:ext uri="{FF2B5EF4-FFF2-40B4-BE49-F238E27FC236}">
                  <a16:creationId xmlns:a16="http://schemas.microsoft.com/office/drawing/2014/main" id="{AD1C3C67-8D83-40A2-9A56-8AACC8CBB7E0}"/>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2671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t>Episode </a:t>
            </a:r>
            <a:r>
              <a:rPr lang="en-GB" dirty="0">
                <a:solidFill>
                  <a:srgbClr val="666666"/>
                </a:solidFill>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solidFill>
                  <a:srgbClr val="FF0000"/>
                </a:solidFill>
              </a:rPr>
              <a:t>One</a:t>
            </a:r>
            <a:r>
              <a:rPr lang="en-GB" dirty="0"/>
              <a:t> is a detective wandering around looking for a new case to solve. She bumps into </a:t>
            </a:r>
            <a:r>
              <a:rPr lang="en-GB" dirty="0">
                <a:solidFill>
                  <a:srgbClr val="FF0000"/>
                </a:solidFill>
              </a:rPr>
              <a:t>Nine</a:t>
            </a:r>
            <a:r>
              <a:rPr lang="en-GB" dirty="0"/>
              <a:t> who has come home to his flat to discover that all his furniture has been taken. </a:t>
            </a:r>
            <a:r>
              <a:rPr lang="en-GB" dirty="0">
                <a:solidFill>
                  <a:srgbClr val="FF0000"/>
                </a:solidFill>
              </a:rPr>
              <a:t>One</a:t>
            </a:r>
            <a:r>
              <a:rPr lang="en-GB" dirty="0"/>
              <a:t> agrees to help </a:t>
            </a:r>
            <a:r>
              <a:rPr lang="en-GB" dirty="0">
                <a:solidFill>
                  <a:srgbClr val="FF0000"/>
                </a:solidFill>
              </a:rPr>
              <a:t>Nine</a:t>
            </a:r>
            <a:r>
              <a:rPr lang="en-GB" dirty="0"/>
              <a:t> by asking him questions about the suspicious shape he saw leaving the block of flats when he came home. Can </a:t>
            </a:r>
            <a:r>
              <a:rPr lang="en-GB" dirty="0">
                <a:solidFill>
                  <a:srgbClr val="FF0000"/>
                </a:solidFill>
              </a:rPr>
              <a:t>One</a:t>
            </a:r>
            <a:r>
              <a:rPr lang="en-GB" dirty="0"/>
              <a:t> and </a:t>
            </a:r>
            <a:r>
              <a:rPr lang="en-GB" dirty="0">
                <a:solidFill>
                  <a:srgbClr val="FF0000"/>
                </a:solidFill>
              </a:rPr>
              <a:t>Nine</a:t>
            </a:r>
            <a:r>
              <a:rPr lang="en-GB" dirty="0"/>
              <a:t> identify the shape from the clues they discover?</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b="1" dirty="0">
                <a:latin typeface="+mj-lt"/>
              </a:rPr>
              <a:t>Properties of numbers</a:t>
            </a:r>
          </a:p>
          <a:p>
            <a:pPr marL="0" indent="0">
              <a:spcBef>
                <a:spcPts val="1800"/>
              </a:spcBef>
              <a:buNone/>
            </a:pPr>
            <a:r>
              <a:rPr lang="en-GB" dirty="0">
                <a:latin typeface="+mj-lt"/>
              </a:rPr>
              <a:t>In this episode </a:t>
            </a:r>
            <a:r>
              <a:rPr lang="en-GB" dirty="0">
                <a:solidFill>
                  <a:srgbClr val="FF0000"/>
                </a:solidFill>
                <a:latin typeface="+mj-lt"/>
              </a:rPr>
              <a:t>Six </a:t>
            </a:r>
            <a:r>
              <a:rPr lang="en-GB" dirty="0">
                <a:latin typeface="+mj-lt"/>
              </a:rPr>
              <a:t>is identified by quantitative visual properties, in particular the ‘even-ness’ represented by having a flat head when 2 blocks wide. </a:t>
            </a:r>
            <a:r>
              <a:rPr lang="en-GB" dirty="0">
                <a:solidFill>
                  <a:srgbClr val="FF0000"/>
                </a:solidFill>
                <a:latin typeface="+mj-lt"/>
              </a:rPr>
              <a:t>Six</a:t>
            </a:r>
            <a:r>
              <a:rPr lang="en-GB" dirty="0">
                <a:latin typeface="+mj-lt"/>
              </a:rPr>
              <a:t> is also compared to </a:t>
            </a:r>
            <a:r>
              <a:rPr lang="en-GB" dirty="0">
                <a:solidFill>
                  <a:srgbClr val="FF0000"/>
                </a:solidFill>
                <a:latin typeface="+mj-lt"/>
              </a:rPr>
              <a:t>Nine</a:t>
            </a:r>
            <a:r>
              <a:rPr lang="en-GB" dirty="0">
                <a:latin typeface="+mj-lt"/>
              </a:rPr>
              <a:t> by height when 2 blocks wide and </a:t>
            </a:r>
            <a:r>
              <a:rPr lang="en-GB" dirty="0">
                <a:solidFill>
                  <a:srgbClr val="FF0000"/>
                </a:solidFill>
                <a:latin typeface="+mj-lt"/>
              </a:rPr>
              <a:t>Nine</a:t>
            </a:r>
            <a:r>
              <a:rPr lang="en-GB" dirty="0">
                <a:latin typeface="+mj-lt"/>
              </a:rPr>
              <a:t> observes </a:t>
            </a:r>
            <a:r>
              <a:rPr lang="en-GB" dirty="0">
                <a:solidFill>
                  <a:srgbClr val="FF0000"/>
                </a:solidFill>
                <a:latin typeface="+mj-lt"/>
              </a:rPr>
              <a:t>Six</a:t>
            </a:r>
            <a:r>
              <a:rPr lang="en-GB" dirty="0">
                <a:latin typeface="+mj-lt"/>
              </a:rPr>
              <a:t> is shorter so must be a lower value than </a:t>
            </a:r>
            <a:r>
              <a:rPr lang="en-GB" dirty="0">
                <a:solidFill>
                  <a:srgbClr val="FF0000"/>
                </a:solidFill>
                <a:latin typeface="+mj-lt"/>
              </a:rPr>
              <a:t>Nine</a:t>
            </a:r>
            <a:r>
              <a:rPr lang="en-GB" dirty="0">
                <a:latin typeface="+mj-lt"/>
              </a:rPr>
              <a:t>.</a:t>
            </a:r>
            <a:r>
              <a:rPr lang="en-GB" b="1" dirty="0">
                <a:latin typeface="+mj-lt"/>
              </a:rPr>
              <a:t> </a:t>
            </a:r>
            <a:r>
              <a:rPr lang="en-GB" dirty="0">
                <a:solidFill>
                  <a:srgbClr val="FF0000"/>
                </a:solidFill>
                <a:latin typeface="+mj-lt"/>
              </a:rPr>
              <a:t>Six</a:t>
            </a:r>
            <a:r>
              <a:rPr lang="en-GB" dirty="0">
                <a:latin typeface="+mj-lt"/>
              </a:rPr>
              <a:t> also disguises herself as partitioned into 2 </a:t>
            </a:r>
            <a:r>
              <a:rPr lang="en-GB" dirty="0">
                <a:solidFill>
                  <a:srgbClr val="FF0000"/>
                </a:solidFill>
                <a:latin typeface="+mj-lt"/>
              </a:rPr>
              <a:t>Threes</a:t>
            </a:r>
            <a:r>
              <a:rPr lang="en-GB" dirty="0">
                <a:latin typeface="+mj-lt"/>
              </a:rPr>
              <a:t>. </a:t>
            </a:r>
          </a:p>
          <a:p>
            <a:pPr marL="0" indent="0">
              <a:spcBef>
                <a:spcPts val="1800"/>
              </a:spcBef>
              <a:buNone/>
            </a:pPr>
            <a:r>
              <a:rPr lang="en-GB" dirty="0">
                <a:latin typeface="+mj-lt"/>
              </a:rPr>
              <a:t>Using deductive reasoning, the clues can help to eliminate the blocks that don’t fit the description.</a:t>
            </a:r>
            <a:endParaRPr lang="en-GB" dirty="0">
              <a:solidFill>
                <a:srgbClr val="FF0000"/>
              </a:solidFill>
              <a:latin typeface="+mj-lt"/>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fontScale="92500"/>
          </a:bodyPr>
          <a:lstStyle/>
          <a:p>
            <a:pPr marL="0" indent="0">
              <a:buNone/>
            </a:pPr>
            <a:r>
              <a:rPr lang="en-GB" dirty="0">
                <a:latin typeface="+mj-lt"/>
              </a:rPr>
              <a:t>Use these stem sentences to rehearse the mathematical ideas in the programme:</a:t>
            </a:r>
          </a:p>
          <a:p>
            <a:endParaRPr lang="en-GB" dirty="0">
              <a:latin typeface="+mj-lt"/>
            </a:endParaRPr>
          </a:p>
          <a:p>
            <a:pPr marL="0" indent="0">
              <a:buNone/>
            </a:pPr>
            <a:r>
              <a:rPr lang="en-GB" dirty="0">
                <a:latin typeface="+mj-lt"/>
              </a:rPr>
              <a:t>“It can’t be &lt; &gt; because it doesn’t have …”</a:t>
            </a:r>
          </a:p>
          <a:p>
            <a:endParaRPr lang="en-GB" dirty="0">
              <a:latin typeface="+mj-lt"/>
            </a:endParaRPr>
          </a:p>
          <a:p>
            <a:pPr marL="0" indent="0">
              <a:buNone/>
            </a:pPr>
            <a:r>
              <a:rPr lang="en-GB" dirty="0">
                <a:latin typeface="+mj-lt"/>
              </a:rPr>
              <a:t>“It can’t be &lt; &gt; because it isn’t …”</a:t>
            </a:r>
          </a:p>
          <a:p>
            <a:endParaRPr lang="en-GB" dirty="0">
              <a:latin typeface="+mj-lt"/>
            </a:endParaRPr>
          </a:p>
          <a:p>
            <a:pPr marL="0" indent="0">
              <a:buNone/>
            </a:pPr>
            <a:r>
              <a:rPr lang="en-GB" dirty="0">
                <a:latin typeface="+mj-lt"/>
              </a:rPr>
              <a:t>“It can’t be &lt; &gt; because it is &lt; &gt;.”</a:t>
            </a:r>
          </a:p>
          <a:p>
            <a:endParaRPr lang="en-GB" dirty="0">
              <a:latin typeface="+mj-lt"/>
            </a:endParaRPr>
          </a:p>
          <a:p>
            <a:pPr marL="0" indent="0">
              <a:buNone/>
            </a:pPr>
            <a:r>
              <a:rPr lang="en-GB" dirty="0">
                <a:latin typeface="+mj-lt"/>
              </a:rPr>
              <a:t>“It must be &lt; &gt; because …”</a:t>
            </a:r>
          </a:p>
          <a:p>
            <a:endParaRPr lang="en-GB" sz="24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j-lt"/>
              </a:rPr>
              <a:t>Watch the episode of </a:t>
            </a:r>
            <a:r>
              <a:rPr lang="en-GB" dirty="0" err="1">
                <a:latin typeface="+mj-lt"/>
              </a:rPr>
              <a:t>Numberblocks</a:t>
            </a:r>
            <a:r>
              <a:rPr lang="en-GB" dirty="0">
                <a:latin typeface="+mj-lt"/>
              </a:rPr>
              <a:t>. First ask the children what they noticed and allow them to talk to you and each other. </a:t>
            </a:r>
          </a:p>
          <a:p>
            <a:endParaRPr lang="en-GB" dirty="0">
              <a:latin typeface="+mj-lt"/>
            </a:endParaRPr>
          </a:p>
          <a:p>
            <a:pPr marL="0" indent="0">
              <a:buNone/>
            </a:pPr>
            <a:r>
              <a:rPr lang="en-GB" dirty="0">
                <a:latin typeface="+mj-lt"/>
              </a:rPr>
              <a:t>How did </a:t>
            </a:r>
            <a:r>
              <a:rPr lang="en-GB" dirty="0">
                <a:solidFill>
                  <a:srgbClr val="FF0000"/>
                </a:solidFill>
                <a:latin typeface="+mj-lt"/>
              </a:rPr>
              <a:t>One</a:t>
            </a:r>
            <a:r>
              <a:rPr lang="en-GB" dirty="0">
                <a:latin typeface="+mj-lt"/>
              </a:rPr>
              <a:t> and </a:t>
            </a:r>
            <a:r>
              <a:rPr lang="en-GB" dirty="0">
                <a:solidFill>
                  <a:srgbClr val="FF0000"/>
                </a:solidFill>
                <a:latin typeface="+mj-lt"/>
              </a:rPr>
              <a:t>Nine</a:t>
            </a:r>
            <a:r>
              <a:rPr lang="en-GB" dirty="0">
                <a:latin typeface="+mj-lt"/>
              </a:rPr>
              <a:t> work out who the mysterious block was?</a:t>
            </a:r>
          </a:p>
          <a:p>
            <a:endParaRPr lang="en-GB" dirty="0">
              <a:latin typeface="+mj-lt"/>
            </a:endParaRPr>
          </a:p>
          <a:p>
            <a:pPr marL="0" indent="0">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3FA591-DA06-4381-A555-1D68F3785D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86" y="1"/>
            <a:ext cx="6091229" cy="3429000"/>
          </a:xfrm>
          <a:prstGeom prst="rect">
            <a:avLst/>
          </a:prstGeom>
        </p:spPr>
      </p:pic>
      <p:pic>
        <p:nvPicPr>
          <p:cNvPr id="3" name="Picture 2">
            <a:extLst>
              <a:ext uri="{FF2B5EF4-FFF2-40B4-BE49-F238E27FC236}">
                <a16:creationId xmlns:a16="http://schemas.microsoft.com/office/drawing/2014/main" id="{096E9DB2-361A-4DA6-A398-33CF052825A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6000" y="-57"/>
            <a:ext cx="6096528" cy="3428816"/>
          </a:xfrm>
          <a:prstGeom prst="rect">
            <a:avLst/>
          </a:prstGeom>
        </p:spPr>
      </p:pic>
      <p:pic>
        <p:nvPicPr>
          <p:cNvPr id="4" name="Picture 3">
            <a:extLst>
              <a:ext uri="{FF2B5EF4-FFF2-40B4-BE49-F238E27FC236}">
                <a16:creationId xmlns:a16="http://schemas.microsoft.com/office/drawing/2014/main" id="{4E2A8170-9882-468A-9A50-78304894C6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86" y="3428702"/>
            <a:ext cx="6091757" cy="3429297"/>
          </a:xfrm>
          <a:prstGeom prst="rect">
            <a:avLst/>
          </a:prstGeom>
        </p:spPr>
      </p:pic>
      <p:pic>
        <p:nvPicPr>
          <p:cNvPr id="5" name="Picture 4">
            <a:extLst>
              <a:ext uri="{FF2B5EF4-FFF2-40B4-BE49-F238E27FC236}">
                <a16:creationId xmlns:a16="http://schemas.microsoft.com/office/drawing/2014/main" id="{B634791B-B739-496F-AF40-CEBBB0A06AE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102393" y="3428404"/>
            <a:ext cx="6083742" cy="3429297"/>
          </a:xfrm>
          <a:prstGeom prst="rect">
            <a:avLst/>
          </a:prstGeom>
        </p:spPr>
      </p:pic>
      <p:sp>
        <p:nvSpPr>
          <p:cNvPr id="7" name="Oval 6">
            <a:extLst>
              <a:ext uri="{FF2B5EF4-FFF2-40B4-BE49-F238E27FC236}">
                <a16:creationId xmlns:a16="http://schemas.microsoft.com/office/drawing/2014/main" id="{81B8AC72-0F82-46C3-983E-2D48BC45AA61}"/>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650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1215</Words>
  <Application>Microsoft Office PowerPoint</Application>
  <PresentationFormat>Widescreen</PresentationFormat>
  <Paragraphs>100</Paragraphs>
  <Slides>19</Slides>
  <Notes>15</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Century Gothic</vt:lpstr>
      <vt:lpstr>Myriad Pro</vt:lpstr>
      <vt:lpstr>3_Custom Design</vt:lpstr>
      <vt:lpstr>4_Custom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Further activities for Y2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cp:revision>
  <dcterms:created xsi:type="dcterms:W3CDTF">2021-03-16T15:14:32Z</dcterms:created>
  <dcterms:modified xsi:type="dcterms:W3CDTF">2021-04-19T09:55:20Z</dcterms:modified>
</cp:coreProperties>
</file>