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93"/>
  </p:notesMasterIdLst>
  <p:handoutMasterIdLst>
    <p:handoutMasterId r:id="rId94"/>
  </p:handoutMasterIdLst>
  <p:sldIdLst>
    <p:sldId id="256" r:id="rId2"/>
    <p:sldId id="266" r:id="rId3"/>
    <p:sldId id="267" r:id="rId4"/>
    <p:sldId id="268" r:id="rId5"/>
    <p:sldId id="269" r:id="rId6"/>
    <p:sldId id="272" r:id="rId7"/>
    <p:sldId id="273" r:id="rId8"/>
    <p:sldId id="274" r:id="rId9"/>
    <p:sldId id="275" r:id="rId10"/>
    <p:sldId id="276" r:id="rId11"/>
    <p:sldId id="277" r:id="rId12"/>
    <p:sldId id="279" r:id="rId13"/>
    <p:sldId id="278" r:id="rId14"/>
    <p:sldId id="282" r:id="rId15"/>
    <p:sldId id="280" r:id="rId16"/>
    <p:sldId id="281"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54" r:id="rId58"/>
    <p:sldId id="323" r:id="rId59"/>
    <p:sldId id="355" r:id="rId60"/>
    <p:sldId id="324" r:id="rId61"/>
    <p:sldId id="356" r:id="rId62"/>
    <p:sldId id="325" r:id="rId63"/>
    <p:sldId id="326" r:id="rId64"/>
    <p:sldId id="327" r:id="rId65"/>
    <p:sldId id="328" r:id="rId66"/>
    <p:sldId id="329" r:id="rId67"/>
    <p:sldId id="331" r:id="rId68"/>
    <p:sldId id="332" r:id="rId69"/>
    <p:sldId id="333" r:id="rId70"/>
    <p:sldId id="334" r:id="rId71"/>
    <p:sldId id="335" r:id="rId72"/>
    <p:sldId id="336" r:id="rId73"/>
    <p:sldId id="337" r:id="rId74"/>
    <p:sldId id="358" r:id="rId75"/>
    <p:sldId id="338" r:id="rId76"/>
    <p:sldId id="339" r:id="rId77"/>
    <p:sldId id="357" r:id="rId78"/>
    <p:sldId id="340" r:id="rId79"/>
    <p:sldId id="341" r:id="rId80"/>
    <p:sldId id="353" r:id="rId81"/>
    <p:sldId id="342" r:id="rId82"/>
    <p:sldId id="343" r:id="rId83"/>
    <p:sldId id="344" r:id="rId84"/>
    <p:sldId id="345" r:id="rId85"/>
    <p:sldId id="346" r:id="rId86"/>
    <p:sldId id="347" r:id="rId87"/>
    <p:sldId id="348" r:id="rId88"/>
    <p:sldId id="349" r:id="rId89"/>
    <p:sldId id="350" r:id="rId90"/>
    <p:sldId id="351" r:id="rId91"/>
    <p:sldId id="352" r:id="rId92"/>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0C8DA"/>
    <a:srgbClr val="FFFFFF"/>
    <a:srgbClr val="C8E2E8"/>
    <a:srgbClr val="E72420"/>
    <a:srgbClr val="CE5053"/>
    <a:srgbClr val="446FB2"/>
    <a:srgbClr val="FF8D5C"/>
    <a:srgbClr val="FFC15A"/>
    <a:srgbClr val="FFE2D8"/>
    <a:srgbClr val="36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DCFCD-F4EA-4D5F-BE0A-8762FF7586C2}" v="187" dt="2018-08-02T09:42:14.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8" autoAdjust="0"/>
    <p:restoredTop sz="79868" autoAdjust="0"/>
  </p:normalViewPr>
  <p:slideViewPr>
    <p:cSldViewPr snapToGrid="0">
      <p:cViewPr varScale="1">
        <p:scale>
          <a:sx n="72" d="100"/>
          <a:sy n="72" d="100"/>
        </p:scale>
        <p:origin x="1212" y="54"/>
      </p:cViewPr>
      <p:guideLst>
        <p:guide orient="horz" pos="2160"/>
        <p:guide pos="2880"/>
      </p:guideLst>
    </p:cSldViewPr>
  </p:slideViewPr>
  <p:notesTextViewPr>
    <p:cViewPr>
      <p:scale>
        <a:sx n="75" d="100"/>
        <a:sy n="75" d="100"/>
      </p:scale>
      <p:origin x="0" y="0"/>
    </p:cViewPr>
  </p:notesTextViewPr>
  <p:notesViewPr>
    <p:cSldViewPr snapToGrid="0">
      <p:cViewPr varScale="1">
        <p:scale>
          <a:sx n="81" d="100"/>
          <a:sy n="81" d="100"/>
        </p:scale>
        <p:origin x="196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8/9/2018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8/9/2018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503030403020204"/>
                <a:ea typeface="+mn-ea"/>
                <a:cs typeface="+mn-cs"/>
              </a:rPr>
              <a:t>These counters have been arranged on a place value grid to show the number 222.</a:t>
            </a:r>
          </a:p>
          <a:p>
            <a:r>
              <a:rPr lang="en-GB" sz="1200" b="0" i="1" u="none" strike="noStrike" kern="1200" dirty="0">
                <a:solidFill>
                  <a:schemeClr val="tx1"/>
                </a:solidFill>
                <a:effectLst/>
                <a:latin typeface="Myriad Pro" panose="020B0503030403020204"/>
                <a:ea typeface="+mn-ea"/>
                <a:cs typeface="+mn-cs"/>
              </a:rPr>
              <a:t>Using all of the counters, how many different three-digit numbers can you make?’ </a:t>
            </a:r>
          </a:p>
          <a:p>
            <a:r>
              <a:rPr lang="en-GB" sz="1200" b="0" i="1" u="none" strike="noStrike" kern="1200" dirty="0">
                <a:solidFill>
                  <a:schemeClr val="tx1"/>
                </a:solidFill>
                <a:effectLst/>
                <a:latin typeface="Myriad Pro" panose="020B0503030403020204"/>
                <a:ea typeface="+mn-ea"/>
                <a:cs typeface="+mn-cs"/>
              </a:rPr>
              <a:t>Have you made all the possible numbers? How do you know?</a:t>
            </a:r>
            <a:endParaRPr lang="en-GB" sz="1200" i="1" dirty="0">
              <a:latin typeface="Myriad Pro" panose="020B0503030403020204"/>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32527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‘Which of these numbers has a hundreds digit that is larger than the tens digit?’</a:t>
            </a:r>
            <a:endParaRPr lang="en-GB" sz="1200" kern="1200" dirty="0">
              <a:solidFill>
                <a:schemeClr val="tx1"/>
              </a:solidFill>
              <a:effectLst/>
              <a:latin typeface="Myriad Pro" panose="020B0503030403020204" pitchFamily="34" charset="0"/>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‘Which of these numbers has a zero in the tens place?’</a:t>
            </a:r>
            <a:endParaRPr lang="en-GB" sz="1200" kern="1200" dirty="0">
              <a:solidFill>
                <a:schemeClr val="tx1"/>
              </a:solidFill>
              <a:effectLst/>
              <a:latin typeface="Myriad Pro" panose="020B0503030403020204" pitchFamily="34" charset="0"/>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‘Which of these numbers could have all the digits the same?’</a:t>
            </a:r>
            <a:endParaRPr lang="en-GB" sz="1200" kern="1200" dirty="0">
              <a:solidFill>
                <a:schemeClr val="tx1"/>
              </a:solidFill>
              <a:effectLst/>
              <a:latin typeface="Myriad Pro" panose="020B0503030403020204" pitchFamily="34" charset="0"/>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‘Which of these numbers has a five in the tens place?’</a:t>
            </a:r>
            <a:endParaRPr lang="en-GB" sz="1200" kern="1200" dirty="0">
              <a:solidFill>
                <a:schemeClr val="tx1"/>
              </a:solidFill>
              <a:effectLst/>
              <a:latin typeface="Myriad Pro" panose="020B0503030403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a:p>
        </p:txBody>
      </p:sp>
    </p:spTree>
    <p:extLst>
      <p:ext uri="{BB962C8B-B14F-4D97-AF65-F5344CB8AC3E}">
        <p14:creationId xmlns:p14="http://schemas.microsoft.com/office/powerpoint/2010/main" val="162172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kern="1200" dirty="0">
                <a:solidFill>
                  <a:schemeClr val="tx1"/>
                </a:solidFill>
                <a:effectLst/>
                <a:latin typeface="Myriad Pro" panose="020B0503030403020204"/>
                <a:ea typeface="+mn-ea"/>
                <a:cs typeface="+mn-cs"/>
              </a:rPr>
              <a:t>Here is a 1 litre measuring cylinder and a 1 litre jug. The jug has some water in it. Shade the same volume of water in the measuring cylinder.</a:t>
            </a:r>
            <a:endParaRPr lang="en-GB" sz="1200" i="1" dirty="0">
              <a:latin typeface="Myriad Pro" panose="020B0503030403020204"/>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409124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503030403020204"/>
                <a:ea typeface="+mn-ea"/>
                <a:cs typeface="+mn-cs"/>
              </a:rPr>
              <a:t>Carla says 'This represents the largest three-digit number you can make using all ten counters.' Is she correct? Explain your reasoning.</a:t>
            </a:r>
            <a:endParaRPr lang="en-GB" i="1" dirty="0">
              <a:latin typeface="Myriad Pro" panose="020B0503030403020204"/>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a:p>
        </p:txBody>
      </p:sp>
    </p:spTree>
    <p:extLst>
      <p:ext uri="{BB962C8B-B14F-4D97-AF65-F5344CB8AC3E}">
        <p14:creationId xmlns:p14="http://schemas.microsoft.com/office/powerpoint/2010/main" val="276952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1" u="none" strike="noStrike" kern="1200" dirty="0">
                <a:solidFill>
                  <a:schemeClr val="tx1"/>
                </a:solidFill>
                <a:effectLst/>
                <a:latin typeface="Myriad Pro" panose="020B0503030403020204"/>
                <a:ea typeface="+mn-ea"/>
                <a:cs typeface="+mn-cs"/>
              </a:rPr>
              <a:t>I’ve got 245 altogether made up of 56 place- value counters. Each of my place-value counters is a ten or a one. How many of each counter have I got?</a:t>
            </a:r>
            <a:endParaRPr lang="en-GB" i="1" dirty="0">
              <a:latin typeface="Myriad Pro" panose="020B0503030403020204"/>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a:p>
        </p:txBody>
      </p:sp>
    </p:spTree>
    <p:extLst>
      <p:ext uri="{BB962C8B-B14F-4D97-AF65-F5344CB8AC3E}">
        <p14:creationId xmlns:p14="http://schemas.microsoft.com/office/powerpoint/2010/main" val="399946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72</a:t>
            </a:fld>
            <a:endParaRPr lang="en-US"/>
          </a:p>
        </p:txBody>
      </p:sp>
    </p:spTree>
    <p:extLst>
      <p:ext uri="{BB962C8B-B14F-4D97-AF65-F5344CB8AC3E}">
        <p14:creationId xmlns:p14="http://schemas.microsoft.com/office/powerpoint/2010/main" val="9299244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Summer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png"/><Relationship Id="rId7" Type="http://schemas.openxmlformats.org/officeDocument/2006/relationships/image" Target="../media/image98.png"/><Relationship Id="rId2" Type="http://schemas.openxmlformats.org/officeDocument/2006/relationships/image" Target="../media/image94.png"/><Relationship Id="rId1" Type="http://schemas.openxmlformats.org/officeDocument/2006/relationships/slideLayout" Target="../slideLayouts/slideLayout3.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3.png"/><Relationship Id="rId9" Type="http://schemas.openxmlformats.org/officeDocument/2006/relationships/image" Target="../media/image100.png"/></Relationships>
</file>

<file path=ppt/slides/_rels/slide2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image" Target="../media/image108.png"/><Relationship Id="rId1" Type="http://schemas.openxmlformats.org/officeDocument/2006/relationships/slideLayout" Target="../slideLayouts/slideLayout3.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3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125.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33.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3.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4.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139.png"/><Relationship Id="rId1" Type="http://schemas.openxmlformats.org/officeDocument/2006/relationships/slideLayout" Target="../slideLayouts/slideLayout3.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37.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image" Target="../media/image153.png"/><Relationship Id="rId1" Type="http://schemas.openxmlformats.org/officeDocument/2006/relationships/slideLayout" Target="../slideLayouts/slideLayout3.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s>
</file>

<file path=ppt/slides/_rels/slide4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3.xml"/><Relationship Id="rId5" Type="http://schemas.openxmlformats.org/officeDocument/2006/relationships/image" Target="../media/image169.png"/><Relationship Id="rId4" Type="http://schemas.openxmlformats.org/officeDocument/2006/relationships/image" Target="../media/image168.png"/></Relationships>
</file>

<file path=ppt/slides/_rels/slide4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3.xml"/><Relationship Id="rId4" Type="http://schemas.openxmlformats.org/officeDocument/2006/relationships/image" Target="../media/image17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0.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3.xml"/><Relationship Id="rId5" Type="http://schemas.openxmlformats.org/officeDocument/2006/relationships/image" Target="../media/image180.png"/><Relationship Id="rId4" Type="http://schemas.openxmlformats.org/officeDocument/2006/relationships/image" Target="../media/image179.png"/></Relationships>
</file>

<file path=ppt/slides/_rels/slide55.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4.png"/><Relationship Id="rId7" Type="http://schemas.openxmlformats.org/officeDocument/2006/relationships/image" Target="../media/image188.png"/><Relationship Id="rId2" Type="http://schemas.openxmlformats.org/officeDocument/2006/relationships/image" Target="../media/image183.png"/><Relationship Id="rId1" Type="http://schemas.openxmlformats.org/officeDocument/2006/relationships/slideLayout" Target="../slideLayouts/slideLayout3.xml"/><Relationship Id="rId6" Type="http://schemas.openxmlformats.org/officeDocument/2006/relationships/image" Target="../media/image187.png"/><Relationship Id="rId5" Type="http://schemas.openxmlformats.org/officeDocument/2006/relationships/image" Target="../media/image186.png"/><Relationship Id="rId10" Type="http://schemas.openxmlformats.org/officeDocument/2006/relationships/image" Target="../media/image191.png"/><Relationship Id="rId4" Type="http://schemas.openxmlformats.org/officeDocument/2006/relationships/image" Target="../media/image185.png"/><Relationship Id="rId9" Type="http://schemas.openxmlformats.org/officeDocument/2006/relationships/image" Target="../media/image190.png"/></Relationships>
</file>

<file path=ppt/slides/_rels/slide57.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image" Target="../media/image193.png"/><Relationship Id="rId1" Type="http://schemas.openxmlformats.org/officeDocument/2006/relationships/slideLayout" Target="../slideLayouts/slideLayout3.xml"/><Relationship Id="rId6" Type="http://schemas.openxmlformats.org/officeDocument/2006/relationships/image" Target="../media/image197.png"/><Relationship Id="rId5" Type="http://schemas.openxmlformats.org/officeDocument/2006/relationships/image" Target="../media/image196.png"/><Relationship Id="rId10" Type="http://schemas.openxmlformats.org/officeDocument/2006/relationships/image" Target="../media/image201.png"/><Relationship Id="rId4" Type="http://schemas.openxmlformats.org/officeDocument/2006/relationships/image" Target="../media/image195.png"/><Relationship Id="rId9" Type="http://schemas.openxmlformats.org/officeDocument/2006/relationships/image" Target="../media/image200.png"/></Relationships>
</file>

<file path=ppt/slides/_rels/slide59.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60.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4.png"/><Relationship Id="rId7" Type="http://schemas.openxmlformats.org/officeDocument/2006/relationships/image" Target="../media/image208.png"/><Relationship Id="rId2" Type="http://schemas.openxmlformats.org/officeDocument/2006/relationships/image" Target="../media/image203.png"/><Relationship Id="rId1" Type="http://schemas.openxmlformats.org/officeDocument/2006/relationships/slideLayout" Target="../slideLayouts/slideLayout3.xml"/><Relationship Id="rId6" Type="http://schemas.openxmlformats.org/officeDocument/2006/relationships/image" Target="../media/image207.png"/><Relationship Id="rId11" Type="http://schemas.openxmlformats.org/officeDocument/2006/relationships/image" Target="../media/image212.png"/><Relationship Id="rId5" Type="http://schemas.openxmlformats.org/officeDocument/2006/relationships/image" Target="../media/image206.png"/><Relationship Id="rId10" Type="http://schemas.openxmlformats.org/officeDocument/2006/relationships/image" Target="../media/image211.png"/><Relationship Id="rId4" Type="http://schemas.openxmlformats.org/officeDocument/2006/relationships/image" Target="../media/image205.png"/><Relationship Id="rId9" Type="http://schemas.openxmlformats.org/officeDocument/2006/relationships/image" Target="../media/image210.png"/></Relationships>
</file>

<file path=ppt/slides/_rels/slide61.xml.rels><?xml version="1.0" encoding="UTF-8" standalone="yes"?>
<Relationships xmlns="http://schemas.openxmlformats.org/package/2006/relationships"><Relationship Id="rId2" Type="http://schemas.openxmlformats.org/officeDocument/2006/relationships/image" Target="../media/image21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3.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s>
</file>

<file path=ppt/slides/_rels/slide6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slideLayout" Target="../slideLayouts/slideLayout3.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64.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24.png"/><Relationship Id="rId1" Type="http://schemas.openxmlformats.org/officeDocument/2006/relationships/slideLayout" Target="../slideLayouts/slideLayout3.xml"/><Relationship Id="rId5" Type="http://schemas.openxmlformats.org/officeDocument/2006/relationships/image" Target="../media/image227.png"/><Relationship Id="rId4" Type="http://schemas.openxmlformats.org/officeDocument/2006/relationships/image" Target="../media/image226.png"/></Relationships>
</file>

<file path=ppt/slides/_rels/slide65.xml.rels><?xml version="1.0" encoding="UTF-8" standalone="yes"?>
<Relationships xmlns="http://schemas.openxmlformats.org/package/2006/relationships"><Relationship Id="rId3" Type="http://schemas.openxmlformats.org/officeDocument/2006/relationships/image" Target="../media/image229.png"/><Relationship Id="rId7" Type="http://schemas.openxmlformats.org/officeDocument/2006/relationships/image" Target="../media/image233.png"/><Relationship Id="rId2" Type="http://schemas.openxmlformats.org/officeDocument/2006/relationships/image" Target="../media/image228.png"/><Relationship Id="rId1" Type="http://schemas.openxmlformats.org/officeDocument/2006/relationships/slideLayout" Target="../slideLayouts/slideLayout3.x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s>
</file>

<file path=ppt/slides/_rels/slide66.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236.png"/><Relationship Id="rId7" Type="http://schemas.openxmlformats.org/officeDocument/2006/relationships/image" Target="../media/image240.png"/><Relationship Id="rId12" Type="http://schemas.openxmlformats.org/officeDocument/2006/relationships/image" Target="../media/image245.png"/><Relationship Id="rId2" Type="http://schemas.openxmlformats.org/officeDocument/2006/relationships/image" Target="../media/image235.png"/><Relationship Id="rId1" Type="http://schemas.openxmlformats.org/officeDocument/2006/relationships/slideLayout" Target="../slideLayouts/slideLayout3.xml"/><Relationship Id="rId6" Type="http://schemas.openxmlformats.org/officeDocument/2006/relationships/image" Target="../media/image239.png"/><Relationship Id="rId11" Type="http://schemas.openxmlformats.org/officeDocument/2006/relationships/image" Target="../media/image244.png"/><Relationship Id="rId5" Type="http://schemas.openxmlformats.org/officeDocument/2006/relationships/image" Target="../media/image238.png"/><Relationship Id="rId10" Type="http://schemas.openxmlformats.org/officeDocument/2006/relationships/image" Target="../media/image243.png"/><Relationship Id="rId4" Type="http://schemas.openxmlformats.org/officeDocument/2006/relationships/image" Target="../media/image237.png"/><Relationship Id="rId9" Type="http://schemas.openxmlformats.org/officeDocument/2006/relationships/image" Target="../media/image242.png"/></Relationships>
</file>

<file path=ppt/slides/_rels/slide68.xml.rels><?xml version="1.0" encoding="UTF-8" standalone="yes"?>
<Relationships xmlns="http://schemas.openxmlformats.org/package/2006/relationships"><Relationship Id="rId8" Type="http://schemas.openxmlformats.org/officeDocument/2006/relationships/image" Target="../media/image252.png"/><Relationship Id="rId3" Type="http://schemas.openxmlformats.org/officeDocument/2006/relationships/image" Target="../media/image247.png"/><Relationship Id="rId7" Type="http://schemas.openxmlformats.org/officeDocument/2006/relationships/image" Target="../media/image251.png"/><Relationship Id="rId2" Type="http://schemas.openxmlformats.org/officeDocument/2006/relationships/image" Target="../media/image246.png"/><Relationship Id="rId1" Type="http://schemas.openxmlformats.org/officeDocument/2006/relationships/slideLayout" Target="../slideLayouts/slideLayout3.xml"/><Relationship Id="rId6" Type="http://schemas.openxmlformats.org/officeDocument/2006/relationships/image" Target="../media/image250.png"/><Relationship Id="rId5" Type="http://schemas.openxmlformats.org/officeDocument/2006/relationships/image" Target="../media/image249.png"/><Relationship Id="rId4" Type="http://schemas.openxmlformats.org/officeDocument/2006/relationships/image" Target="../media/image248.png"/></Relationships>
</file>

<file path=ppt/slides/_rels/slide69.xml.rels><?xml version="1.0" encoding="UTF-8" standalone="yes"?>
<Relationships xmlns="http://schemas.openxmlformats.org/package/2006/relationships"><Relationship Id="rId8" Type="http://schemas.openxmlformats.org/officeDocument/2006/relationships/image" Target="../media/image259.png"/><Relationship Id="rId13" Type="http://schemas.openxmlformats.org/officeDocument/2006/relationships/image" Target="../media/image264.png"/><Relationship Id="rId3" Type="http://schemas.openxmlformats.org/officeDocument/2006/relationships/image" Target="../media/image254.png"/><Relationship Id="rId7" Type="http://schemas.openxmlformats.org/officeDocument/2006/relationships/image" Target="../media/image258.png"/><Relationship Id="rId12" Type="http://schemas.openxmlformats.org/officeDocument/2006/relationships/image" Target="../media/image263.png"/><Relationship Id="rId2" Type="http://schemas.openxmlformats.org/officeDocument/2006/relationships/image" Target="../media/image253.png"/><Relationship Id="rId1" Type="http://schemas.openxmlformats.org/officeDocument/2006/relationships/slideLayout" Target="../slideLayouts/slideLayout3.xml"/><Relationship Id="rId6" Type="http://schemas.openxmlformats.org/officeDocument/2006/relationships/image" Target="../media/image257.png"/><Relationship Id="rId11" Type="http://schemas.openxmlformats.org/officeDocument/2006/relationships/image" Target="../media/image262.png"/><Relationship Id="rId5" Type="http://schemas.openxmlformats.org/officeDocument/2006/relationships/image" Target="../media/image256.png"/><Relationship Id="rId15" Type="http://schemas.openxmlformats.org/officeDocument/2006/relationships/image" Target="../media/image266.png"/><Relationship Id="rId10" Type="http://schemas.openxmlformats.org/officeDocument/2006/relationships/image" Target="../media/image261.png"/><Relationship Id="rId4" Type="http://schemas.openxmlformats.org/officeDocument/2006/relationships/image" Target="../media/image255.png"/><Relationship Id="rId9" Type="http://schemas.openxmlformats.org/officeDocument/2006/relationships/image" Target="../media/image260.png"/><Relationship Id="rId14" Type="http://schemas.openxmlformats.org/officeDocument/2006/relationships/image" Target="../media/image265.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70.xml.rels><?xml version="1.0" encoding="UTF-8" standalone="yes"?>
<Relationships xmlns="http://schemas.openxmlformats.org/package/2006/relationships"><Relationship Id="rId8" Type="http://schemas.openxmlformats.org/officeDocument/2006/relationships/image" Target="../media/image272.png"/><Relationship Id="rId3" Type="http://schemas.openxmlformats.org/officeDocument/2006/relationships/image" Target="../media/image250.png"/><Relationship Id="rId7" Type="http://schemas.openxmlformats.org/officeDocument/2006/relationships/image" Target="../media/image271.png"/><Relationship Id="rId2" Type="http://schemas.openxmlformats.org/officeDocument/2006/relationships/image" Target="../media/image267.png"/><Relationship Id="rId1" Type="http://schemas.openxmlformats.org/officeDocument/2006/relationships/slideLayout" Target="../slideLayouts/slideLayout3.xml"/><Relationship Id="rId6" Type="http://schemas.openxmlformats.org/officeDocument/2006/relationships/image" Target="../media/image270.png"/><Relationship Id="rId5" Type="http://schemas.openxmlformats.org/officeDocument/2006/relationships/image" Target="../media/image269.png"/><Relationship Id="rId4" Type="http://schemas.openxmlformats.org/officeDocument/2006/relationships/image" Target="../media/image268.png"/></Relationships>
</file>

<file path=ppt/slides/_rels/slide71.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274.png"/><Relationship Id="rId7" Type="http://schemas.openxmlformats.org/officeDocument/2006/relationships/image" Target="../media/image278.png"/><Relationship Id="rId12" Type="http://schemas.openxmlformats.org/officeDocument/2006/relationships/image" Target="../media/image283.png"/><Relationship Id="rId2" Type="http://schemas.openxmlformats.org/officeDocument/2006/relationships/image" Target="../media/image273.png"/><Relationship Id="rId1" Type="http://schemas.openxmlformats.org/officeDocument/2006/relationships/slideLayout" Target="../slideLayouts/slideLayout3.xml"/><Relationship Id="rId6" Type="http://schemas.openxmlformats.org/officeDocument/2006/relationships/image" Target="../media/image277.png"/><Relationship Id="rId11" Type="http://schemas.openxmlformats.org/officeDocument/2006/relationships/image" Target="../media/image282.png"/><Relationship Id="rId5" Type="http://schemas.openxmlformats.org/officeDocument/2006/relationships/image" Target="../media/image276.png"/><Relationship Id="rId10" Type="http://schemas.openxmlformats.org/officeDocument/2006/relationships/image" Target="../media/image281.png"/><Relationship Id="rId4" Type="http://schemas.openxmlformats.org/officeDocument/2006/relationships/image" Target="../media/image275.png"/><Relationship Id="rId9" Type="http://schemas.openxmlformats.org/officeDocument/2006/relationships/image" Target="../media/image280.png"/></Relationships>
</file>

<file path=ppt/slides/_rels/slide72.xml.rels><?xml version="1.0" encoding="UTF-8" standalone="yes"?>
<Relationships xmlns="http://schemas.openxmlformats.org/package/2006/relationships"><Relationship Id="rId8" Type="http://schemas.openxmlformats.org/officeDocument/2006/relationships/image" Target="../media/image289.png"/><Relationship Id="rId3" Type="http://schemas.openxmlformats.org/officeDocument/2006/relationships/image" Target="../media/image284.png"/><Relationship Id="rId7" Type="http://schemas.openxmlformats.org/officeDocument/2006/relationships/image" Target="../media/image28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87.png"/><Relationship Id="rId5" Type="http://schemas.openxmlformats.org/officeDocument/2006/relationships/image" Target="../media/image286.png"/><Relationship Id="rId10" Type="http://schemas.openxmlformats.org/officeDocument/2006/relationships/image" Target="../media/image291.png"/><Relationship Id="rId4" Type="http://schemas.openxmlformats.org/officeDocument/2006/relationships/image" Target="../media/image285.png"/><Relationship Id="rId9" Type="http://schemas.openxmlformats.org/officeDocument/2006/relationships/image" Target="../media/image290.png"/></Relationships>
</file>

<file path=ppt/slides/_rels/slide73.xml.rels><?xml version="1.0" encoding="UTF-8" standalone="yes"?>
<Relationships xmlns="http://schemas.openxmlformats.org/package/2006/relationships"><Relationship Id="rId3" Type="http://schemas.openxmlformats.org/officeDocument/2006/relationships/image" Target="../media/image293.png"/><Relationship Id="rId7" Type="http://schemas.openxmlformats.org/officeDocument/2006/relationships/image" Target="../media/image297.png"/><Relationship Id="rId2" Type="http://schemas.openxmlformats.org/officeDocument/2006/relationships/image" Target="../media/image292.png"/><Relationship Id="rId1" Type="http://schemas.openxmlformats.org/officeDocument/2006/relationships/slideLayout" Target="../slideLayouts/slideLayout3.xml"/><Relationship Id="rId6" Type="http://schemas.openxmlformats.org/officeDocument/2006/relationships/image" Target="../media/image296.png"/><Relationship Id="rId5" Type="http://schemas.openxmlformats.org/officeDocument/2006/relationships/image" Target="../media/image295.png"/><Relationship Id="rId4" Type="http://schemas.openxmlformats.org/officeDocument/2006/relationships/image" Target="../media/image294.png"/></Relationships>
</file>

<file path=ppt/slides/_rels/slide74.xml.rels><?xml version="1.0" encoding="UTF-8" standalone="yes"?>
<Relationships xmlns="http://schemas.openxmlformats.org/package/2006/relationships"><Relationship Id="rId3" Type="http://schemas.openxmlformats.org/officeDocument/2006/relationships/image" Target="../media/image299.png"/><Relationship Id="rId7" Type="http://schemas.openxmlformats.org/officeDocument/2006/relationships/image" Target="../media/image293.png"/><Relationship Id="rId2" Type="http://schemas.openxmlformats.org/officeDocument/2006/relationships/image" Target="../media/image298.png"/><Relationship Id="rId1" Type="http://schemas.openxmlformats.org/officeDocument/2006/relationships/slideLayout" Target="../slideLayouts/slideLayout3.xml"/><Relationship Id="rId6" Type="http://schemas.openxmlformats.org/officeDocument/2006/relationships/image" Target="../media/image302.png"/><Relationship Id="rId5" Type="http://schemas.openxmlformats.org/officeDocument/2006/relationships/image" Target="../media/image301.png"/><Relationship Id="rId4" Type="http://schemas.openxmlformats.org/officeDocument/2006/relationships/image" Target="../media/image300.png"/></Relationships>
</file>

<file path=ppt/slides/_rels/slide75.xml.rels><?xml version="1.0" encoding="UTF-8" standalone="yes"?>
<Relationships xmlns="http://schemas.openxmlformats.org/package/2006/relationships"><Relationship Id="rId3" Type="http://schemas.openxmlformats.org/officeDocument/2006/relationships/image" Target="../media/image304.png"/><Relationship Id="rId7" Type="http://schemas.openxmlformats.org/officeDocument/2006/relationships/image" Target="../media/image308.png"/><Relationship Id="rId2" Type="http://schemas.openxmlformats.org/officeDocument/2006/relationships/image" Target="../media/image303.png"/><Relationship Id="rId1" Type="http://schemas.openxmlformats.org/officeDocument/2006/relationships/slideLayout" Target="../slideLayouts/slideLayout3.xml"/><Relationship Id="rId6" Type="http://schemas.openxmlformats.org/officeDocument/2006/relationships/image" Target="../media/image307.png"/><Relationship Id="rId5" Type="http://schemas.openxmlformats.org/officeDocument/2006/relationships/image" Target="../media/image306.png"/><Relationship Id="rId4" Type="http://schemas.openxmlformats.org/officeDocument/2006/relationships/image" Target="../media/image305.png"/></Relationships>
</file>

<file path=ppt/slides/_rels/slide76.xml.rels><?xml version="1.0" encoding="UTF-8" standalone="yes"?>
<Relationships xmlns="http://schemas.openxmlformats.org/package/2006/relationships"><Relationship Id="rId8" Type="http://schemas.openxmlformats.org/officeDocument/2006/relationships/image" Target="../media/image315.png"/><Relationship Id="rId13" Type="http://schemas.openxmlformats.org/officeDocument/2006/relationships/image" Target="../media/image320.png"/><Relationship Id="rId3" Type="http://schemas.openxmlformats.org/officeDocument/2006/relationships/image" Target="../media/image310.png"/><Relationship Id="rId7" Type="http://schemas.openxmlformats.org/officeDocument/2006/relationships/image" Target="../media/image314.png"/><Relationship Id="rId12" Type="http://schemas.openxmlformats.org/officeDocument/2006/relationships/image" Target="../media/image319.png"/><Relationship Id="rId2" Type="http://schemas.openxmlformats.org/officeDocument/2006/relationships/image" Target="../media/image309.png"/><Relationship Id="rId1" Type="http://schemas.openxmlformats.org/officeDocument/2006/relationships/slideLayout" Target="../slideLayouts/slideLayout3.xml"/><Relationship Id="rId6" Type="http://schemas.openxmlformats.org/officeDocument/2006/relationships/image" Target="../media/image313.png"/><Relationship Id="rId11" Type="http://schemas.openxmlformats.org/officeDocument/2006/relationships/image" Target="../media/image318.png"/><Relationship Id="rId5" Type="http://schemas.openxmlformats.org/officeDocument/2006/relationships/image" Target="../media/image312.png"/><Relationship Id="rId15" Type="http://schemas.openxmlformats.org/officeDocument/2006/relationships/image" Target="../media/image322.png"/><Relationship Id="rId10" Type="http://schemas.openxmlformats.org/officeDocument/2006/relationships/image" Target="../media/image317.png"/><Relationship Id="rId4" Type="http://schemas.openxmlformats.org/officeDocument/2006/relationships/image" Target="../media/image311.png"/><Relationship Id="rId9" Type="http://schemas.openxmlformats.org/officeDocument/2006/relationships/image" Target="../media/image316.png"/><Relationship Id="rId14" Type="http://schemas.openxmlformats.org/officeDocument/2006/relationships/image" Target="../media/image321.png"/></Relationships>
</file>

<file path=ppt/slides/_rels/slide77.xml.rels><?xml version="1.0" encoding="UTF-8" standalone="yes"?>
<Relationships xmlns="http://schemas.openxmlformats.org/package/2006/relationships"><Relationship Id="rId3" Type="http://schemas.openxmlformats.org/officeDocument/2006/relationships/image" Target="../media/image324.png"/><Relationship Id="rId7" Type="http://schemas.openxmlformats.org/officeDocument/2006/relationships/image" Target="../media/image328.png"/><Relationship Id="rId2" Type="http://schemas.openxmlformats.org/officeDocument/2006/relationships/image" Target="../media/image323.png"/><Relationship Id="rId1" Type="http://schemas.openxmlformats.org/officeDocument/2006/relationships/slideLayout" Target="../slideLayouts/slideLayout3.xml"/><Relationship Id="rId6" Type="http://schemas.openxmlformats.org/officeDocument/2006/relationships/image" Target="../media/image327.png"/><Relationship Id="rId5" Type="http://schemas.openxmlformats.org/officeDocument/2006/relationships/image" Target="../media/image326.png"/><Relationship Id="rId4" Type="http://schemas.openxmlformats.org/officeDocument/2006/relationships/image" Target="../media/image325.png"/></Relationships>
</file>

<file path=ppt/slides/_rels/slide78.xml.rels><?xml version="1.0" encoding="UTF-8" standalone="yes"?>
<Relationships xmlns="http://schemas.openxmlformats.org/package/2006/relationships"><Relationship Id="rId8" Type="http://schemas.openxmlformats.org/officeDocument/2006/relationships/image" Target="../media/image335.png"/><Relationship Id="rId13" Type="http://schemas.openxmlformats.org/officeDocument/2006/relationships/image" Target="../media/image340.png"/><Relationship Id="rId3" Type="http://schemas.openxmlformats.org/officeDocument/2006/relationships/image" Target="../media/image330.png"/><Relationship Id="rId7" Type="http://schemas.openxmlformats.org/officeDocument/2006/relationships/image" Target="../media/image334.png"/><Relationship Id="rId12" Type="http://schemas.openxmlformats.org/officeDocument/2006/relationships/image" Target="../media/image339.png"/><Relationship Id="rId2" Type="http://schemas.openxmlformats.org/officeDocument/2006/relationships/image" Target="../media/image329.png"/><Relationship Id="rId1" Type="http://schemas.openxmlformats.org/officeDocument/2006/relationships/slideLayout" Target="../slideLayouts/slideLayout3.xml"/><Relationship Id="rId6" Type="http://schemas.openxmlformats.org/officeDocument/2006/relationships/image" Target="../media/image333.png"/><Relationship Id="rId11" Type="http://schemas.openxmlformats.org/officeDocument/2006/relationships/image" Target="../media/image338.png"/><Relationship Id="rId5" Type="http://schemas.openxmlformats.org/officeDocument/2006/relationships/image" Target="../media/image332.png"/><Relationship Id="rId15" Type="http://schemas.openxmlformats.org/officeDocument/2006/relationships/image" Target="../media/image342.png"/><Relationship Id="rId10" Type="http://schemas.openxmlformats.org/officeDocument/2006/relationships/image" Target="../media/image337.png"/><Relationship Id="rId4" Type="http://schemas.openxmlformats.org/officeDocument/2006/relationships/image" Target="../media/image331.png"/><Relationship Id="rId9" Type="http://schemas.openxmlformats.org/officeDocument/2006/relationships/image" Target="../media/image336.png"/><Relationship Id="rId14" Type="http://schemas.openxmlformats.org/officeDocument/2006/relationships/image" Target="../media/image341.png"/></Relationships>
</file>

<file path=ppt/slides/_rels/slide79.xml.rels><?xml version="1.0" encoding="UTF-8" standalone="yes"?>
<Relationships xmlns="http://schemas.openxmlformats.org/package/2006/relationships"><Relationship Id="rId3" Type="http://schemas.openxmlformats.org/officeDocument/2006/relationships/image" Target="../media/image344.png"/><Relationship Id="rId7" Type="http://schemas.openxmlformats.org/officeDocument/2006/relationships/image" Target="../media/image324.png"/><Relationship Id="rId2" Type="http://schemas.openxmlformats.org/officeDocument/2006/relationships/image" Target="../media/image343.png"/><Relationship Id="rId1" Type="http://schemas.openxmlformats.org/officeDocument/2006/relationships/slideLayout" Target="../slideLayouts/slideLayout3.xml"/><Relationship Id="rId6" Type="http://schemas.openxmlformats.org/officeDocument/2006/relationships/image" Target="../media/image347.png"/><Relationship Id="rId5" Type="http://schemas.openxmlformats.org/officeDocument/2006/relationships/image" Target="../media/image346.png"/><Relationship Id="rId4" Type="http://schemas.openxmlformats.org/officeDocument/2006/relationships/image" Target="../media/image345.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7.png"/></Relationships>
</file>

<file path=ppt/slides/_rels/slide80.xml.rels><?xml version="1.0" encoding="UTF-8" standalone="yes"?>
<Relationships xmlns="http://schemas.openxmlformats.org/package/2006/relationships"><Relationship Id="rId3" Type="http://schemas.openxmlformats.org/officeDocument/2006/relationships/image" Target="../media/image349.png"/><Relationship Id="rId7" Type="http://schemas.openxmlformats.org/officeDocument/2006/relationships/image" Target="../media/image353.png"/><Relationship Id="rId2" Type="http://schemas.openxmlformats.org/officeDocument/2006/relationships/image" Target="../media/image348.png"/><Relationship Id="rId1" Type="http://schemas.openxmlformats.org/officeDocument/2006/relationships/slideLayout" Target="../slideLayouts/slideLayout3.xml"/><Relationship Id="rId6" Type="http://schemas.openxmlformats.org/officeDocument/2006/relationships/image" Target="../media/image352.png"/><Relationship Id="rId5" Type="http://schemas.openxmlformats.org/officeDocument/2006/relationships/image" Target="../media/image351.png"/><Relationship Id="rId4" Type="http://schemas.openxmlformats.org/officeDocument/2006/relationships/image" Target="../media/image350.png"/></Relationships>
</file>

<file path=ppt/slides/_rels/slide81.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365.png"/><Relationship Id="rId18" Type="http://schemas.openxmlformats.org/officeDocument/2006/relationships/image" Target="../media/image370.png"/><Relationship Id="rId3" Type="http://schemas.openxmlformats.org/officeDocument/2006/relationships/image" Target="../media/image355.png"/><Relationship Id="rId21" Type="http://schemas.openxmlformats.org/officeDocument/2006/relationships/image" Target="../media/image373.png"/><Relationship Id="rId7" Type="http://schemas.openxmlformats.org/officeDocument/2006/relationships/image" Target="../media/image359.png"/><Relationship Id="rId12" Type="http://schemas.openxmlformats.org/officeDocument/2006/relationships/image" Target="../media/image364.png"/><Relationship Id="rId17" Type="http://schemas.openxmlformats.org/officeDocument/2006/relationships/image" Target="../media/image369.png"/><Relationship Id="rId2" Type="http://schemas.openxmlformats.org/officeDocument/2006/relationships/image" Target="../media/image354.png"/><Relationship Id="rId16" Type="http://schemas.openxmlformats.org/officeDocument/2006/relationships/image" Target="../media/image368.png"/><Relationship Id="rId20" Type="http://schemas.openxmlformats.org/officeDocument/2006/relationships/image" Target="../media/image372.png"/><Relationship Id="rId1" Type="http://schemas.openxmlformats.org/officeDocument/2006/relationships/slideLayout" Target="../slideLayouts/slideLayout3.xml"/><Relationship Id="rId6" Type="http://schemas.openxmlformats.org/officeDocument/2006/relationships/image" Target="../media/image358.png"/><Relationship Id="rId11" Type="http://schemas.openxmlformats.org/officeDocument/2006/relationships/image" Target="../media/image363.png"/><Relationship Id="rId5" Type="http://schemas.openxmlformats.org/officeDocument/2006/relationships/image" Target="../media/image357.png"/><Relationship Id="rId15" Type="http://schemas.openxmlformats.org/officeDocument/2006/relationships/image" Target="../media/image367.png"/><Relationship Id="rId23" Type="http://schemas.openxmlformats.org/officeDocument/2006/relationships/image" Target="../media/image375.png"/><Relationship Id="rId10" Type="http://schemas.openxmlformats.org/officeDocument/2006/relationships/image" Target="../media/image362.png"/><Relationship Id="rId19" Type="http://schemas.openxmlformats.org/officeDocument/2006/relationships/image" Target="../media/image371.png"/><Relationship Id="rId4" Type="http://schemas.openxmlformats.org/officeDocument/2006/relationships/image" Target="../media/image356.png"/><Relationship Id="rId9" Type="http://schemas.openxmlformats.org/officeDocument/2006/relationships/image" Target="../media/image361.png"/><Relationship Id="rId14" Type="http://schemas.openxmlformats.org/officeDocument/2006/relationships/image" Target="../media/image366.png"/><Relationship Id="rId22" Type="http://schemas.openxmlformats.org/officeDocument/2006/relationships/image" Target="../media/image374.png"/></Relationships>
</file>

<file path=ppt/slides/_rels/slide82.xml.rels><?xml version="1.0" encoding="UTF-8" standalone="yes"?>
<Relationships xmlns="http://schemas.openxmlformats.org/package/2006/relationships"><Relationship Id="rId3" Type="http://schemas.openxmlformats.org/officeDocument/2006/relationships/image" Target="../media/image377.png"/><Relationship Id="rId7" Type="http://schemas.openxmlformats.org/officeDocument/2006/relationships/image" Target="../media/image349.png"/><Relationship Id="rId2" Type="http://schemas.openxmlformats.org/officeDocument/2006/relationships/image" Target="../media/image376.png"/><Relationship Id="rId1" Type="http://schemas.openxmlformats.org/officeDocument/2006/relationships/slideLayout" Target="../slideLayouts/slideLayout3.xml"/><Relationship Id="rId6" Type="http://schemas.openxmlformats.org/officeDocument/2006/relationships/image" Target="../media/image380.png"/><Relationship Id="rId5" Type="http://schemas.openxmlformats.org/officeDocument/2006/relationships/image" Target="../media/image379.png"/><Relationship Id="rId4" Type="http://schemas.openxmlformats.org/officeDocument/2006/relationships/image" Target="../media/image378.png"/></Relationships>
</file>

<file path=ppt/slides/_rels/slide83.xml.rels><?xml version="1.0" encoding="UTF-8" standalone="yes"?>
<Relationships xmlns="http://schemas.openxmlformats.org/package/2006/relationships"><Relationship Id="rId3" Type="http://schemas.openxmlformats.org/officeDocument/2006/relationships/image" Target="../media/image382.png"/><Relationship Id="rId2" Type="http://schemas.openxmlformats.org/officeDocument/2006/relationships/image" Target="../media/image38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84.png"/><Relationship Id="rId7" Type="http://schemas.openxmlformats.org/officeDocument/2006/relationships/image" Target="../media/image388.png"/><Relationship Id="rId2" Type="http://schemas.openxmlformats.org/officeDocument/2006/relationships/image" Target="../media/image383.png"/><Relationship Id="rId1" Type="http://schemas.openxmlformats.org/officeDocument/2006/relationships/slideLayout" Target="../slideLayouts/slideLayout3.xml"/><Relationship Id="rId6" Type="http://schemas.openxmlformats.org/officeDocument/2006/relationships/image" Target="../media/image387.png"/><Relationship Id="rId5" Type="http://schemas.openxmlformats.org/officeDocument/2006/relationships/image" Target="../media/image386.png"/><Relationship Id="rId4" Type="http://schemas.openxmlformats.org/officeDocument/2006/relationships/image" Target="../media/image385.png"/></Relationships>
</file>

<file path=ppt/slides/_rels/slide85.xml.rels><?xml version="1.0" encoding="UTF-8" standalone="yes"?>
<Relationships xmlns="http://schemas.openxmlformats.org/package/2006/relationships"><Relationship Id="rId8" Type="http://schemas.openxmlformats.org/officeDocument/2006/relationships/image" Target="../media/image395.png"/><Relationship Id="rId3" Type="http://schemas.openxmlformats.org/officeDocument/2006/relationships/image" Target="../media/image390.png"/><Relationship Id="rId7" Type="http://schemas.openxmlformats.org/officeDocument/2006/relationships/image" Target="../media/image394.png"/><Relationship Id="rId12" Type="http://schemas.openxmlformats.org/officeDocument/2006/relationships/image" Target="../media/image399.png"/><Relationship Id="rId2" Type="http://schemas.openxmlformats.org/officeDocument/2006/relationships/image" Target="../media/image389.png"/><Relationship Id="rId1" Type="http://schemas.openxmlformats.org/officeDocument/2006/relationships/slideLayout" Target="../slideLayouts/slideLayout3.xml"/><Relationship Id="rId6" Type="http://schemas.openxmlformats.org/officeDocument/2006/relationships/image" Target="../media/image393.png"/><Relationship Id="rId11" Type="http://schemas.openxmlformats.org/officeDocument/2006/relationships/image" Target="../media/image398.png"/><Relationship Id="rId5" Type="http://schemas.openxmlformats.org/officeDocument/2006/relationships/image" Target="../media/image392.png"/><Relationship Id="rId10" Type="http://schemas.openxmlformats.org/officeDocument/2006/relationships/image" Target="../media/image397.png"/><Relationship Id="rId4" Type="http://schemas.openxmlformats.org/officeDocument/2006/relationships/image" Target="../media/image391.png"/><Relationship Id="rId9" Type="http://schemas.openxmlformats.org/officeDocument/2006/relationships/image" Target="../media/image396.png"/></Relationships>
</file>

<file path=ppt/slides/_rels/slide86.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8" Type="http://schemas.openxmlformats.org/officeDocument/2006/relationships/image" Target="../media/image407.png"/><Relationship Id="rId13" Type="http://schemas.openxmlformats.org/officeDocument/2006/relationships/image" Target="../media/image412.png"/><Relationship Id="rId3" Type="http://schemas.openxmlformats.org/officeDocument/2006/relationships/image" Target="../media/image402.png"/><Relationship Id="rId7" Type="http://schemas.openxmlformats.org/officeDocument/2006/relationships/image" Target="../media/image406.png"/><Relationship Id="rId12" Type="http://schemas.openxmlformats.org/officeDocument/2006/relationships/image" Target="../media/image411.png"/><Relationship Id="rId2" Type="http://schemas.openxmlformats.org/officeDocument/2006/relationships/image" Target="../media/image401.png"/><Relationship Id="rId1" Type="http://schemas.openxmlformats.org/officeDocument/2006/relationships/slideLayout" Target="../slideLayouts/slideLayout3.xml"/><Relationship Id="rId6" Type="http://schemas.openxmlformats.org/officeDocument/2006/relationships/image" Target="../media/image405.png"/><Relationship Id="rId11" Type="http://schemas.openxmlformats.org/officeDocument/2006/relationships/image" Target="../media/image410.png"/><Relationship Id="rId5" Type="http://schemas.openxmlformats.org/officeDocument/2006/relationships/image" Target="../media/image404.png"/><Relationship Id="rId10" Type="http://schemas.openxmlformats.org/officeDocument/2006/relationships/image" Target="../media/image409.png"/><Relationship Id="rId4" Type="http://schemas.openxmlformats.org/officeDocument/2006/relationships/image" Target="../media/image403.png"/><Relationship Id="rId9" Type="http://schemas.openxmlformats.org/officeDocument/2006/relationships/image" Target="../media/image408.png"/></Relationships>
</file>

<file path=ppt/slides/_rels/slide88.xml.rels><?xml version="1.0" encoding="UTF-8" standalone="yes"?>
<Relationships xmlns="http://schemas.openxmlformats.org/package/2006/relationships"><Relationship Id="rId8" Type="http://schemas.openxmlformats.org/officeDocument/2006/relationships/image" Target="../media/image419.png"/><Relationship Id="rId13" Type="http://schemas.openxmlformats.org/officeDocument/2006/relationships/image" Target="../media/image424.png"/><Relationship Id="rId3" Type="http://schemas.openxmlformats.org/officeDocument/2006/relationships/image" Target="../media/image414.png"/><Relationship Id="rId7" Type="http://schemas.openxmlformats.org/officeDocument/2006/relationships/image" Target="../media/image418.png"/><Relationship Id="rId12" Type="http://schemas.openxmlformats.org/officeDocument/2006/relationships/image" Target="../media/image423.png"/><Relationship Id="rId2" Type="http://schemas.openxmlformats.org/officeDocument/2006/relationships/image" Target="../media/image413.png"/><Relationship Id="rId1" Type="http://schemas.openxmlformats.org/officeDocument/2006/relationships/slideLayout" Target="../slideLayouts/slideLayout3.xml"/><Relationship Id="rId6" Type="http://schemas.openxmlformats.org/officeDocument/2006/relationships/image" Target="../media/image417.png"/><Relationship Id="rId11" Type="http://schemas.openxmlformats.org/officeDocument/2006/relationships/image" Target="../media/image422.png"/><Relationship Id="rId5" Type="http://schemas.openxmlformats.org/officeDocument/2006/relationships/image" Target="../media/image416.png"/><Relationship Id="rId10" Type="http://schemas.openxmlformats.org/officeDocument/2006/relationships/image" Target="../media/image421.png"/><Relationship Id="rId4" Type="http://schemas.openxmlformats.org/officeDocument/2006/relationships/image" Target="../media/image415.png"/><Relationship Id="rId9" Type="http://schemas.openxmlformats.org/officeDocument/2006/relationships/image" Target="../media/image420.png"/></Relationships>
</file>

<file path=ppt/slides/_rels/slide89.xml.rels><?xml version="1.0" encoding="UTF-8" standalone="yes"?>
<Relationships xmlns="http://schemas.openxmlformats.org/package/2006/relationships"><Relationship Id="rId3" Type="http://schemas.openxmlformats.org/officeDocument/2006/relationships/image" Target="../media/image426.png"/><Relationship Id="rId2" Type="http://schemas.openxmlformats.org/officeDocument/2006/relationships/image" Target="../media/image425.png"/><Relationship Id="rId1" Type="http://schemas.openxmlformats.org/officeDocument/2006/relationships/slideLayout" Target="../slideLayouts/slideLayout3.xml"/><Relationship Id="rId5" Type="http://schemas.openxmlformats.org/officeDocument/2006/relationships/image" Target="../media/image428.png"/><Relationship Id="rId4" Type="http://schemas.openxmlformats.org/officeDocument/2006/relationships/image" Target="../media/image427.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9.png"/><Relationship Id="rId1" Type="http://schemas.openxmlformats.org/officeDocument/2006/relationships/slideLayout" Target="../slideLayouts/slideLayout3.xml"/><Relationship Id="rId5" Type="http://schemas.openxmlformats.org/officeDocument/2006/relationships/image" Target="../media/image432.png"/><Relationship Id="rId4" Type="http://schemas.openxmlformats.org/officeDocument/2006/relationships/image" Target="../media/image431.png"/></Relationships>
</file>

<file path=ppt/slides/_rels/slide91.xml.rels><?xml version="1.0" encoding="UTF-8" standalone="yes"?>
<Relationships xmlns="http://schemas.openxmlformats.org/package/2006/relationships"><Relationship Id="rId2" Type="http://schemas.openxmlformats.org/officeDocument/2006/relationships/image" Target="../media/image43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1.18 Composition and calculation: </a:t>
            </a:r>
            <a:br>
              <a:rPr lang="en-GB" dirty="0"/>
            </a:br>
            <a:r>
              <a:rPr lang="en-GB" dirty="0"/>
              <a:t>three-digit numbers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3</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1:4</a:t>
            </a:r>
          </a:p>
        </p:txBody>
      </p:sp>
      <p:sp>
        <p:nvSpPr>
          <p:cNvPr id="3" name="TextBox 2">
            <a:extLst>
              <a:ext uri="{FF2B5EF4-FFF2-40B4-BE49-F238E27FC236}">
                <a16:creationId xmlns:a16="http://schemas.microsoft.com/office/drawing/2014/main" id="{1EB6D0FB-7806-4409-AFEB-75DFA844D5A9}"/>
              </a:ext>
            </a:extLst>
          </p:cNvPr>
          <p:cNvSpPr txBox="1"/>
          <p:nvPr/>
        </p:nvSpPr>
        <p:spPr bwMode="auto">
          <a:xfrm>
            <a:off x="3689350" y="695188"/>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342</a:t>
            </a:r>
          </a:p>
        </p:txBody>
      </p:sp>
      <p:pic>
        <p:nvPicPr>
          <p:cNvPr id="5" name="Picture 4">
            <a:extLst>
              <a:ext uri="{FF2B5EF4-FFF2-40B4-BE49-F238E27FC236}">
                <a16:creationId xmlns:a16="http://schemas.microsoft.com/office/drawing/2014/main" id="{7439EDD5-B5DF-436D-828B-B4BA6C1379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95450" y="1176686"/>
            <a:ext cx="920750" cy="876300"/>
          </a:xfrm>
          <a:prstGeom prst="rect">
            <a:avLst/>
          </a:prstGeom>
        </p:spPr>
      </p:pic>
      <p:pic>
        <p:nvPicPr>
          <p:cNvPr id="22" name="Picture 21">
            <a:extLst>
              <a:ext uri="{FF2B5EF4-FFF2-40B4-BE49-F238E27FC236}">
                <a16:creationId xmlns:a16="http://schemas.microsoft.com/office/drawing/2014/main" id="{11459647-4C4E-43FD-9053-B2475CB62F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46665" y="1176686"/>
            <a:ext cx="1283252" cy="876300"/>
          </a:xfrm>
          <a:prstGeom prst="rect">
            <a:avLst/>
          </a:prstGeom>
        </p:spPr>
      </p:pic>
      <p:pic>
        <p:nvPicPr>
          <p:cNvPr id="23" name="Picture 22">
            <a:extLst>
              <a:ext uri="{FF2B5EF4-FFF2-40B4-BE49-F238E27FC236}">
                <a16:creationId xmlns:a16="http://schemas.microsoft.com/office/drawing/2014/main" id="{B5B785B2-EB61-43ED-A3CF-4E58907B03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49648" y="1176686"/>
            <a:ext cx="1004957" cy="876296"/>
          </a:xfrm>
          <a:prstGeom prst="rect">
            <a:avLst/>
          </a:prstGeom>
        </p:spPr>
      </p:pic>
      <p:sp>
        <p:nvSpPr>
          <p:cNvPr id="24" name="TextBox 23">
            <a:extLst>
              <a:ext uri="{FF2B5EF4-FFF2-40B4-BE49-F238E27FC236}">
                <a16:creationId xmlns:a16="http://schemas.microsoft.com/office/drawing/2014/main" id="{D06A6185-811E-4934-BF07-2EF6D3676CE9}"/>
              </a:ext>
            </a:extLst>
          </p:cNvPr>
          <p:cNvSpPr txBox="1"/>
          <p:nvPr/>
        </p:nvSpPr>
        <p:spPr bwMode="auto">
          <a:xfrm>
            <a:off x="652200" y="4097686"/>
            <a:ext cx="845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pic>
        <p:nvPicPr>
          <p:cNvPr id="25" name="Picture 24">
            <a:extLst>
              <a:ext uri="{FF2B5EF4-FFF2-40B4-BE49-F238E27FC236}">
                <a16:creationId xmlns:a16="http://schemas.microsoft.com/office/drawing/2014/main" id="{38A103AD-BDD3-4F70-9729-F4AC365A3A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95450" y="2052986"/>
            <a:ext cx="920750" cy="622300"/>
          </a:xfrm>
          <a:prstGeom prst="rect">
            <a:avLst/>
          </a:prstGeom>
        </p:spPr>
      </p:pic>
      <p:pic>
        <p:nvPicPr>
          <p:cNvPr id="26" name="Picture 25">
            <a:extLst>
              <a:ext uri="{FF2B5EF4-FFF2-40B4-BE49-F238E27FC236}">
                <a16:creationId xmlns:a16="http://schemas.microsoft.com/office/drawing/2014/main" id="{76E8B0DA-3947-4A1A-AA2A-9FB8D0817BE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695450" y="2675284"/>
            <a:ext cx="920750" cy="622301"/>
          </a:xfrm>
          <a:prstGeom prst="rect">
            <a:avLst/>
          </a:prstGeom>
        </p:spPr>
      </p:pic>
      <p:sp>
        <p:nvSpPr>
          <p:cNvPr id="27" name="TextBox 26">
            <a:extLst>
              <a:ext uri="{FF2B5EF4-FFF2-40B4-BE49-F238E27FC236}">
                <a16:creationId xmlns:a16="http://schemas.microsoft.com/office/drawing/2014/main" id="{49C3CAFC-76E2-435E-9384-E473AF70284A}"/>
              </a:ext>
            </a:extLst>
          </p:cNvPr>
          <p:cNvSpPr txBox="1"/>
          <p:nvPr/>
        </p:nvSpPr>
        <p:spPr bwMode="auto">
          <a:xfrm>
            <a:off x="1367708" y="4097685"/>
            <a:ext cx="1084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100</a:t>
            </a:r>
          </a:p>
        </p:txBody>
      </p:sp>
      <p:pic>
        <p:nvPicPr>
          <p:cNvPr id="28" name="Picture 27">
            <a:extLst>
              <a:ext uri="{FF2B5EF4-FFF2-40B4-BE49-F238E27FC236}">
                <a16:creationId xmlns:a16="http://schemas.microsoft.com/office/drawing/2014/main" id="{7620B616-7B2D-4C45-A14C-57FCFB46A9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46113" y="2052982"/>
            <a:ext cx="1271104" cy="622301"/>
          </a:xfrm>
          <a:prstGeom prst="rect">
            <a:avLst/>
          </a:prstGeom>
        </p:spPr>
      </p:pic>
      <p:pic>
        <p:nvPicPr>
          <p:cNvPr id="29" name="Picture 28">
            <a:extLst>
              <a:ext uri="{FF2B5EF4-FFF2-40B4-BE49-F238E27FC236}">
                <a16:creationId xmlns:a16="http://schemas.microsoft.com/office/drawing/2014/main" id="{3DE878F6-CFC2-4386-9841-002F09FD440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945561" y="2675283"/>
            <a:ext cx="1283252" cy="622302"/>
          </a:xfrm>
          <a:prstGeom prst="rect">
            <a:avLst/>
          </a:prstGeom>
        </p:spPr>
      </p:pic>
      <p:pic>
        <p:nvPicPr>
          <p:cNvPr id="30" name="Picture 29">
            <a:extLst>
              <a:ext uri="{FF2B5EF4-FFF2-40B4-BE49-F238E27FC236}">
                <a16:creationId xmlns:a16="http://schemas.microsoft.com/office/drawing/2014/main" id="{0808AC4F-2826-47BF-9B57-B75928E5258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945561" y="3297580"/>
            <a:ext cx="1283252" cy="588622"/>
          </a:xfrm>
          <a:prstGeom prst="rect">
            <a:avLst/>
          </a:prstGeom>
        </p:spPr>
      </p:pic>
      <p:pic>
        <p:nvPicPr>
          <p:cNvPr id="31" name="Picture 30">
            <a:extLst>
              <a:ext uri="{FF2B5EF4-FFF2-40B4-BE49-F238E27FC236}">
                <a16:creationId xmlns:a16="http://schemas.microsoft.com/office/drawing/2014/main" id="{E7887B0F-2433-4FA7-BD54-099FBED4224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645967" y="2052980"/>
            <a:ext cx="1004957" cy="622302"/>
          </a:xfrm>
          <a:prstGeom prst="rect">
            <a:avLst/>
          </a:prstGeom>
        </p:spPr>
      </p:pic>
      <p:sp>
        <p:nvSpPr>
          <p:cNvPr id="32" name="TextBox 31">
            <a:extLst>
              <a:ext uri="{FF2B5EF4-FFF2-40B4-BE49-F238E27FC236}">
                <a16:creationId xmlns:a16="http://schemas.microsoft.com/office/drawing/2014/main" id="{609A6465-53CC-4208-9D21-519F3A0E4DEE}"/>
              </a:ext>
            </a:extLst>
          </p:cNvPr>
          <p:cNvSpPr txBox="1"/>
          <p:nvPr/>
        </p:nvSpPr>
        <p:spPr bwMode="auto">
          <a:xfrm>
            <a:off x="2427210" y="4097685"/>
            <a:ext cx="1084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100</a:t>
            </a:r>
          </a:p>
        </p:txBody>
      </p:sp>
      <p:sp>
        <p:nvSpPr>
          <p:cNvPr id="33" name="TextBox 32">
            <a:extLst>
              <a:ext uri="{FF2B5EF4-FFF2-40B4-BE49-F238E27FC236}">
                <a16:creationId xmlns:a16="http://schemas.microsoft.com/office/drawing/2014/main" id="{6D3A619B-A392-45F3-8B2D-3EC4BBF15847}"/>
              </a:ext>
            </a:extLst>
          </p:cNvPr>
          <p:cNvSpPr txBox="1"/>
          <p:nvPr/>
        </p:nvSpPr>
        <p:spPr bwMode="auto">
          <a:xfrm>
            <a:off x="3423027" y="4097684"/>
            <a:ext cx="1612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a:t>
            </a:r>
          </a:p>
        </p:txBody>
      </p:sp>
      <p:sp>
        <p:nvSpPr>
          <p:cNvPr id="34" name="TextBox 33">
            <a:extLst>
              <a:ext uri="{FF2B5EF4-FFF2-40B4-BE49-F238E27FC236}">
                <a16:creationId xmlns:a16="http://schemas.microsoft.com/office/drawing/2014/main" id="{07D80065-6F60-4994-8958-14610C251815}"/>
              </a:ext>
            </a:extLst>
          </p:cNvPr>
          <p:cNvSpPr txBox="1"/>
          <p:nvPr/>
        </p:nvSpPr>
        <p:spPr bwMode="auto">
          <a:xfrm>
            <a:off x="4293673" y="4097684"/>
            <a:ext cx="1612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a:t>
            </a:r>
          </a:p>
        </p:txBody>
      </p:sp>
      <p:sp>
        <p:nvSpPr>
          <p:cNvPr id="35" name="TextBox 34">
            <a:extLst>
              <a:ext uri="{FF2B5EF4-FFF2-40B4-BE49-F238E27FC236}">
                <a16:creationId xmlns:a16="http://schemas.microsoft.com/office/drawing/2014/main" id="{7FFE60F8-6423-4BEF-8808-4C627DAEF662}"/>
              </a:ext>
            </a:extLst>
          </p:cNvPr>
          <p:cNvSpPr txBox="1"/>
          <p:nvPr/>
        </p:nvSpPr>
        <p:spPr bwMode="auto">
          <a:xfrm>
            <a:off x="5182574" y="4097684"/>
            <a:ext cx="1822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a:t>
            </a:r>
          </a:p>
        </p:txBody>
      </p:sp>
      <p:sp>
        <p:nvSpPr>
          <p:cNvPr id="36" name="TextBox 35">
            <a:extLst>
              <a:ext uri="{FF2B5EF4-FFF2-40B4-BE49-F238E27FC236}">
                <a16:creationId xmlns:a16="http://schemas.microsoft.com/office/drawing/2014/main" id="{1A44F224-3142-4841-B572-2B440B039659}"/>
              </a:ext>
            </a:extLst>
          </p:cNvPr>
          <p:cNvSpPr txBox="1"/>
          <p:nvPr/>
        </p:nvSpPr>
        <p:spPr bwMode="auto">
          <a:xfrm>
            <a:off x="6089921" y="4090214"/>
            <a:ext cx="1534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a:t>
            </a:r>
          </a:p>
        </p:txBody>
      </p:sp>
      <p:sp>
        <p:nvSpPr>
          <p:cNvPr id="37" name="TextBox 36">
            <a:extLst>
              <a:ext uri="{FF2B5EF4-FFF2-40B4-BE49-F238E27FC236}">
                <a16:creationId xmlns:a16="http://schemas.microsoft.com/office/drawing/2014/main" id="{F8B598F2-5841-43EF-BD7B-53BDBD339D84}"/>
              </a:ext>
            </a:extLst>
          </p:cNvPr>
          <p:cNvSpPr txBox="1"/>
          <p:nvPr/>
        </p:nvSpPr>
        <p:spPr bwMode="auto">
          <a:xfrm>
            <a:off x="6926990" y="4097684"/>
            <a:ext cx="766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a:t>
            </a:r>
          </a:p>
        </p:txBody>
      </p:sp>
      <p:sp>
        <p:nvSpPr>
          <p:cNvPr id="38" name="TextBox 37">
            <a:extLst>
              <a:ext uri="{FF2B5EF4-FFF2-40B4-BE49-F238E27FC236}">
                <a16:creationId xmlns:a16="http://schemas.microsoft.com/office/drawing/2014/main" id="{2E09D226-8A4F-42AD-AE31-59FE1A9092EB}"/>
              </a:ext>
            </a:extLst>
          </p:cNvPr>
          <p:cNvSpPr txBox="1"/>
          <p:nvPr/>
        </p:nvSpPr>
        <p:spPr bwMode="auto">
          <a:xfrm>
            <a:off x="7625569" y="4097684"/>
            <a:ext cx="766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a:t>
            </a:r>
          </a:p>
        </p:txBody>
      </p:sp>
      <p:sp>
        <p:nvSpPr>
          <p:cNvPr id="41" name="Left Brace 40">
            <a:extLst>
              <a:ext uri="{FF2B5EF4-FFF2-40B4-BE49-F238E27FC236}">
                <a16:creationId xmlns:a16="http://schemas.microsoft.com/office/drawing/2014/main" id="{95E75794-42BC-44B3-98D3-825D975C855C}"/>
              </a:ext>
            </a:extLst>
          </p:cNvPr>
          <p:cNvSpPr/>
          <p:nvPr/>
        </p:nvSpPr>
        <p:spPr bwMode="auto">
          <a:xfrm rot="16200000">
            <a:off x="1975095" y="3531671"/>
            <a:ext cx="334439" cy="2465517"/>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42" name="TextBox 41">
            <a:extLst>
              <a:ext uri="{FF2B5EF4-FFF2-40B4-BE49-F238E27FC236}">
                <a16:creationId xmlns:a16="http://schemas.microsoft.com/office/drawing/2014/main" id="{8B5CE409-3B97-4181-9DA7-064FFF875AA3}"/>
              </a:ext>
            </a:extLst>
          </p:cNvPr>
          <p:cNvSpPr txBox="1"/>
          <p:nvPr/>
        </p:nvSpPr>
        <p:spPr bwMode="auto">
          <a:xfrm>
            <a:off x="1495571" y="4969745"/>
            <a:ext cx="12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100</a:t>
            </a:r>
          </a:p>
        </p:txBody>
      </p:sp>
      <p:sp>
        <p:nvSpPr>
          <p:cNvPr id="43" name="Left Brace 42">
            <a:extLst>
              <a:ext uri="{FF2B5EF4-FFF2-40B4-BE49-F238E27FC236}">
                <a16:creationId xmlns:a16="http://schemas.microsoft.com/office/drawing/2014/main" id="{E37F27C5-3E84-4EEF-AB51-BD186C86B52A}"/>
              </a:ext>
            </a:extLst>
          </p:cNvPr>
          <p:cNvSpPr/>
          <p:nvPr/>
        </p:nvSpPr>
        <p:spPr bwMode="auto">
          <a:xfrm rot="16200000">
            <a:off x="5222578" y="3279881"/>
            <a:ext cx="334439" cy="2969096"/>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44" name="TextBox 43">
            <a:extLst>
              <a:ext uri="{FF2B5EF4-FFF2-40B4-BE49-F238E27FC236}">
                <a16:creationId xmlns:a16="http://schemas.microsoft.com/office/drawing/2014/main" id="{12996C52-41D8-4D6D-8A9A-0612461D7276}"/>
              </a:ext>
            </a:extLst>
          </p:cNvPr>
          <p:cNvSpPr txBox="1"/>
          <p:nvPr/>
        </p:nvSpPr>
        <p:spPr bwMode="auto">
          <a:xfrm>
            <a:off x="4800443" y="4969745"/>
            <a:ext cx="117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a:t>
            </a:r>
          </a:p>
        </p:txBody>
      </p:sp>
      <p:sp>
        <p:nvSpPr>
          <p:cNvPr id="45" name="Left Brace 44">
            <a:extLst>
              <a:ext uri="{FF2B5EF4-FFF2-40B4-BE49-F238E27FC236}">
                <a16:creationId xmlns:a16="http://schemas.microsoft.com/office/drawing/2014/main" id="{1CD7DDAA-B6C7-426F-A691-4C003DCE4DDF}"/>
              </a:ext>
            </a:extLst>
          </p:cNvPr>
          <p:cNvSpPr/>
          <p:nvPr/>
        </p:nvSpPr>
        <p:spPr bwMode="auto">
          <a:xfrm rot="16200000">
            <a:off x="7655082" y="4388597"/>
            <a:ext cx="334439" cy="766148"/>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46" name="TextBox 45">
            <a:extLst>
              <a:ext uri="{FF2B5EF4-FFF2-40B4-BE49-F238E27FC236}">
                <a16:creationId xmlns:a16="http://schemas.microsoft.com/office/drawing/2014/main" id="{D6455024-675F-407D-9EA2-09F954689A66}"/>
              </a:ext>
            </a:extLst>
          </p:cNvPr>
          <p:cNvSpPr txBox="1"/>
          <p:nvPr/>
        </p:nvSpPr>
        <p:spPr bwMode="auto">
          <a:xfrm>
            <a:off x="7230612" y="4976985"/>
            <a:ext cx="117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a:t>
            </a:r>
          </a:p>
        </p:txBody>
      </p:sp>
      <p:sp>
        <p:nvSpPr>
          <p:cNvPr id="47" name="Left Brace 46">
            <a:extLst>
              <a:ext uri="{FF2B5EF4-FFF2-40B4-BE49-F238E27FC236}">
                <a16:creationId xmlns:a16="http://schemas.microsoft.com/office/drawing/2014/main" id="{E1EAD1AC-044A-4816-9A00-E15E7366D8F3}"/>
              </a:ext>
            </a:extLst>
          </p:cNvPr>
          <p:cNvSpPr/>
          <p:nvPr/>
        </p:nvSpPr>
        <p:spPr bwMode="auto">
          <a:xfrm rot="16200000">
            <a:off x="1976352" y="5160247"/>
            <a:ext cx="334439" cy="910169"/>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48" name="TextBox 47">
            <a:extLst>
              <a:ext uri="{FF2B5EF4-FFF2-40B4-BE49-F238E27FC236}">
                <a16:creationId xmlns:a16="http://schemas.microsoft.com/office/drawing/2014/main" id="{1FBFD7C9-EADE-4BAE-A108-1D07BC82C169}"/>
              </a:ext>
            </a:extLst>
          </p:cNvPr>
          <p:cNvSpPr txBox="1"/>
          <p:nvPr/>
        </p:nvSpPr>
        <p:spPr bwMode="auto">
          <a:xfrm>
            <a:off x="1563631" y="5900157"/>
            <a:ext cx="117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300</a:t>
            </a:r>
          </a:p>
        </p:txBody>
      </p:sp>
      <p:sp>
        <p:nvSpPr>
          <p:cNvPr id="49" name="Left Brace 48">
            <a:extLst>
              <a:ext uri="{FF2B5EF4-FFF2-40B4-BE49-F238E27FC236}">
                <a16:creationId xmlns:a16="http://schemas.microsoft.com/office/drawing/2014/main" id="{47BEE74A-4C58-4A4B-BF27-4610B0A1C215}"/>
              </a:ext>
            </a:extLst>
          </p:cNvPr>
          <p:cNvSpPr/>
          <p:nvPr/>
        </p:nvSpPr>
        <p:spPr bwMode="auto">
          <a:xfrm rot="16200000">
            <a:off x="5211045" y="5221855"/>
            <a:ext cx="334439" cy="770464"/>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50" name="TextBox 49">
            <a:extLst>
              <a:ext uri="{FF2B5EF4-FFF2-40B4-BE49-F238E27FC236}">
                <a16:creationId xmlns:a16="http://schemas.microsoft.com/office/drawing/2014/main" id="{7692DAA3-9B9C-45B5-99B1-A7460429D655}"/>
              </a:ext>
            </a:extLst>
          </p:cNvPr>
          <p:cNvSpPr txBox="1"/>
          <p:nvPr/>
        </p:nvSpPr>
        <p:spPr bwMode="auto">
          <a:xfrm>
            <a:off x="4796210" y="5891914"/>
            <a:ext cx="117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51" name="Left Brace 50">
            <a:extLst>
              <a:ext uri="{FF2B5EF4-FFF2-40B4-BE49-F238E27FC236}">
                <a16:creationId xmlns:a16="http://schemas.microsoft.com/office/drawing/2014/main" id="{5E15C77A-D754-45B9-9B0E-605DB66A697A}"/>
              </a:ext>
            </a:extLst>
          </p:cNvPr>
          <p:cNvSpPr/>
          <p:nvPr/>
        </p:nvSpPr>
        <p:spPr bwMode="auto">
          <a:xfrm rot="16200000">
            <a:off x="7636903" y="5320109"/>
            <a:ext cx="334439" cy="590442"/>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52" name="TextBox 51">
            <a:extLst>
              <a:ext uri="{FF2B5EF4-FFF2-40B4-BE49-F238E27FC236}">
                <a16:creationId xmlns:a16="http://schemas.microsoft.com/office/drawing/2014/main" id="{870A9ED0-BE21-4193-933E-58C39EEB9666}"/>
              </a:ext>
            </a:extLst>
          </p:cNvPr>
          <p:cNvSpPr txBox="1"/>
          <p:nvPr/>
        </p:nvSpPr>
        <p:spPr bwMode="auto">
          <a:xfrm>
            <a:off x="7214707" y="5900157"/>
            <a:ext cx="117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Tree>
    <p:extLst>
      <p:ext uri="{BB962C8B-B14F-4D97-AF65-F5344CB8AC3E}">
        <p14:creationId xmlns:p14="http://schemas.microsoft.com/office/powerpoint/2010/main" val="5659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500"/>
                            </p:stCondLst>
                            <p:childTnLst>
                              <p:par>
                                <p:cTn id="13" presetID="26" presetClass="emph" presetSubtype="0" fill="hold" nodeType="afterEffect">
                                  <p:stCondLst>
                                    <p:cond delay="0"/>
                                  </p:stCondLst>
                                  <p:childTnLst>
                                    <p:animEffect transition="out" filter="fade">
                                      <p:cBhvr>
                                        <p:cTn id="14" dur="1000" tmFilter="0, 0; .2, .5; .8, .5; 1, 0"/>
                                        <p:tgtEl>
                                          <p:spTgt spid="25"/>
                                        </p:tgtEl>
                                      </p:cBhvr>
                                    </p:animEffect>
                                    <p:animScale>
                                      <p:cBhvr>
                                        <p:cTn id="15" dur="500" autoRev="1" fill="hold"/>
                                        <p:tgtEl>
                                          <p:spTgt spid="25"/>
                                        </p:tgtEl>
                                      </p:cBhvr>
                                      <p:by x="105000" y="105000"/>
                                    </p:animScale>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3000"/>
                            </p:stCondLst>
                            <p:childTnLst>
                              <p:par>
                                <p:cTn id="21" presetID="26" presetClass="emph" presetSubtype="0" fill="hold" nodeType="afterEffect">
                                  <p:stCondLst>
                                    <p:cond delay="0"/>
                                  </p:stCondLst>
                                  <p:childTnLst>
                                    <p:animEffect transition="out" filter="fade">
                                      <p:cBhvr>
                                        <p:cTn id="22" dur="1000" tmFilter="0, 0; .2, .5; .8, .5; 1, 0"/>
                                        <p:tgtEl>
                                          <p:spTgt spid="26"/>
                                        </p:tgtEl>
                                      </p:cBhvr>
                                    </p:animEffect>
                                    <p:animScale>
                                      <p:cBhvr>
                                        <p:cTn id="23" dur="500" autoRev="1" fill="hold"/>
                                        <p:tgtEl>
                                          <p:spTgt spid="26"/>
                                        </p:tgtEl>
                                      </p:cBhvr>
                                      <p:by x="105000" y="105000"/>
                                    </p:animScale>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4500"/>
                            </p:stCondLst>
                            <p:childTnLst>
                              <p:par>
                                <p:cTn id="29" presetID="26" presetClass="emph" presetSubtype="0" fill="hold" nodeType="afterEffect">
                                  <p:stCondLst>
                                    <p:cond delay="0"/>
                                  </p:stCondLst>
                                  <p:childTnLst>
                                    <p:animEffect transition="out" filter="fade">
                                      <p:cBhvr>
                                        <p:cTn id="30" dur="1000" tmFilter="0, 0; .2, .5; .8, .5; 1, 0"/>
                                        <p:tgtEl>
                                          <p:spTgt spid="22"/>
                                        </p:tgtEl>
                                      </p:cBhvr>
                                    </p:animEffect>
                                    <p:animScale>
                                      <p:cBhvr>
                                        <p:cTn id="31" dur="500" autoRev="1" fill="hold"/>
                                        <p:tgtEl>
                                          <p:spTgt spid="22"/>
                                        </p:tgtEl>
                                      </p:cBhvr>
                                      <p:by x="105000" y="105000"/>
                                    </p:animScale>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6000"/>
                            </p:stCondLst>
                            <p:childTnLst>
                              <p:par>
                                <p:cTn id="37" presetID="26" presetClass="emph" presetSubtype="0" fill="hold" nodeType="afterEffect">
                                  <p:stCondLst>
                                    <p:cond delay="0"/>
                                  </p:stCondLst>
                                  <p:childTnLst>
                                    <p:animEffect transition="out" filter="fade">
                                      <p:cBhvr>
                                        <p:cTn id="38" dur="1000" tmFilter="0, 0; .2, .5; .8, .5; 1, 0"/>
                                        <p:tgtEl>
                                          <p:spTgt spid="28"/>
                                        </p:tgtEl>
                                      </p:cBhvr>
                                    </p:animEffect>
                                    <p:animScale>
                                      <p:cBhvr>
                                        <p:cTn id="39" dur="500" autoRev="1" fill="hold"/>
                                        <p:tgtEl>
                                          <p:spTgt spid="28"/>
                                        </p:tgtEl>
                                      </p:cBhvr>
                                      <p:by x="105000" y="105000"/>
                                    </p:animScale>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7500"/>
                            </p:stCondLst>
                            <p:childTnLst>
                              <p:par>
                                <p:cTn id="45" presetID="26" presetClass="emph" presetSubtype="0" fill="hold" nodeType="afterEffect">
                                  <p:stCondLst>
                                    <p:cond delay="0"/>
                                  </p:stCondLst>
                                  <p:childTnLst>
                                    <p:animEffect transition="out" filter="fade">
                                      <p:cBhvr>
                                        <p:cTn id="46" dur="1000" tmFilter="0, 0; .2, .5; .8, .5; 1, 0"/>
                                        <p:tgtEl>
                                          <p:spTgt spid="29"/>
                                        </p:tgtEl>
                                      </p:cBhvr>
                                    </p:animEffect>
                                    <p:animScale>
                                      <p:cBhvr>
                                        <p:cTn id="47" dur="500" autoRev="1" fill="hold"/>
                                        <p:tgtEl>
                                          <p:spTgt spid="29"/>
                                        </p:tgtEl>
                                      </p:cBhvr>
                                      <p:by x="105000" y="105000"/>
                                    </p:animScale>
                                  </p:childTnLst>
                                </p:cTn>
                              </p:par>
                            </p:childTnLst>
                          </p:cTn>
                        </p:par>
                        <p:par>
                          <p:cTn id="48" fill="hold">
                            <p:stCondLst>
                              <p:cond delay="8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9000"/>
                            </p:stCondLst>
                            <p:childTnLst>
                              <p:par>
                                <p:cTn id="53" presetID="26" presetClass="emph" presetSubtype="0" fill="hold" nodeType="afterEffect">
                                  <p:stCondLst>
                                    <p:cond delay="0"/>
                                  </p:stCondLst>
                                  <p:childTnLst>
                                    <p:animEffect transition="out" filter="fade">
                                      <p:cBhvr>
                                        <p:cTn id="54" dur="1000" tmFilter="0, 0; .2, .5; .8, .5; 1, 0"/>
                                        <p:tgtEl>
                                          <p:spTgt spid="30"/>
                                        </p:tgtEl>
                                      </p:cBhvr>
                                    </p:animEffect>
                                    <p:animScale>
                                      <p:cBhvr>
                                        <p:cTn id="55" dur="500" autoRev="1" fill="hold"/>
                                        <p:tgtEl>
                                          <p:spTgt spid="30"/>
                                        </p:tgtEl>
                                      </p:cBhvr>
                                      <p:by x="105000" y="105000"/>
                                    </p:animScale>
                                  </p:childTnLst>
                                </p:cTn>
                              </p:par>
                            </p:childTnLst>
                          </p:cTn>
                        </p:par>
                        <p:par>
                          <p:cTn id="56" fill="hold">
                            <p:stCondLst>
                              <p:cond delay="10000"/>
                            </p:stCondLst>
                            <p:childTnLst>
                              <p:par>
                                <p:cTn id="57" presetID="10"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10500"/>
                            </p:stCondLst>
                            <p:childTnLst>
                              <p:par>
                                <p:cTn id="61" presetID="26" presetClass="emph" presetSubtype="0" fill="hold" nodeType="afterEffect">
                                  <p:stCondLst>
                                    <p:cond delay="0"/>
                                  </p:stCondLst>
                                  <p:childTnLst>
                                    <p:animEffect transition="out" filter="fade">
                                      <p:cBhvr>
                                        <p:cTn id="62" dur="1000" tmFilter="0, 0; .2, .5; .8, .5; 1, 0"/>
                                        <p:tgtEl>
                                          <p:spTgt spid="23"/>
                                        </p:tgtEl>
                                      </p:cBhvr>
                                    </p:animEffect>
                                    <p:animScale>
                                      <p:cBhvr>
                                        <p:cTn id="63" dur="500" autoRev="1" fill="hold"/>
                                        <p:tgtEl>
                                          <p:spTgt spid="23"/>
                                        </p:tgtEl>
                                      </p:cBhvr>
                                      <p:by x="105000" y="105000"/>
                                    </p:animScale>
                                  </p:childTnLst>
                                </p:cTn>
                              </p:par>
                            </p:childTnLst>
                          </p:cTn>
                        </p:par>
                        <p:par>
                          <p:cTn id="64" fill="hold">
                            <p:stCondLst>
                              <p:cond delay="11500"/>
                            </p:stCondLst>
                            <p:childTnLst>
                              <p:par>
                                <p:cTn id="65" presetID="10"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par>
                          <p:cTn id="68" fill="hold">
                            <p:stCondLst>
                              <p:cond delay="12000"/>
                            </p:stCondLst>
                            <p:childTnLst>
                              <p:par>
                                <p:cTn id="69" presetID="26" presetClass="emph" presetSubtype="0" fill="hold" nodeType="afterEffect">
                                  <p:stCondLst>
                                    <p:cond delay="0"/>
                                  </p:stCondLst>
                                  <p:childTnLst>
                                    <p:animEffect transition="out" filter="fade">
                                      <p:cBhvr>
                                        <p:cTn id="70" dur="1000" tmFilter="0, 0; .2, .5; .8, .5; 1, 0"/>
                                        <p:tgtEl>
                                          <p:spTgt spid="31"/>
                                        </p:tgtEl>
                                      </p:cBhvr>
                                    </p:animEffect>
                                    <p:animScale>
                                      <p:cBhvr>
                                        <p:cTn id="71" dur="500" autoRev="1" fill="hold"/>
                                        <p:tgtEl>
                                          <p:spTgt spid="31"/>
                                        </p:tgtEl>
                                      </p:cBhvr>
                                      <p:by x="105000" y="105000"/>
                                    </p:animScale>
                                  </p:childTnLst>
                                </p:cTn>
                              </p:par>
                            </p:childTnLst>
                          </p:cTn>
                        </p:par>
                        <p:par>
                          <p:cTn id="72" fill="hold">
                            <p:stCondLst>
                              <p:cond delay="13000"/>
                            </p:stCondLst>
                            <p:childTnLst>
                              <p:par>
                                <p:cTn id="73" presetID="10" presetClass="entr" presetSubtype="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500"/>
                                        <p:tgtEl>
                                          <p:spTgt spid="5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10" presetClass="entr" presetSubtype="0"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fade">
                                      <p:cBhvr>
                                        <p:cTn id="1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2" grpId="0"/>
      <p:bldP spid="33" grpId="0"/>
      <p:bldP spid="34" grpId="0"/>
      <p:bldP spid="35" grpId="0"/>
      <p:bldP spid="36" grpId="0"/>
      <p:bldP spid="37" grpId="0"/>
      <p:bldP spid="38" grpId="0"/>
      <p:bldP spid="41" grpId="0" animBg="1"/>
      <p:bldP spid="42" grpId="0"/>
      <p:bldP spid="43" grpId="0" animBg="1"/>
      <p:bldP spid="44" grpId="0"/>
      <p:bldP spid="45" grpId="0" animBg="1"/>
      <p:bldP spid="46" grpId="0"/>
      <p:bldP spid="47" grpId="0" animBg="1"/>
      <p:bldP spid="48" grpId="0"/>
      <p:bldP spid="49" grpId="0" animBg="1"/>
      <p:bldP spid="50" grpId="0"/>
      <p:bldP spid="51"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1:6</a:t>
            </a:r>
          </a:p>
        </p:txBody>
      </p:sp>
      <p:pic>
        <p:nvPicPr>
          <p:cNvPr id="6" name="Picture 5" descr="A close up of a logo&#10;&#10;Description generated with very high confidence">
            <a:extLst>
              <a:ext uri="{FF2B5EF4-FFF2-40B4-BE49-F238E27FC236}">
                <a16:creationId xmlns:a16="http://schemas.microsoft.com/office/drawing/2014/main" id="{46F4A13A-E1FB-45DA-A2F9-5E17822DD6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27500" y="1431341"/>
            <a:ext cx="889000" cy="630000"/>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F95D1BB2-CAF3-4005-ACA2-06A50479D9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30600" y="1866900"/>
            <a:ext cx="685800" cy="761999"/>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67CFFA05-67FC-44FE-8573-A5FE8612AE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05400" y="1431341"/>
            <a:ext cx="685800" cy="630000"/>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CD066321-BA31-4C55-9396-2D777FC167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0200" y="2057400"/>
            <a:ext cx="685800" cy="761999"/>
          </a:xfrm>
          <a:prstGeom prst="rect">
            <a:avLst/>
          </a:prstGeom>
        </p:spPr>
      </p:pic>
      <p:pic>
        <p:nvPicPr>
          <p:cNvPr id="54" name="Picture 53" descr="A close up of a logo&#10;&#10;Description generated with very high confidence">
            <a:extLst>
              <a:ext uri="{FF2B5EF4-FFF2-40B4-BE49-F238E27FC236}">
                <a16:creationId xmlns:a16="http://schemas.microsoft.com/office/drawing/2014/main" id="{AD835CD6-F4C6-4456-AF70-6EE4D78FBA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13400" y="3125439"/>
            <a:ext cx="685800" cy="630001"/>
          </a:xfrm>
          <a:prstGeom prst="rect">
            <a:avLst/>
          </a:prstGeom>
        </p:spPr>
      </p:pic>
      <p:pic>
        <p:nvPicPr>
          <p:cNvPr id="55" name="Picture 54" descr="A close up of a logo&#10;&#10;Description generated with very high confidence">
            <a:extLst>
              <a:ext uri="{FF2B5EF4-FFF2-40B4-BE49-F238E27FC236}">
                <a16:creationId xmlns:a16="http://schemas.microsoft.com/office/drawing/2014/main" id="{06F43FE7-EC61-4D25-9A01-0FF79F0092A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51400" y="2993441"/>
            <a:ext cx="685800" cy="630001"/>
          </a:xfrm>
          <a:prstGeom prst="rect">
            <a:avLst/>
          </a:prstGeom>
        </p:spPr>
      </p:pic>
      <p:pic>
        <p:nvPicPr>
          <p:cNvPr id="56" name="Picture 55" descr="A close up of a logo&#10;&#10;Description generated with very high confidence">
            <a:extLst>
              <a:ext uri="{FF2B5EF4-FFF2-40B4-BE49-F238E27FC236}">
                <a16:creationId xmlns:a16="http://schemas.microsoft.com/office/drawing/2014/main" id="{66E5AD3A-0208-47A6-B921-0D5AD05D06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16400" y="2496901"/>
            <a:ext cx="635000" cy="665399"/>
          </a:xfrm>
          <a:prstGeom prst="rect">
            <a:avLst/>
          </a:prstGeom>
        </p:spPr>
      </p:pic>
      <p:pic>
        <p:nvPicPr>
          <p:cNvPr id="57" name="Picture 56" descr="A close up of a logo&#10;&#10;Description generated with very high confidence">
            <a:extLst>
              <a:ext uri="{FF2B5EF4-FFF2-40B4-BE49-F238E27FC236}">
                <a16:creationId xmlns:a16="http://schemas.microsoft.com/office/drawing/2014/main" id="{DCD976BC-DBC2-4B1F-8120-C7D2C27ECB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768600" y="2400920"/>
            <a:ext cx="762000" cy="724519"/>
          </a:xfrm>
          <a:prstGeom prst="rect">
            <a:avLst/>
          </a:prstGeom>
        </p:spPr>
      </p:pic>
      <p:pic>
        <p:nvPicPr>
          <p:cNvPr id="58" name="Picture 57" descr="A close up of a logo&#10;&#10;Description generated with very high confidence">
            <a:extLst>
              <a:ext uri="{FF2B5EF4-FFF2-40B4-BE49-F238E27FC236}">
                <a16:creationId xmlns:a16="http://schemas.microsoft.com/office/drawing/2014/main" id="{ACAB2461-3ECC-418A-83BD-B9E144E5D06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238500" y="3281598"/>
            <a:ext cx="685800" cy="630001"/>
          </a:xfrm>
          <a:prstGeom prst="rect">
            <a:avLst/>
          </a:prstGeom>
        </p:spPr>
      </p:pic>
      <p:pic>
        <p:nvPicPr>
          <p:cNvPr id="59" name="Picture 58" descr="A close up of a logo&#10;&#10;Description generated with very high confidence">
            <a:extLst>
              <a:ext uri="{FF2B5EF4-FFF2-40B4-BE49-F238E27FC236}">
                <a16:creationId xmlns:a16="http://schemas.microsoft.com/office/drawing/2014/main" id="{AB8A23B6-C6C3-4D6B-A9E1-1A14DAE368C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191000" y="3492500"/>
            <a:ext cx="660400" cy="762000"/>
          </a:xfrm>
          <a:prstGeom prst="rect">
            <a:avLst/>
          </a:prstGeom>
        </p:spPr>
      </p:pic>
      <p:pic>
        <p:nvPicPr>
          <p:cNvPr id="60" name="Picture 59" descr="A close up of a logo&#10;&#10;Description generated with very high confidence">
            <a:extLst>
              <a:ext uri="{FF2B5EF4-FFF2-40B4-BE49-F238E27FC236}">
                <a16:creationId xmlns:a16="http://schemas.microsoft.com/office/drawing/2014/main" id="{4EF3C24E-E92B-4E69-97AB-A9EAFE49DD2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219700" y="4061480"/>
            <a:ext cx="685800" cy="762000"/>
          </a:xfrm>
          <a:prstGeom prst="rect">
            <a:avLst/>
          </a:prstGeom>
        </p:spPr>
      </p:pic>
      <p:pic>
        <p:nvPicPr>
          <p:cNvPr id="61" name="Picture 60" descr="A close up of a logo&#10;&#10;Description generated with very high confidence">
            <a:extLst>
              <a:ext uri="{FF2B5EF4-FFF2-40B4-BE49-F238E27FC236}">
                <a16:creationId xmlns:a16="http://schemas.microsoft.com/office/drawing/2014/main" id="{B0FAC342-1471-4203-9DFD-0314D1FE1AF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16272"/>
          <a:stretch/>
        </p:blipFill>
        <p:spPr>
          <a:xfrm>
            <a:off x="3530600" y="4254500"/>
            <a:ext cx="685800" cy="743020"/>
          </a:xfrm>
          <a:prstGeom prst="rect">
            <a:avLst/>
          </a:prstGeom>
        </p:spPr>
      </p:pic>
      <p:sp>
        <p:nvSpPr>
          <p:cNvPr id="62" name="TextBox 61">
            <a:extLst>
              <a:ext uri="{FF2B5EF4-FFF2-40B4-BE49-F238E27FC236}">
                <a16:creationId xmlns:a16="http://schemas.microsoft.com/office/drawing/2014/main" id="{B3F6D8D7-5522-4F7F-86A5-BFB4E8603FBC}"/>
              </a:ext>
            </a:extLst>
          </p:cNvPr>
          <p:cNvSpPr txBox="1"/>
          <p:nvPr/>
        </p:nvSpPr>
        <p:spPr bwMode="auto">
          <a:xfrm>
            <a:off x="3689350" y="5292588"/>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624</a:t>
            </a:r>
          </a:p>
        </p:txBody>
      </p:sp>
    </p:spTree>
    <p:extLst>
      <p:ext uri="{BB962C8B-B14F-4D97-AF65-F5344CB8AC3E}">
        <p14:creationId xmlns:p14="http://schemas.microsoft.com/office/powerpoint/2010/main" val="25560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57"/>
                                        </p:tgtEl>
                                      </p:cBhvr>
                                    </p:animEffect>
                                    <p:animScale>
                                      <p:cBhvr>
                                        <p:cTn id="7" dur="500" autoRev="1" fill="hold"/>
                                        <p:tgtEl>
                                          <p:spTgt spid="57"/>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56"/>
                                        </p:tgtEl>
                                      </p:cBhvr>
                                    </p:animEffect>
                                    <p:animScale>
                                      <p:cBhvr>
                                        <p:cTn id="10" dur="500" autoRev="1" fill="hold"/>
                                        <p:tgtEl>
                                          <p:spTgt spid="56"/>
                                        </p:tgtEl>
                                      </p:cBhvr>
                                      <p:by x="105000" y="105000"/>
                                    </p:animScale>
                                  </p:childTnLst>
                                </p:cTn>
                              </p:par>
                              <p:par>
                                <p:cTn id="11" presetID="26" presetClass="emph" presetSubtype="0" fill="hold" nodeType="withEffect">
                                  <p:stCondLst>
                                    <p:cond delay="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cTn>
                              </p:par>
                              <p:par>
                                <p:cTn id="14" presetID="26" presetClass="emph" presetSubtype="0" fill="hold" nodeType="withEffect">
                                  <p:stCondLst>
                                    <p:cond delay="0"/>
                                  </p:stCondLst>
                                  <p:childTnLst>
                                    <p:animEffect transition="out" filter="fade">
                                      <p:cBhvr>
                                        <p:cTn id="15" dur="1000" tmFilter="0, 0; .2, .5; .8, .5; 1, 0"/>
                                        <p:tgtEl>
                                          <p:spTgt spid="53"/>
                                        </p:tgtEl>
                                      </p:cBhvr>
                                    </p:animEffect>
                                    <p:animScale>
                                      <p:cBhvr>
                                        <p:cTn id="16" dur="500" autoRev="1" fill="hold"/>
                                        <p:tgtEl>
                                          <p:spTgt spid="53"/>
                                        </p:tgtEl>
                                      </p:cBhvr>
                                      <p:by x="105000" y="105000"/>
                                    </p:animScale>
                                  </p:childTnLst>
                                </p:cTn>
                              </p:par>
                              <p:par>
                                <p:cTn id="17" presetID="26" presetClass="emph" presetSubtype="0" fill="hold" nodeType="withEffect">
                                  <p:stCondLst>
                                    <p:cond delay="0"/>
                                  </p:stCondLst>
                                  <p:childTnLst>
                                    <p:animEffect transition="out" filter="fade">
                                      <p:cBhvr>
                                        <p:cTn id="18" dur="1000" tmFilter="0, 0; .2, .5; .8, .5; 1, 0"/>
                                        <p:tgtEl>
                                          <p:spTgt spid="60"/>
                                        </p:tgtEl>
                                      </p:cBhvr>
                                    </p:animEffect>
                                    <p:animScale>
                                      <p:cBhvr>
                                        <p:cTn id="19" dur="500" autoRev="1" fill="hold"/>
                                        <p:tgtEl>
                                          <p:spTgt spid="60"/>
                                        </p:tgtEl>
                                      </p:cBhvr>
                                      <p:by x="105000" y="105000"/>
                                    </p:animScale>
                                  </p:childTnLst>
                                </p:cTn>
                              </p:par>
                              <p:par>
                                <p:cTn id="20" presetID="26" presetClass="emph" presetSubtype="0" fill="hold" nodeType="withEffect">
                                  <p:stCondLst>
                                    <p:cond delay="0"/>
                                  </p:stCondLst>
                                  <p:childTnLst>
                                    <p:animEffect transition="out" filter="fade">
                                      <p:cBhvr>
                                        <p:cTn id="21" dur="1000" tmFilter="0, 0; .2, .5; .8, .5; 1, 0"/>
                                        <p:tgtEl>
                                          <p:spTgt spid="61"/>
                                        </p:tgtEl>
                                      </p:cBhvr>
                                    </p:animEffect>
                                    <p:animScale>
                                      <p:cBhvr>
                                        <p:cTn id="22" dur="500" autoRev="1" fill="hold"/>
                                        <p:tgtEl>
                                          <p:spTgt spid="61"/>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58"/>
                                        </p:tgtEl>
                                      </p:cBhvr>
                                    </p:animEffect>
                                    <p:animScale>
                                      <p:cBhvr>
                                        <p:cTn id="27" dur="500" autoRev="1" fill="hold"/>
                                        <p:tgtEl>
                                          <p:spTgt spid="58"/>
                                        </p:tgtEl>
                                      </p:cBhvr>
                                      <p:by x="105000" y="105000"/>
                                    </p:animScale>
                                  </p:childTnLst>
                                </p:cTn>
                              </p:par>
                              <p:par>
                                <p:cTn id="28" presetID="26" presetClass="emph" presetSubtype="0" fill="hold" nodeType="withEffect">
                                  <p:stCondLst>
                                    <p:cond delay="0"/>
                                  </p:stCondLst>
                                  <p:childTnLst>
                                    <p:animEffect transition="out" filter="fade">
                                      <p:cBhvr>
                                        <p:cTn id="29" dur="1000" tmFilter="0, 0; .2, .5; .8, .5; 1, 0"/>
                                        <p:tgtEl>
                                          <p:spTgt spid="55"/>
                                        </p:tgtEl>
                                      </p:cBhvr>
                                    </p:animEffect>
                                    <p:animScale>
                                      <p:cBhvr>
                                        <p:cTn id="30" dur="500" autoRev="1" fill="hold"/>
                                        <p:tgtEl>
                                          <p:spTgt spid="55"/>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1000" tmFilter="0, 0; .2, .5; .8, .5; 1, 0"/>
                                        <p:tgtEl>
                                          <p:spTgt spid="54"/>
                                        </p:tgtEl>
                                      </p:cBhvr>
                                    </p:animEffect>
                                    <p:animScale>
                                      <p:cBhvr>
                                        <p:cTn id="35" dur="500" autoRev="1" fill="hold"/>
                                        <p:tgtEl>
                                          <p:spTgt spid="54"/>
                                        </p:tgtEl>
                                      </p:cBhvr>
                                      <p:by x="105000" y="105000"/>
                                    </p:animScale>
                                  </p:childTnLst>
                                </p:cTn>
                              </p:par>
                              <p:par>
                                <p:cTn id="36" presetID="26" presetClass="emph" presetSubtype="0" fill="hold" nodeType="withEffect">
                                  <p:stCondLst>
                                    <p:cond delay="0"/>
                                  </p:stCondLst>
                                  <p:childTnLst>
                                    <p:animEffect transition="out" filter="fade">
                                      <p:cBhvr>
                                        <p:cTn id="37" dur="1000" tmFilter="0, 0; .2, .5; .8, .5; 1, 0"/>
                                        <p:tgtEl>
                                          <p:spTgt spid="59"/>
                                        </p:tgtEl>
                                      </p:cBhvr>
                                    </p:animEffect>
                                    <p:animScale>
                                      <p:cBhvr>
                                        <p:cTn id="38" dur="500" autoRev="1" fill="hold"/>
                                        <p:tgtEl>
                                          <p:spTgt spid="59"/>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39"/>
                                        </p:tgtEl>
                                      </p:cBhvr>
                                    </p:animEffect>
                                    <p:animScale>
                                      <p:cBhvr>
                                        <p:cTn id="41" dur="500" autoRev="1" fill="hold"/>
                                        <p:tgtEl>
                                          <p:spTgt spid="39"/>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40"/>
                                        </p:tgtEl>
                                      </p:cBhvr>
                                    </p:animEffect>
                                    <p:animScale>
                                      <p:cBhvr>
                                        <p:cTn id="44" dur="500" autoRev="1" fill="hold"/>
                                        <p:tgtEl>
                                          <p:spTgt spid="40"/>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1:6</a:t>
            </a:r>
          </a:p>
        </p:txBody>
      </p:sp>
      <p:sp>
        <p:nvSpPr>
          <p:cNvPr id="18" name="TextBox 17">
            <a:extLst>
              <a:ext uri="{FF2B5EF4-FFF2-40B4-BE49-F238E27FC236}">
                <a16:creationId xmlns:a16="http://schemas.microsoft.com/office/drawing/2014/main" id="{5ADECD93-DF72-40A4-84C9-BF7B4C818D66}"/>
              </a:ext>
            </a:extLst>
          </p:cNvPr>
          <p:cNvSpPr txBox="1"/>
          <p:nvPr/>
        </p:nvSpPr>
        <p:spPr bwMode="auto">
          <a:xfrm>
            <a:off x="3689350" y="5292588"/>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624</a:t>
            </a:r>
          </a:p>
        </p:txBody>
      </p:sp>
      <p:pic>
        <p:nvPicPr>
          <p:cNvPr id="5" name="Picture 4" descr="A close up of a logo&#10;&#10;Description generated with very high confidence">
            <a:extLst>
              <a:ext uri="{FF2B5EF4-FFF2-40B4-BE49-F238E27FC236}">
                <a16:creationId xmlns:a16="http://schemas.microsoft.com/office/drawing/2014/main" id="{D688761A-F888-46D3-A581-612EFEAAB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47" y="2286277"/>
            <a:ext cx="7965307" cy="2285446"/>
          </a:xfrm>
          <a:prstGeom prst="rect">
            <a:avLst/>
          </a:prstGeom>
        </p:spPr>
      </p:pic>
    </p:spTree>
    <p:extLst>
      <p:ext uri="{BB962C8B-B14F-4D97-AF65-F5344CB8AC3E}">
        <p14:creationId xmlns:p14="http://schemas.microsoft.com/office/powerpoint/2010/main" val="386152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1:6</a:t>
            </a:r>
          </a:p>
        </p:txBody>
      </p:sp>
      <p:pic>
        <p:nvPicPr>
          <p:cNvPr id="4" name="Picture 3" descr="A picture containing writing implement, stationary&#10;&#10;Description generated with high confidence">
            <a:extLst>
              <a:ext uri="{FF2B5EF4-FFF2-40B4-BE49-F238E27FC236}">
                <a16:creationId xmlns:a16="http://schemas.microsoft.com/office/drawing/2014/main" id="{C2A0F339-E020-472D-94B3-C91D01C3B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2146451"/>
            <a:ext cx="7907446" cy="2565099"/>
          </a:xfrm>
          <a:prstGeom prst="rect">
            <a:avLst/>
          </a:prstGeom>
        </p:spPr>
      </p:pic>
      <p:sp>
        <p:nvSpPr>
          <p:cNvPr id="18" name="TextBox 17">
            <a:extLst>
              <a:ext uri="{FF2B5EF4-FFF2-40B4-BE49-F238E27FC236}">
                <a16:creationId xmlns:a16="http://schemas.microsoft.com/office/drawing/2014/main" id="{5ADECD93-DF72-40A4-84C9-BF7B4C818D66}"/>
              </a:ext>
            </a:extLst>
          </p:cNvPr>
          <p:cNvSpPr txBox="1"/>
          <p:nvPr/>
        </p:nvSpPr>
        <p:spPr bwMode="auto">
          <a:xfrm>
            <a:off x="3689350" y="5292588"/>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123</a:t>
            </a:r>
          </a:p>
        </p:txBody>
      </p:sp>
    </p:spTree>
    <p:extLst>
      <p:ext uri="{BB962C8B-B14F-4D97-AF65-F5344CB8AC3E}">
        <p14:creationId xmlns:p14="http://schemas.microsoft.com/office/powerpoint/2010/main" val="170908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1:7</a:t>
            </a:r>
          </a:p>
        </p:txBody>
      </p:sp>
      <p:pic>
        <p:nvPicPr>
          <p:cNvPr id="4" name="Picture 3" descr="A picture containing writing implement, stationary&#10;&#10;Description generated with very high confidence">
            <a:extLst>
              <a:ext uri="{FF2B5EF4-FFF2-40B4-BE49-F238E27FC236}">
                <a16:creationId xmlns:a16="http://schemas.microsoft.com/office/drawing/2014/main" id="{446A9BEA-EAF4-4257-9F7C-0A43352AB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22" y="2445391"/>
            <a:ext cx="4050156" cy="1967218"/>
          </a:xfrm>
          <a:prstGeom prst="rect">
            <a:avLst/>
          </a:prstGeom>
        </p:spPr>
      </p:pic>
      <p:sp>
        <p:nvSpPr>
          <p:cNvPr id="10" name="TextBox 9">
            <a:extLst>
              <a:ext uri="{FF2B5EF4-FFF2-40B4-BE49-F238E27FC236}">
                <a16:creationId xmlns:a16="http://schemas.microsoft.com/office/drawing/2014/main" id="{E8F77780-34B7-4569-B100-053D2882ECAE}"/>
              </a:ext>
            </a:extLst>
          </p:cNvPr>
          <p:cNvSpPr txBox="1"/>
          <p:nvPr/>
        </p:nvSpPr>
        <p:spPr bwMode="auto">
          <a:xfrm>
            <a:off x="3689350" y="5292588"/>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123</a:t>
            </a:r>
          </a:p>
        </p:txBody>
      </p:sp>
    </p:spTree>
    <p:extLst>
      <p:ext uri="{BB962C8B-B14F-4D97-AF65-F5344CB8AC3E}">
        <p14:creationId xmlns:p14="http://schemas.microsoft.com/office/powerpoint/2010/main" val="344756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1:7</a:t>
            </a:r>
          </a:p>
        </p:txBody>
      </p:sp>
      <p:pic>
        <p:nvPicPr>
          <p:cNvPr id="4" name="Picture 3" descr="A close up of a logo&#10;&#10;Description generated with very high confidence">
            <a:extLst>
              <a:ext uri="{FF2B5EF4-FFF2-40B4-BE49-F238E27FC236}">
                <a16:creationId xmlns:a16="http://schemas.microsoft.com/office/drawing/2014/main" id="{E7371205-1800-438D-BFF2-D132C0CB36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63021" y="2238061"/>
            <a:ext cx="3860475" cy="2381877"/>
          </a:xfrm>
          <a:prstGeom prst="rect">
            <a:avLst/>
          </a:prstGeom>
        </p:spPr>
      </p:pic>
      <p:sp>
        <p:nvSpPr>
          <p:cNvPr id="9" name="Oval 8">
            <a:extLst>
              <a:ext uri="{FF2B5EF4-FFF2-40B4-BE49-F238E27FC236}">
                <a16:creationId xmlns:a16="http://schemas.microsoft.com/office/drawing/2014/main" id="{D49620AF-6ABF-4BC7-931E-7F2063A16F11}"/>
              </a:ext>
            </a:extLst>
          </p:cNvPr>
          <p:cNvSpPr/>
          <p:nvPr/>
        </p:nvSpPr>
        <p:spPr bwMode="auto">
          <a:xfrm>
            <a:off x="4323246" y="2616195"/>
            <a:ext cx="524934" cy="524934"/>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FB85C719-472A-4AA1-A4F1-BE95BDAE3B47}"/>
              </a:ext>
            </a:extLst>
          </p:cNvPr>
          <p:cNvSpPr txBox="1"/>
          <p:nvPr/>
        </p:nvSpPr>
        <p:spPr bwMode="auto">
          <a:xfrm>
            <a:off x="4219530" y="2616197"/>
            <a:ext cx="68580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614</a:t>
            </a:r>
          </a:p>
        </p:txBody>
      </p:sp>
      <p:pic>
        <p:nvPicPr>
          <p:cNvPr id="11" name="Picture 10" descr="A close up of a logo&#10;&#10;Description generated with very high confidence">
            <a:extLst>
              <a:ext uri="{FF2B5EF4-FFF2-40B4-BE49-F238E27FC236}">
                <a16:creationId xmlns:a16="http://schemas.microsoft.com/office/drawing/2014/main" id="{35C6E593-D7F6-4B85-9E97-02E95FA4B5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09745" y="2238061"/>
            <a:ext cx="3556000" cy="2381877"/>
          </a:xfrm>
          <a:prstGeom prst="rect">
            <a:avLst/>
          </a:prstGeom>
        </p:spPr>
      </p:pic>
      <p:sp>
        <p:nvSpPr>
          <p:cNvPr id="10" name="TextBox 9">
            <a:extLst>
              <a:ext uri="{FF2B5EF4-FFF2-40B4-BE49-F238E27FC236}">
                <a16:creationId xmlns:a16="http://schemas.microsoft.com/office/drawing/2014/main" id="{65DA20F2-FB9A-4793-8A6E-81927A97A8D2}"/>
              </a:ext>
            </a:extLst>
          </p:cNvPr>
          <p:cNvSpPr txBox="1"/>
          <p:nvPr/>
        </p:nvSpPr>
        <p:spPr bwMode="auto">
          <a:xfrm>
            <a:off x="4230113" y="2616197"/>
            <a:ext cx="68580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823</a:t>
            </a:r>
          </a:p>
        </p:txBody>
      </p:sp>
    </p:spTree>
    <p:extLst>
      <p:ext uri="{BB962C8B-B14F-4D97-AF65-F5344CB8AC3E}">
        <p14:creationId xmlns:p14="http://schemas.microsoft.com/office/powerpoint/2010/main" val="287364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8"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1:7</a:t>
            </a:r>
          </a:p>
        </p:txBody>
      </p:sp>
      <p:pic>
        <p:nvPicPr>
          <p:cNvPr id="5" name="Picture 4">
            <a:extLst>
              <a:ext uri="{FF2B5EF4-FFF2-40B4-BE49-F238E27FC236}">
                <a16:creationId xmlns:a16="http://schemas.microsoft.com/office/drawing/2014/main" id="{9E792344-BE97-4F5E-89F5-C23C9D992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754" y="2238062"/>
            <a:ext cx="3500493" cy="2381877"/>
          </a:xfrm>
          <a:prstGeom prst="rect">
            <a:avLst/>
          </a:prstGeom>
        </p:spPr>
      </p:pic>
      <p:pic>
        <p:nvPicPr>
          <p:cNvPr id="14" name="Picture 13" descr="A drawing of a face&#10;&#10;Description generated with high confidence">
            <a:extLst>
              <a:ext uri="{FF2B5EF4-FFF2-40B4-BE49-F238E27FC236}">
                <a16:creationId xmlns:a16="http://schemas.microsoft.com/office/drawing/2014/main" id="{4F602E6B-CAD0-4297-A641-25C072D733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21754" y="3878981"/>
            <a:ext cx="1114979" cy="356135"/>
          </a:xfrm>
          <a:prstGeom prst="rect">
            <a:avLst/>
          </a:prstGeom>
        </p:spPr>
      </p:pic>
      <p:pic>
        <p:nvPicPr>
          <p:cNvPr id="15" name="Picture 14" descr="A drawing of a face&#10;&#10;Description generated with high confidence">
            <a:extLst>
              <a:ext uri="{FF2B5EF4-FFF2-40B4-BE49-F238E27FC236}">
                <a16:creationId xmlns:a16="http://schemas.microsoft.com/office/drawing/2014/main" id="{AD3AF377-0C1A-43B5-BC1A-AFE6A54FF5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96036" y="3878980"/>
            <a:ext cx="1114979" cy="356135"/>
          </a:xfrm>
          <a:prstGeom prst="rect">
            <a:avLst/>
          </a:prstGeom>
        </p:spPr>
      </p:pic>
      <p:pic>
        <p:nvPicPr>
          <p:cNvPr id="16" name="Picture 15" descr="A drawing of a face&#10;&#10;Description generated with high confidence">
            <a:extLst>
              <a:ext uri="{FF2B5EF4-FFF2-40B4-BE49-F238E27FC236}">
                <a16:creationId xmlns:a16="http://schemas.microsoft.com/office/drawing/2014/main" id="{7C40DCA1-4F9C-45FC-AF0E-74564094C3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11015" y="3874073"/>
            <a:ext cx="1211232" cy="356135"/>
          </a:xfrm>
          <a:prstGeom prst="rect">
            <a:avLst/>
          </a:prstGeom>
        </p:spPr>
      </p:pic>
      <p:pic>
        <p:nvPicPr>
          <p:cNvPr id="17" name="Picture 16" descr="A drawing of a face&#10;&#10;Description generated with high confidence">
            <a:extLst>
              <a:ext uri="{FF2B5EF4-FFF2-40B4-BE49-F238E27FC236}">
                <a16:creationId xmlns:a16="http://schemas.microsoft.com/office/drawing/2014/main" id="{651F0066-3526-42EA-978E-D00B4C93D0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06876" y="2569946"/>
            <a:ext cx="719138" cy="356135"/>
          </a:xfrm>
          <a:prstGeom prst="rect">
            <a:avLst/>
          </a:prstGeom>
        </p:spPr>
      </p:pic>
    </p:spTree>
    <p:extLst>
      <p:ext uri="{BB962C8B-B14F-4D97-AF65-F5344CB8AC3E}">
        <p14:creationId xmlns:p14="http://schemas.microsoft.com/office/powerpoint/2010/main" val="25465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1:7</a:t>
            </a:r>
          </a:p>
        </p:txBody>
      </p:sp>
      <p:pic>
        <p:nvPicPr>
          <p:cNvPr id="5" name="Picture 4" descr="A drawing of a person&#10;&#10;Description generated with high confidence">
            <a:extLst>
              <a:ext uri="{FF2B5EF4-FFF2-40B4-BE49-F238E27FC236}">
                <a16:creationId xmlns:a16="http://schemas.microsoft.com/office/drawing/2014/main" id="{45A9541C-D466-468A-8172-56044C793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90" y="2185023"/>
            <a:ext cx="7946021" cy="2487954"/>
          </a:xfrm>
          <a:prstGeom prst="rect">
            <a:avLst/>
          </a:prstGeom>
        </p:spPr>
      </p:pic>
      <p:pic>
        <p:nvPicPr>
          <p:cNvPr id="7" name="Picture 6">
            <a:extLst>
              <a:ext uri="{FF2B5EF4-FFF2-40B4-BE49-F238E27FC236}">
                <a16:creationId xmlns:a16="http://schemas.microsoft.com/office/drawing/2014/main" id="{0FB028C2-E516-48DB-8EF4-CC00F96E23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8791" y="3340100"/>
            <a:ext cx="706609" cy="736600"/>
          </a:xfrm>
          <a:prstGeom prst="rect">
            <a:avLst/>
          </a:prstGeom>
        </p:spPr>
      </p:pic>
      <p:pic>
        <p:nvPicPr>
          <p:cNvPr id="9" name="Picture 8">
            <a:extLst>
              <a:ext uri="{FF2B5EF4-FFF2-40B4-BE49-F238E27FC236}">
                <a16:creationId xmlns:a16="http://schemas.microsoft.com/office/drawing/2014/main" id="{AC73A1C2-7BC1-4020-91B9-288156A27C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532"/>
          <a:stretch/>
        </p:blipFill>
        <p:spPr>
          <a:xfrm>
            <a:off x="5968999" y="2650068"/>
            <a:ext cx="922867" cy="889000"/>
          </a:xfrm>
          <a:prstGeom prst="rect">
            <a:avLst/>
          </a:prstGeom>
        </p:spPr>
      </p:pic>
      <p:pic>
        <p:nvPicPr>
          <p:cNvPr id="11" name="Picture 10">
            <a:extLst>
              <a:ext uri="{FF2B5EF4-FFF2-40B4-BE49-F238E27FC236}">
                <a16:creationId xmlns:a16="http://schemas.microsoft.com/office/drawing/2014/main" id="{6E6B5987-A263-4FB1-B5D1-B3332A6652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131"/>
          <a:stretch/>
        </p:blipFill>
        <p:spPr>
          <a:xfrm>
            <a:off x="7108123" y="3936376"/>
            <a:ext cx="706610" cy="736600"/>
          </a:xfrm>
          <a:prstGeom prst="rect">
            <a:avLst/>
          </a:prstGeom>
        </p:spPr>
      </p:pic>
      <p:sp>
        <p:nvSpPr>
          <p:cNvPr id="12" name="TextBox 11">
            <a:extLst>
              <a:ext uri="{FF2B5EF4-FFF2-40B4-BE49-F238E27FC236}">
                <a16:creationId xmlns:a16="http://schemas.microsoft.com/office/drawing/2014/main" id="{4E97FCAC-1A06-4115-81BE-F244DD01BB54}"/>
              </a:ext>
            </a:extLst>
          </p:cNvPr>
          <p:cNvSpPr txBox="1"/>
          <p:nvPr/>
        </p:nvSpPr>
        <p:spPr bwMode="auto">
          <a:xfrm>
            <a:off x="3689350" y="5292588"/>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758</a:t>
            </a:r>
          </a:p>
        </p:txBody>
      </p:sp>
    </p:spTree>
    <p:extLst>
      <p:ext uri="{BB962C8B-B14F-4D97-AF65-F5344CB8AC3E}">
        <p14:creationId xmlns:p14="http://schemas.microsoft.com/office/powerpoint/2010/main" val="204594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1:7</a:t>
            </a:r>
          </a:p>
        </p:txBody>
      </p:sp>
      <p:pic>
        <p:nvPicPr>
          <p:cNvPr id="4" name="Picture 3" descr="A close up of a logo&#10;&#10;Description generated with very high confidence">
            <a:extLst>
              <a:ext uri="{FF2B5EF4-FFF2-40B4-BE49-F238E27FC236}">
                <a16:creationId xmlns:a16="http://schemas.microsoft.com/office/drawing/2014/main" id="{305E7ED6-886B-4BAB-8A78-DD46F40D2C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27107" y="2286455"/>
            <a:ext cx="760396" cy="630000"/>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3DD3095B-90F1-46CA-AB90-EA69C2186C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47385" y="2286455"/>
            <a:ext cx="654518" cy="630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EFCBCA65-0025-4A83-8359-A53E6C1639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87503" y="3037224"/>
            <a:ext cx="760396" cy="726253"/>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B67FDB0B-F560-44B8-9C6E-6541292391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40481" y="3037224"/>
            <a:ext cx="731520" cy="630001"/>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ABA6D0D3-8509-4FCD-A1D5-349CB4E834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97205" y="3133476"/>
            <a:ext cx="731519" cy="630001"/>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5C32D77C-0CDF-45C7-89E2-2B0A2BFBEC4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86989" y="3662866"/>
            <a:ext cx="760396" cy="726254"/>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8C41340F-AA7A-4136-A43F-DF7D63609A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7407"/>
          <a:stretch/>
        </p:blipFill>
        <p:spPr>
          <a:xfrm>
            <a:off x="5014761" y="4076754"/>
            <a:ext cx="654518" cy="630000"/>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418C7EFE-27DE-49E7-800B-E91913DFE9E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641975" y="3551722"/>
            <a:ext cx="641350" cy="705953"/>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F4F5C295-A7C0-4A6F-B59D-04B948E4F7C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6769"/>
          <a:stretch/>
        </p:blipFill>
        <p:spPr>
          <a:xfrm>
            <a:off x="3388093" y="3980500"/>
            <a:ext cx="654518" cy="726254"/>
          </a:xfrm>
          <a:prstGeom prst="rect">
            <a:avLst/>
          </a:prstGeom>
        </p:spPr>
      </p:pic>
      <p:sp>
        <p:nvSpPr>
          <p:cNvPr id="20" name="TextBox 19">
            <a:extLst>
              <a:ext uri="{FF2B5EF4-FFF2-40B4-BE49-F238E27FC236}">
                <a16:creationId xmlns:a16="http://schemas.microsoft.com/office/drawing/2014/main" id="{11A54E24-DE87-4AC9-8A2B-415B40D03968}"/>
              </a:ext>
            </a:extLst>
          </p:cNvPr>
          <p:cNvSpPr txBox="1"/>
          <p:nvPr/>
        </p:nvSpPr>
        <p:spPr bwMode="auto">
          <a:xfrm>
            <a:off x="3689350" y="5292588"/>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234</a:t>
            </a:r>
          </a:p>
        </p:txBody>
      </p:sp>
    </p:spTree>
    <p:extLst>
      <p:ext uri="{BB962C8B-B14F-4D97-AF65-F5344CB8AC3E}">
        <p14:creationId xmlns:p14="http://schemas.microsoft.com/office/powerpoint/2010/main" val="35311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7"/>
                                        </p:tgtEl>
                                      </p:cBhvr>
                                    </p:animEffect>
                                    <p:animScale>
                                      <p:cBhvr>
                                        <p:cTn id="7" dur="500" autoRev="1" fill="hold"/>
                                        <p:tgtEl>
                                          <p:spTgt spid="17"/>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14"/>
                                        </p:tgtEl>
                                      </p:cBhvr>
                                    </p:animEffect>
                                    <p:animScale>
                                      <p:cBhvr>
                                        <p:cTn id="10" dur="500" autoRev="1" fill="hold"/>
                                        <p:tgtEl>
                                          <p:spTgt spid="14"/>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1000" tmFilter="0, 0; .2, .5; .8, .5; 1, 0"/>
                                        <p:tgtEl>
                                          <p:spTgt spid="13"/>
                                        </p:tgtEl>
                                      </p:cBhvr>
                                    </p:animEffect>
                                    <p:animScale>
                                      <p:cBhvr>
                                        <p:cTn id="15" dur="500" autoRev="1" fill="hold"/>
                                        <p:tgtEl>
                                          <p:spTgt spid="13"/>
                                        </p:tgtEl>
                                      </p:cBhvr>
                                      <p:by x="105000" y="105000"/>
                                    </p:animScale>
                                  </p:childTnLst>
                                </p:cTn>
                              </p:par>
                              <p:par>
                                <p:cTn id="16" presetID="26" presetClass="emph" presetSubtype="0" fill="hold" nodeType="withEffect">
                                  <p:stCondLst>
                                    <p:cond delay="0"/>
                                  </p:stCondLst>
                                  <p:childTnLst>
                                    <p:animEffect transition="out" filter="fade">
                                      <p:cBhvr>
                                        <p:cTn id="17" dur="1000" tmFilter="0, 0; .2, .5; .8, .5; 1, 0"/>
                                        <p:tgtEl>
                                          <p:spTgt spid="4"/>
                                        </p:tgtEl>
                                      </p:cBhvr>
                                    </p:animEffect>
                                    <p:animScale>
                                      <p:cBhvr>
                                        <p:cTn id="18" dur="500" autoRev="1" fill="hold"/>
                                        <p:tgtEl>
                                          <p:spTgt spid="4"/>
                                        </p:tgtEl>
                                      </p:cBhvr>
                                      <p:by x="105000" y="105000"/>
                                    </p:animScale>
                                  </p:childTnLst>
                                </p:cTn>
                              </p:par>
                              <p:par>
                                <p:cTn id="19" presetID="26" presetClass="emph" presetSubtype="0" fill="hold" nodeType="withEffect">
                                  <p:stCondLst>
                                    <p:cond delay="0"/>
                                  </p:stCondLst>
                                  <p:childTnLst>
                                    <p:animEffect transition="out" filter="fade">
                                      <p:cBhvr>
                                        <p:cTn id="20" dur="1000" tmFilter="0, 0; .2, .5; .8, .5; 1, 0"/>
                                        <p:tgtEl>
                                          <p:spTgt spid="19"/>
                                        </p:tgtEl>
                                      </p:cBhvr>
                                    </p:animEffect>
                                    <p:animScale>
                                      <p:cBhvr>
                                        <p:cTn id="21" dur="500" autoRev="1" fill="hold"/>
                                        <p:tgtEl>
                                          <p:spTgt spid="19"/>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1000" tmFilter="0, 0; .2, .5; .8, .5; 1, 0"/>
                                        <p:tgtEl>
                                          <p:spTgt spid="15"/>
                                        </p:tgtEl>
                                      </p:cBhvr>
                                    </p:animEffect>
                                    <p:animScale>
                                      <p:cBhvr>
                                        <p:cTn id="26" dur="500" autoRev="1" fill="hold"/>
                                        <p:tgtEl>
                                          <p:spTgt spid="15"/>
                                        </p:tgtEl>
                                      </p:cBhvr>
                                      <p:by x="105000" y="105000"/>
                                    </p:animScale>
                                  </p:childTnLst>
                                </p:cTn>
                              </p:par>
                              <p:par>
                                <p:cTn id="27" presetID="26" presetClass="emph" presetSubtype="0" fill="hold" nodeType="withEffect">
                                  <p:stCondLst>
                                    <p:cond delay="0"/>
                                  </p:stCondLst>
                                  <p:childTnLst>
                                    <p:animEffect transition="out" filter="fade">
                                      <p:cBhvr>
                                        <p:cTn id="28" dur="1000" tmFilter="0, 0; .2, .5; .8, .5; 1, 0"/>
                                        <p:tgtEl>
                                          <p:spTgt spid="16"/>
                                        </p:tgtEl>
                                      </p:cBhvr>
                                    </p:animEffect>
                                    <p:animScale>
                                      <p:cBhvr>
                                        <p:cTn id="29" dur="500" autoRev="1" fill="hold"/>
                                        <p:tgtEl>
                                          <p:spTgt spid="16"/>
                                        </p:tgtEl>
                                      </p:cBhvr>
                                      <p:by x="105000" y="105000"/>
                                    </p:animScale>
                                  </p:childTnLst>
                                </p:cTn>
                              </p:par>
                              <p:par>
                                <p:cTn id="30" presetID="26" presetClass="emph" presetSubtype="0" fill="hold" nodeType="withEffect">
                                  <p:stCondLst>
                                    <p:cond delay="0"/>
                                  </p:stCondLst>
                                  <p:childTnLst>
                                    <p:animEffect transition="out" filter="fade">
                                      <p:cBhvr>
                                        <p:cTn id="31" dur="1000" tmFilter="0, 0; .2, .5; .8, .5; 1, 0"/>
                                        <p:tgtEl>
                                          <p:spTgt spid="18"/>
                                        </p:tgtEl>
                                      </p:cBhvr>
                                    </p:animEffect>
                                    <p:animScale>
                                      <p:cBhvr>
                                        <p:cTn id="32" dur="500" autoRev="1" fill="hold"/>
                                        <p:tgtEl>
                                          <p:spTgt spid="18"/>
                                        </p:tgtEl>
                                      </p:cBhvr>
                                      <p:by x="105000" y="105000"/>
                                    </p:animScale>
                                  </p:childTnLst>
                                </p:cTn>
                              </p:par>
                              <p:par>
                                <p:cTn id="33" presetID="26" presetClass="emph" presetSubtype="0" fill="hold" nodeType="withEffect">
                                  <p:stCondLst>
                                    <p:cond delay="0"/>
                                  </p:stCondLst>
                                  <p:childTnLst>
                                    <p:animEffect transition="out" filter="fade">
                                      <p:cBhvr>
                                        <p:cTn id="34" dur="1000" tmFilter="0, 0; .2, .5; .8, .5; 1, 0"/>
                                        <p:tgtEl>
                                          <p:spTgt spid="10"/>
                                        </p:tgtEl>
                                      </p:cBhvr>
                                    </p:animEffect>
                                    <p:animScale>
                                      <p:cBhvr>
                                        <p:cTn id="35" dur="500" autoRev="1" fill="hold"/>
                                        <p:tgtEl>
                                          <p:spTgt spid="10"/>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1:7</a:t>
            </a:r>
          </a:p>
        </p:txBody>
      </p:sp>
      <p:pic>
        <p:nvPicPr>
          <p:cNvPr id="5" name="Picture 4" descr="A close up of a logo&#10;&#10;Description generated with very high confidence">
            <a:extLst>
              <a:ext uri="{FF2B5EF4-FFF2-40B4-BE49-F238E27FC236}">
                <a16:creationId xmlns:a16="http://schemas.microsoft.com/office/drawing/2014/main" id="{34955302-90D0-4447-9DE7-ECDF8CF59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6" y="2238062"/>
            <a:ext cx="7974949" cy="2381877"/>
          </a:xfrm>
          <a:prstGeom prst="rect">
            <a:avLst/>
          </a:prstGeom>
        </p:spPr>
      </p:pic>
      <p:sp>
        <p:nvSpPr>
          <p:cNvPr id="6" name="Oval 5">
            <a:extLst>
              <a:ext uri="{FF2B5EF4-FFF2-40B4-BE49-F238E27FC236}">
                <a16:creationId xmlns:a16="http://schemas.microsoft.com/office/drawing/2014/main" id="{214E2405-7244-474D-BA2E-D27FE6B81F99}"/>
              </a:ext>
            </a:extLst>
          </p:cNvPr>
          <p:cNvSpPr/>
          <p:nvPr/>
        </p:nvSpPr>
        <p:spPr bwMode="auto">
          <a:xfrm>
            <a:off x="4244741" y="2637322"/>
            <a:ext cx="664143" cy="46201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descr="A close up of a logo&#10;&#10;Description generated with very high confidence">
            <a:extLst>
              <a:ext uri="{FF2B5EF4-FFF2-40B4-BE49-F238E27FC236}">
                <a16:creationId xmlns:a16="http://schemas.microsoft.com/office/drawing/2014/main" id="{2A1F3C94-2F3E-427A-A1FA-03F33E76E7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44741" y="2584449"/>
            <a:ext cx="664143" cy="555625"/>
          </a:xfrm>
          <a:prstGeom prst="rect">
            <a:avLst/>
          </a:prstGeom>
        </p:spPr>
      </p:pic>
    </p:spTree>
    <p:extLst>
      <p:ext uri="{BB962C8B-B14F-4D97-AF65-F5344CB8AC3E}">
        <p14:creationId xmlns:p14="http://schemas.microsoft.com/office/powerpoint/2010/main" val="59681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1.18 Composition and calculation: three-digit numbers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1:7</a:t>
            </a:r>
          </a:p>
        </p:txBody>
      </p:sp>
      <p:pic>
        <p:nvPicPr>
          <p:cNvPr id="4" name="Picture 3">
            <a:extLst>
              <a:ext uri="{FF2B5EF4-FFF2-40B4-BE49-F238E27FC236}">
                <a16:creationId xmlns:a16="http://schemas.microsoft.com/office/drawing/2014/main" id="{6790B8E7-E8B5-489F-92BB-B7FEFBE71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257348"/>
            <a:ext cx="7907446" cy="2343304"/>
          </a:xfrm>
          <a:prstGeom prst="rect">
            <a:avLst/>
          </a:prstGeom>
        </p:spPr>
      </p:pic>
    </p:spTree>
    <p:extLst>
      <p:ext uri="{BB962C8B-B14F-4D97-AF65-F5344CB8AC3E}">
        <p14:creationId xmlns:p14="http://schemas.microsoft.com/office/powerpoint/2010/main" val="412373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1:8</a:t>
            </a:r>
          </a:p>
        </p:txBody>
      </p:sp>
      <p:pic>
        <p:nvPicPr>
          <p:cNvPr id="5" name="Picture 4" descr="A close up of a logo&#10;&#10;Description generated with very high confidence">
            <a:extLst>
              <a:ext uri="{FF2B5EF4-FFF2-40B4-BE49-F238E27FC236}">
                <a16:creationId xmlns:a16="http://schemas.microsoft.com/office/drawing/2014/main" id="{6EBEE0BC-19F7-41D0-A308-0A9A219E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6" y="850553"/>
            <a:ext cx="7974949" cy="2381877"/>
          </a:xfrm>
          <a:prstGeom prst="rect">
            <a:avLst/>
          </a:prstGeom>
        </p:spPr>
      </p:pic>
      <p:sp>
        <p:nvSpPr>
          <p:cNvPr id="6" name="TextBox 5">
            <a:extLst>
              <a:ext uri="{FF2B5EF4-FFF2-40B4-BE49-F238E27FC236}">
                <a16:creationId xmlns:a16="http://schemas.microsoft.com/office/drawing/2014/main" id="{1AE33EC6-D2D7-45D0-927B-B529129DAC4D}"/>
              </a:ext>
            </a:extLst>
          </p:cNvPr>
          <p:cNvSpPr txBox="1"/>
          <p:nvPr/>
        </p:nvSpPr>
        <p:spPr bwMode="auto">
          <a:xfrm>
            <a:off x="2861546" y="3452792"/>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500 + 80 + 2 </a:t>
            </a:r>
          </a:p>
        </p:txBody>
      </p:sp>
      <p:sp>
        <p:nvSpPr>
          <p:cNvPr id="10" name="TextBox 9">
            <a:extLst>
              <a:ext uri="{FF2B5EF4-FFF2-40B4-BE49-F238E27FC236}">
                <a16:creationId xmlns:a16="http://schemas.microsoft.com/office/drawing/2014/main" id="{13BA984D-B2D4-4770-B11A-F4A5EAD4E120}"/>
              </a:ext>
            </a:extLst>
          </p:cNvPr>
          <p:cNvSpPr txBox="1"/>
          <p:nvPr/>
        </p:nvSpPr>
        <p:spPr bwMode="auto">
          <a:xfrm>
            <a:off x="2861546" y="3914457"/>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500 + 2 + 80 </a:t>
            </a:r>
          </a:p>
        </p:txBody>
      </p:sp>
      <p:sp>
        <p:nvSpPr>
          <p:cNvPr id="11" name="TextBox 10">
            <a:extLst>
              <a:ext uri="{FF2B5EF4-FFF2-40B4-BE49-F238E27FC236}">
                <a16:creationId xmlns:a16="http://schemas.microsoft.com/office/drawing/2014/main" id="{246F716B-BCC7-453E-B39D-9013D2FD5891}"/>
              </a:ext>
            </a:extLst>
          </p:cNvPr>
          <p:cNvSpPr txBox="1"/>
          <p:nvPr/>
        </p:nvSpPr>
        <p:spPr bwMode="auto">
          <a:xfrm>
            <a:off x="2861546" y="4376122"/>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2 + 500 + 80 </a:t>
            </a:r>
          </a:p>
        </p:txBody>
      </p:sp>
      <p:sp>
        <p:nvSpPr>
          <p:cNvPr id="12" name="TextBox 11">
            <a:extLst>
              <a:ext uri="{FF2B5EF4-FFF2-40B4-BE49-F238E27FC236}">
                <a16:creationId xmlns:a16="http://schemas.microsoft.com/office/drawing/2014/main" id="{99AE8A1C-6597-4BA2-96A0-21655A4E4B72}"/>
              </a:ext>
            </a:extLst>
          </p:cNvPr>
          <p:cNvSpPr txBox="1"/>
          <p:nvPr/>
        </p:nvSpPr>
        <p:spPr bwMode="auto">
          <a:xfrm>
            <a:off x="2861546" y="4839158"/>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2 + 80 + 500 </a:t>
            </a:r>
          </a:p>
        </p:txBody>
      </p:sp>
      <p:sp>
        <p:nvSpPr>
          <p:cNvPr id="13" name="TextBox 12">
            <a:extLst>
              <a:ext uri="{FF2B5EF4-FFF2-40B4-BE49-F238E27FC236}">
                <a16:creationId xmlns:a16="http://schemas.microsoft.com/office/drawing/2014/main" id="{5536105E-472D-4B59-9113-F3EE289B7A4F}"/>
              </a:ext>
            </a:extLst>
          </p:cNvPr>
          <p:cNvSpPr txBox="1"/>
          <p:nvPr/>
        </p:nvSpPr>
        <p:spPr bwMode="auto">
          <a:xfrm>
            <a:off x="2861546" y="5299452"/>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80 + 2 + 500 </a:t>
            </a:r>
          </a:p>
        </p:txBody>
      </p:sp>
      <p:sp>
        <p:nvSpPr>
          <p:cNvPr id="14" name="TextBox 13">
            <a:extLst>
              <a:ext uri="{FF2B5EF4-FFF2-40B4-BE49-F238E27FC236}">
                <a16:creationId xmlns:a16="http://schemas.microsoft.com/office/drawing/2014/main" id="{3794AF28-6D41-4EEC-841D-221DB97287B7}"/>
              </a:ext>
            </a:extLst>
          </p:cNvPr>
          <p:cNvSpPr txBox="1"/>
          <p:nvPr/>
        </p:nvSpPr>
        <p:spPr bwMode="auto">
          <a:xfrm>
            <a:off x="2861546" y="5761117"/>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80 + 500 + 2 </a:t>
            </a:r>
          </a:p>
        </p:txBody>
      </p:sp>
    </p:spTree>
    <p:extLst>
      <p:ext uri="{BB962C8B-B14F-4D97-AF65-F5344CB8AC3E}">
        <p14:creationId xmlns:p14="http://schemas.microsoft.com/office/powerpoint/2010/main" val="42025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generated with very high confidence">
            <a:extLst>
              <a:ext uri="{FF2B5EF4-FFF2-40B4-BE49-F238E27FC236}">
                <a16:creationId xmlns:a16="http://schemas.microsoft.com/office/drawing/2014/main" id="{DBBD5FEA-712E-4E8D-8C4E-BBB5FF7807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65500" y="2295920"/>
            <a:ext cx="2451099" cy="2266160"/>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639F7C3F-7324-4AF2-B711-974B187DEA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56298" y="2295920"/>
            <a:ext cx="2588711" cy="2266160"/>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1:9</a:t>
            </a:r>
          </a:p>
        </p:txBody>
      </p:sp>
      <p:pic>
        <p:nvPicPr>
          <p:cNvPr id="4" name="Picture 3" descr="A close up of a logo&#10;&#10;Description generated with very high confidence">
            <a:extLst>
              <a:ext uri="{FF2B5EF4-FFF2-40B4-BE49-F238E27FC236}">
                <a16:creationId xmlns:a16="http://schemas.microsoft.com/office/drawing/2014/main" id="{FCDA210D-1BA9-4F60-99D0-8FA1D3F429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8991" y="2295920"/>
            <a:ext cx="2626810" cy="2266160"/>
          </a:xfrm>
          <a:prstGeom prst="rect">
            <a:avLst/>
          </a:prstGeom>
        </p:spPr>
      </p:pic>
      <p:sp>
        <p:nvSpPr>
          <p:cNvPr id="7" name="Oval 6">
            <a:extLst>
              <a:ext uri="{FF2B5EF4-FFF2-40B4-BE49-F238E27FC236}">
                <a16:creationId xmlns:a16="http://schemas.microsoft.com/office/drawing/2014/main" id="{1E4761CF-AF29-42EE-820D-B27E9B12E8FC}"/>
              </a:ext>
            </a:extLst>
          </p:cNvPr>
          <p:cNvSpPr/>
          <p:nvPr/>
        </p:nvSpPr>
        <p:spPr bwMode="auto">
          <a:xfrm>
            <a:off x="1612900" y="2527300"/>
            <a:ext cx="622300" cy="622300"/>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1649A4EF-055A-4CEE-96AA-CDF032DC3285}"/>
              </a:ext>
            </a:extLst>
          </p:cNvPr>
          <p:cNvSpPr/>
          <p:nvPr/>
        </p:nvSpPr>
        <p:spPr bwMode="auto">
          <a:xfrm>
            <a:off x="4260850" y="2527300"/>
            <a:ext cx="622300" cy="622300"/>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F21D6282-B923-4202-8251-F36F1D85E5D2}"/>
              </a:ext>
            </a:extLst>
          </p:cNvPr>
          <p:cNvSpPr/>
          <p:nvPr/>
        </p:nvSpPr>
        <p:spPr bwMode="auto">
          <a:xfrm>
            <a:off x="6908800" y="2527300"/>
            <a:ext cx="622300" cy="622300"/>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A17363DB-E0C0-4EA8-BEC9-6224289FFAC6}"/>
              </a:ext>
            </a:extLst>
          </p:cNvPr>
          <p:cNvSpPr txBox="1"/>
          <p:nvPr/>
        </p:nvSpPr>
        <p:spPr bwMode="auto">
          <a:xfrm>
            <a:off x="709069" y="5292586"/>
            <a:ext cx="2406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500 + 82</a:t>
            </a:r>
          </a:p>
        </p:txBody>
      </p:sp>
      <p:sp>
        <p:nvSpPr>
          <p:cNvPr id="21" name="TextBox 20">
            <a:extLst>
              <a:ext uri="{FF2B5EF4-FFF2-40B4-BE49-F238E27FC236}">
                <a16:creationId xmlns:a16="http://schemas.microsoft.com/office/drawing/2014/main" id="{E63E2EF9-0557-477B-9B72-B3931ADEE168}"/>
              </a:ext>
            </a:extLst>
          </p:cNvPr>
          <p:cNvSpPr txBox="1"/>
          <p:nvPr/>
        </p:nvSpPr>
        <p:spPr bwMode="auto">
          <a:xfrm>
            <a:off x="3348039" y="5292585"/>
            <a:ext cx="2447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502 + 80</a:t>
            </a:r>
          </a:p>
        </p:txBody>
      </p:sp>
      <p:sp>
        <p:nvSpPr>
          <p:cNvPr id="22" name="TextBox 21">
            <a:extLst>
              <a:ext uri="{FF2B5EF4-FFF2-40B4-BE49-F238E27FC236}">
                <a16:creationId xmlns:a16="http://schemas.microsoft.com/office/drawing/2014/main" id="{D3CF68F6-4506-4EC2-8E74-D8158E5887A4}"/>
              </a:ext>
            </a:extLst>
          </p:cNvPr>
          <p:cNvSpPr txBox="1"/>
          <p:nvPr/>
        </p:nvSpPr>
        <p:spPr bwMode="auto">
          <a:xfrm>
            <a:off x="6056311" y="5292585"/>
            <a:ext cx="2388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580 + 2</a:t>
            </a:r>
          </a:p>
        </p:txBody>
      </p:sp>
      <p:pic>
        <p:nvPicPr>
          <p:cNvPr id="12" name="Picture 11" descr="A close up of a logo&#10;&#10;Description generated with very high confidence">
            <a:extLst>
              <a:ext uri="{FF2B5EF4-FFF2-40B4-BE49-F238E27FC236}">
                <a16:creationId xmlns:a16="http://schemas.microsoft.com/office/drawing/2014/main" id="{7E155674-6354-49D3-B495-8367E91544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44741" y="2584449"/>
            <a:ext cx="664143" cy="555625"/>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F1E0B69C-0302-456B-99BD-A2B86DF3FC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08800" y="2584449"/>
            <a:ext cx="664143" cy="555625"/>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E60288B2-4A98-4348-96C6-0C80C819CB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80324" y="2588610"/>
            <a:ext cx="664143" cy="555625"/>
          </a:xfrm>
          <a:prstGeom prst="rect">
            <a:avLst/>
          </a:prstGeom>
        </p:spPr>
      </p:pic>
    </p:spTree>
    <p:extLst>
      <p:ext uri="{BB962C8B-B14F-4D97-AF65-F5344CB8AC3E}">
        <p14:creationId xmlns:p14="http://schemas.microsoft.com/office/powerpoint/2010/main" val="37839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1:10</a:t>
            </a:r>
          </a:p>
        </p:txBody>
      </p:sp>
      <p:pic>
        <p:nvPicPr>
          <p:cNvPr id="5" name="Picture 4" descr="A close up of a logo&#10;&#10;Description generated with very high confidence">
            <a:extLst>
              <a:ext uri="{FF2B5EF4-FFF2-40B4-BE49-F238E27FC236}">
                <a16:creationId xmlns:a16="http://schemas.microsoft.com/office/drawing/2014/main" id="{06E92CAE-0EED-4CAA-9F6A-03252A900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6" y="2238062"/>
            <a:ext cx="7974949" cy="2381877"/>
          </a:xfrm>
          <a:prstGeom prst="rect">
            <a:avLst/>
          </a:prstGeom>
        </p:spPr>
      </p:pic>
      <p:sp>
        <p:nvSpPr>
          <p:cNvPr id="19" name="TextBox 18">
            <a:extLst>
              <a:ext uri="{FF2B5EF4-FFF2-40B4-BE49-F238E27FC236}">
                <a16:creationId xmlns:a16="http://schemas.microsoft.com/office/drawing/2014/main" id="{CCCEC581-0080-4C46-AE38-0BC21A44F653}"/>
              </a:ext>
            </a:extLst>
          </p:cNvPr>
          <p:cNvSpPr txBox="1"/>
          <p:nvPr/>
        </p:nvSpPr>
        <p:spPr bwMode="auto">
          <a:xfrm>
            <a:off x="3176588" y="5292587"/>
            <a:ext cx="2790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724 = 700 + 20 + ?</a:t>
            </a:r>
          </a:p>
        </p:txBody>
      </p:sp>
      <p:sp>
        <p:nvSpPr>
          <p:cNvPr id="3" name="Rectangle 2">
            <a:extLst>
              <a:ext uri="{FF2B5EF4-FFF2-40B4-BE49-F238E27FC236}">
                <a16:creationId xmlns:a16="http://schemas.microsoft.com/office/drawing/2014/main" id="{28BABEFD-7697-4C2B-854B-08CA0EC7502D}"/>
              </a:ext>
            </a:extLst>
          </p:cNvPr>
          <p:cNvSpPr/>
          <p:nvPr/>
        </p:nvSpPr>
        <p:spPr bwMode="auto">
          <a:xfrm>
            <a:off x="5463117" y="3824273"/>
            <a:ext cx="431800" cy="4233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descr="A close up of a logo&#10;&#10;Description generated with very high confidence">
            <a:extLst>
              <a:ext uri="{FF2B5EF4-FFF2-40B4-BE49-F238E27FC236}">
                <a16:creationId xmlns:a16="http://schemas.microsoft.com/office/drawing/2014/main" id="{F207AA34-5399-43FD-8C98-A83D1A539D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02706" y="3836944"/>
            <a:ext cx="250257" cy="461665"/>
          </a:xfrm>
          <a:prstGeom prst="rect">
            <a:avLst/>
          </a:prstGeom>
        </p:spPr>
      </p:pic>
      <p:sp>
        <p:nvSpPr>
          <p:cNvPr id="4" name="Rectangle 3">
            <a:extLst>
              <a:ext uri="{FF2B5EF4-FFF2-40B4-BE49-F238E27FC236}">
                <a16:creationId xmlns:a16="http://schemas.microsoft.com/office/drawing/2014/main" id="{D8967484-C4C4-4215-B4C1-A346426A70EC}"/>
              </a:ext>
            </a:extLst>
          </p:cNvPr>
          <p:cNvSpPr/>
          <p:nvPr/>
        </p:nvSpPr>
        <p:spPr bwMode="auto">
          <a:xfrm>
            <a:off x="5656116" y="5170488"/>
            <a:ext cx="366859" cy="563562"/>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B3EDE0EE-B9F8-484C-A83F-B6C777779E17}"/>
              </a:ext>
            </a:extLst>
          </p:cNvPr>
          <p:cNvSpPr txBox="1"/>
          <p:nvPr/>
        </p:nvSpPr>
        <p:spPr bwMode="auto">
          <a:xfrm>
            <a:off x="5431146" y="5293739"/>
            <a:ext cx="747403"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336738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generated with very high confidence">
            <a:extLst>
              <a:ext uri="{FF2B5EF4-FFF2-40B4-BE49-F238E27FC236}">
                <a16:creationId xmlns:a16="http://schemas.microsoft.com/office/drawing/2014/main" id="{0F29CB24-1D86-4EFA-9BFC-A8DB1F53B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6" y="2238062"/>
            <a:ext cx="7974949" cy="238187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1:11</a:t>
            </a:r>
          </a:p>
        </p:txBody>
      </p:sp>
      <p:sp>
        <p:nvSpPr>
          <p:cNvPr id="9" name="TextBox 8">
            <a:extLst>
              <a:ext uri="{FF2B5EF4-FFF2-40B4-BE49-F238E27FC236}">
                <a16:creationId xmlns:a16="http://schemas.microsoft.com/office/drawing/2014/main" id="{867A8445-8478-4AFF-BD95-484C666B75AB}"/>
              </a:ext>
            </a:extLst>
          </p:cNvPr>
          <p:cNvSpPr txBox="1"/>
          <p:nvPr/>
        </p:nvSpPr>
        <p:spPr bwMode="auto">
          <a:xfrm>
            <a:off x="3465345" y="5254326"/>
            <a:ext cx="2790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724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700 =</a:t>
            </a:r>
          </a:p>
        </p:txBody>
      </p:sp>
      <p:pic>
        <p:nvPicPr>
          <p:cNvPr id="20" name="Picture 19" descr="A close up of a logo&#10;&#10;Description generated with very high confidence">
            <a:extLst>
              <a:ext uri="{FF2B5EF4-FFF2-40B4-BE49-F238E27FC236}">
                <a16:creationId xmlns:a16="http://schemas.microsoft.com/office/drawing/2014/main" id="{4E96E1FC-2206-4ED4-94D8-69128BA28B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92867" y="3838580"/>
            <a:ext cx="567891" cy="461665"/>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CAF5C19C-E7A3-466A-88A3-FFB078B6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03731" y="3838579"/>
            <a:ext cx="250257" cy="461665"/>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3D1D95E4-0FB9-447A-85D1-BF1431A0DC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92867" y="2608447"/>
            <a:ext cx="567891" cy="557486"/>
          </a:xfrm>
          <a:prstGeom prst="rect">
            <a:avLst/>
          </a:prstGeom>
        </p:spPr>
      </p:pic>
      <p:sp>
        <p:nvSpPr>
          <p:cNvPr id="25" name="TextBox 24">
            <a:extLst>
              <a:ext uri="{FF2B5EF4-FFF2-40B4-BE49-F238E27FC236}">
                <a16:creationId xmlns:a16="http://schemas.microsoft.com/office/drawing/2014/main" id="{0ECDC5DD-3076-4F50-9ED9-B69D9AD6F268}"/>
              </a:ext>
            </a:extLst>
          </p:cNvPr>
          <p:cNvSpPr txBox="1"/>
          <p:nvPr/>
        </p:nvSpPr>
        <p:spPr bwMode="auto">
          <a:xfrm>
            <a:off x="5108023" y="5251414"/>
            <a:ext cx="692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pic>
        <p:nvPicPr>
          <p:cNvPr id="26" name="Picture 25" descr="A close up of a logo&#10;&#10;Description generated with very high confidence">
            <a:extLst>
              <a:ext uri="{FF2B5EF4-FFF2-40B4-BE49-F238E27FC236}">
                <a16:creationId xmlns:a16="http://schemas.microsoft.com/office/drawing/2014/main" id="{D4A3C925-CADA-4BDC-AB4E-A86073B04A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76589" y="3838578"/>
            <a:ext cx="567891" cy="461665"/>
          </a:xfrm>
          <a:prstGeom prst="rect">
            <a:avLst/>
          </a:prstGeom>
        </p:spPr>
      </p:pic>
      <p:sp>
        <p:nvSpPr>
          <p:cNvPr id="28" name="Oval 27">
            <a:extLst>
              <a:ext uri="{FF2B5EF4-FFF2-40B4-BE49-F238E27FC236}">
                <a16:creationId xmlns:a16="http://schemas.microsoft.com/office/drawing/2014/main" id="{4F1F3BA6-55EE-4451-9949-C98DA8FB97A5}"/>
              </a:ext>
            </a:extLst>
          </p:cNvPr>
          <p:cNvSpPr/>
          <p:nvPr/>
        </p:nvSpPr>
        <p:spPr bwMode="auto">
          <a:xfrm>
            <a:off x="3176587" y="3742024"/>
            <a:ext cx="654771" cy="654771"/>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descr="A picture containing object, clock&#10;&#10;Description generated with very high confidence">
            <a:extLst>
              <a:ext uri="{FF2B5EF4-FFF2-40B4-BE49-F238E27FC236}">
                <a16:creationId xmlns:a16="http://schemas.microsoft.com/office/drawing/2014/main" id="{D7486A65-73CB-4DEB-80A6-ED5BD55C83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176587" y="3838578"/>
            <a:ext cx="567893" cy="461665"/>
          </a:xfrm>
          <a:prstGeom prst="rect">
            <a:avLst/>
          </a:prstGeom>
        </p:spPr>
      </p:pic>
      <p:sp>
        <p:nvSpPr>
          <p:cNvPr id="30" name="TextBox 29">
            <a:extLst>
              <a:ext uri="{FF2B5EF4-FFF2-40B4-BE49-F238E27FC236}">
                <a16:creationId xmlns:a16="http://schemas.microsoft.com/office/drawing/2014/main" id="{35DF615B-E1D9-41A5-A1D7-F469643B6E19}"/>
              </a:ext>
            </a:extLst>
          </p:cNvPr>
          <p:cNvSpPr txBox="1"/>
          <p:nvPr/>
        </p:nvSpPr>
        <p:spPr bwMode="auto">
          <a:xfrm>
            <a:off x="3464187" y="5258135"/>
            <a:ext cx="279082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724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700 </a:t>
            </a:r>
            <a:r>
              <a:rPr lang="en-GB" sz="2400" dirty="0">
                <a:latin typeface="Myriad Pro" panose="020B0503030403020204" pitchFamily="34" charset="0"/>
              </a:rPr>
              <a:t>− 4 =</a:t>
            </a:r>
            <a:endParaRPr lang="en-GB" sz="2400" dirty="0">
              <a:latin typeface="Myriad Pro" panose="020B0503030403020204" pitchFamily="34" charset="0"/>
              <a:ea typeface="Myriad Pro Semibold" charset="0"/>
              <a:cs typeface="Myriad Pro Semibold" charset="0"/>
            </a:endParaRPr>
          </a:p>
        </p:txBody>
      </p:sp>
      <p:sp>
        <p:nvSpPr>
          <p:cNvPr id="32" name="Oval 31">
            <a:extLst>
              <a:ext uri="{FF2B5EF4-FFF2-40B4-BE49-F238E27FC236}">
                <a16:creationId xmlns:a16="http://schemas.microsoft.com/office/drawing/2014/main" id="{2008AE45-A616-467B-8A70-756B8CEC62DB}"/>
              </a:ext>
            </a:extLst>
          </p:cNvPr>
          <p:cNvSpPr/>
          <p:nvPr/>
        </p:nvSpPr>
        <p:spPr bwMode="auto">
          <a:xfrm>
            <a:off x="5312641" y="3764024"/>
            <a:ext cx="654771" cy="654771"/>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1" name="Picture 30" descr="A picture containing object, clock&#10;&#10;Description generated with very high confidence">
            <a:extLst>
              <a:ext uri="{FF2B5EF4-FFF2-40B4-BE49-F238E27FC236}">
                <a16:creationId xmlns:a16="http://schemas.microsoft.com/office/drawing/2014/main" id="{14131AEA-402E-4428-8C82-D6335BD2E7E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503868" y="3853273"/>
            <a:ext cx="323125" cy="461665"/>
          </a:xfrm>
          <a:prstGeom prst="rect">
            <a:avLst/>
          </a:prstGeom>
        </p:spPr>
      </p:pic>
      <p:sp>
        <p:nvSpPr>
          <p:cNvPr id="33" name="TextBox 32">
            <a:extLst>
              <a:ext uri="{FF2B5EF4-FFF2-40B4-BE49-F238E27FC236}">
                <a16:creationId xmlns:a16="http://schemas.microsoft.com/office/drawing/2014/main" id="{834A60E3-EC6F-4B56-BF04-DA7AEA473412}"/>
              </a:ext>
            </a:extLst>
          </p:cNvPr>
          <p:cNvSpPr txBox="1"/>
          <p:nvPr/>
        </p:nvSpPr>
        <p:spPr bwMode="auto">
          <a:xfrm>
            <a:off x="5570833" y="5259557"/>
            <a:ext cx="906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34" name="TextBox 33">
            <a:extLst>
              <a:ext uri="{FF2B5EF4-FFF2-40B4-BE49-F238E27FC236}">
                <a16:creationId xmlns:a16="http://schemas.microsoft.com/office/drawing/2014/main" id="{ADECBEC1-F73A-4061-8CB0-B59DD3583432}"/>
              </a:ext>
            </a:extLst>
          </p:cNvPr>
          <p:cNvSpPr txBox="1"/>
          <p:nvPr/>
        </p:nvSpPr>
        <p:spPr bwMode="auto">
          <a:xfrm>
            <a:off x="3464187" y="5264788"/>
            <a:ext cx="279082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724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720 </a:t>
            </a:r>
            <a:r>
              <a:rPr lang="en-GB" sz="2400" dirty="0">
                <a:latin typeface="Myriad Pro" panose="020B0503030403020204" pitchFamily="34" charset="0"/>
              </a:rPr>
              <a:t>=</a:t>
            </a:r>
            <a:endParaRPr lang="en-GB" sz="2400" dirty="0">
              <a:latin typeface="Myriad Pro" panose="020B0503030403020204" pitchFamily="34" charset="0"/>
              <a:ea typeface="Myriad Pro Semibold" charset="0"/>
              <a:cs typeface="Myriad Pro Semibold" charset="0"/>
            </a:endParaRPr>
          </a:p>
        </p:txBody>
      </p:sp>
      <p:sp>
        <p:nvSpPr>
          <p:cNvPr id="37" name="Oval 36">
            <a:extLst>
              <a:ext uri="{FF2B5EF4-FFF2-40B4-BE49-F238E27FC236}">
                <a16:creationId xmlns:a16="http://schemas.microsoft.com/office/drawing/2014/main" id="{AAF906E9-C82E-427E-B268-F4E1C28F243D}"/>
              </a:ext>
            </a:extLst>
          </p:cNvPr>
          <p:cNvSpPr/>
          <p:nvPr/>
        </p:nvSpPr>
        <p:spPr bwMode="auto">
          <a:xfrm>
            <a:off x="4244614" y="3741552"/>
            <a:ext cx="654771" cy="654771"/>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6" name="Picture 35" descr="A picture containing object, clock&#10;&#10;Description generated with very high confidence">
            <a:extLst>
              <a:ext uri="{FF2B5EF4-FFF2-40B4-BE49-F238E27FC236}">
                <a16:creationId xmlns:a16="http://schemas.microsoft.com/office/drawing/2014/main" id="{B07F1D30-F8E2-4959-8D84-161ABF007A8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299216" y="3838459"/>
            <a:ext cx="479390" cy="461665"/>
          </a:xfrm>
          <a:prstGeom prst="rect">
            <a:avLst/>
          </a:prstGeom>
        </p:spPr>
      </p:pic>
      <p:sp>
        <p:nvSpPr>
          <p:cNvPr id="38" name="TextBox 37">
            <a:extLst>
              <a:ext uri="{FF2B5EF4-FFF2-40B4-BE49-F238E27FC236}">
                <a16:creationId xmlns:a16="http://schemas.microsoft.com/office/drawing/2014/main" id="{932E8E86-F704-4D6C-8645-63DD3B40C9BA}"/>
              </a:ext>
            </a:extLst>
          </p:cNvPr>
          <p:cNvSpPr txBox="1"/>
          <p:nvPr/>
        </p:nvSpPr>
        <p:spPr bwMode="auto">
          <a:xfrm>
            <a:off x="5053437" y="5273829"/>
            <a:ext cx="5884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a:t>
            </a:r>
          </a:p>
        </p:txBody>
      </p:sp>
      <p:sp>
        <p:nvSpPr>
          <p:cNvPr id="29" name="TextBox 28">
            <a:extLst>
              <a:ext uri="{FF2B5EF4-FFF2-40B4-BE49-F238E27FC236}">
                <a16:creationId xmlns:a16="http://schemas.microsoft.com/office/drawing/2014/main" id="{5C814829-68FC-49D9-B820-758FD39B8921}"/>
              </a:ext>
            </a:extLst>
          </p:cNvPr>
          <p:cNvSpPr txBox="1"/>
          <p:nvPr/>
        </p:nvSpPr>
        <p:spPr bwMode="auto">
          <a:xfrm>
            <a:off x="3820726" y="3791057"/>
            <a:ext cx="1491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b="1" dirty="0">
                <a:latin typeface="Myriad Pro" panose="020B0503030403020204" pitchFamily="34" charset="0"/>
                <a:ea typeface="Myriad Pro Semibold" charset="0"/>
                <a:cs typeface="Myriad Pro Semibold" charset="0"/>
              </a:rPr>
              <a:t>20</a:t>
            </a:r>
          </a:p>
        </p:txBody>
      </p:sp>
      <p:sp>
        <p:nvSpPr>
          <p:cNvPr id="35" name="TextBox 34">
            <a:extLst>
              <a:ext uri="{FF2B5EF4-FFF2-40B4-BE49-F238E27FC236}">
                <a16:creationId xmlns:a16="http://schemas.microsoft.com/office/drawing/2014/main" id="{0DF55EF9-BD59-4385-82FA-A024BF83C501}"/>
              </a:ext>
            </a:extLst>
          </p:cNvPr>
          <p:cNvSpPr txBox="1"/>
          <p:nvPr/>
        </p:nvSpPr>
        <p:spPr bwMode="auto">
          <a:xfrm>
            <a:off x="4889693" y="3791057"/>
            <a:ext cx="1491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b="1" dirty="0">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30006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500"/>
                            </p:stCondLst>
                            <p:childTnLst>
                              <p:par>
                                <p:cTn id="25" presetID="10" presetClass="exit" presetSubtype="0" fill="hold" grpId="1" nodeType="afterEffect">
                                  <p:stCondLst>
                                    <p:cond delay="700"/>
                                  </p:stCondLst>
                                  <p:childTnLst>
                                    <p:animEffect transition="out" filter="fade">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par>
                                <p:cTn id="28" presetID="10" presetClass="exit" presetSubtype="0" fill="hold" grpId="1" nodeType="withEffect">
                                  <p:stCondLst>
                                    <p:cond delay="7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childTnLst>
                          </p:cTn>
                        </p:par>
                        <p:par>
                          <p:cTn id="31" fill="hold">
                            <p:stCondLst>
                              <p:cond delay="17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6"/>
                                        </p:tgtEl>
                                      </p:cBhvr>
                                    </p:animEffect>
                                    <p:animScale>
                                      <p:cBhvr>
                                        <p:cTn id="39" dur="500" autoRev="1" fill="hold"/>
                                        <p:tgtEl>
                                          <p:spTgt spid="26"/>
                                        </p:tgtEl>
                                      </p:cBhvr>
                                      <p:by x="105000" y="105000"/>
                                    </p:animScale>
                                  </p:childTnLst>
                                </p:cTn>
                              </p:par>
                            </p:childTnLst>
                          </p:cTn>
                        </p:par>
                        <p:par>
                          <p:cTn id="40" fill="hold">
                            <p:stCondLst>
                              <p:cond delay="1000"/>
                            </p:stCondLst>
                            <p:childTnLst>
                              <p:par>
                                <p:cTn id="41" presetID="10" presetClass="exit" presetSubtype="0" fill="hold" grpId="1" nodeType="after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4"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2"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par>
                          <p:cTn id="77" fill="hold">
                            <p:stCondLst>
                              <p:cond delay="500"/>
                            </p:stCondLst>
                            <p:childTnLst>
                              <p:par>
                                <p:cTn id="78" presetID="10" presetClass="exit" presetSubtype="0" fill="hold" grpId="3" nodeType="afterEffect">
                                  <p:stCondLst>
                                    <p:cond delay="700"/>
                                  </p:stCondLst>
                                  <p:childTnLst>
                                    <p:animEffect transition="out" filter="fade">
                                      <p:cBhvr>
                                        <p:cTn id="79" dur="500"/>
                                        <p:tgtEl>
                                          <p:spTgt spid="29"/>
                                        </p:tgtEl>
                                      </p:cBhvr>
                                    </p:animEffect>
                                    <p:set>
                                      <p:cBhvr>
                                        <p:cTn id="80" dur="1" fill="hold">
                                          <p:stCondLst>
                                            <p:cond delay="499"/>
                                          </p:stCondLst>
                                        </p:cTn>
                                        <p:tgtEl>
                                          <p:spTgt spid="29"/>
                                        </p:tgtEl>
                                        <p:attrNameLst>
                                          <p:attrName>style.visibility</p:attrName>
                                        </p:attrNameLst>
                                      </p:cBhvr>
                                      <p:to>
                                        <p:strVal val="hidden"/>
                                      </p:to>
                                    </p:set>
                                  </p:childTnLst>
                                </p:cTn>
                              </p:par>
                            </p:childTnLst>
                          </p:cTn>
                        </p:par>
                        <p:par>
                          <p:cTn id="81" fill="hold">
                            <p:stCondLst>
                              <p:cond delay="1700"/>
                            </p:stCondLst>
                            <p:childTnLst>
                              <p:par>
                                <p:cTn id="82" presetID="10" presetClass="entr" presetSubtype="0"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xit" presetSubtype="0" fill="hold" nodeType="withEffect">
                                  <p:stCondLst>
                                    <p:cond delay="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1"/>
                                        </p:tgtEl>
                                      </p:cBhvr>
                                    </p:animEffect>
                                    <p:set>
                                      <p:cBhvr>
                                        <p:cTn id="95" dur="1" fill="hold">
                                          <p:stCondLst>
                                            <p:cond delay="499"/>
                                          </p:stCondLst>
                                        </p:cTn>
                                        <p:tgtEl>
                                          <p:spTgt spid="31"/>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32"/>
                                        </p:tgtEl>
                                      </p:cBhvr>
                                    </p:animEffect>
                                    <p:set>
                                      <p:cBhvr>
                                        <p:cTn id="98" dur="1" fill="hold">
                                          <p:stCondLst>
                                            <p:cond delay="499"/>
                                          </p:stCondLst>
                                        </p:cTn>
                                        <p:tgtEl>
                                          <p:spTgt spid="32"/>
                                        </p:tgtEl>
                                        <p:attrNameLst>
                                          <p:attrName>style.visibility</p:attrName>
                                        </p:attrNameLst>
                                      </p:cBhvr>
                                      <p:to>
                                        <p:strVal val="hidden"/>
                                      </p:to>
                                    </p:set>
                                  </p:childTnLst>
                                </p:cTn>
                              </p:par>
                              <p:par>
                                <p:cTn id="99" presetID="10" presetClass="exit" presetSubtype="0" fill="hold" grpId="2" nodeType="withEffect">
                                  <p:stCondLst>
                                    <p:cond delay="0"/>
                                  </p:stCondLst>
                                  <p:childTnLst>
                                    <p:animEffect transition="out" filter="fade">
                                      <p:cBhvr>
                                        <p:cTn id="100" dur="500"/>
                                        <p:tgtEl>
                                          <p:spTgt spid="28"/>
                                        </p:tgtEl>
                                      </p:cBhvr>
                                    </p:animEffect>
                                    <p:set>
                                      <p:cBhvr>
                                        <p:cTn id="101" dur="1" fill="hold">
                                          <p:stCondLst>
                                            <p:cond delay="499"/>
                                          </p:stCondLst>
                                        </p:cTn>
                                        <p:tgtEl>
                                          <p:spTgt spid="2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par>
                                <p:cTn id="107" presetID="10" presetClass="entr" presetSubtype="0" fill="hold" grpId="3"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par>
                          <p:cTn id="110" fill="hold">
                            <p:stCondLst>
                              <p:cond delay="500"/>
                            </p:stCondLst>
                            <p:childTnLst>
                              <p:par>
                                <p:cTn id="111" presetID="10" presetClass="entr" presetSubtype="0" fill="hold"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2"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500"/>
                                        <p:tgtEl>
                                          <p:spTgt spid="35"/>
                                        </p:tgtEl>
                                      </p:cBhvr>
                                    </p:animEffect>
                                  </p:childTnLst>
                                </p:cTn>
                              </p:par>
                            </p:childTnLst>
                          </p:cTn>
                        </p:par>
                        <p:par>
                          <p:cTn id="122" fill="hold">
                            <p:stCondLst>
                              <p:cond delay="500"/>
                            </p:stCondLst>
                            <p:childTnLst>
                              <p:par>
                                <p:cTn id="123" presetID="10" presetClass="exit" presetSubtype="0" fill="hold" grpId="3" nodeType="afterEffect">
                                  <p:stCondLst>
                                    <p:cond delay="700"/>
                                  </p:stCondLst>
                                  <p:childTnLst>
                                    <p:animEffect transition="out" filter="fade">
                                      <p:cBhvr>
                                        <p:cTn id="124" dur="500"/>
                                        <p:tgtEl>
                                          <p:spTgt spid="35"/>
                                        </p:tgtEl>
                                      </p:cBhvr>
                                    </p:animEffect>
                                    <p:set>
                                      <p:cBhvr>
                                        <p:cTn id="125" dur="1" fill="hold">
                                          <p:stCondLst>
                                            <p:cond delay="499"/>
                                          </p:stCondLst>
                                        </p:cTn>
                                        <p:tgtEl>
                                          <p:spTgt spid="35"/>
                                        </p:tgtEl>
                                        <p:attrNameLst>
                                          <p:attrName>style.visibility</p:attrName>
                                        </p:attrNameLst>
                                      </p:cBhvr>
                                      <p:to>
                                        <p:strVal val="hidden"/>
                                      </p:to>
                                    </p:set>
                                  </p:childTnLst>
                                </p:cTn>
                              </p:par>
                            </p:childTnLst>
                          </p:cTn>
                        </p:par>
                        <p:par>
                          <p:cTn id="126" fill="hold">
                            <p:stCondLst>
                              <p:cond delay="1700"/>
                            </p:stCondLst>
                            <p:childTnLst>
                              <p:par>
                                <p:cTn id="127" presetID="10" presetClass="entr" presetSubtype="0" fill="hold" grpId="0" nodeType="after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fade">
                                      <p:cBhvr>
                                        <p:cTn id="1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5" grpId="0"/>
      <p:bldP spid="25" grpId="1"/>
      <p:bldP spid="28" grpId="0" animBg="1"/>
      <p:bldP spid="28" grpId="1" animBg="1"/>
      <p:bldP spid="28" grpId="2" animBg="1"/>
      <p:bldP spid="28" grpId="3" animBg="1"/>
      <p:bldP spid="28" grpId="4" animBg="1"/>
      <p:bldP spid="30" grpId="0" animBg="1"/>
      <p:bldP spid="32" grpId="0" animBg="1"/>
      <p:bldP spid="32" grpId="1" animBg="1"/>
      <p:bldP spid="33" grpId="0"/>
      <p:bldP spid="34" grpId="0" animBg="1"/>
      <p:bldP spid="37" grpId="0" animBg="1"/>
      <p:bldP spid="38" grpId="0"/>
      <p:bldP spid="29" grpId="0"/>
      <p:bldP spid="29" grpId="1"/>
      <p:bldP spid="29" grpId="2"/>
      <p:bldP spid="29" grpId="3"/>
      <p:bldP spid="35" grpId="0"/>
      <p:bldP spid="35" grpId="1"/>
      <p:bldP spid="35" grpId="2"/>
      <p:bldP spid="35" grpId="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1:11</a:t>
            </a:r>
          </a:p>
        </p:txBody>
      </p:sp>
      <p:pic>
        <p:nvPicPr>
          <p:cNvPr id="4" name="Picture 3" descr="A close up of a logo&#10;&#10;Description generated with very high confidence">
            <a:extLst>
              <a:ext uri="{FF2B5EF4-FFF2-40B4-BE49-F238E27FC236}">
                <a16:creationId xmlns:a16="http://schemas.microsoft.com/office/drawing/2014/main" id="{FB4FFD7A-2849-4B27-A63A-B45C5EA8C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6" y="2238062"/>
            <a:ext cx="7974949" cy="2381877"/>
          </a:xfrm>
          <a:prstGeom prst="rect">
            <a:avLst/>
          </a:prstGeom>
        </p:spPr>
      </p:pic>
    </p:spTree>
    <p:extLst>
      <p:ext uri="{BB962C8B-B14F-4D97-AF65-F5344CB8AC3E}">
        <p14:creationId xmlns:p14="http://schemas.microsoft.com/office/powerpoint/2010/main" val="144129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1:12</a:t>
            </a:r>
          </a:p>
        </p:txBody>
      </p:sp>
      <p:pic>
        <p:nvPicPr>
          <p:cNvPr id="5" name="Picture 4" descr="A close up of a logo&#10;&#10;Description generated with very high confidence">
            <a:extLst>
              <a:ext uri="{FF2B5EF4-FFF2-40B4-BE49-F238E27FC236}">
                <a16:creationId xmlns:a16="http://schemas.microsoft.com/office/drawing/2014/main" id="{832D1DB3-B1C5-4CC2-BD46-1F59665D63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57396" y="2238062"/>
            <a:ext cx="4124108" cy="2381877"/>
          </a:xfrm>
          <a:prstGeom prst="rect">
            <a:avLst/>
          </a:prstGeom>
        </p:spPr>
      </p:pic>
      <p:sp>
        <p:nvSpPr>
          <p:cNvPr id="8" name="Oval 7">
            <a:extLst>
              <a:ext uri="{FF2B5EF4-FFF2-40B4-BE49-F238E27FC236}">
                <a16:creationId xmlns:a16="http://schemas.microsoft.com/office/drawing/2014/main" id="{CAC6A0B8-6AE8-4AE0-A435-AB92B4602ADB}"/>
              </a:ext>
            </a:extLst>
          </p:cNvPr>
          <p:cNvSpPr/>
          <p:nvPr/>
        </p:nvSpPr>
        <p:spPr bwMode="auto">
          <a:xfrm>
            <a:off x="5391807" y="3804745"/>
            <a:ext cx="536027" cy="53602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3AEE202E-4681-4DFB-BCFF-79C3616FB1BA}"/>
              </a:ext>
            </a:extLst>
          </p:cNvPr>
          <p:cNvSpPr txBox="1"/>
          <p:nvPr/>
        </p:nvSpPr>
        <p:spPr bwMode="auto">
          <a:xfrm>
            <a:off x="5444487" y="3830317"/>
            <a:ext cx="389633"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pic>
        <p:nvPicPr>
          <p:cNvPr id="9" name="Picture 8" descr="A close up of a logo&#10;&#10;Description generated with very high confidence">
            <a:extLst>
              <a:ext uri="{FF2B5EF4-FFF2-40B4-BE49-F238E27FC236}">
                <a16:creationId xmlns:a16="http://schemas.microsoft.com/office/drawing/2014/main" id="{80140D22-FF71-4F1B-90A4-BC0D7E3D7E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65863" y="2238062"/>
            <a:ext cx="4124108" cy="2381877"/>
          </a:xfrm>
          <a:prstGeom prst="rect">
            <a:avLst/>
          </a:prstGeom>
        </p:spPr>
      </p:pic>
      <p:sp>
        <p:nvSpPr>
          <p:cNvPr id="11" name="Oval 10">
            <a:extLst>
              <a:ext uri="{FF2B5EF4-FFF2-40B4-BE49-F238E27FC236}">
                <a16:creationId xmlns:a16="http://schemas.microsoft.com/office/drawing/2014/main" id="{D61EC74A-70A5-4C9F-B04C-7B447FBFD313}"/>
              </a:ext>
            </a:extLst>
          </p:cNvPr>
          <p:cNvSpPr/>
          <p:nvPr/>
        </p:nvSpPr>
        <p:spPr bwMode="auto">
          <a:xfrm>
            <a:off x="4310293" y="3791515"/>
            <a:ext cx="536027" cy="53602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AB6B73AA-C6FB-42AA-8C76-783B26E7EF66}"/>
              </a:ext>
            </a:extLst>
          </p:cNvPr>
          <p:cNvSpPr txBox="1"/>
          <p:nvPr/>
        </p:nvSpPr>
        <p:spPr bwMode="auto">
          <a:xfrm>
            <a:off x="4182533" y="3830317"/>
            <a:ext cx="77470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Tree>
    <p:extLst>
      <p:ext uri="{BB962C8B-B14F-4D97-AF65-F5344CB8AC3E}">
        <p14:creationId xmlns:p14="http://schemas.microsoft.com/office/powerpoint/2010/main" val="36008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7" grpId="1" animBg="1"/>
      <p:bldP spid="11"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00CF283C-2384-4D67-947D-0D7B13989F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527299" y="2281456"/>
            <a:ext cx="4089401" cy="2295088"/>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1:12</a:t>
            </a:r>
          </a:p>
        </p:txBody>
      </p:sp>
      <p:sp>
        <p:nvSpPr>
          <p:cNvPr id="6" name="Oval 5">
            <a:extLst>
              <a:ext uri="{FF2B5EF4-FFF2-40B4-BE49-F238E27FC236}">
                <a16:creationId xmlns:a16="http://schemas.microsoft.com/office/drawing/2014/main" id="{3BAEA548-6347-48AB-AAF1-C69A0423BF02}"/>
              </a:ext>
            </a:extLst>
          </p:cNvPr>
          <p:cNvSpPr/>
          <p:nvPr/>
        </p:nvSpPr>
        <p:spPr bwMode="auto">
          <a:xfrm>
            <a:off x="4330700" y="2573248"/>
            <a:ext cx="512233" cy="51223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01224696-315F-478C-BBE8-7220EFE5198B}"/>
              </a:ext>
            </a:extLst>
          </p:cNvPr>
          <p:cNvSpPr txBox="1"/>
          <p:nvPr/>
        </p:nvSpPr>
        <p:spPr bwMode="auto">
          <a:xfrm>
            <a:off x="4192588" y="2589950"/>
            <a:ext cx="758825"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347</a:t>
            </a:r>
          </a:p>
        </p:txBody>
      </p:sp>
      <p:pic>
        <p:nvPicPr>
          <p:cNvPr id="15" name="Picture 14" descr="A close up of a logo&#10;&#10;Description generated with very high confidence">
            <a:extLst>
              <a:ext uri="{FF2B5EF4-FFF2-40B4-BE49-F238E27FC236}">
                <a16:creationId xmlns:a16="http://schemas.microsoft.com/office/drawing/2014/main" id="{FD8A951B-ECA7-4202-B766-B45298B983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60837" y="2281456"/>
            <a:ext cx="2737653" cy="2295088"/>
          </a:xfrm>
          <a:prstGeom prst="rect">
            <a:avLst/>
          </a:prstGeom>
        </p:spPr>
      </p:pic>
      <p:sp>
        <p:nvSpPr>
          <p:cNvPr id="16" name="TextBox 15">
            <a:extLst>
              <a:ext uri="{FF2B5EF4-FFF2-40B4-BE49-F238E27FC236}">
                <a16:creationId xmlns:a16="http://schemas.microsoft.com/office/drawing/2014/main" id="{C9E95916-F2CB-421F-A2F3-251CDD77FA18}"/>
              </a:ext>
            </a:extLst>
          </p:cNvPr>
          <p:cNvSpPr txBox="1"/>
          <p:nvPr/>
        </p:nvSpPr>
        <p:spPr bwMode="auto">
          <a:xfrm>
            <a:off x="5030985" y="3740865"/>
            <a:ext cx="389633"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32787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4" grpId="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2:1</a:t>
            </a:r>
          </a:p>
        </p:txBody>
      </p:sp>
      <p:pic>
        <p:nvPicPr>
          <p:cNvPr id="5" name="Picture 4">
            <a:extLst>
              <a:ext uri="{FF2B5EF4-FFF2-40B4-BE49-F238E27FC236}">
                <a16:creationId xmlns:a16="http://schemas.microsoft.com/office/drawing/2014/main" id="{D8146BDD-0180-4A53-B474-661C3EADC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 y="3452440"/>
            <a:ext cx="7920000" cy="400602"/>
          </a:xfrm>
          <a:prstGeom prst="rect">
            <a:avLst/>
          </a:prstGeom>
        </p:spPr>
      </p:pic>
    </p:spTree>
    <p:extLst>
      <p:ext uri="{BB962C8B-B14F-4D97-AF65-F5344CB8AC3E}">
        <p14:creationId xmlns:p14="http://schemas.microsoft.com/office/powerpoint/2010/main" val="1230032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2:1</a:t>
            </a:r>
          </a:p>
        </p:txBody>
      </p:sp>
      <p:pic>
        <p:nvPicPr>
          <p:cNvPr id="4" name="Picture 3" descr="A picture containing device&#10;&#10;Description generated with high confidence">
            <a:extLst>
              <a:ext uri="{FF2B5EF4-FFF2-40B4-BE49-F238E27FC236}">
                <a16:creationId xmlns:a16="http://schemas.microsoft.com/office/drawing/2014/main" id="{43406B1A-CB0F-490B-9511-A12A2BE33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 y="3118089"/>
            <a:ext cx="7920000" cy="736241"/>
          </a:xfrm>
          <a:prstGeom prst="rect">
            <a:avLst/>
          </a:prstGeom>
        </p:spPr>
      </p:pic>
    </p:spTree>
    <p:extLst>
      <p:ext uri="{BB962C8B-B14F-4D97-AF65-F5344CB8AC3E}">
        <p14:creationId xmlns:p14="http://schemas.microsoft.com/office/powerpoint/2010/main" val="140977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1.18 Three-digit numbers </a:t>
            </a:r>
            <a:r>
              <a:rPr lang="en-US" dirty="0"/>
              <a:t>– step 1:1</a:t>
            </a:r>
          </a:p>
        </p:txBody>
      </p:sp>
      <p:pic>
        <p:nvPicPr>
          <p:cNvPr id="8" name="Picture 7" descr="A drawing of a person&#10;&#10;Description generated with high confidence">
            <a:extLst>
              <a:ext uri="{FF2B5EF4-FFF2-40B4-BE49-F238E27FC236}">
                <a16:creationId xmlns:a16="http://schemas.microsoft.com/office/drawing/2014/main" id="{2A791DF0-FE9D-4FBA-A2B8-E4B0192CE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90" y="2185023"/>
            <a:ext cx="7946021" cy="2487954"/>
          </a:xfrm>
          <a:prstGeom prst="rect">
            <a:avLst/>
          </a:prstGeom>
        </p:spPr>
      </p:pic>
      <p:pic>
        <p:nvPicPr>
          <p:cNvPr id="10" name="Picture 9" descr="A close up of a flower&#10;&#10;Description generated with high confidence">
            <a:extLst>
              <a:ext uri="{FF2B5EF4-FFF2-40B4-BE49-F238E27FC236}">
                <a16:creationId xmlns:a16="http://schemas.microsoft.com/office/drawing/2014/main" id="{9407CD78-B72E-44B6-87B1-F6049F3401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93"/>
          <a:stretch/>
        </p:blipFill>
        <p:spPr>
          <a:xfrm>
            <a:off x="705678" y="2693504"/>
            <a:ext cx="904462" cy="844826"/>
          </a:xfrm>
          <a:prstGeom prst="rect">
            <a:avLst/>
          </a:prstGeom>
        </p:spPr>
      </p:pic>
      <p:pic>
        <p:nvPicPr>
          <p:cNvPr id="11" name="Picture 10" descr="A close up of a flower&#10;&#10;Description generated with high confidence">
            <a:extLst>
              <a:ext uri="{FF2B5EF4-FFF2-40B4-BE49-F238E27FC236}">
                <a16:creationId xmlns:a16="http://schemas.microsoft.com/office/drawing/2014/main" id="{2609A42C-2F38-4888-9908-1A14F9568A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93"/>
          <a:stretch/>
        </p:blipFill>
        <p:spPr>
          <a:xfrm>
            <a:off x="1563755" y="2703443"/>
            <a:ext cx="904462" cy="844826"/>
          </a:xfrm>
          <a:prstGeom prst="rect">
            <a:avLst/>
          </a:prstGeom>
        </p:spPr>
      </p:pic>
      <p:pic>
        <p:nvPicPr>
          <p:cNvPr id="12" name="Picture 11" descr="A close up of a flower&#10;&#10;Description generated with high confidence">
            <a:extLst>
              <a:ext uri="{FF2B5EF4-FFF2-40B4-BE49-F238E27FC236}">
                <a16:creationId xmlns:a16="http://schemas.microsoft.com/office/drawing/2014/main" id="{760BB458-B2FB-4B56-9A96-698C4206BB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93"/>
          <a:stretch/>
        </p:blipFill>
        <p:spPr>
          <a:xfrm>
            <a:off x="2451649" y="2703443"/>
            <a:ext cx="904462" cy="844826"/>
          </a:xfrm>
          <a:prstGeom prst="rect">
            <a:avLst/>
          </a:prstGeom>
        </p:spPr>
      </p:pic>
      <p:pic>
        <p:nvPicPr>
          <p:cNvPr id="14" name="Picture 13" descr="A close up of a flower&#10;&#10;Description generated with high confidence">
            <a:extLst>
              <a:ext uri="{FF2B5EF4-FFF2-40B4-BE49-F238E27FC236}">
                <a16:creationId xmlns:a16="http://schemas.microsoft.com/office/drawing/2014/main" id="{26AA339B-B188-4117-A8E9-4DCB9AC3D2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9856" y="3360217"/>
            <a:ext cx="695739" cy="735497"/>
          </a:xfrm>
          <a:prstGeom prst="rect">
            <a:avLst/>
          </a:prstGeom>
        </p:spPr>
      </p:pic>
      <p:pic>
        <p:nvPicPr>
          <p:cNvPr id="16" name="Picture 15" descr="A close up of a flower&#10;&#10;Description generated with high confidence">
            <a:extLst>
              <a:ext uri="{FF2B5EF4-FFF2-40B4-BE49-F238E27FC236}">
                <a16:creationId xmlns:a16="http://schemas.microsoft.com/office/drawing/2014/main" id="{5A9E2D02-59AA-4B73-917A-64F0C47199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97933" y="3360217"/>
            <a:ext cx="695739" cy="735497"/>
          </a:xfrm>
          <a:prstGeom prst="rect">
            <a:avLst/>
          </a:prstGeom>
        </p:spPr>
      </p:pic>
      <p:pic>
        <p:nvPicPr>
          <p:cNvPr id="17" name="Picture 16" descr="A close up of a flower&#10;&#10;Description generated with high confidence">
            <a:extLst>
              <a:ext uri="{FF2B5EF4-FFF2-40B4-BE49-F238E27FC236}">
                <a16:creationId xmlns:a16="http://schemas.microsoft.com/office/drawing/2014/main" id="{5EB85255-5101-4F24-840B-22092958C1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02395" y="3375125"/>
            <a:ext cx="695739" cy="735497"/>
          </a:xfrm>
          <a:prstGeom prst="rect">
            <a:avLst/>
          </a:prstGeom>
        </p:spPr>
      </p:pic>
      <p:pic>
        <p:nvPicPr>
          <p:cNvPr id="18" name="Picture 17" descr="A close up of a flower&#10;&#10;Description generated with high confidence">
            <a:extLst>
              <a:ext uri="{FF2B5EF4-FFF2-40B4-BE49-F238E27FC236}">
                <a16:creationId xmlns:a16="http://schemas.microsoft.com/office/drawing/2014/main" id="{0E2B8571-6A51-47D2-BA09-85DD21E9FB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90285" y="3380886"/>
            <a:ext cx="695739" cy="735497"/>
          </a:xfrm>
          <a:prstGeom prst="rect">
            <a:avLst/>
          </a:prstGeom>
        </p:spPr>
      </p:pic>
      <p:pic>
        <p:nvPicPr>
          <p:cNvPr id="19" name="Picture 18" descr="A close up of a flower&#10;&#10;Description generated with high confidence">
            <a:extLst>
              <a:ext uri="{FF2B5EF4-FFF2-40B4-BE49-F238E27FC236}">
                <a16:creationId xmlns:a16="http://schemas.microsoft.com/office/drawing/2014/main" id="{FB898F1C-E8A1-43C3-A1E5-BD6C982490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1025" y="4002480"/>
            <a:ext cx="695739" cy="735497"/>
          </a:xfrm>
          <a:prstGeom prst="rect">
            <a:avLst/>
          </a:prstGeom>
        </p:spPr>
      </p:pic>
      <p:pic>
        <p:nvPicPr>
          <p:cNvPr id="20" name="Picture 19" descr="A close up of a flower&#10;&#10;Description generated with high confidence">
            <a:extLst>
              <a:ext uri="{FF2B5EF4-FFF2-40B4-BE49-F238E27FC236}">
                <a16:creationId xmlns:a16="http://schemas.microsoft.com/office/drawing/2014/main" id="{17396001-3ECD-40A3-B5AC-B57619F049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00638" y="4002479"/>
            <a:ext cx="695739" cy="735497"/>
          </a:xfrm>
          <a:prstGeom prst="rect">
            <a:avLst/>
          </a:prstGeom>
        </p:spPr>
      </p:pic>
      <p:sp>
        <p:nvSpPr>
          <p:cNvPr id="21" name="TextBox 20">
            <a:extLst>
              <a:ext uri="{FF2B5EF4-FFF2-40B4-BE49-F238E27FC236}">
                <a16:creationId xmlns:a16="http://schemas.microsoft.com/office/drawing/2014/main" id="{3C1C43E5-4B87-4022-8806-1661DA6F4FAD}"/>
              </a:ext>
            </a:extLst>
          </p:cNvPr>
          <p:cNvSpPr txBox="1"/>
          <p:nvPr/>
        </p:nvSpPr>
        <p:spPr bwMode="auto">
          <a:xfrm>
            <a:off x="3682448" y="4955159"/>
            <a:ext cx="1779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342</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2:3</a:t>
            </a:r>
          </a:p>
        </p:txBody>
      </p:sp>
      <p:pic>
        <p:nvPicPr>
          <p:cNvPr id="5" name="Picture 4">
            <a:extLst>
              <a:ext uri="{FF2B5EF4-FFF2-40B4-BE49-F238E27FC236}">
                <a16:creationId xmlns:a16="http://schemas.microsoft.com/office/drawing/2014/main" id="{93DB97D2-3255-4844-83B3-57DC42CC83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2000" y="3115802"/>
            <a:ext cx="7920000" cy="468562"/>
          </a:xfrm>
          <a:prstGeom prst="rect">
            <a:avLst/>
          </a:prstGeom>
        </p:spPr>
      </p:pic>
      <p:pic>
        <p:nvPicPr>
          <p:cNvPr id="6" name="Picture 5">
            <a:extLst>
              <a:ext uri="{FF2B5EF4-FFF2-40B4-BE49-F238E27FC236}">
                <a16:creationId xmlns:a16="http://schemas.microsoft.com/office/drawing/2014/main" id="{941CA52B-46BF-43F8-940C-877D0C074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17"/>
          <a:stretch/>
        </p:blipFill>
        <p:spPr>
          <a:xfrm>
            <a:off x="614646" y="3581399"/>
            <a:ext cx="300483" cy="282669"/>
          </a:xfrm>
          <a:prstGeom prst="rect">
            <a:avLst/>
          </a:prstGeom>
        </p:spPr>
      </p:pic>
      <p:pic>
        <p:nvPicPr>
          <p:cNvPr id="7" name="Picture 6">
            <a:extLst>
              <a:ext uri="{FF2B5EF4-FFF2-40B4-BE49-F238E27FC236}">
                <a16:creationId xmlns:a16="http://schemas.microsoft.com/office/drawing/2014/main" id="{706F947C-545C-43A1-87BD-69961EBF81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367"/>
          <a:stretch/>
        </p:blipFill>
        <p:spPr>
          <a:xfrm>
            <a:off x="1307431" y="3655483"/>
            <a:ext cx="300483" cy="210129"/>
          </a:xfrm>
          <a:prstGeom prst="rect">
            <a:avLst/>
          </a:prstGeom>
        </p:spPr>
      </p:pic>
      <p:pic>
        <p:nvPicPr>
          <p:cNvPr id="8" name="Picture 7">
            <a:extLst>
              <a:ext uri="{FF2B5EF4-FFF2-40B4-BE49-F238E27FC236}">
                <a16:creationId xmlns:a16="http://schemas.microsoft.com/office/drawing/2014/main" id="{850C1D23-19B8-4921-B247-47B041D6F1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367"/>
          <a:stretch/>
        </p:blipFill>
        <p:spPr>
          <a:xfrm>
            <a:off x="1999581" y="3655483"/>
            <a:ext cx="410526" cy="210129"/>
          </a:xfrm>
          <a:prstGeom prst="rect">
            <a:avLst/>
          </a:prstGeom>
        </p:spPr>
      </p:pic>
      <p:pic>
        <p:nvPicPr>
          <p:cNvPr id="9" name="Picture 8">
            <a:extLst>
              <a:ext uri="{FF2B5EF4-FFF2-40B4-BE49-F238E27FC236}">
                <a16:creationId xmlns:a16="http://schemas.microsoft.com/office/drawing/2014/main" id="{71B4D1E6-E711-4C27-8A17-3401AAFEF74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367"/>
          <a:stretch/>
        </p:blipFill>
        <p:spPr>
          <a:xfrm>
            <a:off x="2800738" y="3657600"/>
            <a:ext cx="420566" cy="210129"/>
          </a:xfrm>
          <a:prstGeom prst="rect">
            <a:avLst/>
          </a:prstGeom>
        </p:spPr>
      </p:pic>
      <p:pic>
        <p:nvPicPr>
          <p:cNvPr id="10" name="Picture 9">
            <a:extLst>
              <a:ext uri="{FF2B5EF4-FFF2-40B4-BE49-F238E27FC236}">
                <a16:creationId xmlns:a16="http://schemas.microsoft.com/office/drawing/2014/main" id="{58500062-B76C-45B1-826F-9EB2841BE1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6367"/>
          <a:stretch/>
        </p:blipFill>
        <p:spPr>
          <a:xfrm>
            <a:off x="3540513" y="3659717"/>
            <a:ext cx="420566" cy="210129"/>
          </a:xfrm>
          <a:prstGeom prst="rect">
            <a:avLst/>
          </a:prstGeom>
        </p:spPr>
      </p:pic>
      <p:pic>
        <p:nvPicPr>
          <p:cNvPr id="13" name="Picture 12">
            <a:extLst>
              <a:ext uri="{FF2B5EF4-FFF2-40B4-BE49-F238E27FC236}">
                <a16:creationId xmlns:a16="http://schemas.microsoft.com/office/drawing/2014/main" id="{0E0A4C11-B9FD-4FF5-835F-C4A56ECEDB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0275"/>
          <a:stretch/>
        </p:blipFill>
        <p:spPr>
          <a:xfrm>
            <a:off x="5825455" y="3598332"/>
            <a:ext cx="390605" cy="282677"/>
          </a:xfrm>
          <a:prstGeom prst="rect">
            <a:avLst/>
          </a:prstGeom>
        </p:spPr>
      </p:pic>
      <p:pic>
        <p:nvPicPr>
          <p:cNvPr id="14" name="Picture 13">
            <a:extLst>
              <a:ext uri="{FF2B5EF4-FFF2-40B4-BE49-F238E27FC236}">
                <a16:creationId xmlns:a16="http://schemas.microsoft.com/office/drawing/2014/main" id="{860A9793-E4CF-434F-834D-D0DFEE75E80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0275"/>
          <a:stretch/>
        </p:blipFill>
        <p:spPr>
          <a:xfrm>
            <a:off x="6628729" y="3598331"/>
            <a:ext cx="390605" cy="282677"/>
          </a:xfrm>
          <a:prstGeom prst="rect">
            <a:avLst/>
          </a:prstGeom>
        </p:spPr>
      </p:pic>
      <p:pic>
        <p:nvPicPr>
          <p:cNvPr id="15" name="Picture 14">
            <a:extLst>
              <a:ext uri="{FF2B5EF4-FFF2-40B4-BE49-F238E27FC236}">
                <a16:creationId xmlns:a16="http://schemas.microsoft.com/office/drawing/2014/main" id="{D586B878-0EE0-4604-B800-F3E11297E6D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0275"/>
          <a:stretch/>
        </p:blipFill>
        <p:spPr>
          <a:xfrm>
            <a:off x="7362156" y="3600447"/>
            <a:ext cx="400565" cy="282677"/>
          </a:xfrm>
          <a:prstGeom prst="rect">
            <a:avLst/>
          </a:prstGeom>
        </p:spPr>
      </p:pic>
      <p:pic>
        <p:nvPicPr>
          <p:cNvPr id="16" name="Picture 15">
            <a:extLst>
              <a:ext uri="{FF2B5EF4-FFF2-40B4-BE49-F238E27FC236}">
                <a16:creationId xmlns:a16="http://schemas.microsoft.com/office/drawing/2014/main" id="{84B85887-1EB0-47B0-B887-79959E96E3A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2368" b="-10275"/>
          <a:stretch/>
        </p:blipFill>
        <p:spPr>
          <a:xfrm>
            <a:off x="8102990" y="3598330"/>
            <a:ext cx="440882" cy="282677"/>
          </a:xfrm>
          <a:prstGeom prst="rect">
            <a:avLst/>
          </a:prstGeom>
        </p:spPr>
      </p:pic>
      <p:pic>
        <p:nvPicPr>
          <p:cNvPr id="18" name="Picture 17" descr="A close up of a screen&#10;&#10;Description generated with high confidence">
            <a:extLst>
              <a:ext uri="{FF2B5EF4-FFF2-40B4-BE49-F238E27FC236}">
                <a16:creationId xmlns:a16="http://schemas.microsoft.com/office/drawing/2014/main" id="{64D176E0-F61C-4DC1-B8DE-E93284C2198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268650" y="3649235"/>
            <a:ext cx="470532" cy="210127"/>
          </a:xfrm>
          <a:prstGeom prst="rect">
            <a:avLst/>
          </a:prstGeom>
        </p:spPr>
      </p:pic>
      <p:pic>
        <p:nvPicPr>
          <p:cNvPr id="20" name="Picture 19" descr="A close up of a screen&#10;&#10;Description generated with high confidence">
            <a:extLst>
              <a:ext uri="{FF2B5EF4-FFF2-40B4-BE49-F238E27FC236}">
                <a16:creationId xmlns:a16="http://schemas.microsoft.com/office/drawing/2014/main" id="{091C4F22-725E-4911-8172-0030A0613BC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5071924" y="3649235"/>
            <a:ext cx="470532" cy="210127"/>
          </a:xfrm>
          <a:prstGeom prst="rect">
            <a:avLst/>
          </a:prstGeom>
        </p:spPr>
      </p:pic>
    </p:spTree>
    <p:extLst>
      <p:ext uri="{BB962C8B-B14F-4D97-AF65-F5344CB8AC3E}">
        <p14:creationId xmlns:p14="http://schemas.microsoft.com/office/powerpoint/2010/main" val="41789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2:3</a:t>
            </a:r>
          </a:p>
        </p:txBody>
      </p:sp>
      <p:pic>
        <p:nvPicPr>
          <p:cNvPr id="11" name="Picture 10">
            <a:extLst>
              <a:ext uri="{FF2B5EF4-FFF2-40B4-BE49-F238E27FC236}">
                <a16:creationId xmlns:a16="http://schemas.microsoft.com/office/drawing/2014/main" id="{B2FAA2FA-62DE-46D2-9F12-FA94BFC49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6" y="2281456"/>
            <a:ext cx="7974949" cy="2295088"/>
          </a:xfrm>
          <a:prstGeom prst="rect">
            <a:avLst/>
          </a:prstGeom>
        </p:spPr>
      </p:pic>
      <p:sp>
        <p:nvSpPr>
          <p:cNvPr id="12" name="TextBox 11">
            <a:extLst>
              <a:ext uri="{FF2B5EF4-FFF2-40B4-BE49-F238E27FC236}">
                <a16:creationId xmlns:a16="http://schemas.microsoft.com/office/drawing/2014/main" id="{069529E3-A1FE-462D-8407-AAE93998AAB8}"/>
              </a:ext>
            </a:extLst>
          </p:cNvPr>
          <p:cNvSpPr txBox="1"/>
          <p:nvPr/>
        </p:nvSpPr>
        <p:spPr bwMode="auto">
          <a:xfrm>
            <a:off x="1898374" y="1873952"/>
            <a:ext cx="26636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Previous </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multiple</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of 100</a:t>
            </a:r>
          </a:p>
        </p:txBody>
      </p:sp>
      <p:sp>
        <p:nvSpPr>
          <p:cNvPr id="19" name="TextBox 18">
            <a:extLst>
              <a:ext uri="{FF2B5EF4-FFF2-40B4-BE49-F238E27FC236}">
                <a16:creationId xmlns:a16="http://schemas.microsoft.com/office/drawing/2014/main" id="{D0EB865F-24A0-4113-9072-81B2DE2E7A2B}"/>
              </a:ext>
            </a:extLst>
          </p:cNvPr>
          <p:cNvSpPr txBox="1"/>
          <p:nvPr/>
        </p:nvSpPr>
        <p:spPr bwMode="auto">
          <a:xfrm>
            <a:off x="4581941" y="1873952"/>
            <a:ext cx="26636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Next </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multiple</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of 100</a:t>
            </a:r>
          </a:p>
        </p:txBody>
      </p:sp>
      <p:sp>
        <p:nvSpPr>
          <p:cNvPr id="21" name="TextBox 20">
            <a:extLst>
              <a:ext uri="{FF2B5EF4-FFF2-40B4-BE49-F238E27FC236}">
                <a16:creationId xmlns:a16="http://schemas.microsoft.com/office/drawing/2014/main" id="{ABD92005-5D45-4480-9166-D0A5263AE935}"/>
              </a:ext>
            </a:extLst>
          </p:cNvPr>
          <p:cNvSpPr txBox="1"/>
          <p:nvPr/>
        </p:nvSpPr>
        <p:spPr bwMode="auto">
          <a:xfrm>
            <a:off x="3230217" y="3594580"/>
            <a:ext cx="2663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630</a:t>
            </a:r>
          </a:p>
        </p:txBody>
      </p:sp>
      <p:sp>
        <p:nvSpPr>
          <p:cNvPr id="22" name="TextBox 21">
            <a:extLst>
              <a:ext uri="{FF2B5EF4-FFF2-40B4-BE49-F238E27FC236}">
                <a16:creationId xmlns:a16="http://schemas.microsoft.com/office/drawing/2014/main" id="{6C0DE652-FC74-4DE7-BAFD-FC46778D96EC}"/>
              </a:ext>
            </a:extLst>
          </p:cNvPr>
          <p:cNvSpPr txBox="1"/>
          <p:nvPr/>
        </p:nvSpPr>
        <p:spPr bwMode="auto">
          <a:xfrm>
            <a:off x="1178560" y="3594580"/>
            <a:ext cx="956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600</a:t>
            </a:r>
          </a:p>
        </p:txBody>
      </p:sp>
      <p:sp>
        <p:nvSpPr>
          <p:cNvPr id="23" name="TextBox 22">
            <a:extLst>
              <a:ext uri="{FF2B5EF4-FFF2-40B4-BE49-F238E27FC236}">
                <a16:creationId xmlns:a16="http://schemas.microsoft.com/office/drawing/2014/main" id="{949CD0D0-859D-4D7F-9FDD-01E561B84D71}"/>
              </a:ext>
            </a:extLst>
          </p:cNvPr>
          <p:cNvSpPr txBox="1"/>
          <p:nvPr/>
        </p:nvSpPr>
        <p:spPr bwMode="auto">
          <a:xfrm>
            <a:off x="7225053" y="3594580"/>
            <a:ext cx="956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700</a:t>
            </a:r>
          </a:p>
        </p:txBody>
      </p:sp>
    </p:spTree>
    <p:extLst>
      <p:ext uri="{BB962C8B-B14F-4D97-AF65-F5344CB8AC3E}">
        <p14:creationId xmlns:p14="http://schemas.microsoft.com/office/powerpoint/2010/main" val="11692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2:3</a:t>
            </a:r>
          </a:p>
        </p:txBody>
      </p:sp>
      <p:pic>
        <p:nvPicPr>
          <p:cNvPr id="6" name="Picture 5">
            <a:extLst>
              <a:ext uri="{FF2B5EF4-FFF2-40B4-BE49-F238E27FC236}">
                <a16:creationId xmlns:a16="http://schemas.microsoft.com/office/drawing/2014/main" id="{F9885D05-9AB2-4DD9-9E6C-840900875D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2000" y="3390899"/>
            <a:ext cx="7920000" cy="404832"/>
          </a:xfrm>
          <a:prstGeom prst="rect">
            <a:avLst/>
          </a:prstGeom>
        </p:spPr>
      </p:pic>
      <p:pic>
        <p:nvPicPr>
          <p:cNvPr id="8" name="Picture 7">
            <a:extLst>
              <a:ext uri="{FF2B5EF4-FFF2-40B4-BE49-F238E27FC236}">
                <a16:creationId xmlns:a16="http://schemas.microsoft.com/office/drawing/2014/main" id="{DCF184BA-9877-49F2-9436-5BE4CC2D23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91"/>
          <a:stretch/>
        </p:blipFill>
        <p:spPr>
          <a:xfrm>
            <a:off x="1352770" y="2996359"/>
            <a:ext cx="520291" cy="404361"/>
          </a:xfrm>
          <a:prstGeom prst="rect">
            <a:avLst/>
          </a:prstGeom>
        </p:spPr>
      </p:pic>
      <p:pic>
        <p:nvPicPr>
          <p:cNvPr id="20" name="Picture 19">
            <a:extLst>
              <a:ext uri="{FF2B5EF4-FFF2-40B4-BE49-F238E27FC236}">
                <a16:creationId xmlns:a16="http://schemas.microsoft.com/office/drawing/2014/main" id="{A1B61A10-BA14-4883-BF4A-95118ABB4B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93602" y="3459736"/>
            <a:ext cx="1250773" cy="404361"/>
          </a:xfrm>
          <a:prstGeom prst="rect">
            <a:avLst/>
          </a:prstGeom>
        </p:spPr>
      </p:pic>
      <p:pic>
        <p:nvPicPr>
          <p:cNvPr id="25" name="Picture 24" descr="A picture containing device&#10;&#10;Description generated with high confidence">
            <a:extLst>
              <a:ext uri="{FF2B5EF4-FFF2-40B4-BE49-F238E27FC236}">
                <a16:creationId xmlns:a16="http://schemas.microsoft.com/office/drawing/2014/main" id="{00808BD6-A27A-4B44-A50A-CDB327CAF6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93602" y="3459736"/>
            <a:ext cx="470296" cy="407063"/>
          </a:xfrm>
          <a:prstGeom prst="rect">
            <a:avLst/>
          </a:prstGeom>
        </p:spPr>
      </p:pic>
      <p:pic>
        <p:nvPicPr>
          <p:cNvPr id="26" name="Picture 25">
            <a:extLst>
              <a:ext uri="{FF2B5EF4-FFF2-40B4-BE49-F238E27FC236}">
                <a16:creationId xmlns:a16="http://schemas.microsoft.com/office/drawing/2014/main" id="{F81B710A-662A-41A2-B2BF-9000B8A47A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991"/>
          <a:stretch/>
        </p:blipFill>
        <p:spPr>
          <a:xfrm>
            <a:off x="3217557" y="2997416"/>
            <a:ext cx="520291" cy="404361"/>
          </a:xfrm>
          <a:prstGeom prst="rect">
            <a:avLst/>
          </a:prstGeom>
        </p:spPr>
      </p:pic>
      <p:pic>
        <p:nvPicPr>
          <p:cNvPr id="27" name="Picture 26">
            <a:extLst>
              <a:ext uri="{FF2B5EF4-FFF2-40B4-BE49-F238E27FC236}">
                <a16:creationId xmlns:a16="http://schemas.microsoft.com/office/drawing/2014/main" id="{E1B1AE95-E659-48A1-BD16-B08641CF970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89761" y="3459736"/>
            <a:ext cx="1250773" cy="404361"/>
          </a:xfrm>
          <a:prstGeom prst="rect">
            <a:avLst/>
          </a:prstGeom>
        </p:spPr>
      </p:pic>
      <p:pic>
        <p:nvPicPr>
          <p:cNvPr id="28" name="Picture 27" descr="A picture containing device&#10;&#10;Description generated with high confidence">
            <a:extLst>
              <a:ext uri="{FF2B5EF4-FFF2-40B4-BE49-F238E27FC236}">
                <a16:creationId xmlns:a16="http://schemas.microsoft.com/office/drawing/2014/main" id="{81EC1657-230F-43A2-8FFB-1FC8D5655B6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7805"/>
          <a:stretch/>
        </p:blipFill>
        <p:spPr>
          <a:xfrm>
            <a:off x="3468121" y="3471959"/>
            <a:ext cx="470296" cy="470696"/>
          </a:xfrm>
          <a:prstGeom prst="rect">
            <a:avLst/>
          </a:prstGeom>
        </p:spPr>
      </p:pic>
      <p:pic>
        <p:nvPicPr>
          <p:cNvPr id="29" name="Picture 28">
            <a:extLst>
              <a:ext uri="{FF2B5EF4-FFF2-40B4-BE49-F238E27FC236}">
                <a16:creationId xmlns:a16="http://schemas.microsoft.com/office/drawing/2014/main" id="{80A5A893-E0FB-420B-ADEF-D1143BB9ECB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7910"/>
          <a:stretch/>
        </p:blipFill>
        <p:spPr>
          <a:xfrm>
            <a:off x="6139723" y="2996586"/>
            <a:ext cx="520291" cy="404352"/>
          </a:xfrm>
          <a:prstGeom prst="rect">
            <a:avLst/>
          </a:prstGeom>
        </p:spPr>
      </p:pic>
      <p:pic>
        <p:nvPicPr>
          <p:cNvPr id="30" name="Picture 29">
            <a:extLst>
              <a:ext uri="{FF2B5EF4-FFF2-40B4-BE49-F238E27FC236}">
                <a16:creationId xmlns:a16="http://schemas.microsoft.com/office/drawing/2014/main" id="{87529642-AF87-4583-A365-A3E87D1C7FD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8260"/>
          <a:stretch/>
        </p:blipFill>
        <p:spPr>
          <a:xfrm>
            <a:off x="5785068" y="3459735"/>
            <a:ext cx="1250773" cy="478208"/>
          </a:xfrm>
          <a:prstGeom prst="rect">
            <a:avLst/>
          </a:prstGeom>
        </p:spPr>
      </p:pic>
    </p:spTree>
    <p:extLst>
      <p:ext uri="{BB962C8B-B14F-4D97-AF65-F5344CB8AC3E}">
        <p14:creationId xmlns:p14="http://schemas.microsoft.com/office/powerpoint/2010/main" val="9707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creen&#10;&#10;Description generated with high confidence">
            <a:extLst>
              <a:ext uri="{FF2B5EF4-FFF2-40B4-BE49-F238E27FC236}">
                <a16:creationId xmlns:a16="http://schemas.microsoft.com/office/drawing/2014/main" id="{DA6E085C-351E-4359-A6EC-3E27677672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571"/>
          <a:stretch/>
        </p:blipFill>
        <p:spPr>
          <a:xfrm>
            <a:off x="622057" y="2989479"/>
            <a:ext cx="1927882" cy="404357"/>
          </a:xfrm>
          <a:prstGeom prst="rect">
            <a:avLst/>
          </a:prstGeom>
        </p:spPr>
      </p:pic>
      <p:pic>
        <p:nvPicPr>
          <p:cNvPr id="17" name="Picture 16" descr="A close up of a screen&#10;&#10;Description generated with high confidence">
            <a:extLst>
              <a:ext uri="{FF2B5EF4-FFF2-40B4-BE49-F238E27FC236}">
                <a16:creationId xmlns:a16="http://schemas.microsoft.com/office/drawing/2014/main" id="{05585005-D5D4-4BC8-A84D-F987A1D821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798"/>
          <a:stretch/>
        </p:blipFill>
        <p:spPr>
          <a:xfrm>
            <a:off x="3035525" y="2989479"/>
            <a:ext cx="807691" cy="404357"/>
          </a:xfrm>
          <a:prstGeom prst="rect">
            <a:avLst/>
          </a:prstGeom>
        </p:spPr>
      </p:pic>
      <p:pic>
        <p:nvPicPr>
          <p:cNvPr id="18" name="Picture 17" descr="A close up of a screen&#10;&#10;Description generated with high confidence">
            <a:extLst>
              <a:ext uri="{FF2B5EF4-FFF2-40B4-BE49-F238E27FC236}">
                <a16:creationId xmlns:a16="http://schemas.microsoft.com/office/drawing/2014/main" id="{F8324B58-99B6-4846-93E7-8BDAE79EF0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798"/>
          <a:stretch/>
        </p:blipFill>
        <p:spPr>
          <a:xfrm>
            <a:off x="4336002" y="2989478"/>
            <a:ext cx="631085" cy="404357"/>
          </a:xfrm>
          <a:prstGeom prst="rect">
            <a:avLst/>
          </a:prstGeom>
        </p:spPr>
      </p:pic>
      <p:pic>
        <p:nvPicPr>
          <p:cNvPr id="19" name="Picture 18" descr="A close up of a screen&#10;&#10;Description generated with high confidence">
            <a:extLst>
              <a:ext uri="{FF2B5EF4-FFF2-40B4-BE49-F238E27FC236}">
                <a16:creationId xmlns:a16="http://schemas.microsoft.com/office/drawing/2014/main" id="{CAFB773B-11FA-474D-A9BA-046429541A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798"/>
          <a:stretch/>
        </p:blipFill>
        <p:spPr>
          <a:xfrm>
            <a:off x="5453224" y="2989478"/>
            <a:ext cx="620177" cy="404357"/>
          </a:xfrm>
          <a:prstGeom prst="rect">
            <a:avLst/>
          </a:prstGeom>
        </p:spPr>
      </p:pic>
      <p:pic>
        <p:nvPicPr>
          <p:cNvPr id="21" name="Picture 20" descr="A close up of a screen&#10;&#10;Description generated with high confidence">
            <a:extLst>
              <a:ext uri="{FF2B5EF4-FFF2-40B4-BE49-F238E27FC236}">
                <a16:creationId xmlns:a16="http://schemas.microsoft.com/office/drawing/2014/main" id="{08CB215F-3694-45F5-B370-E68F230467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2798"/>
          <a:stretch/>
        </p:blipFill>
        <p:spPr>
          <a:xfrm>
            <a:off x="6758692" y="2989477"/>
            <a:ext cx="620177" cy="404357"/>
          </a:xfrm>
          <a:prstGeom prst="rect">
            <a:avLst/>
          </a:prstGeom>
        </p:spPr>
      </p:pic>
      <p:pic>
        <p:nvPicPr>
          <p:cNvPr id="22" name="Picture 21" descr="A close up of a screen&#10;&#10;Description generated with high confidence">
            <a:extLst>
              <a:ext uri="{FF2B5EF4-FFF2-40B4-BE49-F238E27FC236}">
                <a16:creationId xmlns:a16="http://schemas.microsoft.com/office/drawing/2014/main" id="{C7B30731-1F5E-4043-8D5E-18D75E2ECB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798" r="-25048"/>
          <a:stretch/>
        </p:blipFill>
        <p:spPr>
          <a:xfrm>
            <a:off x="7875696" y="2989476"/>
            <a:ext cx="818522" cy="404357"/>
          </a:xfrm>
          <a:prstGeom prst="rect">
            <a:avLst/>
          </a:prstGeom>
        </p:spPr>
      </p:pic>
      <p:sp>
        <p:nvSpPr>
          <p:cNvPr id="31" name="TextBox 30">
            <a:extLst>
              <a:ext uri="{FF2B5EF4-FFF2-40B4-BE49-F238E27FC236}">
                <a16:creationId xmlns:a16="http://schemas.microsoft.com/office/drawing/2014/main" id="{9894B120-FC7A-4D3D-8305-61F373CF473B}"/>
              </a:ext>
            </a:extLst>
          </p:cNvPr>
          <p:cNvSpPr txBox="1">
            <a:spLocks noChangeAspect="1"/>
          </p:cNvSpPr>
          <p:nvPr/>
        </p:nvSpPr>
        <p:spPr bwMode="auto">
          <a:xfrm>
            <a:off x="3054675" y="3037186"/>
            <a:ext cx="5886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350</a:t>
            </a:r>
            <a:endParaRPr lang="en-GB" sz="1300" dirty="0">
              <a:latin typeface="Myriad Pro" panose="020B0503030403020204" pitchFamily="34" charset="0"/>
              <a:ea typeface="Myriad Pro Semibold" charset="0"/>
              <a:cs typeface="Myriad Pro Semibold" charset="0"/>
            </a:endParaRPr>
          </a:p>
        </p:txBody>
      </p:sp>
      <p:sp>
        <p:nvSpPr>
          <p:cNvPr id="32" name="TextBox 31">
            <a:extLst>
              <a:ext uri="{FF2B5EF4-FFF2-40B4-BE49-F238E27FC236}">
                <a16:creationId xmlns:a16="http://schemas.microsoft.com/office/drawing/2014/main" id="{215D50EE-7682-4ECA-8A1F-184304AC7AF2}"/>
              </a:ext>
            </a:extLst>
          </p:cNvPr>
          <p:cNvSpPr txBox="1">
            <a:spLocks noChangeAspect="1"/>
          </p:cNvSpPr>
          <p:nvPr/>
        </p:nvSpPr>
        <p:spPr bwMode="auto">
          <a:xfrm>
            <a:off x="4337148" y="3038791"/>
            <a:ext cx="6346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520</a:t>
            </a:r>
          </a:p>
        </p:txBody>
      </p:sp>
      <p:sp>
        <p:nvSpPr>
          <p:cNvPr id="33" name="TextBox 32">
            <a:extLst>
              <a:ext uri="{FF2B5EF4-FFF2-40B4-BE49-F238E27FC236}">
                <a16:creationId xmlns:a16="http://schemas.microsoft.com/office/drawing/2014/main" id="{7D3BF72E-61A0-457A-A716-3E0DC4BB046E}"/>
              </a:ext>
            </a:extLst>
          </p:cNvPr>
          <p:cNvSpPr txBox="1">
            <a:spLocks noChangeAspect="1"/>
          </p:cNvSpPr>
          <p:nvPr/>
        </p:nvSpPr>
        <p:spPr bwMode="auto">
          <a:xfrm>
            <a:off x="5489290" y="3043536"/>
            <a:ext cx="6337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670</a:t>
            </a:r>
          </a:p>
        </p:txBody>
      </p:sp>
      <p:sp>
        <p:nvSpPr>
          <p:cNvPr id="34" name="TextBox 33">
            <a:extLst>
              <a:ext uri="{FF2B5EF4-FFF2-40B4-BE49-F238E27FC236}">
                <a16:creationId xmlns:a16="http://schemas.microsoft.com/office/drawing/2014/main" id="{58AF84DE-A827-45BA-ADF8-999959F46F2D}"/>
              </a:ext>
            </a:extLst>
          </p:cNvPr>
          <p:cNvSpPr txBox="1">
            <a:spLocks noChangeAspect="1"/>
          </p:cNvSpPr>
          <p:nvPr/>
        </p:nvSpPr>
        <p:spPr bwMode="auto">
          <a:xfrm>
            <a:off x="6756835" y="3041950"/>
            <a:ext cx="6887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840</a:t>
            </a:r>
          </a:p>
        </p:txBody>
      </p:sp>
      <p:sp>
        <p:nvSpPr>
          <p:cNvPr id="35" name="TextBox 34">
            <a:extLst>
              <a:ext uri="{FF2B5EF4-FFF2-40B4-BE49-F238E27FC236}">
                <a16:creationId xmlns:a16="http://schemas.microsoft.com/office/drawing/2014/main" id="{F67352B7-A3A2-4C57-A013-C24733EA21AA}"/>
              </a:ext>
            </a:extLst>
          </p:cNvPr>
          <p:cNvSpPr txBox="1">
            <a:spLocks noChangeAspect="1"/>
          </p:cNvSpPr>
          <p:nvPr/>
        </p:nvSpPr>
        <p:spPr bwMode="auto">
          <a:xfrm>
            <a:off x="7956129" y="3037186"/>
            <a:ext cx="5950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990</a:t>
            </a:r>
          </a:p>
        </p:txBody>
      </p:sp>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2:4</a:t>
            </a:r>
          </a:p>
        </p:txBody>
      </p:sp>
      <p:pic>
        <p:nvPicPr>
          <p:cNvPr id="14" name="Picture 13">
            <a:extLst>
              <a:ext uri="{FF2B5EF4-FFF2-40B4-BE49-F238E27FC236}">
                <a16:creationId xmlns:a16="http://schemas.microsoft.com/office/drawing/2014/main" id="{3A3A788A-46A9-4B7C-A375-34B54519D83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12000" y="3390900"/>
            <a:ext cx="7920000" cy="404832"/>
          </a:xfrm>
          <a:prstGeom prst="rect">
            <a:avLst/>
          </a:prstGeom>
        </p:spPr>
      </p:pic>
      <p:sp>
        <p:nvSpPr>
          <p:cNvPr id="24" name="TextBox 23">
            <a:extLst>
              <a:ext uri="{FF2B5EF4-FFF2-40B4-BE49-F238E27FC236}">
                <a16:creationId xmlns:a16="http://schemas.microsoft.com/office/drawing/2014/main" id="{07659415-C25D-41A8-B089-DFD7761C82D3}"/>
              </a:ext>
            </a:extLst>
          </p:cNvPr>
          <p:cNvSpPr txBox="1">
            <a:spLocks noChangeAspect="1"/>
          </p:cNvSpPr>
          <p:nvPr/>
        </p:nvSpPr>
        <p:spPr bwMode="auto">
          <a:xfrm>
            <a:off x="2020147" y="3037186"/>
            <a:ext cx="540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210</a:t>
            </a:r>
            <a:endParaRPr lang="en-GB" sz="1300" dirty="0">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1271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D3E30F-2B71-4CF5-8794-740DE8828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 y="3394583"/>
            <a:ext cx="7920000" cy="403359"/>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2:6</a:t>
            </a:r>
          </a:p>
        </p:txBody>
      </p:sp>
    </p:spTree>
    <p:extLst>
      <p:ext uri="{BB962C8B-B14F-4D97-AF65-F5344CB8AC3E}">
        <p14:creationId xmlns:p14="http://schemas.microsoft.com/office/powerpoint/2010/main" val="103050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creen&#10;&#10;Description generated with high confidence">
            <a:extLst>
              <a:ext uri="{FF2B5EF4-FFF2-40B4-BE49-F238E27FC236}">
                <a16:creationId xmlns:a16="http://schemas.microsoft.com/office/drawing/2014/main" id="{A14E5897-5DA0-4FF4-A2B8-EFA6E14C21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2000" y="3061656"/>
            <a:ext cx="7920000" cy="521275"/>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2:6</a:t>
            </a:r>
          </a:p>
        </p:txBody>
      </p:sp>
      <p:sp>
        <p:nvSpPr>
          <p:cNvPr id="3" name="Oval 2">
            <a:extLst>
              <a:ext uri="{FF2B5EF4-FFF2-40B4-BE49-F238E27FC236}">
                <a16:creationId xmlns:a16="http://schemas.microsoft.com/office/drawing/2014/main" id="{D6507F32-13CA-4531-B187-85531FB4A7A4}"/>
              </a:ext>
            </a:extLst>
          </p:cNvPr>
          <p:cNvSpPr/>
          <p:nvPr/>
        </p:nvSpPr>
        <p:spPr bwMode="auto">
          <a:xfrm>
            <a:off x="3626907" y="3495434"/>
            <a:ext cx="367364" cy="367364"/>
          </a:xfrm>
          <a:prstGeom prst="ellipse">
            <a:avLst/>
          </a:prstGeom>
          <a:solidFill>
            <a:schemeClr val="bg1"/>
          </a:solidFill>
          <a:ln w="16510" cap="flat" cmpd="sng" algn="ctr">
            <a:solidFill>
              <a:srgbClr val="80C8D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C40FACD6-6732-40B7-BEFA-87E36F59DC77}"/>
              </a:ext>
            </a:extLst>
          </p:cNvPr>
          <p:cNvSpPr/>
          <p:nvPr/>
        </p:nvSpPr>
        <p:spPr bwMode="auto">
          <a:xfrm>
            <a:off x="5149731" y="3495434"/>
            <a:ext cx="367364" cy="367364"/>
          </a:xfrm>
          <a:prstGeom prst="ellipse">
            <a:avLst/>
          </a:prstGeom>
          <a:solidFill>
            <a:schemeClr val="bg1"/>
          </a:solidFill>
          <a:ln w="16510" cap="flat" cmpd="sng" algn="ctr">
            <a:solidFill>
              <a:srgbClr val="80C8D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9706E4A5-CE42-4A3F-96DC-1089275CDEE2}"/>
              </a:ext>
            </a:extLst>
          </p:cNvPr>
          <p:cNvSpPr/>
          <p:nvPr/>
        </p:nvSpPr>
        <p:spPr bwMode="auto">
          <a:xfrm>
            <a:off x="3626907" y="3495434"/>
            <a:ext cx="367364" cy="367364"/>
          </a:xfrm>
          <a:prstGeom prst="ellipse">
            <a:avLst/>
          </a:prstGeom>
          <a:solidFill>
            <a:schemeClr val="bg1"/>
          </a:solidFill>
          <a:ln w="33020" cap="flat" cmpd="sng" algn="ctr">
            <a:solidFill>
              <a:srgbClr val="80C8D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descr="A close up of a screen&#10;&#10;Description generated with high confidence">
            <a:extLst>
              <a:ext uri="{FF2B5EF4-FFF2-40B4-BE49-F238E27FC236}">
                <a16:creationId xmlns:a16="http://schemas.microsoft.com/office/drawing/2014/main" id="{D801E625-6C1F-4C36-9D35-E2D59AAB9B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2000" y="3585633"/>
            <a:ext cx="7920000" cy="216604"/>
          </a:xfrm>
          <a:prstGeom prst="rect">
            <a:avLst/>
          </a:prstGeom>
        </p:spPr>
      </p:pic>
    </p:spTree>
    <p:extLst>
      <p:ext uri="{BB962C8B-B14F-4D97-AF65-F5344CB8AC3E}">
        <p14:creationId xmlns:p14="http://schemas.microsoft.com/office/powerpoint/2010/main" val="187656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2:6</a:t>
            </a:r>
          </a:p>
        </p:txBody>
      </p:sp>
      <p:pic>
        <p:nvPicPr>
          <p:cNvPr id="4" name="Picture 3" descr="A close up of a screen&#10;&#10;Description generated with high confidence">
            <a:extLst>
              <a:ext uri="{FF2B5EF4-FFF2-40B4-BE49-F238E27FC236}">
                <a16:creationId xmlns:a16="http://schemas.microsoft.com/office/drawing/2014/main" id="{C5D2CB60-1B43-44B6-98CC-9A0974F640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2000" y="3394075"/>
            <a:ext cx="7920000" cy="403541"/>
          </a:xfrm>
          <a:prstGeom prst="rect">
            <a:avLst/>
          </a:prstGeom>
        </p:spPr>
      </p:pic>
      <p:pic>
        <p:nvPicPr>
          <p:cNvPr id="7" name="Picture 6" descr="A close up of a screen&#10;&#10;Description generated with high confidence">
            <a:extLst>
              <a:ext uri="{FF2B5EF4-FFF2-40B4-BE49-F238E27FC236}">
                <a16:creationId xmlns:a16="http://schemas.microsoft.com/office/drawing/2014/main" id="{6D671C0C-B828-409D-AF02-208BB96430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467"/>
          <a:stretch/>
        </p:blipFill>
        <p:spPr>
          <a:xfrm>
            <a:off x="1040156" y="2953970"/>
            <a:ext cx="602904" cy="450707"/>
          </a:xfrm>
          <a:prstGeom prst="rect">
            <a:avLst/>
          </a:prstGeom>
        </p:spPr>
      </p:pic>
      <p:pic>
        <p:nvPicPr>
          <p:cNvPr id="8" name="Picture 7" descr="A close up of a screen&#10;&#10;Description generated with high confidence">
            <a:extLst>
              <a:ext uri="{FF2B5EF4-FFF2-40B4-BE49-F238E27FC236}">
                <a16:creationId xmlns:a16="http://schemas.microsoft.com/office/drawing/2014/main" id="{9DD194F7-C5A8-40C3-B3A4-318EC5E6A9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581"/>
          <a:stretch/>
        </p:blipFill>
        <p:spPr>
          <a:xfrm>
            <a:off x="2612820" y="2998426"/>
            <a:ext cx="489138" cy="400043"/>
          </a:xfrm>
          <a:prstGeom prst="rect">
            <a:avLst/>
          </a:prstGeom>
        </p:spPr>
      </p:pic>
      <p:pic>
        <p:nvPicPr>
          <p:cNvPr id="10" name="Picture 9" descr="A close up of a screen&#10;&#10;Description generated with high confidence">
            <a:extLst>
              <a:ext uri="{FF2B5EF4-FFF2-40B4-BE49-F238E27FC236}">
                <a16:creationId xmlns:a16="http://schemas.microsoft.com/office/drawing/2014/main" id="{BDD66A93-5B1C-4E37-A3D8-E93162C99C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581"/>
          <a:stretch/>
        </p:blipFill>
        <p:spPr>
          <a:xfrm>
            <a:off x="4169840" y="2998426"/>
            <a:ext cx="450275" cy="400043"/>
          </a:xfrm>
          <a:prstGeom prst="rect">
            <a:avLst/>
          </a:prstGeom>
        </p:spPr>
      </p:pic>
      <p:pic>
        <p:nvPicPr>
          <p:cNvPr id="11" name="Picture 10" descr="A close up of a screen&#10;&#10;Description generated with high confidence">
            <a:extLst>
              <a:ext uri="{FF2B5EF4-FFF2-40B4-BE49-F238E27FC236}">
                <a16:creationId xmlns:a16="http://schemas.microsoft.com/office/drawing/2014/main" id="{1E445A5F-9A0E-4D86-AFA8-B0F16D1B235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581"/>
          <a:stretch/>
        </p:blipFill>
        <p:spPr>
          <a:xfrm>
            <a:off x="5858939" y="2998426"/>
            <a:ext cx="450275" cy="400043"/>
          </a:xfrm>
          <a:prstGeom prst="rect">
            <a:avLst/>
          </a:prstGeom>
        </p:spPr>
      </p:pic>
      <p:pic>
        <p:nvPicPr>
          <p:cNvPr id="12" name="Picture 11" descr="A close up of a screen&#10;&#10;Description generated with high confidence">
            <a:extLst>
              <a:ext uri="{FF2B5EF4-FFF2-40B4-BE49-F238E27FC236}">
                <a16:creationId xmlns:a16="http://schemas.microsoft.com/office/drawing/2014/main" id="{9FE28D71-2120-4F43-A256-59EC5E1875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1608"/>
          <a:stretch/>
        </p:blipFill>
        <p:spPr>
          <a:xfrm>
            <a:off x="7002922" y="2992076"/>
            <a:ext cx="489138" cy="400043"/>
          </a:xfrm>
          <a:prstGeom prst="rect">
            <a:avLst/>
          </a:prstGeom>
        </p:spPr>
      </p:pic>
      <p:sp>
        <p:nvSpPr>
          <p:cNvPr id="13" name="TextBox 12">
            <a:extLst>
              <a:ext uri="{FF2B5EF4-FFF2-40B4-BE49-F238E27FC236}">
                <a16:creationId xmlns:a16="http://schemas.microsoft.com/office/drawing/2014/main" id="{B1483E64-77E3-459D-B2F0-D78E08BE907F}"/>
              </a:ext>
            </a:extLst>
          </p:cNvPr>
          <p:cNvSpPr txBox="1">
            <a:spLocks noChangeAspect="1"/>
          </p:cNvSpPr>
          <p:nvPr/>
        </p:nvSpPr>
        <p:spPr bwMode="auto">
          <a:xfrm>
            <a:off x="1050373" y="3040994"/>
            <a:ext cx="571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773</a:t>
            </a:r>
          </a:p>
        </p:txBody>
      </p:sp>
      <p:sp>
        <p:nvSpPr>
          <p:cNvPr id="14" name="TextBox 13">
            <a:extLst>
              <a:ext uri="{FF2B5EF4-FFF2-40B4-BE49-F238E27FC236}">
                <a16:creationId xmlns:a16="http://schemas.microsoft.com/office/drawing/2014/main" id="{A514C996-2D8D-45A5-BF97-EE2A9E486002}"/>
              </a:ext>
            </a:extLst>
          </p:cNvPr>
          <p:cNvSpPr txBox="1">
            <a:spLocks noChangeAspect="1"/>
          </p:cNvSpPr>
          <p:nvPr/>
        </p:nvSpPr>
        <p:spPr bwMode="auto">
          <a:xfrm>
            <a:off x="2582158" y="3040994"/>
            <a:ext cx="571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781</a:t>
            </a:r>
          </a:p>
        </p:txBody>
      </p:sp>
      <p:sp>
        <p:nvSpPr>
          <p:cNvPr id="15" name="TextBox 14">
            <a:extLst>
              <a:ext uri="{FF2B5EF4-FFF2-40B4-BE49-F238E27FC236}">
                <a16:creationId xmlns:a16="http://schemas.microsoft.com/office/drawing/2014/main" id="{6E39B6D6-3EA5-434A-9261-A9C26B62C4C2}"/>
              </a:ext>
            </a:extLst>
          </p:cNvPr>
          <p:cNvSpPr txBox="1">
            <a:spLocks noChangeAspect="1"/>
          </p:cNvSpPr>
          <p:nvPr/>
        </p:nvSpPr>
        <p:spPr bwMode="auto">
          <a:xfrm>
            <a:off x="4098391" y="3040994"/>
            <a:ext cx="571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789</a:t>
            </a:r>
          </a:p>
        </p:txBody>
      </p:sp>
      <p:sp>
        <p:nvSpPr>
          <p:cNvPr id="16" name="TextBox 15">
            <a:extLst>
              <a:ext uri="{FF2B5EF4-FFF2-40B4-BE49-F238E27FC236}">
                <a16:creationId xmlns:a16="http://schemas.microsoft.com/office/drawing/2014/main" id="{1EB60058-B07E-4E3B-96A3-32A4C61DE13E}"/>
              </a:ext>
            </a:extLst>
          </p:cNvPr>
          <p:cNvSpPr txBox="1">
            <a:spLocks noChangeAspect="1"/>
          </p:cNvSpPr>
          <p:nvPr/>
        </p:nvSpPr>
        <p:spPr bwMode="auto">
          <a:xfrm>
            <a:off x="5805487" y="3040994"/>
            <a:ext cx="571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798</a:t>
            </a:r>
          </a:p>
        </p:txBody>
      </p:sp>
      <p:sp>
        <p:nvSpPr>
          <p:cNvPr id="17" name="TextBox 16">
            <a:extLst>
              <a:ext uri="{FF2B5EF4-FFF2-40B4-BE49-F238E27FC236}">
                <a16:creationId xmlns:a16="http://schemas.microsoft.com/office/drawing/2014/main" id="{97656444-0E57-4036-AF42-750595A343CE}"/>
              </a:ext>
            </a:extLst>
          </p:cNvPr>
          <p:cNvSpPr txBox="1">
            <a:spLocks noChangeAspect="1"/>
          </p:cNvSpPr>
          <p:nvPr/>
        </p:nvSpPr>
        <p:spPr bwMode="auto">
          <a:xfrm>
            <a:off x="6948881" y="3038208"/>
            <a:ext cx="571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804</a:t>
            </a:r>
          </a:p>
        </p:txBody>
      </p:sp>
    </p:spTree>
    <p:extLst>
      <p:ext uri="{BB962C8B-B14F-4D97-AF65-F5344CB8AC3E}">
        <p14:creationId xmlns:p14="http://schemas.microsoft.com/office/powerpoint/2010/main" val="38766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C0AF65-BD09-4CD3-878F-C4ED2AAFD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 y="3389995"/>
            <a:ext cx="7920000" cy="403359"/>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2:6</a:t>
            </a:r>
          </a:p>
        </p:txBody>
      </p:sp>
    </p:spTree>
    <p:extLst>
      <p:ext uri="{BB962C8B-B14F-4D97-AF65-F5344CB8AC3E}">
        <p14:creationId xmlns:p14="http://schemas.microsoft.com/office/powerpoint/2010/main" val="1054587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2646F83B-2255-48CA-AAF0-9F3E1380A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 y="3051241"/>
            <a:ext cx="7920000" cy="741654"/>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2:7</a:t>
            </a:r>
          </a:p>
        </p:txBody>
      </p:sp>
    </p:spTree>
    <p:extLst>
      <p:ext uri="{BB962C8B-B14F-4D97-AF65-F5344CB8AC3E}">
        <p14:creationId xmlns:p14="http://schemas.microsoft.com/office/powerpoint/2010/main" val="640254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F6511154-FF76-454C-8E7B-367ABA033C2E}"/>
              </a:ext>
            </a:extLst>
          </p:cNvPr>
          <p:cNvGrpSpPr/>
          <p:nvPr/>
        </p:nvGrpSpPr>
        <p:grpSpPr>
          <a:xfrm>
            <a:off x="5511806" y="4898689"/>
            <a:ext cx="592237" cy="367803"/>
            <a:chOff x="5428737" y="4795949"/>
            <a:chExt cx="592237" cy="367803"/>
          </a:xfrm>
        </p:grpSpPr>
        <p:pic>
          <p:nvPicPr>
            <p:cNvPr id="91" name="Picture 90">
              <a:extLst>
                <a:ext uri="{FF2B5EF4-FFF2-40B4-BE49-F238E27FC236}">
                  <a16:creationId xmlns:a16="http://schemas.microsoft.com/office/drawing/2014/main" id="{C586FBF5-5A18-407D-BC87-D97536334E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53135" y="4795949"/>
              <a:ext cx="366231" cy="367803"/>
            </a:xfrm>
            <a:prstGeom prst="rect">
              <a:avLst/>
            </a:prstGeom>
          </p:spPr>
        </p:pic>
        <p:sp>
          <p:nvSpPr>
            <p:cNvPr id="92" name="TextBox 91">
              <a:extLst>
                <a:ext uri="{FF2B5EF4-FFF2-40B4-BE49-F238E27FC236}">
                  <a16:creationId xmlns:a16="http://schemas.microsoft.com/office/drawing/2014/main" id="{6B7EEFAE-CB38-48A9-91C5-07C3B5D42932}"/>
                </a:ext>
              </a:extLst>
            </p:cNvPr>
            <p:cNvSpPr txBox="1"/>
            <p:nvPr/>
          </p:nvSpPr>
          <p:spPr bwMode="auto">
            <a:xfrm>
              <a:off x="5428737" y="4829031"/>
              <a:ext cx="5922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195</a:t>
              </a:r>
            </a:p>
          </p:txBody>
        </p:sp>
      </p:grpSp>
      <p:grpSp>
        <p:nvGrpSpPr>
          <p:cNvPr id="84" name="Group 83">
            <a:extLst>
              <a:ext uri="{FF2B5EF4-FFF2-40B4-BE49-F238E27FC236}">
                <a16:creationId xmlns:a16="http://schemas.microsoft.com/office/drawing/2014/main" id="{F2F8CE3C-AEE0-4222-849C-90D317198DEC}"/>
              </a:ext>
            </a:extLst>
          </p:cNvPr>
          <p:cNvGrpSpPr/>
          <p:nvPr/>
        </p:nvGrpSpPr>
        <p:grpSpPr>
          <a:xfrm>
            <a:off x="5044900" y="4891684"/>
            <a:ext cx="578580" cy="367803"/>
            <a:chOff x="4997415" y="4795949"/>
            <a:chExt cx="578580" cy="367803"/>
          </a:xfrm>
        </p:grpSpPr>
        <p:pic>
          <p:nvPicPr>
            <p:cNvPr id="86" name="Picture 85">
              <a:extLst>
                <a:ext uri="{FF2B5EF4-FFF2-40B4-BE49-F238E27FC236}">
                  <a16:creationId xmlns:a16="http://schemas.microsoft.com/office/drawing/2014/main" id="{656CDEB9-2A6E-4C71-A448-6B7ED2A48F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12920" y="4795949"/>
              <a:ext cx="366231" cy="367803"/>
            </a:xfrm>
            <a:prstGeom prst="rect">
              <a:avLst/>
            </a:prstGeom>
          </p:spPr>
        </p:pic>
        <p:sp>
          <p:nvSpPr>
            <p:cNvPr id="87" name="TextBox 86">
              <a:extLst>
                <a:ext uri="{FF2B5EF4-FFF2-40B4-BE49-F238E27FC236}">
                  <a16:creationId xmlns:a16="http://schemas.microsoft.com/office/drawing/2014/main" id="{4F38D07B-B89E-49A0-AA78-6CD50A60AC70}"/>
                </a:ext>
              </a:extLst>
            </p:cNvPr>
            <p:cNvSpPr txBox="1"/>
            <p:nvPr/>
          </p:nvSpPr>
          <p:spPr bwMode="auto">
            <a:xfrm>
              <a:off x="4997415" y="4829031"/>
              <a:ext cx="57858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762</a:t>
              </a:r>
            </a:p>
          </p:txBody>
        </p:sp>
      </p:grpSp>
      <p:grpSp>
        <p:nvGrpSpPr>
          <p:cNvPr id="79" name="Group 78">
            <a:extLst>
              <a:ext uri="{FF2B5EF4-FFF2-40B4-BE49-F238E27FC236}">
                <a16:creationId xmlns:a16="http://schemas.microsoft.com/office/drawing/2014/main" id="{A180D5E1-D504-4E0C-A4E5-E4DA4B361D34}"/>
              </a:ext>
            </a:extLst>
          </p:cNvPr>
          <p:cNvGrpSpPr/>
          <p:nvPr/>
        </p:nvGrpSpPr>
        <p:grpSpPr>
          <a:xfrm>
            <a:off x="4584709" y="4894063"/>
            <a:ext cx="547509" cy="367803"/>
            <a:chOff x="4574666" y="4795949"/>
            <a:chExt cx="547509" cy="367803"/>
          </a:xfrm>
        </p:grpSpPr>
        <p:pic>
          <p:nvPicPr>
            <p:cNvPr id="81" name="Picture 80">
              <a:extLst>
                <a:ext uri="{FF2B5EF4-FFF2-40B4-BE49-F238E27FC236}">
                  <a16:creationId xmlns:a16="http://schemas.microsoft.com/office/drawing/2014/main" id="{FE8A5A6E-620C-4BAA-AE26-FB05339F4A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68626" y="4795949"/>
              <a:ext cx="366231" cy="367803"/>
            </a:xfrm>
            <a:prstGeom prst="rect">
              <a:avLst/>
            </a:prstGeom>
          </p:spPr>
        </p:pic>
        <p:sp>
          <p:nvSpPr>
            <p:cNvPr id="82" name="TextBox 81">
              <a:extLst>
                <a:ext uri="{FF2B5EF4-FFF2-40B4-BE49-F238E27FC236}">
                  <a16:creationId xmlns:a16="http://schemas.microsoft.com/office/drawing/2014/main" id="{F14E8D0C-F400-4E73-B161-59404D546EF7}"/>
                </a:ext>
              </a:extLst>
            </p:cNvPr>
            <p:cNvSpPr txBox="1"/>
            <p:nvPr/>
          </p:nvSpPr>
          <p:spPr bwMode="auto">
            <a:xfrm>
              <a:off x="4574666" y="4829031"/>
              <a:ext cx="54750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840</a:t>
              </a:r>
            </a:p>
          </p:txBody>
        </p:sp>
      </p:grpSp>
      <p:grpSp>
        <p:nvGrpSpPr>
          <p:cNvPr id="74" name="Group 73">
            <a:extLst>
              <a:ext uri="{FF2B5EF4-FFF2-40B4-BE49-F238E27FC236}">
                <a16:creationId xmlns:a16="http://schemas.microsoft.com/office/drawing/2014/main" id="{5B469266-0E68-4D84-85BC-2F904FF7F430}"/>
              </a:ext>
            </a:extLst>
          </p:cNvPr>
          <p:cNvGrpSpPr/>
          <p:nvPr/>
        </p:nvGrpSpPr>
        <p:grpSpPr>
          <a:xfrm>
            <a:off x="4100494" y="4891684"/>
            <a:ext cx="547509" cy="367803"/>
            <a:chOff x="4100637" y="4795949"/>
            <a:chExt cx="547509" cy="367803"/>
          </a:xfrm>
        </p:grpSpPr>
        <p:pic>
          <p:nvPicPr>
            <p:cNvPr id="76" name="Picture 75">
              <a:extLst>
                <a:ext uri="{FF2B5EF4-FFF2-40B4-BE49-F238E27FC236}">
                  <a16:creationId xmlns:a16="http://schemas.microsoft.com/office/drawing/2014/main" id="{5B201D99-714D-4A1A-A8F0-87D07C9B3D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91419" y="4795949"/>
              <a:ext cx="366231" cy="367803"/>
            </a:xfrm>
            <a:prstGeom prst="rect">
              <a:avLst/>
            </a:prstGeom>
          </p:spPr>
        </p:pic>
        <p:sp>
          <p:nvSpPr>
            <p:cNvPr id="77" name="TextBox 76">
              <a:extLst>
                <a:ext uri="{FF2B5EF4-FFF2-40B4-BE49-F238E27FC236}">
                  <a16:creationId xmlns:a16="http://schemas.microsoft.com/office/drawing/2014/main" id="{FEE4D096-BF37-404D-96FB-6F65111D2534}"/>
                </a:ext>
              </a:extLst>
            </p:cNvPr>
            <p:cNvSpPr txBox="1"/>
            <p:nvPr/>
          </p:nvSpPr>
          <p:spPr bwMode="auto">
            <a:xfrm>
              <a:off x="4100637" y="4829031"/>
              <a:ext cx="54750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480</a:t>
              </a:r>
            </a:p>
          </p:txBody>
        </p:sp>
      </p:grpSp>
      <p:grpSp>
        <p:nvGrpSpPr>
          <p:cNvPr id="53" name="Group 52">
            <a:extLst>
              <a:ext uri="{FF2B5EF4-FFF2-40B4-BE49-F238E27FC236}">
                <a16:creationId xmlns:a16="http://schemas.microsoft.com/office/drawing/2014/main" id="{E9CEB979-B7BE-4CE6-89EF-99042090F59F}"/>
              </a:ext>
            </a:extLst>
          </p:cNvPr>
          <p:cNvGrpSpPr/>
          <p:nvPr/>
        </p:nvGrpSpPr>
        <p:grpSpPr>
          <a:xfrm>
            <a:off x="3615667" y="4898689"/>
            <a:ext cx="553411" cy="367803"/>
            <a:chOff x="3656104" y="4795949"/>
            <a:chExt cx="553411" cy="367803"/>
          </a:xfrm>
        </p:grpSpPr>
        <p:pic>
          <p:nvPicPr>
            <p:cNvPr id="69" name="Picture 68">
              <a:extLst>
                <a:ext uri="{FF2B5EF4-FFF2-40B4-BE49-F238E27FC236}">
                  <a16:creationId xmlns:a16="http://schemas.microsoft.com/office/drawing/2014/main" id="{F5E5A7E5-8AFB-4934-BF55-E628093DDF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51204" y="4795949"/>
              <a:ext cx="366231" cy="367803"/>
            </a:xfrm>
            <a:prstGeom prst="rect">
              <a:avLst/>
            </a:prstGeom>
          </p:spPr>
        </p:pic>
        <p:sp>
          <p:nvSpPr>
            <p:cNvPr id="71" name="TextBox 70">
              <a:extLst>
                <a:ext uri="{FF2B5EF4-FFF2-40B4-BE49-F238E27FC236}">
                  <a16:creationId xmlns:a16="http://schemas.microsoft.com/office/drawing/2014/main" id="{D733F656-D958-4820-BC30-AF01E47D1533}"/>
                </a:ext>
              </a:extLst>
            </p:cNvPr>
            <p:cNvSpPr txBox="1"/>
            <p:nvPr/>
          </p:nvSpPr>
          <p:spPr bwMode="auto">
            <a:xfrm>
              <a:off x="3656104" y="4829031"/>
              <a:ext cx="55341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200</a:t>
              </a:r>
            </a:p>
          </p:txBody>
        </p:sp>
      </p:grpSp>
      <p:pic>
        <p:nvPicPr>
          <p:cNvPr id="5" name="Picture 4" descr="A close up of a logo&#10;&#10;Description generated with very high confidence">
            <a:extLst>
              <a:ext uri="{FF2B5EF4-FFF2-40B4-BE49-F238E27FC236}">
                <a16:creationId xmlns:a16="http://schemas.microsoft.com/office/drawing/2014/main" id="{8879F9D5-2D6A-4D7C-AB35-2B9D8C735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421" y="3398975"/>
            <a:ext cx="6689158" cy="338345"/>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2:8</a:t>
            </a:r>
          </a:p>
        </p:txBody>
      </p:sp>
      <p:grpSp>
        <p:nvGrpSpPr>
          <p:cNvPr id="39" name="Group 38">
            <a:extLst>
              <a:ext uri="{FF2B5EF4-FFF2-40B4-BE49-F238E27FC236}">
                <a16:creationId xmlns:a16="http://schemas.microsoft.com/office/drawing/2014/main" id="{11E18892-4524-4C97-A676-67F010E87694}"/>
              </a:ext>
            </a:extLst>
          </p:cNvPr>
          <p:cNvGrpSpPr/>
          <p:nvPr/>
        </p:nvGrpSpPr>
        <p:grpSpPr>
          <a:xfrm>
            <a:off x="3126851" y="4896310"/>
            <a:ext cx="570465" cy="367803"/>
            <a:chOff x="3167134" y="4795949"/>
            <a:chExt cx="570465" cy="367803"/>
          </a:xfrm>
        </p:grpSpPr>
        <p:pic>
          <p:nvPicPr>
            <p:cNvPr id="50" name="Picture 49">
              <a:extLst>
                <a:ext uri="{FF2B5EF4-FFF2-40B4-BE49-F238E27FC236}">
                  <a16:creationId xmlns:a16="http://schemas.microsoft.com/office/drawing/2014/main" id="{CCF2A0D9-1906-4FE9-BCE3-D34E1FB909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66588" y="4795949"/>
              <a:ext cx="366231" cy="367803"/>
            </a:xfrm>
            <a:prstGeom prst="rect">
              <a:avLst/>
            </a:prstGeom>
          </p:spPr>
        </p:pic>
        <p:sp>
          <p:nvSpPr>
            <p:cNvPr id="51" name="TextBox 50">
              <a:extLst>
                <a:ext uri="{FF2B5EF4-FFF2-40B4-BE49-F238E27FC236}">
                  <a16:creationId xmlns:a16="http://schemas.microsoft.com/office/drawing/2014/main" id="{93CF80E0-E318-42A3-B109-61AF8FCB8307}"/>
                </a:ext>
              </a:extLst>
            </p:cNvPr>
            <p:cNvSpPr txBox="1"/>
            <p:nvPr/>
          </p:nvSpPr>
          <p:spPr bwMode="auto">
            <a:xfrm>
              <a:off x="3167134" y="4829031"/>
              <a:ext cx="57046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600</a:t>
              </a:r>
            </a:p>
          </p:txBody>
        </p:sp>
      </p:grpSp>
      <p:cxnSp>
        <p:nvCxnSpPr>
          <p:cNvPr id="44" name="Straight Connector 43">
            <a:extLst>
              <a:ext uri="{FF2B5EF4-FFF2-40B4-BE49-F238E27FC236}">
                <a16:creationId xmlns:a16="http://schemas.microsoft.com/office/drawing/2014/main" id="{A5367DB2-07B9-4E1A-B069-4005BB0F45D9}"/>
              </a:ext>
            </a:extLst>
          </p:cNvPr>
          <p:cNvCxnSpPr>
            <a:cxnSpLocks/>
          </p:cNvCxnSpPr>
          <p:nvPr/>
        </p:nvCxnSpPr>
        <p:spPr bwMode="auto">
          <a:xfrm flipV="1">
            <a:off x="5163530" y="3412067"/>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52FCF413-E83D-49B6-B616-4C83C70EF779}"/>
              </a:ext>
            </a:extLst>
          </p:cNvPr>
          <p:cNvCxnSpPr>
            <a:cxnSpLocks/>
          </p:cNvCxnSpPr>
          <p:nvPr/>
        </p:nvCxnSpPr>
        <p:spPr bwMode="auto">
          <a:xfrm flipV="1">
            <a:off x="2566440" y="3412066"/>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a:extLst>
              <a:ext uri="{FF2B5EF4-FFF2-40B4-BE49-F238E27FC236}">
                <a16:creationId xmlns:a16="http://schemas.microsoft.com/office/drawing/2014/main" id="{B9718D97-C1B3-4A63-B748-1E8E5566D117}"/>
              </a:ext>
            </a:extLst>
          </p:cNvPr>
          <p:cNvCxnSpPr>
            <a:cxnSpLocks/>
          </p:cNvCxnSpPr>
          <p:nvPr/>
        </p:nvCxnSpPr>
        <p:spPr bwMode="auto">
          <a:xfrm flipV="1">
            <a:off x="4396269" y="3403599"/>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57047EAA-A9D6-4075-92EE-A9BD510B81F0}"/>
              </a:ext>
            </a:extLst>
          </p:cNvPr>
          <p:cNvCxnSpPr>
            <a:cxnSpLocks/>
          </p:cNvCxnSpPr>
          <p:nvPr/>
        </p:nvCxnSpPr>
        <p:spPr bwMode="auto">
          <a:xfrm flipV="1">
            <a:off x="6722210" y="3410549"/>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a:extLst>
              <a:ext uri="{FF2B5EF4-FFF2-40B4-BE49-F238E27FC236}">
                <a16:creationId xmlns:a16="http://schemas.microsoft.com/office/drawing/2014/main" id="{2E22A170-EF4B-49C3-A50A-9106BBEF7797}"/>
              </a:ext>
            </a:extLst>
          </p:cNvPr>
          <p:cNvCxnSpPr>
            <a:cxnSpLocks/>
          </p:cNvCxnSpPr>
          <p:nvPr/>
        </p:nvCxnSpPr>
        <p:spPr bwMode="auto">
          <a:xfrm flipV="1">
            <a:off x="6216377" y="3404270"/>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a:extLst>
              <a:ext uri="{FF2B5EF4-FFF2-40B4-BE49-F238E27FC236}">
                <a16:creationId xmlns:a16="http://schemas.microsoft.com/office/drawing/2014/main" id="{B1898FD2-390E-4508-BBE6-E3E85E0A5977}"/>
              </a:ext>
            </a:extLst>
          </p:cNvPr>
          <p:cNvCxnSpPr>
            <a:cxnSpLocks/>
          </p:cNvCxnSpPr>
          <p:nvPr/>
        </p:nvCxnSpPr>
        <p:spPr bwMode="auto">
          <a:xfrm flipV="1">
            <a:off x="2531872" y="3293418"/>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835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7 -7.40741E-7 L 0.19132 -0.20278 " pathEditMode="relative" rAng="0" ptsTypes="AA">
                                      <p:cBhvr>
                                        <p:cTn id="6" dur="2000" fill="hold"/>
                                        <p:tgtEl>
                                          <p:spTgt spid="39"/>
                                        </p:tgtEl>
                                        <p:attrNameLst>
                                          <p:attrName>ppt_x</p:attrName>
                                          <p:attrName>ppt_y</p:attrName>
                                        </p:attrNameLst>
                                      </p:cBhvr>
                                      <p:rCtr x="9566" y="-10139"/>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77778E-7 2.96296E-6 L -0.14479 -0.20393 " pathEditMode="relative" rAng="0" ptsTypes="AA">
                                      <p:cBhvr>
                                        <p:cTn id="14" dur="2000" fill="hold"/>
                                        <p:tgtEl>
                                          <p:spTgt spid="53"/>
                                        </p:tgtEl>
                                        <p:attrNameLst>
                                          <p:attrName>ppt_x</p:attrName>
                                          <p:attrName>ppt_y</p:attrName>
                                        </p:attrNameLst>
                                      </p:cBhvr>
                                      <p:rCtr x="-7309" y="-10000"/>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1.38889E-6 3.7037E-6 L 0.00173 -0.20371 " pathEditMode="relative" rAng="0" ptsTypes="AA">
                                      <p:cBhvr>
                                        <p:cTn id="22" dur="2000" fill="hold"/>
                                        <p:tgtEl>
                                          <p:spTgt spid="74"/>
                                        </p:tgtEl>
                                        <p:attrNameLst>
                                          <p:attrName>ppt_x</p:attrName>
                                          <p:attrName>ppt_y</p:attrName>
                                        </p:attrNameLst>
                                      </p:cBhvr>
                                      <p:rCtr x="87" y="-10185"/>
                                    </p:animMotion>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1.94444E-6 -2.96296E-6 L 0.2033 -0.20394 " pathEditMode="relative" rAng="0" ptsTypes="AA">
                                      <p:cBhvr>
                                        <p:cTn id="30" dur="2000" fill="hold"/>
                                        <p:tgtEl>
                                          <p:spTgt spid="79"/>
                                        </p:tgtEl>
                                        <p:attrNameLst>
                                          <p:attrName>ppt_x</p:attrName>
                                          <p:attrName>ppt_y</p:attrName>
                                        </p:attrNameLst>
                                      </p:cBhvr>
                                      <p:rCtr x="10122" y="-10069"/>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nodeType="clickEffect">
                                  <p:stCondLst>
                                    <p:cond delay="0"/>
                                  </p:stCondLst>
                                  <p:childTnLst>
                                    <p:animMotion origin="layout" path="M -8.33333E-7 1.11111E-6 L 0.09618 -0.20371 " pathEditMode="relative" rAng="0" ptsTypes="AA">
                                      <p:cBhvr>
                                        <p:cTn id="38" dur="2000" fill="hold"/>
                                        <p:tgtEl>
                                          <p:spTgt spid="84"/>
                                        </p:tgtEl>
                                        <p:attrNameLst>
                                          <p:attrName>ppt_x</p:attrName>
                                          <p:attrName>ppt_y</p:attrName>
                                        </p:attrNameLst>
                                      </p:cBhvr>
                                      <p:rCtr x="5191" y="-10139"/>
                                    </p:animMotion>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childTnLst>
                          </p:cTn>
                        </p:par>
                      </p:childTnLst>
                    </p:cTn>
                  </p:par>
                  <p:par>
                    <p:cTn id="43" fill="hold">
                      <p:stCondLst>
                        <p:cond delay="indefinite"/>
                      </p:stCondLst>
                      <p:childTnLst>
                        <p:par>
                          <p:cTn id="44" fill="hold">
                            <p:stCondLst>
                              <p:cond delay="0"/>
                            </p:stCondLst>
                            <p:childTnLst>
                              <p:par>
                                <p:cTn id="45" presetID="64" presetClass="path" presetSubtype="0" accel="50000" decel="50000" fill="hold" nodeType="clickEffect">
                                  <p:stCondLst>
                                    <p:cond delay="0"/>
                                  </p:stCondLst>
                                  <p:childTnLst>
                                    <p:animMotion origin="layout" path="M -5.55556E-7 2.22222E-6 L -0.35972 -0.28379 " pathEditMode="relative" rAng="0" ptsTypes="AA">
                                      <p:cBhvr>
                                        <p:cTn id="46" dur="2000" fill="hold"/>
                                        <p:tgtEl>
                                          <p:spTgt spid="89"/>
                                        </p:tgtEl>
                                        <p:attrNameLst>
                                          <p:attrName>ppt_x</p:attrName>
                                          <p:attrName>ppt_y</p:attrName>
                                        </p:attrNameLst>
                                      </p:cBhvr>
                                      <p:rCtr x="-18229" y="-13843"/>
                                    </p:animMotion>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fade">
                                      <p:cBhvr>
                                        <p:cTn id="5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A picture containing object&#10;&#10;Description generated with very high confidence">
            <a:extLst>
              <a:ext uri="{FF2B5EF4-FFF2-40B4-BE49-F238E27FC236}">
                <a16:creationId xmlns:a16="http://schemas.microsoft.com/office/drawing/2014/main" id="{CE3D3617-979E-441B-A41A-8C9A5CB2D7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2529" y="3697210"/>
            <a:ext cx="4586098" cy="3064724"/>
          </a:xfrm>
          <a:prstGeom prst="rect">
            <a:avLst/>
          </a:prstGeom>
        </p:spPr>
      </p:pic>
      <p:pic>
        <p:nvPicPr>
          <p:cNvPr id="58" name="Graphic 57">
            <a:extLst>
              <a:ext uri="{FF2B5EF4-FFF2-40B4-BE49-F238E27FC236}">
                <a16:creationId xmlns:a16="http://schemas.microsoft.com/office/drawing/2014/main" id="{2255D9CA-68AB-4BDF-ADE2-CC26FA0D18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07" y="764908"/>
            <a:ext cx="3187516" cy="3114071"/>
          </a:xfrm>
          <a:prstGeom prst="rect">
            <a:avLst/>
          </a:prstGeom>
        </p:spPr>
      </p:pic>
      <p:pic>
        <p:nvPicPr>
          <p:cNvPr id="55" name="Picture 54">
            <a:extLst>
              <a:ext uri="{FF2B5EF4-FFF2-40B4-BE49-F238E27FC236}">
                <a16:creationId xmlns:a16="http://schemas.microsoft.com/office/drawing/2014/main" id="{EDFFCDB8-F1B7-4AEA-8038-9DD584A864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32560" y="4090629"/>
            <a:ext cx="297395" cy="269705"/>
          </a:xfrm>
          <a:prstGeom prst="rect">
            <a:avLst/>
          </a:prstGeom>
        </p:spPr>
      </p:pic>
      <p:pic>
        <p:nvPicPr>
          <p:cNvPr id="22" name="Picture 21">
            <a:extLst>
              <a:ext uri="{FF2B5EF4-FFF2-40B4-BE49-F238E27FC236}">
                <a16:creationId xmlns:a16="http://schemas.microsoft.com/office/drawing/2014/main" id="{1CDBFE40-7886-4B89-975C-241EEBCC04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15714" y="1087815"/>
            <a:ext cx="695956" cy="630000"/>
          </a:xfrm>
          <a:prstGeom prst="rect">
            <a:avLst/>
          </a:prstGeom>
        </p:spPr>
      </p:pic>
      <p:sp>
        <p:nvSpPr>
          <p:cNvPr id="2" name="Text Placeholder 1"/>
          <p:cNvSpPr>
            <a:spLocks noGrp="1"/>
          </p:cNvSpPr>
          <p:nvPr>
            <p:ph type="body" sz="quarter" idx="11"/>
          </p:nvPr>
        </p:nvSpPr>
        <p:spPr/>
        <p:txBody>
          <a:bodyPr/>
          <a:lstStyle/>
          <a:p>
            <a:r>
              <a:rPr lang="en-GB" dirty="0"/>
              <a:t>1.18 Three-digit numbers </a:t>
            </a:r>
            <a:r>
              <a:rPr lang="en-US" dirty="0"/>
              <a:t>– step 1:2</a:t>
            </a:r>
          </a:p>
        </p:txBody>
      </p:sp>
      <p:pic>
        <p:nvPicPr>
          <p:cNvPr id="23" name="Picture 22">
            <a:extLst>
              <a:ext uri="{FF2B5EF4-FFF2-40B4-BE49-F238E27FC236}">
                <a16:creationId xmlns:a16="http://schemas.microsoft.com/office/drawing/2014/main" id="{04395907-3AAF-47BA-BADA-01169C55A8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70937" y="1087815"/>
            <a:ext cx="695956" cy="630000"/>
          </a:xfrm>
          <a:prstGeom prst="rect">
            <a:avLst/>
          </a:prstGeom>
        </p:spPr>
      </p:pic>
      <p:pic>
        <p:nvPicPr>
          <p:cNvPr id="24" name="Picture 23">
            <a:extLst>
              <a:ext uri="{FF2B5EF4-FFF2-40B4-BE49-F238E27FC236}">
                <a16:creationId xmlns:a16="http://schemas.microsoft.com/office/drawing/2014/main" id="{41CEEB5A-F0DF-4FDE-B8C4-5B9CDCE75D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26160" y="1087815"/>
            <a:ext cx="695956" cy="630000"/>
          </a:xfrm>
          <a:prstGeom prst="rect">
            <a:avLst/>
          </a:prstGeom>
        </p:spPr>
      </p:pic>
      <p:pic>
        <p:nvPicPr>
          <p:cNvPr id="25" name="Picture 24">
            <a:extLst>
              <a:ext uri="{FF2B5EF4-FFF2-40B4-BE49-F238E27FC236}">
                <a16:creationId xmlns:a16="http://schemas.microsoft.com/office/drawing/2014/main" id="{B8F95DD1-99BE-49BB-8C0A-BF6C421ACD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81383" y="1087815"/>
            <a:ext cx="695956" cy="630000"/>
          </a:xfrm>
          <a:prstGeom prst="rect">
            <a:avLst/>
          </a:prstGeom>
        </p:spPr>
      </p:pic>
      <p:pic>
        <p:nvPicPr>
          <p:cNvPr id="26" name="Picture 25">
            <a:extLst>
              <a:ext uri="{FF2B5EF4-FFF2-40B4-BE49-F238E27FC236}">
                <a16:creationId xmlns:a16="http://schemas.microsoft.com/office/drawing/2014/main" id="{53CA69DF-EB6E-43DF-B53B-8855DB71E5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36606" y="1087815"/>
            <a:ext cx="695956" cy="630000"/>
          </a:xfrm>
          <a:prstGeom prst="rect">
            <a:avLst/>
          </a:prstGeom>
        </p:spPr>
      </p:pic>
      <p:pic>
        <p:nvPicPr>
          <p:cNvPr id="27" name="Picture 26">
            <a:extLst>
              <a:ext uri="{FF2B5EF4-FFF2-40B4-BE49-F238E27FC236}">
                <a16:creationId xmlns:a16="http://schemas.microsoft.com/office/drawing/2014/main" id="{0FF53290-2207-4700-8254-AF24BCEB31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91829" y="1087815"/>
            <a:ext cx="695956" cy="630000"/>
          </a:xfrm>
          <a:prstGeom prst="rect">
            <a:avLst/>
          </a:prstGeom>
        </p:spPr>
      </p:pic>
      <p:pic>
        <p:nvPicPr>
          <p:cNvPr id="28" name="Picture 27">
            <a:extLst>
              <a:ext uri="{FF2B5EF4-FFF2-40B4-BE49-F238E27FC236}">
                <a16:creationId xmlns:a16="http://schemas.microsoft.com/office/drawing/2014/main" id="{182F6FCD-9C96-4D2F-8ED0-D62979DFDB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47052" y="1087815"/>
            <a:ext cx="695956" cy="630000"/>
          </a:xfrm>
          <a:prstGeom prst="rect">
            <a:avLst/>
          </a:prstGeom>
        </p:spPr>
      </p:pic>
      <p:pic>
        <p:nvPicPr>
          <p:cNvPr id="29" name="Picture 28">
            <a:extLst>
              <a:ext uri="{FF2B5EF4-FFF2-40B4-BE49-F238E27FC236}">
                <a16:creationId xmlns:a16="http://schemas.microsoft.com/office/drawing/2014/main" id="{A2D502B6-D18D-4E21-894B-01B2FCA443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15713" y="1860630"/>
            <a:ext cx="695956" cy="630000"/>
          </a:xfrm>
          <a:prstGeom prst="rect">
            <a:avLst/>
          </a:prstGeom>
        </p:spPr>
      </p:pic>
      <p:pic>
        <p:nvPicPr>
          <p:cNvPr id="30" name="Picture 29">
            <a:extLst>
              <a:ext uri="{FF2B5EF4-FFF2-40B4-BE49-F238E27FC236}">
                <a16:creationId xmlns:a16="http://schemas.microsoft.com/office/drawing/2014/main" id="{DCA36CF1-91D2-495C-B89C-00F5656C67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70936" y="1860630"/>
            <a:ext cx="695956" cy="630000"/>
          </a:xfrm>
          <a:prstGeom prst="rect">
            <a:avLst/>
          </a:prstGeom>
        </p:spPr>
      </p:pic>
      <p:pic>
        <p:nvPicPr>
          <p:cNvPr id="31" name="Picture 30">
            <a:extLst>
              <a:ext uri="{FF2B5EF4-FFF2-40B4-BE49-F238E27FC236}">
                <a16:creationId xmlns:a16="http://schemas.microsoft.com/office/drawing/2014/main" id="{094DB4E5-CC46-400D-B897-FC740BDF3C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26159" y="1860630"/>
            <a:ext cx="695956" cy="630000"/>
          </a:xfrm>
          <a:prstGeom prst="rect">
            <a:avLst/>
          </a:prstGeom>
        </p:spPr>
      </p:pic>
      <p:pic>
        <p:nvPicPr>
          <p:cNvPr id="32" name="Picture 31">
            <a:extLst>
              <a:ext uri="{FF2B5EF4-FFF2-40B4-BE49-F238E27FC236}">
                <a16:creationId xmlns:a16="http://schemas.microsoft.com/office/drawing/2014/main" id="{72D77915-7404-455D-9558-37D5BEB5A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81382" y="1860630"/>
            <a:ext cx="695956" cy="630000"/>
          </a:xfrm>
          <a:prstGeom prst="rect">
            <a:avLst/>
          </a:prstGeom>
        </p:spPr>
      </p:pic>
      <p:pic>
        <p:nvPicPr>
          <p:cNvPr id="33" name="Picture 32">
            <a:extLst>
              <a:ext uri="{FF2B5EF4-FFF2-40B4-BE49-F238E27FC236}">
                <a16:creationId xmlns:a16="http://schemas.microsoft.com/office/drawing/2014/main" id="{4A994E57-38EE-4CB9-A7E4-0CDCE848AD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36605" y="1860630"/>
            <a:ext cx="695956" cy="630000"/>
          </a:xfrm>
          <a:prstGeom prst="rect">
            <a:avLst/>
          </a:prstGeom>
        </p:spPr>
      </p:pic>
      <p:pic>
        <p:nvPicPr>
          <p:cNvPr id="34" name="Picture 33">
            <a:extLst>
              <a:ext uri="{FF2B5EF4-FFF2-40B4-BE49-F238E27FC236}">
                <a16:creationId xmlns:a16="http://schemas.microsoft.com/office/drawing/2014/main" id="{780226D5-4081-4D11-B9CD-154F81C321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91828" y="1860630"/>
            <a:ext cx="695956" cy="630000"/>
          </a:xfrm>
          <a:prstGeom prst="rect">
            <a:avLst/>
          </a:prstGeom>
        </p:spPr>
      </p:pic>
      <p:pic>
        <p:nvPicPr>
          <p:cNvPr id="35" name="Picture 34">
            <a:extLst>
              <a:ext uri="{FF2B5EF4-FFF2-40B4-BE49-F238E27FC236}">
                <a16:creationId xmlns:a16="http://schemas.microsoft.com/office/drawing/2014/main" id="{E8A6A985-D6D7-422F-BDCC-6FF2721597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47051" y="1860630"/>
            <a:ext cx="695956" cy="630000"/>
          </a:xfrm>
          <a:prstGeom prst="rect">
            <a:avLst/>
          </a:prstGeom>
        </p:spPr>
      </p:pic>
      <p:pic>
        <p:nvPicPr>
          <p:cNvPr id="36" name="Picture 35">
            <a:extLst>
              <a:ext uri="{FF2B5EF4-FFF2-40B4-BE49-F238E27FC236}">
                <a16:creationId xmlns:a16="http://schemas.microsoft.com/office/drawing/2014/main" id="{67B95807-9172-459A-8F58-B7F3340AAA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15713" y="2603963"/>
            <a:ext cx="695956" cy="630000"/>
          </a:xfrm>
          <a:prstGeom prst="rect">
            <a:avLst/>
          </a:prstGeom>
        </p:spPr>
      </p:pic>
      <p:pic>
        <p:nvPicPr>
          <p:cNvPr id="37" name="Picture 36">
            <a:extLst>
              <a:ext uri="{FF2B5EF4-FFF2-40B4-BE49-F238E27FC236}">
                <a16:creationId xmlns:a16="http://schemas.microsoft.com/office/drawing/2014/main" id="{C71D8111-795A-4799-B539-F82CB084908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70936" y="2603963"/>
            <a:ext cx="695956" cy="630000"/>
          </a:xfrm>
          <a:prstGeom prst="rect">
            <a:avLst/>
          </a:prstGeom>
        </p:spPr>
      </p:pic>
      <p:pic>
        <p:nvPicPr>
          <p:cNvPr id="38" name="Picture 37">
            <a:extLst>
              <a:ext uri="{FF2B5EF4-FFF2-40B4-BE49-F238E27FC236}">
                <a16:creationId xmlns:a16="http://schemas.microsoft.com/office/drawing/2014/main" id="{134D24EA-233E-4D66-BB92-CE5032B7FE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26159" y="2603963"/>
            <a:ext cx="695956" cy="630000"/>
          </a:xfrm>
          <a:prstGeom prst="rect">
            <a:avLst/>
          </a:prstGeom>
        </p:spPr>
      </p:pic>
      <p:pic>
        <p:nvPicPr>
          <p:cNvPr id="39" name="Picture 38">
            <a:extLst>
              <a:ext uri="{FF2B5EF4-FFF2-40B4-BE49-F238E27FC236}">
                <a16:creationId xmlns:a16="http://schemas.microsoft.com/office/drawing/2014/main" id="{90CBA9B6-1F14-44AA-9C0C-F04214ADB3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81382" y="2603963"/>
            <a:ext cx="695956" cy="630000"/>
          </a:xfrm>
          <a:prstGeom prst="rect">
            <a:avLst/>
          </a:prstGeom>
        </p:spPr>
      </p:pic>
      <p:pic>
        <p:nvPicPr>
          <p:cNvPr id="40" name="Picture 39">
            <a:extLst>
              <a:ext uri="{FF2B5EF4-FFF2-40B4-BE49-F238E27FC236}">
                <a16:creationId xmlns:a16="http://schemas.microsoft.com/office/drawing/2014/main" id="{D0B2D996-5D35-4622-96CE-FAB522F6E7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36605" y="2603963"/>
            <a:ext cx="695956" cy="630000"/>
          </a:xfrm>
          <a:prstGeom prst="rect">
            <a:avLst/>
          </a:prstGeom>
        </p:spPr>
      </p:pic>
      <p:pic>
        <p:nvPicPr>
          <p:cNvPr id="41" name="Picture 40">
            <a:extLst>
              <a:ext uri="{FF2B5EF4-FFF2-40B4-BE49-F238E27FC236}">
                <a16:creationId xmlns:a16="http://schemas.microsoft.com/office/drawing/2014/main" id="{5FA86857-900A-4258-8887-B2D5D63492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91828" y="2603963"/>
            <a:ext cx="695956" cy="630000"/>
          </a:xfrm>
          <a:prstGeom prst="rect">
            <a:avLst/>
          </a:prstGeom>
        </p:spPr>
      </p:pic>
      <p:pic>
        <p:nvPicPr>
          <p:cNvPr id="42" name="Picture 41">
            <a:extLst>
              <a:ext uri="{FF2B5EF4-FFF2-40B4-BE49-F238E27FC236}">
                <a16:creationId xmlns:a16="http://schemas.microsoft.com/office/drawing/2014/main" id="{F00D95A1-BC62-433F-AAE5-D30F45D492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47051" y="2603963"/>
            <a:ext cx="695956" cy="630000"/>
          </a:xfrm>
          <a:prstGeom prst="rect">
            <a:avLst/>
          </a:prstGeom>
        </p:spPr>
      </p:pic>
      <p:pic>
        <p:nvPicPr>
          <p:cNvPr id="43" name="Picture 42">
            <a:extLst>
              <a:ext uri="{FF2B5EF4-FFF2-40B4-BE49-F238E27FC236}">
                <a16:creationId xmlns:a16="http://schemas.microsoft.com/office/drawing/2014/main" id="{0A3A5775-0962-44AE-B112-E147B0AE9D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15713" y="3347296"/>
            <a:ext cx="695956" cy="630000"/>
          </a:xfrm>
          <a:prstGeom prst="rect">
            <a:avLst/>
          </a:prstGeom>
        </p:spPr>
      </p:pic>
      <p:pic>
        <p:nvPicPr>
          <p:cNvPr id="44" name="Picture 43">
            <a:extLst>
              <a:ext uri="{FF2B5EF4-FFF2-40B4-BE49-F238E27FC236}">
                <a16:creationId xmlns:a16="http://schemas.microsoft.com/office/drawing/2014/main" id="{80C06AAC-9E6B-4200-93FA-376A98943B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70936" y="3347296"/>
            <a:ext cx="695956" cy="630000"/>
          </a:xfrm>
          <a:prstGeom prst="rect">
            <a:avLst/>
          </a:prstGeom>
        </p:spPr>
      </p:pic>
      <p:pic>
        <p:nvPicPr>
          <p:cNvPr id="45" name="Picture 44">
            <a:extLst>
              <a:ext uri="{FF2B5EF4-FFF2-40B4-BE49-F238E27FC236}">
                <a16:creationId xmlns:a16="http://schemas.microsoft.com/office/drawing/2014/main" id="{86B6D38F-018C-47E3-8786-F618CE7D2E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26159" y="3347296"/>
            <a:ext cx="695956" cy="630000"/>
          </a:xfrm>
          <a:prstGeom prst="rect">
            <a:avLst/>
          </a:prstGeom>
        </p:spPr>
      </p:pic>
      <p:pic>
        <p:nvPicPr>
          <p:cNvPr id="46" name="Picture 45">
            <a:extLst>
              <a:ext uri="{FF2B5EF4-FFF2-40B4-BE49-F238E27FC236}">
                <a16:creationId xmlns:a16="http://schemas.microsoft.com/office/drawing/2014/main" id="{3EDA0BA3-C7E7-4082-A336-EA2F74BCBC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81382" y="3347296"/>
            <a:ext cx="695956" cy="630000"/>
          </a:xfrm>
          <a:prstGeom prst="rect">
            <a:avLst/>
          </a:prstGeom>
        </p:spPr>
      </p:pic>
      <p:pic>
        <p:nvPicPr>
          <p:cNvPr id="47" name="Picture 46">
            <a:extLst>
              <a:ext uri="{FF2B5EF4-FFF2-40B4-BE49-F238E27FC236}">
                <a16:creationId xmlns:a16="http://schemas.microsoft.com/office/drawing/2014/main" id="{C23A4236-748A-4C00-99B1-10AAF639A1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36605" y="3347296"/>
            <a:ext cx="695956" cy="630000"/>
          </a:xfrm>
          <a:prstGeom prst="rect">
            <a:avLst/>
          </a:prstGeom>
        </p:spPr>
      </p:pic>
      <p:pic>
        <p:nvPicPr>
          <p:cNvPr id="48" name="Picture 47">
            <a:extLst>
              <a:ext uri="{FF2B5EF4-FFF2-40B4-BE49-F238E27FC236}">
                <a16:creationId xmlns:a16="http://schemas.microsoft.com/office/drawing/2014/main" id="{4C74797C-2E96-457E-8DF2-173195A54C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91828" y="3347296"/>
            <a:ext cx="695956" cy="630000"/>
          </a:xfrm>
          <a:prstGeom prst="rect">
            <a:avLst/>
          </a:prstGeom>
        </p:spPr>
      </p:pic>
      <p:pic>
        <p:nvPicPr>
          <p:cNvPr id="49" name="Picture 48">
            <a:extLst>
              <a:ext uri="{FF2B5EF4-FFF2-40B4-BE49-F238E27FC236}">
                <a16:creationId xmlns:a16="http://schemas.microsoft.com/office/drawing/2014/main" id="{C797D645-8462-4FD5-9318-D72A7EAE79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47051" y="3347296"/>
            <a:ext cx="695956" cy="630000"/>
          </a:xfrm>
          <a:prstGeom prst="rect">
            <a:avLst/>
          </a:prstGeom>
        </p:spPr>
      </p:pic>
      <p:pic>
        <p:nvPicPr>
          <p:cNvPr id="50" name="Picture 49">
            <a:extLst>
              <a:ext uri="{FF2B5EF4-FFF2-40B4-BE49-F238E27FC236}">
                <a16:creationId xmlns:a16="http://schemas.microsoft.com/office/drawing/2014/main" id="{51CCEBC5-47E7-40CF-953C-7CDF4B4631B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15713" y="4090940"/>
            <a:ext cx="695956" cy="630000"/>
          </a:xfrm>
          <a:prstGeom prst="rect">
            <a:avLst/>
          </a:prstGeom>
        </p:spPr>
      </p:pic>
      <p:pic>
        <p:nvPicPr>
          <p:cNvPr id="51" name="Picture 50">
            <a:extLst>
              <a:ext uri="{FF2B5EF4-FFF2-40B4-BE49-F238E27FC236}">
                <a16:creationId xmlns:a16="http://schemas.microsoft.com/office/drawing/2014/main" id="{30F4B709-43CE-4531-977F-E7A9B40FAC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70936" y="4090940"/>
            <a:ext cx="695956" cy="630000"/>
          </a:xfrm>
          <a:prstGeom prst="rect">
            <a:avLst/>
          </a:prstGeom>
        </p:spPr>
      </p:pic>
      <p:pic>
        <p:nvPicPr>
          <p:cNvPr id="52" name="Picture 51">
            <a:extLst>
              <a:ext uri="{FF2B5EF4-FFF2-40B4-BE49-F238E27FC236}">
                <a16:creationId xmlns:a16="http://schemas.microsoft.com/office/drawing/2014/main" id="{4706E4BE-6A3C-44EC-B4C7-1395CEF847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26159" y="4090940"/>
            <a:ext cx="695956" cy="630000"/>
          </a:xfrm>
          <a:prstGeom prst="rect">
            <a:avLst/>
          </a:prstGeom>
        </p:spPr>
      </p:pic>
      <p:pic>
        <p:nvPicPr>
          <p:cNvPr id="53" name="Picture 52">
            <a:extLst>
              <a:ext uri="{FF2B5EF4-FFF2-40B4-BE49-F238E27FC236}">
                <a16:creationId xmlns:a16="http://schemas.microsoft.com/office/drawing/2014/main" id="{127717A6-DEEA-47C7-B461-5545EFF675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81382" y="4090940"/>
            <a:ext cx="695956" cy="630000"/>
          </a:xfrm>
          <a:prstGeom prst="rect">
            <a:avLst/>
          </a:prstGeom>
        </p:spPr>
      </p:pic>
      <p:sp>
        <p:nvSpPr>
          <p:cNvPr id="59" name="Rectangle: Rounded Corners 58">
            <a:extLst>
              <a:ext uri="{FF2B5EF4-FFF2-40B4-BE49-F238E27FC236}">
                <a16:creationId xmlns:a16="http://schemas.microsoft.com/office/drawing/2014/main" id="{04FB2D53-168C-458E-9D8A-5A280B7B692E}"/>
              </a:ext>
            </a:extLst>
          </p:cNvPr>
          <p:cNvSpPr/>
          <p:nvPr/>
        </p:nvSpPr>
        <p:spPr bwMode="auto">
          <a:xfrm>
            <a:off x="3433025" y="772815"/>
            <a:ext cx="5389242" cy="1724852"/>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5" name="Picture 64">
            <a:extLst>
              <a:ext uri="{FF2B5EF4-FFF2-40B4-BE49-F238E27FC236}">
                <a16:creationId xmlns:a16="http://schemas.microsoft.com/office/drawing/2014/main" id="{564699E7-E9DE-4AF5-A605-72903C9806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58981" y="4303063"/>
            <a:ext cx="297395" cy="269705"/>
          </a:xfrm>
          <a:prstGeom prst="rect">
            <a:avLst/>
          </a:prstGeom>
        </p:spPr>
      </p:pic>
      <p:pic>
        <p:nvPicPr>
          <p:cNvPr id="66" name="Picture 65">
            <a:extLst>
              <a:ext uri="{FF2B5EF4-FFF2-40B4-BE49-F238E27FC236}">
                <a16:creationId xmlns:a16="http://schemas.microsoft.com/office/drawing/2014/main" id="{BA80D9BD-DF43-4F95-AF51-F39ECABABF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86839" y="4366068"/>
            <a:ext cx="297395" cy="269705"/>
          </a:xfrm>
          <a:prstGeom prst="rect">
            <a:avLst/>
          </a:prstGeom>
        </p:spPr>
      </p:pic>
      <p:pic>
        <p:nvPicPr>
          <p:cNvPr id="67" name="Picture 66">
            <a:extLst>
              <a:ext uri="{FF2B5EF4-FFF2-40B4-BE49-F238E27FC236}">
                <a16:creationId xmlns:a16="http://schemas.microsoft.com/office/drawing/2014/main" id="{733ABA3E-371F-4E35-9725-BA4A8EF0A1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59993" y="4236295"/>
            <a:ext cx="297395" cy="269705"/>
          </a:xfrm>
          <a:prstGeom prst="rect">
            <a:avLst/>
          </a:prstGeom>
        </p:spPr>
      </p:pic>
      <p:pic>
        <p:nvPicPr>
          <p:cNvPr id="68" name="Picture 67">
            <a:extLst>
              <a:ext uri="{FF2B5EF4-FFF2-40B4-BE49-F238E27FC236}">
                <a16:creationId xmlns:a16="http://schemas.microsoft.com/office/drawing/2014/main" id="{1FBC0627-75D6-4EE0-8F3F-06E8A0605D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34296" y="4002918"/>
            <a:ext cx="297395" cy="269705"/>
          </a:xfrm>
          <a:prstGeom prst="rect">
            <a:avLst/>
          </a:prstGeom>
        </p:spPr>
      </p:pic>
      <p:pic>
        <p:nvPicPr>
          <p:cNvPr id="69" name="Picture 68">
            <a:extLst>
              <a:ext uri="{FF2B5EF4-FFF2-40B4-BE49-F238E27FC236}">
                <a16:creationId xmlns:a16="http://schemas.microsoft.com/office/drawing/2014/main" id="{1C43C02F-B4C4-437D-8769-C283AA9EB6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59277" y="4236295"/>
            <a:ext cx="297395" cy="269705"/>
          </a:xfrm>
          <a:prstGeom prst="rect">
            <a:avLst/>
          </a:prstGeom>
        </p:spPr>
      </p:pic>
      <p:pic>
        <p:nvPicPr>
          <p:cNvPr id="70" name="Picture 69">
            <a:extLst>
              <a:ext uri="{FF2B5EF4-FFF2-40B4-BE49-F238E27FC236}">
                <a16:creationId xmlns:a16="http://schemas.microsoft.com/office/drawing/2014/main" id="{0B82AD54-411A-4F7D-A23E-5210D0C9E5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20671" y="4443886"/>
            <a:ext cx="297395" cy="269705"/>
          </a:xfrm>
          <a:prstGeom prst="rect">
            <a:avLst/>
          </a:prstGeom>
        </p:spPr>
      </p:pic>
      <p:pic>
        <p:nvPicPr>
          <p:cNvPr id="71" name="Picture 70">
            <a:extLst>
              <a:ext uri="{FF2B5EF4-FFF2-40B4-BE49-F238E27FC236}">
                <a16:creationId xmlns:a16="http://schemas.microsoft.com/office/drawing/2014/main" id="{7E199980-738E-41D1-B38D-98F79FC1DD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53755" y="4578090"/>
            <a:ext cx="297395" cy="269705"/>
          </a:xfrm>
          <a:prstGeom prst="rect">
            <a:avLst/>
          </a:prstGeom>
        </p:spPr>
      </p:pic>
      <p:pic>
        <p:nvPicPr>
          <p:cNvPr id="72" name="Picture 71">
            <a:extLst>
              <a:ext uri="{FF2B5EF4-FFF2-40B4-BE49-F238E27FC236}">
                <a16:creationId xmlns:a16="http://schemas.microsoft.com/office/drawing/2014/main" id="{8842819D-4E5F-4705-8043-B29D5DF9F1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46473" y="4562608"/>
            <a:ext cx="297395" cy="269705"/>
          </a:xfrm>
          <a:prstGeom prst="rect">
            <a:avLst/>
          </a:prstGeom>
        </p:spPr>
      </p:pic>
      <p:pic>
        <p:nvPicPr>
          <p:cNvPr id="73" name="Picture 72">
            <a:extLst>
              <a:ext uri="{FF2B5EF4-FFF2-40B4-BE49-F238E27FC236}">
                <a16:creationId xmlns:a16="http://schemas.microsoft.com/office/drawing/2014/main" id="{66E393F9-1FE4-4E2D-B5E6-7D026A169C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59091" y="4608951"/>
            <a:ext cx="297395" cy="269705"/>
          </a:xfrm>
          <a:prstGeom prst="rect">
            <a:avLst/>
          </a:prstGeom>
        </p:spPr>
      </p:pic>
      <p:pic>
        <p:nvPicPr>
          <p:cNvPr id="74" name="Picture 73">
            <a:extLst>
              <a:ext uri="{FF2B5EF4-FFF2-40B4-BE49-F238E27FC236}">
                <a16:creationId xmlns:a16="http://schemas.microsoft.com/office/drawing/2014/main" id="{5289F051-51E8-4E41-9BA0-9B0EF01CC6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92565" y="4739377"/>
            <a:ext cx="297395" cy="269705"/>
          </a:xfrm>
          <a:prstGeom prst="rect">
            <a:avLst/>
          </a:prstGeom>
        </p:spPr>
      </p:pic>
      <p:pic>
        <p:nvPicPr>
          <p:cNvPr id="75" name="Picture 74">
            <a:extLst>
              <a:ext uri="{FF2B5EF4-FFF2-40B4-BE49-F238E27FC236}">
                <a16:creationId xmlns:a16="http://schemas.microsoft.com/office/drawing/2014/main" id="{9B2C0914-08E1-4368-A1A0-FA428F91C7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14614" y="4738564"/>
            <a:ext cx="297395" cy="269705"/>
          </a:xfrm>
          <a:prstGeom prst="rect">
            <a:avLst/>
          </a:prstGeom>
        </p:spPr>
      </p:pic>
      <p:pic>
        <p:nvPicPr>
          <p:cNvPr id="76" name="Picture 75">
            <a:extLst>
              <a:ext uri="{FF2B5EF4-FFF2-40B4-BE49-F238E27FC236}">
                <a16:creationId xmlns:a16="http://schemas.microsoft.com/office/drawing/2014/main" id="{00362C93-7A87-4386-9AC7-7684896267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22698" y="4670109"/>
            <a:ext cx="297395" cy="269705"/>
          </a:xfrm>
          <a:prstGeom prst="rect">
            <a:avLst/>
          </a:prstGeom>
        </p:spPr>
      </p:pic>
      <p:pic>
        <p:nvPicPr>
          <p:cNvPr id="77" name="Picture 76">
            <a:extLst>
              <a:ext uri="{FF2B5EF4-FFF2-40B4-BE49-F238E27FC236}">
                <a16:creationId xmlns:a16="http://schemas.microsoft.com/office/drawing/2014/main" id="{9DBD16BE-6170-4D75-974A-4A896EA7A6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97787" y="4939814"/>
            <a:ext cx="297395" cy="269705"/>
          </a:xfrm>
          <a:prstGeom prst="rect">
            <a:avLst/>
          </a:prstGeom>
        </p:spPr>
      </p:pic>
      <p:pic>
        <p:nvPicPr>
          <p:cNvPr id="78" name="Picture 77">
            <a:extLst>
              <a:ext uri="{FF2B5EF4-FFF2-40B4-BE49-F238E27FC236}">
                <a16:creationId xmlns:a16="http://schemas.microsoft.com/office/drawing/2014/main" id="{AB77F422-2259-4E8E-BCD1-6998A55694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4368" y="4993275"/>
            <a:ext cx="297395" cy="269705"/>
          </a:xfrm>
          <a:prstGeom prst="rect">
            <a:avLst/>
          </a:prstGeom>
        </p:spPr>
      </p:pic>
      <p:pic>
        <p:nvPicPr>
          <p:cNvPr id="79" name="Picture 78">
            <a:extLst>
              <a:ext uri="{FF2B5EF4-FFF2-40B4-BE49-F238E27FC236}">
                <a16:creationId xmlns:a16="http://schemas.microsoft.com/office/drawing/2014/main" id="{7ED1A91A-0D51-4366-A3D8-CE810936F7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96414" y="5084826"/>
            <a:ext cx="297395" cy="269705"/>
          </a:xfrm>
          <a:prstGeom prst="rect">
            <a:avLst/>
          </a:prstGeom>
        </p:spPr>
      </p:pic>
      <p:pic>
        <p:nvPicPr>
          <p:cNvPr id="80" name="Picture 79">
            <a:extLst>
              <a:ext uri="{FF2B5EF4-FFF2-40B4-BE49-F238E27FC236}">
                <a16:creationId xmlns:a16="http://schemas.microsoft.com/office/drawing/2014/main" id="{2DFBC3DA-A0CD-444F-9106-3F63C090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92436" y="4988577"/>
            <a:ext cx="297395" cy="269705"/>
          </a:xfrm>
          <a:prstGeom prst="rect">
            <a:avLst/>
          </a:prstGeom>
        </p:spPr>
      </p:pic>
      <p:pic>
        <p:nvPicPr>
          <p:cNvPr id="81" name="Picture 80">
            <a:extLst>
              <a:ext uri="{FF2B5EF4-FFF2-40B4-BE49-F238E27FC236}">
                <a16:creationId xmlns:a16="http://schemas.microsoft.com/office/drawing/2014/main" id="{49BDB4BE-E051-409C-96EB-CB4DB968F1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39523" y="4939814"/>
            <a:ext cx="297395" cy="269705"/>
          </a:xfrm>
          <a:prstGeom prst="rect">
            <a:avLst/>
          </a:prstGeom>
        </p:spPr>
      </p:pic>
      <p:pic>
        <p:nvPicPr>
          <p:cNvPr id="82" name="Picture 81">
            <a:extLst>
              <a:ext uri="{FF2B5EF4-FFF2-40B4-BE49-F238E27FC236}">
                <a16:creationId xmlns:a16="http://schemas.microsoft.com/office/drawing/2014/main" id="{C703047E-FAD0-43A2-9BC4-719D7B9158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07678" y="5275757"/>
            <a:ext cx="297395" cy="269705"/>
          </a:xfrm>
          <a:prstGeom prst="rect">
            <a:avLst/>
          </a:prstGeom>
        </p:spPr>
      </p:pic>
      <p:pic>
        <p:nvPicPr>
          <p:cNvPr id="83" name="Picture 82">
            <a:extLst>
              <a:ext uri="{FF2B5EF4-FFF2-40B4-BE49-F238E27FC236}">
                <a16:creationId xmlns:a16="http://schemas.microsoft.com/office/drawing/2014/main" id="{7C91ADFC-7546-484A-BA61-6F7CAF71AB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66027" y="5359611"/>
            <a:ext cx="297395" cy="269705"/>
          </a:xfrm>
          <a:prstGeom prst="rect">
            <a:avLst/>
          </a:prstGeom>
        </p:spPr>
      </p:pic>
      <p:pic>
        <p:nvPicPr>
          <p:cNvPr id="84" name="Picture 83">
            <a:extLst>
              <a:ext uri="{FF2B5EF4-FFF2-40B4-BE49-F238E27FC236}">
                <a16:creationId xmlns:a16="http://schemas.microsoft.com/office/drawing/2014/main" id="{131B8621-B229-414F-822E-1750F0069A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02468" y="5268060"/>
            <a:ext cx="297395" cy="269705"/>
          </a:xfrm>
          <a:prstGeom prst="rect">
            <a:avLst/>
          </a:prstGeom>
        </p:spPr>
      </p:pic>
      <p:pic>
        <p:nvPicPr>
          <p:cNvPr id="85" name="Picture 84">
            <a:extLst>
              <a:ext uri="{FF2B5EF4-FFF2-40B4-BE49-F238E27FC236}">
                <a16:creationId xmlns:a16="http://schemas.microsoft.com/office/drawing/2014/main" id="{AB6C6A21-044C-467A-A6E6-E85F97B875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29586" y="5531058"/>
            <a:ext cx="297395" cy="269705"/>
          </a:xfrm>
          <a:prstGeom prst="rect">
            <a:avLst/>
          </a:prstGeom>
        </p:spPr>
      </p:pic>
      <p:pic>
        <p:nvPicPr>
          <p:cNvPr id="86" name="Picture 85">
            <a:extLst>
              <a:ext uri="{FF2B5EF4-FFF2-40B4-BE49-F238E27FC236}">
                <a16:creationId xmlns:a16="http://schemas.microsoft.com/office/drawing/2014/main" id="{1771A667-7C73-49AB-816D-274A0BB0C1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64037" y="3014205"/>
            <a:ext cx="695956" cy="630000"/>
          </a:xfrm>
          <a:prstGeom prst="rect">
            <a:avLst/>
          </a:prstGeom>
        </p:spPr>
      </p:pic>
      <p:pic>
        <p:nvPicPr>
          <p:cNvPr id="87" name="Picture 86">
            <a:extLst>
              <a:ext uri="{FF2B5EF4-FFF2-40B4-BE49-F238E27FC236}">
                <a16:creationId xmlns:a16="http://schemas.microsoft.com/office/drawing/2014/main" id="{B93D0E95-A9B0-4DEE-AF33-9E4E36DC61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17607" y="3046319"/>
            <a:ext cx="695956" cy="630000"/>
          </a:xfrm>
          <a:prstGeom prst="rect">
            <a:avLst/>
          </a:prstGeom>
        </p:spPr>
      </p:pic>
    </p:spTree>
    <p:extLst>
      <p:ext uri="{BB962C8B-B14F-4D97-AF65-F5344CB8AC3E}">
        <p14:creationId xmlns:p14="http://schemas.microsoft.com/office/powerpoint/2010/main" val="392019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5556E-6 1.85185E-6 L -0.18802 -0.03033 " pathEditMode="relative" rAng="0" ptsTypes="AA">
                                      <p:cBhvr>
                                        <p:cTn id="6" dur="2000" fill="hold"/>
                                        <p:tgtEl>
                                          <p:spTgt spid="22"/>
                                        </p:tgtEl>
                                        <p:attrNameLst>
                                          <p:attrName>ppt_x</p:attrName>
                                          <p:attrName>ppt_y</p:attrName>
                                        </p:attrNameLst>
                                      </p:cBhvr>
                                      <p:rCtr x="-9410" y="-1528"/>
                                    </p:animMotion>
                                  </p:childTnLst>
                                </p:cTn>
                              </p:par>
                              <p:par>
                                <p:cTn id="7" presetID="35" presetClass="path" presetSubtype="0" accel="50000" decel="50000" fill="hold" nodeType="withEffect">
                                  <p:stCondLst>
                                    <p:cond delay="0"/>
                                  </p:stCondLst>
                                  <p:childTnLst>
                                    <p:animMotion origin="layout" path="M -2.22222E-6 1.85185E-6 L -0.27153 0.0919 " pathEditMode="relative" rAng="0" ptsTypes="AA">
                                      <p:cBhvr>
                                        <p:cTn id="8" dur="2000" fill="hold"/>
                                        <p:tgtEl>
                                          <p:spTgt spid="23"/>
                                        </p:tgtEl>
                                        <p:attrNameLst>
                                          <p:attrName>ppt_x</p:attrName>
                                          <p:attrName>ppt_y</p:attrName>
                                        </p:attrNameLst>
                                      </p:cBhvr>
                                      <p:rCtr x="-13576" y="4583"/>
                                    </p:animMotion>
                                  </p:childTnLst>
                                </p:cTn>
                              </p:par>
                              <p:par>
                                <p:cTn id="9" presetID="35" presetClass="path" presetSubtype="0" accel="50000" decel="50000" fill="hold" nodeType="withEffect">
                                  <p:stCondLst>
                                    <p:cond delay="0"/>
                                  </p:stCondLst>
                                  <p:childTnLst>
                                    <p:animMotion origin="layout" path="M -1.11111E-6 1.85185E-6 L -0.33524 0.19907 " pathEditMode="relative" rAng="0" ptsTypes="AA">
                                      <p:cBhvr>
                                        <p:cTn id="10" dur="2000" fill="hold"/>
                                        <p:tgtEl>
                                          <p:spTgt spid="24"/>
                                        </p:tgtEl>
                                        <p:attrNameLst>
                                          <p:attrName>ppt_x</p:attrName>
                                          <p:attrName>ppt_y</p:attrName>
                                        </p:attrNameLst>
                                      </p:cBhvr>
                                      <p:rCtr x="-16771" y="9954"/>
                                    </p:animMotion>
                                  </p:childTnLst>
                                </p:cTn>
                              </p:par>
                              <p:par>
                                <p:cTn id="11" presetID="35" presetClass="path" presetSubtype="0" accel="50000" decel="50000" fill="hold" nodeType="withEffect">
                                  <p:stCondLst>
                                    <p:cond delay="0"/>
                                  </p:stCondLst>
                                  <p:childTnLst>
                                    <p:animMotion origin="layout" path="M 2.25514E-17 3.7037E-7 L -0.24774 -0.03148 " pathEditMode="relative" rAng="0" ptsTypes="AA">
                                      <p:cBhvr>
                                        <p:cTn id="12" dur="2000" fill="hold"/>
                                        <p:tgtEl>
                                          <p:spTgt spid="25"/>
                                        </p:tgtEl>
                                        <p:attrNameLst>
                                          <p:attrName>ppt_x</p:attrName>
                                          <p:attrName>ppt_y</p:attrName>
                                        </p:attrNameLst>
                                      </p:cBhvr>
                                      <p:rCtr x="-12083" y="-1597"/>
                                    </p:animMotion>
                                  </p:childTnLst>
                                </p:cTn>
                              </p:par>
                              <p:par>
                                <p:cTn id="13" presetID="35" presetClass="path" presetSubtype="0" accel="50000" decel="50000" fill="hold" nodeType="withEffect">
                                  <p:stCondLst>
                                    <p:cond delay="0"/>
                                  </p:stCondLst>
                                  <p:childTnLst>
                                    <p:animMotion origin="layout" path="M 1.11111E-6 1.85185E-6 L -0.45208 0.02222 " pathEditMode="relative" rAng="0" ptsTypes="AA">
                                      <p:cBhvr>
                                        <p:cTn id="14" dur="2000" fill="hold"/>
                                        <p:tgtEl>
                                          <p:spTgt spid="26"/>
                                        </p:tgtEl>
                                        <p:attrNameLst>
                                          <p:attrName>ppt_x</p:attrName>
                                          <p:attrName>ppt_y</p:attrName>
                                        </p:attrNameLst>
                                      </p:cBhvr>
                                      <p:rCtr x="-22604" y="1111"/>
                                    </p:animMotion>
                                  </p:childTnLst>
                                </p:cTn>
                              </p:par>
                              <p:par>
                                <p:cTn id="15" presetID="35" presetClass="path" presetSubtype="0" accel="50000" decel="50000" fill="hold" nodeType="withEffect">
                                  <p:stCondLst>
                                    <p:cond delay="0"/>
                                  </p:stCondLst>
                                  <p:childTnLst>
                                    <p:animMotion origin="layout" path="M -4.16667E-6 1.85185E-6 L -0.51458 0.13518 " pathEditMode="relative" rAng="0" ptsTypes="AA">
                                      <p:cBhvr>
                                        <p:cTn id="16" dur="2000" fill="hold"/>
                                        <p:tgtEl>
                                          <p:spTgt spid="27"/>
                                        </p:tgtEl>
                                        <p:attrNameLst>
                                          <p:attrName>ppt_x</p:attrName>
                                          <p:attrName>ppt_y</p:attrName>
                                        </p:attrNameLst>
                                      </p:cBhvr>
                                      <p:rCtr x="-25729" y="6759"/>
                                    </p:animMotion>
                                  </p:childTnLst>
                                </p:cTn>
                              </p:par>
                              <p:par>
                                <p:cTn id="17" presetID="35" presetClass="path" presetSubtype="0" accel="50000" decel="50000" fill="hold" nodeType="withEffect">
                                  <p:stCondLst>
                                    <p:cond delay="0"/>
                                  </p:stCondLst>
                                  <p:childTnLst>
                                    <p:animMotion origin="layout" path="M -3.05556E-6 1.85185E-6 L -0.45104 0.05023 " pathEditMode="relative" rAng="0" ptsTypes="AA">
                                      <p:cBhvr>
                                        <p:cTn id="18" dur="2000" fill="hold"/>
                                        <p:tgtEl>
                                          <p:spTgt spid="28"/>
                                        </p:tgtEl>
                                        <p:attrNameLst>
                                          <p:attrName>ppt_x</p:attrName>
                                          <p:attrName>ppt_y</p:attrName>
                                        </p:attrNameLst>
                                      </p:cBhvr>
                                      <p:rCtr x="-22552" y="2500"/>
                                    </p:animMotion>
                                  </p:childTnLst>
                                </p:cTn>
                              </p:par>
                              <p:par>
                                <p:cTn id="19" presetID="35" presetClass="path" presetSubtype="0" accel="50000" decel="50000" fill="hold" nodeType="withEffect">
                                  <p:stCondLst>
                                    <p:cond delay="0"/>
                                  </p:stCondLst>
                                  <p:childTnLst>
                                    <p:animMotion origin="layout" path="M 3.05556E-6 3.7037E-7 L -0.17327 0.18287 " pathEditMode="relative" rAng="0" ptsTypes="AA">
                                      <p:cBhvr>
                                        <p:cTn id="20" dur="2000" fill="hold"/>
                                        <p:tgtEl>
                                          <p:spTgt spid="29"/>
                                        </p:tgtEl>
                                        <p:attrNameLst>
                                          <p:attrName>ppt_x</p:attrName>
                                          <p:attrName>ppt_y</p:attrName>
                                        </p:attrNameLst>
                                      </p:cBhvr>
                                      <p:rCtr x="-8663" y="9144"/>
                                    </p:animMotion>
                                  </p:childTnLst>
                                </p:cTn>
                              </p:par>
                              <p:par>
                                <p:cTn id="21" presetID="35" presetClass="path" presetSubtype="0" accel="50000" decel="50000" fill="hold" nodeType="withEffect">
                                  <p:stCondLst>
                                    <p:cond delay="0"/>
                                  </p:stCondLst>
                                  <p:childTnLst>
                                    <p:animMotion origin="layout" path="M -2.22222E-6 3.7037E-7 L -0.17708 0.14028 " pathEditMode="relative" rAng="0" ptsTypes="AA">
                                      <p:cBhvr>
                                        <p:cTn id="22" dur="2000" fill="hold"/>
                                        <p:tgtEl>
                                          <p:spTgt spid="30"/>
                                        </p:tgtEl>
                                        <p:attrNameLst>
                                          <p:attrName>ppt_x</p:attrName>
                                          <p:attrName>ppt_y</p:attrName>
                                        </p:attrNameLst>
                                      </p:cBhvr>
                                      <p:rCtr x="-8854" y="7014"/>
                                    </p:animMotion>
                                  </p:childTnLst>
                                </p:cTn>
                              </p:par>
                              <p:par>
                                <p:cTn id="23" presetID="35" presetClass="path" presetSubtype="0" accel="50000" decel="50000" fill="hold" nodeType="withEffect">
                                  <p:stCondLst>
                                    <p:cond delay="0"/>
                                  </p:stCondLst>
                                  <p:childTnLst>
                                    <p:animMotion origin="layout" path="M -1.11111E-6 3.7037E-7 L -0.20972 -0.05023 " pathEditMode="relative" rAng="0" ptsTypes="AA">
                                      <p:cBhvr>
                                        <p:cTn id="24" dur="2000" fill="hold"/>
                                        <p:tgtEl>
                                          <p:spTgt spid="31"/>
                                        </p:tgtEl>
                                        <p:attrNameLst>
                                          <p:attrName>ppt_x</p:attrName>
                                          <p:attrName>ppt_y</p:attrName>
                                        </p:attrNameLst>
                                      </p:cBhvr>
                                      <p:rCtr x="-10486" y="-2523"/>
                                    </p:animMotion>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left)">
                                      <p:cBhvr>
                                        <p:cTn id="28" dur="10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1.38889E-6 3.7037E-7 L 0.21267 -0.04005 " pathEditMode="relative" rAng="0" ptsTypes="AA">
                                      <p:cBhvr>
                                        <p:cTn id="32" dur="2000" fill="hold"/>
                                        <p:tgtEl>
                                          <p:spTgt spid="32"/>
                                        </p:tgtEl>
                                        <p:attrNameLst>
                                          <p:attrName>ppt_x</p:attrName>
                                          <p:attrName>ppt_y</p:attrName>
                                        </p:attrNameLst>
                                      </p:cBhvr>
                                      <p:rCtr x="10486" y="-2014"/>
                                    </p:animMotion>
                                  </p:childTnLst>
                                </p:cTn>
                              </p:par>
                              <p:par>
                                <p:cTn id="33" presetID="63" presetClass="path" presetSubtype="0" accel="50000" decel="50000" fill="hold" nodeType="withEffect">
                                  <p:stCondLst>
                                    <p:cond delay="0"/>
                                  </p:stCondLst>
                                  <p:childTnLst>
                                    <p:animMotion origin="layout" path="M -3.33333E-6 3.7037E-7 L -0.08264 -0.01713 " pathEditMode="relative" rAng="0" ptsTypes="AA">
                                      <p:cBhvr>
                                        <p:cTn id="34" dur="2000" fill="hold"/>
                                        <p:tgtEl>
                                          <p:spTgt spid="33"/>
                                        </p:tgtEl>
                                        <p:attrNameLst>
                                          <p:attrName>ppt_x</p:attrName>
                                          <p:attrName>ppt_y</p:attrName>
                                        </p:attrNameLst>
                                      </p:cBhvr>
                                      <p:rCtr x="-3854" y="-856"/>
                                    </p:animMotion>
                                  </p:childTnLst>
                                </p:cTn>
                              </p:par>
                              <p:par>
                                <p:cTn id="35" presetID="63" presetClass="path" presetSubtype="0" accel="50000" decel="50000" fill="hold" nodeType="withEffect">
                                  <p:stCondLst>
                                    <p:cond delay="0"/>
                                  </p:stCondLst>
                                  <p:childTnLst>
                                    <p:animMotion origin="layout" path="M -4.16667E-6 3.7037E-7 L 0.17118 -0.01968 " pathEditMode="relative" rAng="0" ptsTypes="AA">
                                      <p:cBhvr>
                                        <p:cTn id="36" dur="2000" fill="hold"/>
                                        <p:tgtEl>
                                          <p:spTgt spid="34"/>
                                        </p:tgtEl>
                                        <p:attrNameLst>
                                          <p:attrName>ppt_x</p:attrName>
                                          <p:attrName>ppt_y</p:attrName>
                                        </p:attrNameLst>
                                      </p:cBhvr>
                                      <p:rCtr x="8559" y="-995"/>
                                    </p:animMotion>
                                  </p:childTnLst>
                                </p:cTn>
                              </p:par>
                              <p:par>
                                <p:cTn id="37" presetID="63" presetClass="path" presetSubtype="0" accel="50000" decel="50000" fill="hold" nodeType="withEffect">
                                  <p:stCondLst>
                                    <p:cond delay="0"/>
                                  </p:stCondLst>
                                  <p:childTnLst>
                                    <p:animMotion origin="layout" path="M 3.61111E-6 3.7037E-7 L -0.33038 -0.0412 " pathEditMode="relative" rAng="0" ptsTypes="AA">
                                      <p:cBhvr>
                                        <p:cTn id="38" dur="2000" fill="hold"/>
                                        <p:tgtEl>
                                          <p:spTgt spid="35"/>
                                        </p:tgtEl>
                                        <p:attrNameLst>
                                          <p:attrName>ppt_x</p:attrName>
                                          <p:attrName>ppt_y</p:attrName>
                                        </p:attrNameLst>
                                      </p:cBhvr>
                                      <p:rCtr x="-16632" y="-2060"/>
                                    </p:animMotion>
                                  </p:childTnLst>
                                </p:cTn>
                              </p:par>
                              <p:par>
                                <p:cTn id="39" presetID="63" presetClass="path" presetSubtype="0" accel="50000" decel="50000" fill="hold" nodeType="withEffect">
                                  <p:stCondLst>
                                    <p:cond delay="0"/>
                                  </p:stCondLst>
                                  <p:childTnLst>
                                    <p:animMotion origin="layout" path="M 3.05556E-6 -2.96296E-6 L 0.59236 -0.24884 " pathEditMode="relative" rAng="0" ptsTypes="AA">
                                      <p:cBhvr>
                                        <p:cTn id="40" dur="2000" fill="hold"/>
                                        <p:tgtEl>
                                          <p:spTgt spid="36"/>
                                        </p:tgtEl>
                                        <p:attrNameLst>
                                          <p:attrName>ppt_x</p:attrName>
                                          <p:attrName>ppt_y</p:attrName>
                                        </p:attrNameLst>
                                      </p:cBhvr>
                                      <p:rCtr x="29618" y="-12454"/>
                                    </p:animMotion>
                                  </p:childTnLst>
                                </p:cTn>
                              </p:par>
                              <p:par>
                                <p:cTn id="41" presetID="63" presetClass="path" presetSubtype="0" accel="50000" decel="50000" fill="hold" nodeType="withEffect">
                                  <p:stCondLst>
                                    <p:cond delay="0"/>
                                  </p:stCondLst>
                                  <p:childTnLst>
                                    <p:animMotion origin="layout" path="M -2.22222E-6 -2.96296E-6 L 0.57379 -0.18588 " pathEditMode="relative" rAng="0" ptsTypes="AA">
                                      <p:cBhvr>
                                        <p:cTn id="42" dur="2000" fill="hold"/>
                                        <p:tgtEl>
                                          <p:spTgt spid="37"/>
                                        </p:tgtEl>
                                        <p:attrNameLst>
                                          <p:attrName>ppt_x</p:attrName>
                                          <p:attrName>ppt_y</p:attrName>
                                        </p:attrNameLst>
                                      </p:cBhvr>
                                      <p:rCtr x="28681" y="-9306"/>
                                    </p:animMotion>
                                  </p:childTnLst>
                                </p:cTn>
                              </p:par>
                              <p:par>
                                <p:cTn id="43" presetID="63" presetClass="path" presetSubtype="0" accel="50000" decel="50000" fill="hold" nodeType="withEffect">
                                  <p:stCondLst>
                                    <p:cond delay="0"/>
                                  </p:stCondLst>
                                  <p:childTnLst>
                                    <p:animMotion origin="layout" path="M 8.33333E-7 3.7037E-6 L 0.27934 -0.24907 " pathEditMode="relative" rAng="0" ptsTypes="AA">
                                      <p:cBhvr>
                                        <p:cTn id="44" dur="2000" fill="hold"/>
                                        <p:tgtEl>
                                          <p:spTgt spid="38"/>
                                        </p:tgtEl>
                                        <p:attrNameLst>
                                          <p:attrName>ppt_x</p:attrName>
                                          <p:attrName>ppt_y</p:attrName>
                                        </p:attrNameLst>
                                      </p:cBhvr>
                                      <p:rCtr x="14549" y="-12245"/>
                                    </p:animMotion>
                                  </p:childTnLst>
                                </p:cTn>
                              </p:par>
                              <p:par>
                                <p:cTn id="45" presetID="63" presetClass="path" presetSubtype="0" accel="50000" decel="50000" fill="hold" nodeType="withEffect">
                                  <p:stCondLst>
                                    <p:cond delay="0"/>
                                  </p:stCondLst>
                                  <p:childTnLst>
                                    <p:animMotion origin="layout" path="M 4.44444E-6 -3.33333E-6 L 0.10139 -0.13634 " pathEditMode="relative" rAng="0" ptsTypes="AA">
                                      <p:cBhvr>
                                        <p:cTn id="46" dur="2000" fill="hold"/>
                                        <p:tgtEl>
                                          <p:spTgt spid="39"/>
                                        </p:tgtEl>
                                        <p:attrNameLst>
                                          <p:attrName>ppt_x</p:attrName>
                                          <p:attrName>ppt_y</p:attrName>
                                        </p:attrNameLst>
                                      </p:cBhvr>
                                      <p:rCtr x="5417" y="-7523"/>
                                    </p:animMotion>
                                  </p:childTnLst>
                                </p:cTn>
                              </p:par>
                              <p:par>
                                <p:cTn id="47" presetID="63" presetClass="path" presetSubtype="0" accel="50000" decel="50000" fill="hold" nodeType="withEffect">
                                  <p:stCondLst>
                                    <p:cond delay="0"/>
                                  </p:stCondLst>
                                  <p:childTnLst>
                                    <p:animMotion origin="layout" path="M 1.38889E-6 3.7037E-6 L 1.11111E-6 -0.23958 " pathEditMode="relative" rAng="0" ptsTypes="AA">
                                      <p:cBhvr>
                                        <p:cTn id="48" dur="2000" fill="hold"/>
                                        <p:tgtEl>
                                          <p:spTgt spid="40"/>
                                        </p:tgtEl>
                                        <p:attrNameLst>
                                          <p:attrName>ppt_x</p:attrName>
                                          <p:attrName>ppt_y</p:attrName>
                                        </p:attrNameLst>
                                      </p:cBhvr>
                                      <p:rCtr x="-104" y="-11782"/>
                                    </p:animMotion>
                                  </p:childTnLst>
                                </p:cTn>
                              </p:par>
                              <p:par>
                                <p:cTn id="49" presetID="63" presetClass="path" presetSubtype="0" accel="50000" decel="50000" fill="hold" nodeType="withEffect">
                                  <p:stCondLst>
                                    <p:cond delay="0"/>
                                  </p:stCondLst>
                                  <p:childTnLst>
                                    <p:animMotion origin="layout" path="M -4.16667E-6 3.7037E-6 L -0.1651 -0.24305 " pathEditMode="relative" rAng="0" ptsTypes="AA">
                                      <p:cBhvr>
                                        <p:cTn id="50" dur="2000" fill="hold"/>
                                        <p:tgtEl>
                                          <p:spTgt spid="41"/>
                                        </p:tgtEl>
                                        <p:attrNameLst>
                                          <p:attrName>ppt_x</p:attrName>
                                          <p:attrName>ppt_y</p:attrName>
                                        </p:attrNameLst>
                                      </p:cBhvr>
                                      <p:rCtr x="-8264" y="-11944"/>
                                    </p:animMotion>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1000"/>
                                        <p:tgtEl>
                                          <p:spTgt spid="5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3.05556E-6 -2.96296E-6 L -0.67187 0.3 " pathEditMode="relative" rAng="0" ptsTypes="AA">
                                      <p:cBhvr>
                                        <p:cTn id="58" dur="2000" fill="hold"/>
                                        <p:tgtEl>
                                          <p:spTgt spid="42"/>
                                        </p:tgtEl>
                                        <p:attrNameLst>
                                          <p:attrName>ppt_x</p:attrName>
                                          <p:attrName>ppt_y</p:attrName>
                                        </p:attrNameLst>
                                      </p:cBhvr>
                                      <p:rCtr x="-33594" y="15000"/>
                                    </p:animMotion>
                                  </p:childTnLst>
                                </p:cTn>
                              </p:par>
                              <p:par>
                                <p:cTn id="59" presetID="42" presetClass="path" presetSubtype="0" accel="50000" decel="50000" fill="hold" nodeType="withEffect">
                                  <p:stCondLst>
                                    <p:cond delay="0"/>
                                  </p:stCondLst>
                                  <p:childTnLst>
                                    <p:animMotion origin="layout" path="M 3.05556E-6 2.22222E-6 L -0.17535 0.30741 " pathEditMode="relative" rAng="0" ptsTypes="AA">
                                      <p:cBhvr>
                                        <p:cTn id="60" dur="2000" fill="hold"/>
                                        <p:tgtEl>
                                          <p:spTgt spid="43"/>
                                        </p:tgtEl>
                                        <p:attrNameLst>
                                          <p:attrName>ppt_x</p:attrName>
                                          <p:attrName>ppt_y</p:attrName>
                                        </p:attrNameLst>
                                      </p:cBhvr>
                                      <p:rCtr x="-8767" y="15370"/>
                                    </p:animMotion>
                                  </p:childTnLst>
                                </p:cTn>
                              </p:par>
                              <p:par>
                                <p:cTn id="61" presetID="42" presetClass="path" presetSubtype="0" accel="50000" decel="50000" fill="hold" nodeType="withEffect">
                                  <p:stCondLst>
                                    <p:cond delay="0"/>
                                  </p:stCondLst>
                                  <p:childTnLst>
                                    <p:animMotion origin="layout" path="M -2.22222E-6 2.22222E-6 L -0.16632 0.28842 " pathEditMode="relative" rAng="0" ptsTypes="AA">
                                      <p:cBhvr>
                                        <p:cTn id="62" dur="2000" fill="hold"/>
                                        <p:tgtEl>
                                          <p:spTgt spid="44"/>
                                        </p:tgtEl>
                                        <p:attrNameLst>
                                          <p:attrName>ppt_x</p:attrName>
                                          <p:attrName>ppt_y</p:attrName>
                                        </p:attrNameLst>
                                      </p:cBhvr>
                                      <p:rCtr x="-8316" y="14421"/>
                                    </p:animMotion>
                                  </p:childTnLst>
                                </p:cTn>
                              </p:par>
                              <p:par>
                                <p:cTn id="63" presetID="42" presetClass="path" presetSubtype="0" accel="50000" decel="50000" fill="hold" nodeType="withEffect">
                                  <p:stCondLst>
                                    <p:cond delay="0"/>
                                  </p:stCondLst>
                                  <p:childTnLst>
                                    <p:animMotion origin="layout" path="M -1.11111E-6 2.22222E-6 L -0.17361 0.30741 " pathEditMode="relative" rAng="0" ptsTypes="AA">
                                      <p:cBhvr>
                                        <p:cTn id="64" dur="2000" fill="hold"/>
                                        <p:tgtEl>
                                          <p:spTgt spid="45"/>
                                        </p:tgtEl>
                                        <p:attrNameLst>
                                          <p:attrName>ppt_x</p:attrName>
                                          <p:attrName>ppt_y</p:attrName>
                                        </p:attrNameLst>
                                      </p:cBhvr>
                                      <p:rCtr x="-8681" y="15370"/>
                                    </p:animMotion>
                                  </p:childTnLst>
                                </p:cTn>
                              </p:par>
                              <p:par>
                                <p:cTn id="65" presetID="42" presetClass="path" presetSubtype="0" accel="50000" decel="50000" fill="hold" nodeType="withEffect">
                                  <p:stCondLst>
                                    <p:cond delay="0"/>
                                  </p:stCondLst>
                                  <p:childTnLst>
                                    <p:animMotion origin="layout" path="M 0 2.22222E-6 L -0.17066 0.27708 " pathEditMode="relative" rAng="0" ptsTypes="AA">
                                      <p:cBhvr>
                                        <p:cTn id="66" dur="2000" fill="hold"/>
                                        <p:tgtEl>
                                          <p:spTgt spid="46"/>
                                        </p:tgtEl>
                                        <p:attrNameLst>
                                          <p:attrName>ppt_x</p:attrName>
                                          <p:attrName>ppt_y</p:attrName>
                                        </p:attrNameLst>
                                      </p:cBhvr>
                                      <p:rCtr x="-8542" y="13843"/>
                                    </p:animMotion>
                                  </p:childTnLst>
                                </p:cTn>
                              </p:par>
                              <p:par>
                                <p:cTn id="67" presetID="42" presetClass="path" presetSubtype="0" accel="50000" decel="50000" fill="hold" nodeType="withEffect">
                                  <p:stCondLst>
                                    <p:cond delay="0"/>
                                  </p:stCondLst>
                                  <p:childTnLst>
                                    <p:animMotion origin="layout" path="M 1.11111E-6 2.22222E-6 L -0.17257 0.29444 " pathEditMode="relative" rAng="0" ptsTypes="AA">
                                      <p:cBhvr>
                                        <p:cTn id="68" dur="2000" fill="hold"/>
                                        <p:tgtEl>
                                          <p:spTgt spid="47"/>
                                        </p:tgtEl>
                                        <p:attrNameLst>
                                          <p:attrName>ppt_x</p:attrName>
                                          <p:attrName>ppt_y</p:attrName>
                                        </p:attrNameLst>
                                      </p:cBhvr>
                                      <p:rCtr x="-8628" y="14722"/>
                                    </p:animMotion>
                                  </p:childTnLst>
                                </p:cTn>
                              </p:par>
                              <p:par>
                                <p:cTn id="69" presetID="42" presetClass="path" presetSubtype="0" accel="50000" decel="50000" fill="hold" nodeType="withEffect">
                                  <p:stCondLst>
                                    <p:cond delay="0"/>
                                  </p:stCondLst>
                                  <p:childTnLst>
                                    <p:animMotion origin="layout" path="M -4.16667E-6 2.22222E-6 L -0.54635 0.10278 " pathEditMode="relative" rAng="0" ptsTypes="AA">
                                      <p:cBhvr>
                                        <p:cTn id="70" dur="2000" fill="hold"/>
                                        <p:tgtEl>
                                          <p:spTgt spid="48"/>
                                        </p:tgtEl>
                                        <p:attrNameLst>
                                          <p:attrName>ppt_x</p:attrName>
                                          <p:attrName>ppt_y</p:attrName>
                                        </p:attrNameLst>
                                      </p:cBhvr>
                                      <p:rCtr x="-27326" y="5139"/>
                                    </p:animMotion>
                                  </p:childTnLst>
                                </p:cTn>
                              </p:par>
                              <p:par>
                                <p:cTn id="71" presetID="42" presetClass="path" presetSubtype="0" accel="50000" decel="50000" fill="hold" nodeType="withEffect">
                                  <p:stCondLst>
                                    <p:cond delay="0"/>
                                  </p:stCondLst>
                                  <p:childTnLst>
                                    <p:animMotion origin="layout" path="M 3.05556E-6 -1.11111E-6 L -0.08907 0.0831 " pathEditMode="relative" rAng="0" ptsTypes="AA">
                                      <p:cBhvr>
                                        <p:cTn id="72" dur="2000" fill="hold"/>
                                        <p:tgtEl>
                                          <p:spTgt spid="50"/>
                                        </p:tgtEl>
                                        <p:attrNameLst>
                                          <p:attrName>ppt_x</p:attrName>
                                          <p:attrName>ppt_y</p:attrName>
                                        </p:attrNameLst>
                                      </p:cBhvr>
                                      <p:rCtr x="-4462" y="4144"/>
                                    </p:animMotion>
                                  </p:childTnLst>
                                </p:cTn>
                              </p:par>
                              <p:par>
                                <p:cTn id="73" presetID="42" presetClass="path" presetSubtype="0" accel="50000" decel="50000" fill="hold" nodeType="withEffect">
                                  <p:stCondLst>
                                    <p:cond delay="0"/>
                                  </p:stCondLst>
                                  <p:childTnLst>
                                    <p:animMotion origin="layout" path="M -2.22222E-6 -1.11111E-6 L -0.09653 0.10463 " pathEditMode="relative" rAng="0" ptsTypes="AA">
                                      <p:cBhvr>
                                        <p:cTn id="74" dur="2000" fill="hold"/>
                                        <p:tgtEl>
                                          <p:spTgt spid="51"/>
                                        </p:tgtEl>
                                        <p:attrNameLst>
                                          <p:attrName>ppt_x</p:attrName>
                                          <p:attrName>ppt_y</p:attrName>
                                        </p:attrNameLst>
                                      </p:cBhvr>
                                      <p:rCtr x="-4826" y="5231"/>
                                    </p:animMotion>
                                  </p:childTnLst>
                                </p:cTn>
                              </p:par>
                              <p:par>
                                <p:cTn id="75" presetID="42" presetClass="path" presetSubtype="0" accel="50000" decel="50000" fill="hold" nodeType="withEffect">
                                  <p:stCondLst>
                                    <p:cond delay="0"/>
                                  </p:stCondLst>
                                  <p:childTnLst>
                                    <p:animMotion origin="layout" path="M -3.05556E-6 2.22222E-6 L -0.49549 0.10834 " pathEditMode="relative" rAng="0" ptsTypes="AA">
                                      <p:cBhvr>
                                        <p:cTn id="76" dur="2000" fill="hold"/>
                                        <p:tgtEl>
                                          <p:spTgt spid="49"/>
                                        </p:tgtEl>
                                        <p:attrNameLst>
                                          <p:attrName>ppt_x</p:attrName>
                                          <p:attrName>ppt_y</p:attrName>
                                        </p:attrNameLst>
                                      </p:cBhvr>
                                      <p:rCtr x="-24878" y="5139"/>
                                    </p:animMotion>
                                  </p:childTnLst>
                                </p:cTn>
                              </p:par>
                            </p:childTnLst>
                          </p:cTn>
                        </p:par>
                        <p:par>
                          <p:cTn id="77" fill="hold">
                            <p:stCondLst>
                              <p:cond delay="2000"/>
                            </p:stCondLst>
                            <p:childTnLst>
                              <p:par>
                                <p:cTn id="78" presetID="22" presetClass="entr" presetSubtype="8" fill="hold"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1000"/>
                                        <p:tgtEl>
                                          <p:spTgt spid="63"/>
                                        </p:tgtEl>
                                      </p:cBhvr>
                                    </p:animEffect>
                                  </p:childTnLst>
                                </p:cTn>
                              </p:par>
                            </p:childTnLst>
                          </p:cTn>
                        </p:par>
                      </p:childTnLst>
                    </p:cTn>
                  </p:par>
                  <p:par>
                    <p:cTn id="81" fill="hold">
                      <p:stCondLst>
                        <p:cond delay="indefinite"/>
                      </p:stCondLst>
                      <p:childTnLst>
                        <p:par>
                          <p:cTn id="82" fill="hold">
                            <p:stCondLst>
                              <p:cond delay="0"/>
                            </p:stCondLst>
                            <p:childTnLst>
                              <p:par>
                                <p:cTn id="83" presetID="64" presetClass="path" presetSubtype="0" accel="50000" decel="50000" fill="hold" nodeType="clickEffect">
                                  <p:stCondLst>
                                    <p:cond delay="0"/>
                                  </p:stCondLst>
                                  <p:childTnLst>
                                    <p:animMotion origin="layout" path="M 2.77778E-7 2.22222E-6 L -1.11111E-6 -0.16829 " pathEditMode="relative" rAng="0" ptsTypes="AA">
                                      <p:cBhvr>
                                        <p:cTn id="84" dur="2000" fill="hold"/>
                                        <p:tgtEl>
                                          <p:spTgt spid="52"/>
                                        </p:tgtEl>
                                        <p:attrNameLst>
                                          <p:attrName>ppt_x</p:attrName>
                                          <p:attrName>ppt_y</p:attrName>
                                        </p:attrNameLst>
                                      </p:cBhvr>
                                      <p:rCtr x="-174" y="-8634"/>
                                    </p:animMotion>
                                  </p:childTnLst>
                                </p:cTn>
                              </p:par>
                              <p:par>
                                <p:cTn id="85" presetID="64" presetClass="path" presetSubtype="0" accel="50000" decel="50000" fill="hold" nodeType="withEffect">
                                  <p:stCondLst>
                                    <p:cond delay="0"/>
                                  </p:stCondLst>
                                  <p:childTnLst>
                                    <p:animMotion origin="layout" path="M 0 -1.11111E-6 L 0.02813 -0.14236 " pathEditMode="relative" rAng="0" ptsTypes="AA">
                                      <p:cBhvr>
                                        <p:cTn id="86" dur="2000" fill="hold"/>
                                        <p:tgtEl>
                                          <p:spTgt spid="53"/>
                                        </p:tgtEl>
                                        <p:attrNameLst>
                                          <p:attrName>ppt_x</p:attrName>
                                          <p:attrName>ppt_y</p:attrName>
                                        </p:attrNameLst>
                                      </p:cBhvr>
                                      <p:rCtr x="1406" y="-7130"/>
                                    </p:animMotion>
                                  </p:childTnLst>
                                </p:cTn>
                              </p:par>
                            </p:childTnLst>
                          </p:cTn>
                        </p:par>
                        <p:par>
                          <p:cTn id="87" fill="hold">
                            <p:stCondLst>
                              <p:cond delay="2000"/>
                            </p:stCondLst>
                            <p:childTnLst>
                              <p:par>
                                <p:cTn id="88" presetID="64" presetClass="path" presetSubtype="0" accel="50000" decel="50000" fill="hold" nodeType="afterEffect">
                                  <p:stCondLst>
                                    <p:cond delay="0"/>
                                  </p:stCondLst>
                                  <p:childTnLst>
                                    <p:animMotion origin="layout" path="M 0 0 L 0 -0.25 E" pathEditMode="relative" ptsTypes="">
                                      <p:cBhvr>
                                        <p:cTn id="89" dur="2000" fill="hold"/>
                                        <p:tgtEl>
                                          <p:spTgt spid="81"/>
                                        </p:tgtEl>
                                        <p:attrNameLst>
                                          <p:attrName>ppt_x</p:attrName>
                                          <p:attrName>ppt_y</p:attrName>
                                        </p:attrNameLst>
                                      </p:cBhvr>
                                    </p:animMotion>
                                  </p:childTnLst>
                                </p:cTn>
                              </p:par>
                              <p:par>
                                <p:cTn id="90" presetID="64" presetClass="path" presetSubtype="0" accel="50000" decel="50000" fill="hold" nodeType="withEffect">
                                  <p:stCondLst>
                                    <p:cond delay="0"/>
                                  </p:stCondLst>
                                  <p:childTnLst>
                                    <p:animMotion origin="layout" path="M 1.94444E-6 -3.7037E-6 L 0.01771 -0.21967 " pathEditMode="relative" rAng="0" ptsTypes="AA">
                                      <p:cBhvr>
                                        <p:cTn id="91" dur="2000" fill="hold"/>
                                        <p:tgtEl>
                                          <p:spTgt spid="72"/>
                                        </p:tgtEl>
                                        <p:attrNameLst>
                                          <p:attrName>ppt_x</p:attrName>
                                          <p:attrName>ppt_y</p:attrName>
                                        </p:attrNameLst>
                                      </p:cBhvr>
                                      <p:rCtr x="885" y="-10995"/>
                                    </p:animMotion>
                                  </p:childTnLst>
                                </p:cTn>
                              </p:par>
                              <p:par>
                                <p:cTn id="92" presetID="64" presetClass="path" presetSubtype="0" accel="50000" decel="50000" fill="hold" nodeType="withEffect">
                                  <p:stCondLst>
                                    <p:cond delay="0"/>
                                  </p:stCondLst>
                                  <p:childTnLst>
                                    <p:animMotion origin="layout" path="M -4.44444E-6 -7.40741E-7 L -0.03437 -0.17546 " pathEditMode="relative" rAng="0" ptsTypes="AA">
                                      <p:cBhvr>
                                        <p:cTn id="93" dur="2000" fill="hold"/>
                                        <p:tgtEl>
                                          <p:spTgt spid="65"/>
                                        </p:tgtEl>
                                        <p:attrNameLst>
                                          <p:attrName>ppt_x</p:attrName>
                                          <p:attrName>ppt_y</p:attrName>
                                        </p:attrNameLst>
                                      </p:cBhvr>
                                      <p:rCtr x="-1719" y="-8773"/>
                                    </p:animMotion>
                                  </p:childTnLst>
                                </p:cTn>
                              </p:par>
                              <p:par>
                                <p:cTn id="94" presetID="64" presetClass="path" presetSubtype="0" accel="50000" decel="50000" fill="hold" nodeType="withEffect">
                                  <p:stCondLst>
                                    <p:cond delay="0"/>
                                  </p:stCondLst>
                                  <p:childTnLst>
                                    <p:animMotion origin="layout" path="M -1.94444E-6 3.33333E-6 L -0.03525 -0.2662 " pathEditMode="relative" rAng="0" ptsTypes="AA">
                                      <p:cBhvr>
                                        <p:cTn id="95" dur="2000" fill="hold"/>
                                        <p:tgtEl>
                                          <p:spTgt spid="73"/>
                                        </p:tgtEl>
                                        <p:attrNameLst>
                                          <p:attrName>ppt_x</p:attrName>
                                          <p:attrName>ppt_y</p:attrName>
                                        </p:attrNameLst>
                                      </p:cBhvr>
                                      <p:rCtr x="-1319" y="-12153"/>
                                    </p:animMotion>
                                  </p:childTnLst>
                                </p:cTn>
                              </p:par>
                              <p:par>
                                <p:cTn id="96" presetID="64" presetClass="path" presetSubtype="0" accel="50000" decel="50000" fill="hold" nodeType="withEffect">
                                  <p:stCondLst>
                                    <p:cond delay="0"/>
                                  </p:stCondLst>
                                  <p:childTnLst>
                                    <p:animMotion origin="layout" path="M -4.44444E-6 1.11022E-16 L -0.0177 -0.22153 " pathEditMode="relative" rAng="0" ptsTypes="AA">
                                      <p:cBhvr>
                                        <p:cTn id="97" dur="2000" fill="hold"/>
                                        <p:tgtEl>
                                          <p:spTgt spid="66"/>
                                        </p:tgtEl>
                                        <p:attrNameLst>
                                          <p:attrName>ppt_x</p:attrName>
                                          <p:attrName>ppt_y</p:attrName>
                                        </p:attrNameLst>
                                      </p:cBhvr>
                                      <p:rCtr x="-885" y="-11088"/>
                                    </p:animMotion>
                                  </p:childTnLst>
                                </p:cTn>
                              </p:par>
                              <p:par>
                                <p:cTn id="98" presetID="64" presetClass="path" presetSubtype="0" accel="50000" decel="50000" fill="hold" nodeType="withEffect">
                                  <p:stCondLst>
                                    <p:cond delay="0"/>
                                  </p:stCondLst>
                                  <p:childTnLst>
                                    <p:animMotion origin="layout" path="M 4.44444E-6 -3.7037E-6 L -0.01112 -0.1074 " pathEditMode="relative" rAng="0" ptsTypes="AA">
                                      <p:cBhvr>
                                        <p:cTn id="99" dur="2000" fill="hold"/>
                                        <p:tgtEl>
                                          <p:spTgt spid="55"/>
                                        </p:tgtEl>
                                        <p:attrNameLst>
                                          <p:attrName>ppt_x</p:attrName>
                                          <p:attrName>ppt_y</p:attrName>
                                        </p:attrNameLst>
                                      </p:cBhvr>
                                      <p:rCtr x="-556" y="-5370"/>
                                    </p:animMotion>
                                  </p:childTnLst>
                                </p:cTn>
                              </p:par>
                              <p:par>
                                <p:cTn id="100" presetID="64" presetClass="path" presetSubtype="0" accel="50000" decel="50000" fill="hold" nodeType="withEffect">
                                  <p:stCondLst>
                                    <p:cond delay="0"/>
                                  </p:stCondLst>
                                  <p:childTnLst>
                                    <p:animMotion origin="layout" path="M -1.94444E-6 -4.44444E-6 L -0.06371 -0.36343 " pathEditMode="relative" rAng="0" ptsTypes="AA">
                                      <p:cBhvr>
                                        <p:cTn id="101" dur="2000" fill="hold"/>
                                        <p:tgtEl>
                                          <p:spTgt spid="82"/>
                                        </p:tgtEl>
                                        <p:attrNameLst>
                                          <p:attrName>ppt_x</p:attrName>
                                          <p:attrName>ppt_y</p:attrName>
                                        </p:attrNameLst>
                                      </p:cBhvr>
                                      <p:rCtr x="-3229" y="-18148"/>
                                    </p:animMotion>
                                  </p:childTnLst>
                                </p:cTn>
                              </p:par>
                              <p:par>
                                <p:cTn id="102" presetID="42" presetClass="path" presetSubtype="0" accel="50000" decel="50000" fill="hold" nodeType="withEffect">
                                  <p:stCondLst>
                                    <p:cond delay="0"/>
                                  </p:stCondLst>
                                  <p:childTnLst>
                                    <p:animMotion origin="layout" path="M 4.72222E-6 -7.40741E-7 L 0.00902 -0.26574 " pathEditMode="relative" rAng="0" ptsTypes="AA">
                                      <p:cBhvr>
                                        <p:cTn id="103" dur="2000" fill="hold"/>
                                        <p:tgtEl>
                                          <p:spTgt spid="80"/>
                                        </p:tgtEl>
                                        <p:attrNameLst>
                                          <p:attrName>ppt_x</p:attrName>
                                          <p:attrName>ppt_y</p:attrName>
                                        </p:attrNameLst>
                                      </p:cBhvr>
                                      <p:rCtr x="451" y="-13287"/>
                                    </p:animMotion>
                                  </p:childTnLst>
                                </p:cTn>
                              </p:par>
                              <p:par>
                                <p:cTn id="104" presetID="42" presetClass="path" presetSubtype="0" accel="50000" decel="50000" fill="hold" nodeType="withEffect">
                                  <p:stCondLst>
                                    <p:cond delay="0"/>
                                  </p:stCondLst>
                                  <p:childTnLst>
                                    <p:animMotion origin="layout" path="M 4.72222E-6 -7.40741E-7 L 0.00902 -0.26574 " pathEditMode="relative" rAng="0" ptsTypes="AA">
                                      <p:cBhvr>
                                        <p:cTn id="105" dur="2000" fill="hold"/>
                                        <p:tgtEl>
                                          <p:spTgt spid="74"/>
                                        </p:tgtEl>
                                        <p:attrNameLst>
                                          <p:attrName>ppt_x</p:attrName>
                                          <p:attrName>ppt_y</p:attrName>
                                        </p:attrNameLst>
                                      </p:cBhvr>
                                      <p:rCtr x="451" y="-13287"/>
                                    </p:animMotion>
                                  </p:childTnLst>
                                </p:cTn>
                              </p:par>
                              <p:par>
                                <p:cTn id="106" presetID="42" presetClass="path" presetSubtype="0" accel="50000" decel="50000" fill="hold" nodeType="withEffect">
                                  <p:stCondLst>
                                    <p:cond delay="0"/>
                                  </p:stCondLst>
                                  <p:childTnLst>
                                    <p:animMotion origin="layout" path="M 4.72222E-6 -7.40741E-7 L 0.00902 -0.26574 " pathEditMode="relative" rAng="0" ptsTypes="AA">
                                      <p:cBhvr>
                                        <p:cTn id="107" dur="2000" fill="hold"/>
                                        <p:tgtEl>
                                          <p:spTgt spid="71"/>
                                        </p:tgtEl>
                                        <p:attrNameLst>
                                          <p:attrName>ppt_x</p:attrName>
                                          <p:attrName>ppt_y</p:attrName>
                                        </p:attrNameLst>
                                      </p:cBhvr>
                                      <p:rCtr x="451" y="-13287"/>
                                    </p:animMotion>
                                  </p:childTnLst>
                                </p:cTn>
                              </p:par>
                              <p:par>
                                <p:cTn id="108" presetID="64" presetClass="path" presetSubtype="0" accel="50000" decel="50000" fill="hold" nodeType="withEffect">
                                  <p:stCondLst>
                                    <p:cond delay="0"/>
                                  </p:stCondLst>
                                  <p:childTnLst>
                                    <p:animMotion origin="layout" path="M -3.05556E-6 1.48148E-6 L 0.04618 -0.13727 " pathEditMode="relative" rAng="0" ptsTypes="AA">
                                      <p:cBhvr>
                                        <p:cTn id="109" dur="2000" fill="hold"/>
                                        <p:tgtEl>
                                          <p:spTgt spid="67"/>
                                        </p:tgtEl>
                                        <p:attrNameLst>
                                          <p:attrName>ppt_x</p:attrName>
                                          <p:attrName>ppt_y</p:attrName>
                                        </p:attrNameLst>
                                      </p:cBhvr>
                                      <p:rCtr x="2309" y="-6875"/>
                                    </p:animMotion>
                                  </p:childTnLst>
                                </p:cTn>
                              </p:par>
                              <p:par>
                                <p:cTn id="110" presetID="64" presetClass="path" presetSubtype="0" accel="50000" decel="50000" fill="hold" nodeType="withEffect">
                                  <p:stCondLst>
                                    <p:cond delay="0"/>
                                  </p:stCondLst>
                                  <p:childTnLst>
                                    <p:animMotion origin="layout" path="M -3.05556E-6 1.48148E-6 L 0.04618 -0.13727 " pathEditMode="relative" rAng="0" ptsTypes="AA">
                                      <p:cBhvr>
                                        <p:cTn id="111" dur="2000" fill="hold"/>
                                        <p:tgtEl>
                                          <p:spTgt spid="68"/>
                                        </p:tgtEl>
                                        <p:attrNameLst>
                                          <p:attrName>ppt_x</p:attrName>
                                          <p:attrName>ppt_y</p:attrName>
                                        </p:attrNameLst>
                                      </p:cBhvr>
                                      <p:rCtr x="2309" y="-6875"/>
                                    </p:animMotion>
                                  </p:childTnLst>
                                </p:cTn>
                              </p:par>
                              <p:par>
                                <p:cTn id="112" presetID="64" presetClass="path" presetSubtype="0" accel="50000" decel="50000" fill="hold" nodeType="withEffect">
                                  <p:stCondLst>
                                    <p:cond delay="0"/>
                                  </p:stCondLst>
                                  <p:childTnLst>
                                    <p:animMotion origin="layout" path="M -3.05556E-6 1.48148E-6 L 0.04618 -0.13727 " pathEditMode="relative" rAng="0" ptsTypes="AA">
                                      <p:cBhvr>
                                        <p:cTn id="113" dur="2000" fill="hold"/>
                                        <p:tgtEl>
                                          <p:spTgt spid="70"/>
                                        </p:tgtEl>
                                        <p:attrNameLst>
                                          <p:attrName>ppt_x</p:attrName>
                                          <p:attrName>ppt_y</p:attrName>
                                        </p:attrNameLst>
                                      </p:cBhvr>
                                      <p:rCtr x="2309" y="-6875"/>
                                    </p:animMotion>
                                  </p:childTnLst>
                                </p:cTn>
                              </p:par>
                              <p:par>
                                <p:cTn id="114" presetID="64" presetClass="path" presetSubtype="0" accel="50000" decel="50000" fill="hold" nodeType="withEffect">
                                  <p:stCondLst>
                                    <p:cond delay="0"/>
                                  </p:stCondLst>
                                  <p:childTnLst>
                                    <p:animMotion origin="layout" path="M -3.05556E-6 1.48148E-6 L 0.04618 -0.13727 " pathEditMode="relative" rAng="0" ptsTypes="AA">
                                      <p:cBhvr>
                                        <p:cTn id="115" dur="2000" fill="hold"/>
                                        <p:tgtEl>
                                          <p:spTgt spid="69"/>
                                        </p:tgtEl>
                                        <p:attrNameLst>
                                          <p:attrName>ppt_x</p:attrName>
                                          <p:attrName>ppt_y</p:attrName>
                                        </p:attrNameLst>
                                      </p:cBhvr>
                                      <p:rCtr x="2309" y="-6875"/>
                                    </p:animMotion>
                                  </p:childTnLst>
                                </p:cTn>
                              </p:par>
                              <p:par>
                                <p:cTn id="116" presetID="64" presetClass="path" presetSubtype="0" accel="50000" decel="50000" fill="hold" nodeType="withEffect">
                                  <p:stCondLst>
                                    <p:cond delay="0"/>
                                  </p:stCondLst>
                                  <p:childTnLst>
                                    <p:animMotion origin="layout" path="M -3.05556E-6 1.48148E-6 L 0.04618 -0.13727 " pathEditMode="relative" rAng="0" ptsTypes="AA">
                                      <p:cBhvr>
                                        <p:cTn id="117" dur="2000" fill="hold"/>
                                        <p:tgtEl>
                                          <p:spTgt spid="75"/>
                                        </p:tgtEl>
                                        <p:attrNameLst>
                                          <p:attrName>ppt_x</p:attrName>
                                          <p:attrName>ppt_y</p:attrName>
                                        </p:attrNameLst>
                                      </p:cBhvr>
                                      <p:rCtr x="2309" y="-6875"/>
                                    </p:animMotion>
                                  </p:childTnLst>
                                </p:cTn>
                              </p:par>
                              <p:par>
                                <p:cTn id="118" presetID="64" presetClass="path" presetSubtype="0" accel="50000" decel="50000" fill="hold" nodeType="withEffect">
                                  <p:stCondLst>
                                    <p:cond delay="0"/>
                                  </p:stCondLst>
                                  <p:childTnLst>
                                    <p:animMotion origin="layout" path="M 3.61111E-6 -4.44444E-6 L 0.03663 -0.12083 " pathEditMode="relative" rAng="0" ptsTypes="AA">
                                      <p:cBhvr>
                                        <p:cTn id="119" dur="2000" fill="hold"/>
                                        <p:tgtEl>
                                          <p:spTgt spid="76"/>
                                        </p:tgtEl>
                                        <p:attrNameLst>
                                          <p:attrName>ppt_x</p:attrName>
                                          <p:attrName>ppt_y</p:attrName>
                                        </p:attrNameLst>
                                      </p:cBhvr>
                                      <p:rCtr x="1823" y="-6042"/>
                                    </p:animMotion>
                                  </p:childTnLst>
                                </p:cTn>
                              </p:par>
                              <p:par>
                                <p:cTn id="120" presetID="64" presetClass="path" presetSubtype="0" accel="50000" decel="50000" fill="hold" nodeType="withEffect">
                                  <p:stCondLst>
                                    <p:cond delay="0"/>
                                  </p:stCondLst>
                                  <p:childTnLst>
                                    <p:animMotion origin="layout" path="M -2.77778E-6 4.81481E-6 L 0.09636 -0.19653 " pathEditMode="relative" rAng="0" ptsTypes="AA">
                                      <p:cBhvr>
                                        <p:cTn id="121" dur="2000" fill="hold"/>
                                        <p:tgtEl>
                                          <p:spTgt spid="78"/>
                                        </p:tgtEl>
                                        <p:attrNameLst>
                                          <p:attrName>ppt_x</p:attrName>
                                          <p:attrName>ppt_y</p:attrName>
                                        </p:attrNameLst>
                                      </p:cBhvr>
                                      <p:rCtr x="4809" y="-9838"/>
                                    </p:animMotion>
                                  </p:childTnLst>
                                </p:cTn>
                              </p:par>
                              <p:par>
                                <p:cTn id="122" presetID="64" presetClass="path" presetSubtype="0" accel="50000" decel="50000" fill="hold" nodeType="withEffect">
                                  <p:stCondLst>
                                    <p:cond delay="0"/>
                                  </p:stCondLst>
                                  <p:childTnLst>
                                    <p:animMotion origin="layout" path="M 1.38889E-6 3.7037E-6 L 0.07604 -0.24676 " pathEditMode="relative" rAng="0" ptsTypes="AA">
                                      <p:cBhvr>
                                        <p:cTn id="123" dur="2000" fill="hold"/>
                                        <p:tgtEl>
                                          <p:spTgt spid="77"/>
                                        </p:tgtEl>
                                        <p:attrNameLst>
                                          <p:attrName>ppt_x</p:attrName>
                                          <p:attrName>ppt_y</p:attrName>
                                        </p:attrNameLst>
                                      </p:cBhvr>
                                      <p:rCtr x="3802" y="-12338"/>
                                    </p:animMotion>
                                  </p:childTnLst>
                                </p:cTn>
                              </p:par>
                              <p:par>
                                <p:cTn id="124" presetID="64" presetClass="path" presetSubtype="0" accel="50000" decel="50000" fill="hold" nodeType="withEffect">
                                  <p:stCondLst>
                                    <p:cond delay="0"/>
                                  </p:stCondLst>
                                  <p:childTnLst>
                                    <p:animMotion origin="layout" path="M -1.11111E-6 -1.11111E-6 L 0.05903 -0.28958 " pathEditMode="relative" rAng="0" ptsTypes="AA">
                                      <p:cBhvr>
                                        <p:cTn id="125" dur="2000" fill="hold"/>
                                        <p:tgtEl>
                                          <p:spTgt spid="79"/>
                                        </p:tgtEl>
                                        <p:attrNameLst>
                                          <p:attrName>ppt_x</p:attrName>
                                          <p:attrName>ppt_y</p:attrName>
                                        </p:attrNameLst>
                                      </p:cBhvr>
                                      <p:rCtr x="2951" y="-14491"/>
                                    </p:animMotion>
                                  </p:childTnLst>
                                </p:cTn>
                              </p:par>
                              <p:par>
                                <p:cTn id="126" presetID="64" presetClass="path" presetSubtype="0" accel="50000" decel="50000" fill="hold" nodeType="withEffect">
                                  <p:stCondLst>
                                    <p:cond delay="0"/>
                                  </p:stCondLst>
                                  <p:childTnLst>
                                    <p:animMotion origin="layout" path="M -4.44444E-6 -1.48148E-6 L 0.08455 -0.3162 " pathEditMode="relative" rAng="0" ptsTypes="AA">
                                      <p:cBhvr>
                                        <p:cTn id="127" dur="2000" fill="hold"/>
                                        <p:tgtEl>
                                          <p:spTgt spid="84"/>
                                        </p:tgtEl>
                                        <p:attrNameLst>
                                          <p:attrName>ppt_x</p:attrName>
                                          <p:attrName>ppt_y</p:attrName>
                                        </p:attrNameLst>
                                      </p:cBhvr>
                                      <p:rCtr x="4219" y="-15810"/>
                                    </p:animMotion>
                                  </p:childTnLst>
                                </p:cTn>
                              </p:par>
                            </p:childTnLst>
                          </p:cTn>
                        </p:par>
                        <p:par>
                          <p:cTn id="128" fill="hold">
                            <p:stCondLst>
                              <p:cond delay="4000"/>
                            </p:stCondLst>
                            <p:childTnLst>
                              <p:par>
                                <p:cTn id="129" presetID="10" presetClass="exit" presetSubtype="0" fill="hold" nodeType="afterEffect">
                                  <p:stCondLst>
                                    <p:cond delay="0"/>
                                  </p:stCondLst>
                                  <p:childTnLst>
                                    <p:animEffect transition="out" filter="fade">
                                      <p:cBhvr>
                                        <p:cTn id="130" dur="500"/>
                                        <p:tgtEl>
                                          <p:spTgt spid="81"/>
                                        </p:tgtEl>
                                      </p:cBhvr>
                                    </p:animEffect>
                                    <p:set>
                                      <p:cBhvr>
                                        <p:cTn id="131" dur="1" fill="hold">
                                          <p:stCondLst>
                                            <p:cond delay="499"/>
                                          </p:stCondLst>
                                        </p:cTn>
                                        <p:tgtEl>
                                          <p:spTgt spid="81"/>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72"/>
                                        </p:tgtEl>
                                      </p:cBhvr>
                                    </p:animEffect>
                                    <p:set>
                                      <p:cBhvr>
                                        <p:cTn id="134" dur="1" fill="hold">
                                          <p:stCondLst>
                                            <p:cond delay="499"/>
                                          </p:stCondLst>
                                        </p:cTn>
                                        <p:tgtEl>
                                          <p:spTgt spid="72"/>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65"/>
                                        </p:tgtEl>
                                      </p:cBhvr>
                                    </p:animEffect>
                                    <p:set>
                                      <p:cBhvr>
                                        <p:cTn id="137" dur="1" fill="hold">
                                          <p:stCondLst>
                                            <p:cond delay="499"/>
                                          </p:stCondLst>
                                        </p:cTn>
                                        <p:tgtEl>
                                          <p:spTgt spid="65"/>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73"/>
                                        </p:tgtEl>
                                      </p:cBhvr>
                                    </p:animEffect>
                                    <p:set>
                                      <p:cBhvr>
                                        <p:cTn id="140" dur="1" fill="hold">
                                          <p:stCondLst>
                                            <p:cond delay="499"/>
                                          </p:stCondLst>
                                        </p:cTn>
                                        <p:tgtEl>
                                          <p:spTgt spid="73"/>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66"/>
                                        </p:tgtEl>
                                      </p:cBhvr>
                                    </p:animEffect>
                                    <p:set>
                                      <p:cBhvr>
                                        <p:cTn id="143" dur="1" fill="hold">
                                          <p:stCondLst>
                                            <p:cond delay="499"/>
                                          </p:stCondLst>
                                        </p:cTn>
                                        <p:tgtEl>
                                          <p:spTgt spid="66"/>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55"/>
                                        </p:tgtEl>
                                      </p:cBhvr>
                                    </p:animEffect>
                                    <p:set>
                                      <p:cBhvr>
                                        <p:cTn id="146" dur="1" fill="hold">
                                          <p:stCondLst>
                                            <p:cond delay="499"/>
                                          </p:stCondLst>
                                        </p:cTn>
                                        <p:tgtEl>
                                          <p:spTgt spid="55"/>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82"/>
                                        </p:tgtEl>
                                      </p:cBhvr>
                                    </p:animEffect>
                                    <p:set>
                                      <p:cBhvr>
                                        <p:cTn id="149" dur="1" fill="hold">
                                          <p:stCondLst>
                                            <p:cond delay="499"/>
                                          </p:stCondLst>
                                        </p:cTn>
                                        <p:tgtEl>
                                          <p:spTgt spid="82"/>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80"/>
                                        </p:tgtEl>
                                      </p:cBhvr>
                                    </p:animEffect>
                                    <p:set>
                                      <p:cBhvr>
                                        <p:cTn id="152" dur="1" fill="hold">
                                          <p:stCondLst>
                                            <p:cond delay="499"/>
                                          </p:stCondLst>
                                        </p:cTn>
                                        <p:tgtEl>
                                          <p:spTgt spid="80"/>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74"/>
                                        </p:tgtEl>
                                      </p:cBhvr>
                                    </p:animEffect>
                                    <p:set>
                                      <p:cBhvr>
                                        <p:cTn id="155" dur="1" fill="hold">
                                          <p:stCondLst>
                                            <p:cond delay="499"/>
                                          </p:stCondLst>
                                        </p:cTn>
                                        <p:tgtEl>
                                          <p:spTgt spid="74"/>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71"/>
                                        </p:tgtEl>
                                      </p:cBhvr>
                                    </p:animEffect>
                                    <p:set>
                                      <p:cBhvr>
                                        <p:cTn id="158" dur="1" fill="hold">
                                          <p:stCondLst>
                                            <p:cond delay="499"/>
                                          </p:stCondLst>
                                        </p:cTn>
                                        <p:tgtEl>
                                          <p:spTgt spid="71"/>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67"/>
                                        </p:tgtEl>
                                      </p:cBhvr>
                                    </p:animEffect>
                                    <p:set>
                                      <p:cBhvr>
                                        <p:cTn id="161" dur="1" fill="hold">
                                          <p:stCondLst>
                                            <p:cond delay="499"/>
                                          </p:stCondLst>
                                        </p:cTn>
                                        <p:tgtEl>
                                          <p:spTgt spid="67"/>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68"/>
                                        </p:tgtEl>
                                      </p:cBhvr>
                                    </p:animEffect>
                                    <p:set>
                                      <p:cBhvr>
                                        <p:cTn id="164" dur="1" fill="hold">
                                          <p:stCondLst>
                                            <p:cond delay="499"/>
                                          </p:stCondLst>
                                        </p:cTn>
                                        <p:tgtEl>
                                          <p:spTgt spid="68"/>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70"/>
                                        </p:tgtEl>
                                      </p:cBhvr>
                                    </p:animEffect>
                                    <p:set>
                                      <p:cBhvr>
                                        <p:cTn id="167" dur="1" fill="hold">
                                          <p:stCondLst>
                                            <p:cond delay="499"/>
                                          </p:stCondLst>
                                        </p:cTn>
                                        <p:tgtEl>
                                          <p:spTgt spid="70"/>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69"/>
                                        </p:tgtEl>
                                      </p:cBhvr>
                                    </p:animEffect>
                                    <p:set>
                                      <p:cBhvr>
                                        <p:cTn id="170" dur="1" fill="hold">
                                          <p:stCondLst>
                                            <p:cond delay="499"/>
                                          </p:stCondLst>
                                        </p:cTn>
                                        <p:tgtEl>
                                          <p:spTgt spid="69"/>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75"/>
                                        </p:tgtEl>
                                      </p:cBhvr>
                                    </p:animEffect>
                                    <p:set>
                                      <p:cBhvr>
                                        <p:cTn id="173" dur="1" fill="hold">
                                          <p:stCondLst>
                                            <p:cond delay="499"/>
                                          </p:stCondLst>
                                        </p:cTn>
                                        <p:tgtEl>
                                          <p:spTgt spid="75"/>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76"/>
                                        </p:tgtEl>
                                      </p:cBhvr>
                                    </p:animEffect>
                                    <p:set>
                                      <p:cBhvr>
                                        <p:cTn id="176" dur="1" fill="hold">
                                          <p:stCondLst>
                                            <p:cond delay="499"/>
                                          </p:stCondLst>
                                        </p:cTn>
                                        <p:tgtEl>
                                          <p:spTgt spid="76"/>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78"/>
                                        </p:tgtEl>
                                      </p:cBhvr>
                                    </p:animEffect>
                                    <p:set>
                                      <p:cBhvr>
                                        <p:cTn id="179" dur="1" fill="hold">
                                          <p:stCondLst>
                                            <p:cond delay="499"/>
                                          </p:stCondLst>
                                        </p:cTn>
                                        <p:tgtEl>
                                          <p:spTgt spid="78"/>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77"/>
                                        </p:tgtEl>
                                      </p:cBhvr>
                                    </p:animEffect>
                                    <p:set>
                                      <p:cBhvr>
                                        <p:cTn id="182" dur="1" fill="hold">
                                          <p:stCondLst>
                                            <p:cond delay="499"/>
                                          </p:stCondLst>
                                        </p:cTn>
                                        <p:tgtEl>
                                          <p:spTgt spid="77"/>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79"/>
                                        </p:tgtEl>
                                      </p:cBhvr>
                                    </p:animEffect>
                                    <p:set>
                                      <p:cBhvr>
                                        <p:cTn id="185" dur="1" fill="hold">
                                          <p:stCondLst>
                                            <p:cond delay="499"/>
                                          </p:stCondLst>
                                        </p:cTn>
                                        <p:tgtEl>
                                          <p:spTgt spid="79"/>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84"/>
                                        </p:tgtEl>
                                      </p:cBhvr>
                                    </p:animEffect>
                                    <p:set>
                                      <p:cBhvr>
                                        <p:cTn id="188" dur="1" fill="hold">
                                          <p:stCondLst>
                                            <p:cond delay="499"/>
                                          </p:stCondLst>
                                        </p:cTn>
                                        <p:tgtEl>
                                          <p:spTgt spid="84"/>
                                        </p:tgtEl>
                                        <p:attrNameLst>
                                          <p:attrName>style.visibility</p:attrName>
                                        </p:attrNameLst>
                                      </p:cBhvr>
                                      <p:to>
                                        <p:strVal val="hidden"/>
                                      </p:to>
                                    </p:set>
                                  </p:childTnLst>
                                </p:cTn>
                              </p:par>
                            </p:childTnLst>
                          </p:cTn>
                        </p:par>
                        <p:par>
                          <p:cTn id="189" fill="hold">
                            <p:stCondLst>
                              <p:cond delay="4500"/>
                            </p:stCondLst>
                            <p:childTnLst>
                              <p:par>
                                <p:cTn id="190" presetID="10" presetClass="entr" presetSubtype="0" fill="hold" nodeType="after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fade">
                                      <p:cBhvr>
                                        <p:cTn id="192" dur="500"/>
                                        <p:tgtEl>
                                          <p:spTgt spid="86"/>
                                        </p:tgtEl>
                                      </p:cBhvr>
                                    </p:animEffect>
                                  </p:childTnLst>
                                </p:cTn>
                              </p:par>
                              <p:par>
                                <p:cTn id="193" presetID="10" presetClass="entr" presetSubtype="0" fill="hold" nodeType="withEffect">
                                  <p:stCondLst>
                                    <p:cond delay="0"/>
                                  </p:stCondLst>
                                  <p:childTnLst>
                                    <p:set>
                                      <p:cBhvr>
                                        <p:cTn id="194" dur="1" fill="hold">
                                          <p:stCondLst>
                                            <p:cond delay="0"/>
                                          </p:stCondLst>
                                        </p:cTn>
                                        <p:tgtEl>
                                          <p:spTgt spid="87"/>
                                        </p:tgtEl>
                                        <p:attrNameLst>
                                          <p:attrName>style.visibility</p:attrName>
                                        </p:attrNameLst>
                                      </p:cBhvr>
                                      <p:to>
                                        <p:strVal val="visible"/>
                                      </p:to>
                                    </p:set>
                                    <p:animEffect transition="in" filter="fade">
                                      <p:cBhvr>
                                        <p:cTn id="195" dur="500"/>
                                        <p:tgtEl>
                                          <p:spTgt spid="87"/>
                                        </p:tgtEl>
                                      </p:cBhvr>
                                    </p:animEffect>
                                  </p:childTnLst>
                                </p:cTn>
                              </p:par>
                            </p:childTnLst>
                          </p:cTn>
                        </p:par>
                      </p:childTnLst>
                    </p:cTn>
                  </p:par>
                  <p:par>
                    <p:cTn id="196" fill="hold">
                      <p:stCondLst>
                        <p:cond delay="indefinite"/>
                      </p:stCondLst>
                      <p:childTnLst>
                        <p:par>
                          <p:cTn id="197" fill="hold">
                            <p:stCondLst>
                              <p:cond delay="0"/>
                            </p:stCondLst>
                            <p:childTnLst>
                              <p:par>
                                <p:cTn id="198" presetID="63" presetClass="path" presetSubtype="0" accel="50000" decel="50000" fill="hold" nodeType="clickEffect">
                                  <p:stCondLst>
                                    <p:cond delay="0"/>
                                  </p:stCondLst>
                                  <p:childTnLst>
                                    <p:animMotion origin="layout" path="M 3.61111E-6 2.59259E-6 L 0.20642 -0.12917 " pathEditMode="relative" rAng="0" ptsTypes="AA">
                                      <p:cBhvr>
                                        <p:cTn id="199" dur="2000" fill="hold"/>
                                        <p:tgtEl>
                                          <p:spTgt spid="83"/>
                                        </p:tgtEl>
                                        <p:attrNameLst>
                                          <p:attrName>ppt_x</p:attrName>
                                          <p:attrName>ppt_y</p:attrName>
                                        </p:attrNameLst>
                                      </p:cBhvr>
                                      <p:rCtr x="10312" y="-6458"/>
                                    </p:animMotion>
                                  </p:childTnLst>
                                </p:cTn>
                              </p:par>
                              <p:par>
                                <p:cTn id="200" presetID="63" presetClass="path" presetSubtype="0" accel="50000" decel="50000" fill="hold" nodeType="withEffect">
                                  <p:stCondLst>
                                    <p:cond delay="0"/>
                                  </p:stCondLst>
                                  <p:childTnLst>
                                    <p:animMotion origin="layout" path="M -1.94444E-6 2.59259E-6 L 0.21632 -0.09584 " pathEditMode="relative" rAng="0" ptsTypes="AA">
                                      <p:cBhvr>
                                        <p:cTn id="201" dur="2000" fill="hold"/>
                                        <p:tgtEl>
                                          <p:spTgt spid="85"/>
                                        </p:tgtEl>
                                        <p:attrNameLst>
                                          <p:attrName>ppt_x</p:attrName>
                                          <p:attrName>ppt_y</p:attrName>
                                        </p:attrNameLst>
                                      </p:cBhvr>
                                      <p:rCtr x="10816"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2:8</a:t>
            </a:r>
          </a:p>
        </p:txBody>
      </p:sp>
      <p:pic>
        <p:nvPicPr>
          <p:cNvPr id="4" name="Picture 3">
            <a:extLst>
              <a:ext uri="{FF2B5EF4-FFF2-40B4-BE49-F238E27FC236}">
                <a16:creationId xmlns:a16="http://schemas.microsoft.com/office/drawing/2014/main" id="{5A4295A3-9556-4DB4-8FD9-48AA0678B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300" y="1171986"/>
            <a:ext cx="5081400" cy="4514028"/>
          </a:xfrm>
          <a:prstGeom prst="rect">
            <a:avLst/>
          </a:prstGeom>
        </p:spPr>
      </p:pic>
    </p:spTree>
    <p:extLst>
      <p:ext uri="{BB962C8B-B14F-4D97-AF65-F5344CB8AC3E}">
        <p14:creationId xmlns:p14="http://schemas.microsoft.com/office/powerpoint/2010/main" val="1801622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2:8</a:t>
            </a:r>
          </a:p>
        </p:txBody>
      </p:sp>
      <p:pic>
        <p:nvPicPr>
          <p:cNvPr id="5" name="Picture 4" descr="A close up of a clock&#10;&#10;Description generated with high confidence">
            <a:extLst>
              <a:ext uri="{FF2B5EF4-FFF2-40B4-BE49-F238E27FC236}">
                <a16:creationId xmlns:a16="http://schemas.microsoft.com/office/drawing/2014/main" id="{0512E02C-EDA8-456F-8AFD-6313B22C5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2074127"/>
            <a:ext cx="7907446" cy="2709746"/>
          </a:xfrm>
          <a:prstGeom prst="rect">
            <a:avLst/>
          </a:prstGeom>
        </p:spPr>
      </p:pic>
    </p:spTree>
    <p:extLst>
      <p:ext uri="{BB962C8B-B14F-4D97-AF65-F5344CB8AC3E}">
        <p14:creationId xmlns:p14="http://schemas.microsoft.com/office/powerpoint/2010/main" val="1281632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2F83E7-464A-4099-BE35-C29A1B2EAC49}"/>
              </a:ext>
            </a:extLst>
          </p:cNvPr>
          <p:cNvSpPr/>
          <p:nvPr/>
        </p:nvSpPr>
        <p:spPr bwMode="auto">
          <a:xfrm>
            <a:off x="2489200" y="2046464"/>
            <a:ext cx="919875" cy="3927600"/>
          </a:xfrm>
          <a:prstGeom prst="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DEC89F8F-D262-4730-A6A5-217C22CFC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552" y="883936"/>
            <a:ext cx="4430897" cy="5090128"/>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2:8</a:t>
            </a:r>
          </a:p>
        </p:txBody>
      </p:sp>
    </p:spTree>
    <p:extLst>
      <p:ext uri="{BB962C8B-B14F-4D97-AF65-F5344CB8AC3E}">
        <p14:creationId xmlns:p14="http://schemas.microsoft.com/office/powerpoint/2010/main" val="3691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2:8</a:t>
            </a:r>
          </a:p>
        </p:txBody>
      </p:sp>
      <p:sp>
        <p:nvSpPr>
          <p:cNvPr id="8" name="TextBox 7">
            <a:extLst>
              <a:ext uri="{FF2B5EF4-FFF2-40B4-BE49-F238E27FC236}">
                <a16:creationId xmlns:a16="http://schemas.microsoft.com/office/drawing/2014/main" id="{F857AE32-57E3-4F9F-B470-8BA5CDE40736}"/>
              </a:ext>
            </a:extLst>
          </p:cNvPr>
          <p:cNvSpPr txBox="1"/>
          <p:nvPr/>
        </p:nvSpPr>
        <p:spPr bwMode="auto">
          <a:xfrm>
            <a:off x="5021879" y="1078287"/>
            <a:ext cx="1886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to 100</a:t>
            </a:r>
          </a:p>
        </p:txBody>
      </p:sp>
      <p:sp>
        <p:nvSpPr>
          <p:cNvPr id="9" name="Rectangle 8">
            <a:extLst>
              <a:ext uri="{FF2B5EF4-FFF2-40B4-BE49-F238E27FC236}">
                <a16:creationId xmlns:a16="http://schemas.microsoft.com/office/drawing/2014/main" id="{718EF533-1944-479B-9067-B868808BCE71}"/>
              </a:ext>
            </a:extLst>
          </p:cNvPr>
          <p:cNvSpPr/>
          <p:nvPr/>
        </p:nvSpPr>
        <p:spPr bwMode="auto">
          <a:xfrm>
            <a:off x="5166590" y="984074"/>
            <a:ext cx="1597455" cy="6300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E0835795-6DFB-4899-8A54-41D9857AE03C}"/>
              </a:ext>
            </a:extLst>
          </p:cNvPr>
          <p:cNvSpPr txBox="1"/>
          <p:nvPr/>
        </p:nvSpPr>
        <p:spPr bwMode="auto">
          <a:xfrm>
            <a:off x="4791737" y="1886201"/>
            <a:ext cx="2347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101 to 200</a:t>
            </a:r>
          </a:p>
        </p:txBody>
      </p:sp>
      <p:sp>
        <p:nvSpPr>
          <p:cNvPr id="11" name="Rectangle 10">
            <a:extLst>
              <a:ext uri="{FF2B5EF4-FFF2-40B4-BE49-F238E27FC236}">
                <a16:creationId xmlns:a16="http://schemas.microsoft.com/office/drawing/2014/main" id="{5CCE3FD4-3AC6-4CC4-9EB6-EAFC196B6971}"/>
              </a:ext>
            </a:extLst>
          </p:cNvPr>
          <p:cNvSpPr/>
          <p:nvPr/>
        </p:nvSpPr>
        <p:spPr bwMode="auto">
          <a:xfrm>
            <a:off x="5166590" y="1802034"/>
            <a:ext cx="1597455" cy="6300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A8DBA8DB-8BFD-4C0F-A4E5-AB8F4318E680}"/>
              </a:ext>
            </a:extLst>
          </p:cNvPr>
          <p:cNvSpPr txBox="1"/>
          <p:nvPr/>
        </p:nvSpPr>
        <p:spPr bwMode="auto">
          <a:xfrm>
            <a:off x="4791737" y="2704161"/>
            <a:ext cx="2347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201 to 300</a:t>
            </a:r>
          </a:p>
        </p:txBody>
      </p:sp>
      <p:sp>
        <p:nvSpPr>
          <p:cNvPr id="13" name="Rectangle 12">
            <a:extLst>
              <a:ext uri="{FF2B5EF4-FFF2-40B4-BE49-F238E27FC236}">
                <a16:creationId xmlns:a16="http://schemas.microsoft.com/office/drawing/2014/main" id="{587679F7-5E98-4AC4-8128-D2805BE4DB72}"/>
              </a:ext>
            </a:extLst>
          </p:cNvPr>
          <p:cNvSpPr/>
          <p:nvPr/>
        </p:nvSpPr>
        <p:spPr bwMode="auto">
          <a:xfrm>
            <a:off x="5166590" y="2619994"/>
            <a:ext cx="1597455" cy="6300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919794AB-97BB-4625-8C91-EAF9B8340616}"/>
              </a:ext>
            </a:extLst>
          </p:cNvPr>
          <p:cNvSpPr txBox="1"/>
          <p:nvPr/>
        </p:nvSpPr>
        <p:spPr bwMode="auto">
          <a:xfrm>
            <a:off x="4791737" y="3522121"/>
            <a:ext cx="2347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301 to 400</a:t>
            </a:r>
          </a:p>
        </p:txBody>
      </p:sp>
      <p:sp>
        <p:nvSpPr>
          <p:cNvPr id="15" name="Rectangle 14">
            <a:extLst>
              <a:ext uri="{FF2B5EF4-FFF2-40B4-BE49-F238E27FC236}">
                <a16:creationId xmlns:a16="http://schemas.microsoft.com/office/drawing/2014/main" id="{52A328E6-D16A-4D1E-8792-E0F57550D217}"/>
              </a:ext>
            </a:extLst>
          </p:cNvPr>
          <p:cNvSpPr/>
          <p:nvPr/>
        </p:nvSpPr>
        <p:spPr bwMode="auto">
          <a:xfrm>
            <a:off x="5166590" y="3437954"/>
            <a:ext cx="1597455" cy="6300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55EBFEFE-662B-49F9-B1A4-7C63E41BFD92}"/>
              </a:ext>
            </a:extLst>
          </p:cNvPr>
          <p:cNvSpPr txBox="1"/>
          <p:nvPr/>
        </p:nvSpPr>
        <p:spPr bwMode="auto">
          <a:xfrm>
            <a:off x="4791737" y="4340081"/>
            <a:ext cx="2347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401 to 500</a:t>
            </a:r>
          </a:p>
        </p:txBody>
      </p:sp>
      <p:sp>
        <p:nvSpPr>
          <p:cNvPr id="17" name="Rectangle 16">
            <a:extLst>
              <a:ext uri="{FF2B5EF4-FFF2-40B4-BE49-F238E27FC236}">
                <a16:creationId xmlns:a16="http://schemas.microsoft.com/office/drawing/2014/main" id="{0092C733-EE64-4293-B715-009761E88C72}"/>
              </a:ext>
            </a:extLst>
          </p:cNvPr>
          <p:cNvSpPr/>
          <p:nvPr/>
        </p:nvSpPr>
        <p:spPr bwMode="auto">
          <a:xfrm>
            <a:off x="5166590" y="4255914"/>
            <a:ext cx="1597455" cy="6300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7AF3EF7C-330F-4506-8A5B-3F6B072D7473}"/>
              </a:ext>
            </a:extLst>
          </p:cNvPr>
          <p:cNvSpPr txBox="1"/>
          <p:nvPr/>
        </p:nvSpPr>
        <p:spPr bwMode="auto">
          <a:xfrm>
            <a:off x="4791737" y="5195978"/>
            <a:ext cx="23471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greater </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than 500</a:t>
            </a:r>
          </a:p>
        </p:txBody>
      </p:sp>
      <p:sp>
        <p:nvSpPr>
          <p:cNvPr id="21" name="Rectangle 20">
            <a:extLst>
              <a:ext uri="{FF2B5EF4-FFF2-40B4-BE49-F238E27FC236}">
                <a16:creationId xmlns:a16="http://schemas.microsoft.com/office/drawing/2014/main" id="{9636216A-4978-4189-BFCE-8A15D94D15FA}"/>
              </a:ext>
            </a:extLst>
          </p:cNvPr>
          <p:cNvSpPr/>
          <p:nvPr/>
        </p:nvSpPr>
        <p:spPr bwMode="auto">
          <a:xfrm>
            <a:off x="5166590" y="5073873"/>
            <a:ext cx="1597455" cy="1058569"/>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96FEBEBE-1167-48C7-9E7A-C6C27532ABF6}"/>
              </a:ext>
            </a:extLst>
          </p:cNvPr>
          <p:cNvSpPr txBox="1"/>
          <p:nvPr/>
        </p:nvSpPr>
        <p:spPr bwMode="auto">
          <a:xfrm>
            <a:off x="1399660" y="1555260"/>
            <a:ext cx="1597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463</a:t>
            </a:r>
          </a:p>
        </p:txBody>
      </p:sp>
      <p:sp>
        <p:nvSpPr>
          <p:cNvPr id="24" name="TextBox 23">
            <a:extLst>
              <a:ext uri="{FF2B5EF4-FFF2-40B4-BE49-F238E27FC236}">
                <a16:creationId xmlns:a16="http://schemas.microsoft.com/office/drawing/2014/main" id="{EF6C9FFD-BCF1-41AC-9B2C-07EAA636567B}"/>
              </a:ext>
            </a:extLst>
          </p:cNvPr>
          <p:cNvSpPr txBox="1"/>
          <p:nvPr/>
        </p:nvSpPr>
        <p:spPr bwMode="auto">
          <a:xfrm>
            <a:off x="1405015" y="2373220"/>
            <a:ext cx="1597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163</a:t>
            </a:r>
          </a:p>
        </p:txBody>
      </p:sp>
      <p:sp>
        <p:nvSpPr>
          <p:cNvPr id="25" name="TextBox 24">
            <a:extLst>
              <a:ext uri="{FF2B5EF4-FFF2-40B4-BE49-F238E27FC236}">
                <a16:creationId xmlns:a16="http://schemas.microsoft.com/office/drawing/2014/main" id="{DC180D14-E2E0-45B1-A348-E28024100673}"/>
              </a:ext>
            </a:extLst>
          </p:cNvPr>
          <p:cNvSpPr txBox="1"/>
          <p:nvPr/>
        </p:nvSpPr>
        <p:spPr bwMode="auto">
          <a:xfrm>
            <a:off x="1399660" y="3191179"/>
            <a:ext cx="1597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999</a:t>
            </a:r>
          </a:p>
        </p:txBody>
      </p:sp>
      <p:sp>
        <p:nvSpPr>
          <p:cNvPr id="26" name="TextBox 25">
            <a:extLst>
              <a:ext uri="{FF2B5EF4-FFF2-40B4-BE49-F238E27FC236}">
                <a16:creationId xmlns:a16="http://schemas.microsoft.com/office/drawing/2014/main" id="{F8303B7E-8AF4-46FC-9A14-71D2ACBB92B3}"/>
              </a:ext>
            </a:extLst>
          </p:cNvPr>
          <p:cNvSpPr txBox="1"/>
          <p:nvPr/>
        </p:nvSpPr>
        <p:spPr bwMode="auto">
          <a:xfrm>
            <a:off x="1399659" y="4009138"/>
            <a:ext cx="1597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99</a:t>
            </a:r>
          </a:p>
        </p:txBody>
      </p:sp>
      <p:sp>
        <p:nvSpPr>
          <p:cNvPr id="27" name="TextBox 26">
            <a:extLst>
              <a:ext uri="{FF2B5EF4-FFF2-40B4-BE49-F238E27FC236}">
                <a16:creationId xmlns:a16="http://schemas.microsoft.com/office/drawing/2014/main" id="{77EC0C05-6515-4F65-A32B-EB8AB14CB24C}"/>
              </a:ext>
            </a:extLst>
          </p:cNvPr>
          <p:cNvSpPr txBox="1"/>
          <p:nvPr/>
        </p:nvSpPr>
        <p:spPr bwMode="auto">
          <a:xfrm>
            <a:off x="1399658" y="4827097"/>
            <a:ext cx="1597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349</a:t>
            </a:r>
          </a:p>
        </p:txBody>
      </p:sp>
      <p:cxnSp>
        <p:nvCxnSpPr>
          <p:cNvPr id="34" name="Straight Connector 33">
            <a:extLst>
              <a:ext uri="{FF2B5EF4-FFF2-40B4-BE49-F238E27FC236}">
                <a16:creationId xmlns:a16="http://schemas.microsoft.com/office/drawing/2014/main" id="{CCC376D7-26FF-4B0E-BB46-E70AA254C247}"/>
              </a:ext>
            </a:extLst>
          </p:cNvPr>
          <p:cNvCxnSpPr>
            <a:endCxn id="17" idx="1"/>
          </p:cNvCxnSpPr>
          <p:nvPr/>
        </p:nvCxnSpPr>
        <p:spPr bwMode="auto">
          <a:xfrm>
            <a:off x="2498318" y="1886201"/>
            <a:ext cx="2668272" cy="2684713"/>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C4FDFEEF-0D7B-480C-903F-C8856F4D7A6B}"/>
              </a:ext>
            </a:extLst>
          </p:cNvPr>
          <p:cNvCxnSpPr>
            <a:cxnSpLocks/>
            <a:endCxn id="11" idx="1"/>
          </p:cNvCxnSpPr>
          <p:nvPr/>
        </p:nvCxnSpPr>
        <p:spPr bwMode="auto">
          <a:xfrm flipV="1">
            <a:off x="2498318" y="2117034"/>
            <a:ext cx="2668272" cy="482314"/>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A9BFC0B7-1343-437A-A9E3-5B072DD349C5}"/>
              </a:ext>
            </a:extLst>
          </p:cNvPr>
          <p:cNvCxnSpPr>
            <a:cxnSpLocks/>
            <a:endCxn id="21" idx="1"/>
          </p:cNvCxnSpPr>
          <p:nvPr/>
        </p:nvCxnSpPr>
        <p:spPr bwMode="auto">
          <a:xfrm>
            <a:off x="2498318" y="3441889"/>
            <a:ext cx="2668272" cy="2161269"/>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F2ADF338-2C91-43CF-BD2C-5BF9405DB22B}"/>
              </a:ext>
            </a:extLst>
          </p:cNvPr>
          <p:cNvCxnSpPr>
            <a:cxnSpLocks/>
            <a:endCxn id="9" idx="1"/>
          </p:cNvCxnSpPr>
          <p:nvPr/>
        </p:nvCxnSpPr>
        <p:spPr bwMode="auto">
          <a:xfrm flipV="1">
            <a:off x="2498318" y="1299074"/>
            <a:ext cx="2668272" cy="2930994"/>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3FE5FA9-48F4-4723-8C4E-83B1B1DCB00B}"/>
              </a:ext>
            </a:extLst>
          </p:cNvPr>
          <p:cNvCxnSpPr>
            <a:cxnSpLocks/>
            <a:endCxn id="15" idx="1"/>
          </p:cNvCxnSpPr>
          <p:nvPr/>
        </p:nvCxnSpPr>
        <p:spPr bwMode="auto">
          <a:xfrm flipV="1">
            <a:off x="2500157" y="3752954"/>
            <a:ext cx="2666433" cy="1305312"/>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41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2:8</a:t>
            </a:r>
          </a:p>
        </p:txBody>
      </p:sp>
      <p:pic>
        <p:nvPicPr>
          <p:cNvPr id="4" name="Picture 3">
            <a:extLst>
              <a:ext uri="{FF2B5EF4-FFF2-40B4-BE49-F238E27FC236}">
                <a16:creationId xmlns:a16="http://schemas.microsoft.com/office/drawing/2014/main" id="{177F5C86-B741-434E-A6D3-4534EF487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552" y="883936"/>
            <a:ext cx="4430897" cy="5090128"/>
          </a:xfrm>
          <a:prstGeom prst="rect">
            <a:avLst/>
          </a:prstGeom>
        </p:spPr>
      </p:pic>
    </p:spTree>
    <p:extLst>
      <p:ext uri="{BB962C8B-B14F-4D97-AF65-F5344CB8AC3E}">
        <p14:creationId xmlns:p14="http://schemas.microsoft.com/office/powerpoint/2010/main" val="3831478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3:1</a:t>
            </a:r>
          </a:p>
        </p:txBody>
      </p:sp>
      <p:pic>
        <p:nvPicPr>
          <p:cNvPr id="5" name="Picture 4" descr="A close up of a screen&#10;&#10;Description generated with high confidence">
            <a:extLst>
              <a:ext uri="{FF2B5EF4-FFF2-40B4-BE49-F238E27FC236}">
                <a16:creationId xmlns:a16="http://schemas.microsoft.com/office/drawing/2014/main" id="{A1C46A24-4FD2-4290-A22B-6071AD15B9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18797" y="4140200"/>
            <a:ext cx="6689030" cy="340411"/>
          </a:xfrm>
          <a:prstGeom prst="rect">
            <a:avLst/>
          </a:prstGeom>
        </p:spPr>
      </p:pic>
      <p:pic>
        <p:nvPicPr>
          <p:cNvPr id="7" name="Picture 6" descr="A picture containing monitor&#10;&#10;Description generated with high confidence">
            <a:extLst>
              <a:ext uri="{FF2B5EF4-FFF2-40B4-BE49-F238E27FC236}">
                <a16:creationId xmlns:a16="http://schemas.microsoft.com/office/drawing/2014/main" id="{0378EBCB-4BE8-45F6-9A4D-F0DA22A781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8796" y="3757082"/>
            <a:ext cx="448042" cy="383117"/>
          </a:xfrm>
          <a:prstGeom prst="rect">
            <a:avLst/>
          </a:prstGeom>
        </p:spPr>
      </p:pic>
      <p:pic>
        <p:nvPicPr>
          <p:cNvPr id="13" name="Picture 12" descr="A picture containing monitor&#10;&#10;Description generated with high confidence">
            <a:extLst>
              <a:ext uri="{FF2B5EF4-FFF2-40B4-BE49-F238E27FC236}">
                <a16:creationId xmlns:a16="http://schemas.microsoft.com/office/drawing/2014/main" id="{DBE25E68-13AE-4E4F-8327-11D006D48F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66839" y="3757081"/>
            <a:ext cx="6392862" cy="383118"/>
          </a:xfrm>
          <a:prstGeom prst="rect">
            <a:avLst/>
          </a:prstGeom>
        </p:spPr>
      </p:pic>
      <p:pic>
        <p:nvPicPr>
          <p:cNvPr id="11" name="Picture 10" descr="A picture containing monitor&#10;&#10;Description generated with high confidence">
            <a:extLst>
              <a:ext uri="{FF2B5EF4-FFF2-40B4-BE49-F238E27FC236}">
                <a16:creationId xmlns:a16="http://schemas.microsoft.com/office/drawing/2014/main" id="{52F40834-245F-4ED1-8880-5E58A4C9B9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370"/>
          <a:stretch/>
        </p:blipFill>
        <p:spPr>
          <a:xfrm>
            <a:off x="1295400" y="2324100"/>
            <a:ext cx="768350" cy="660399"/>
          </a:xfrm>
          <a:prstGeom prst="rect">
            <a:avLst/>
          </a:prstGeom>
        </p:spPr>
      </p:pic>
      <p:pic>
        <p:nvPicPr>
          <p:cNvPr id="14" name="Picture 13" descr="A picture containing monitor&#10;&#10;Description generated with high confidence">
            <a:extLst>
              <a:ext uri="{FF2B5EF4-FFF2-40B4-BE49-F238E27FC236}">
                <a16:creationId xmlns:a16="http://schemas.microsoft.com/office/drawing/2014/main" id="{17EB1290-51AD-4A38-B9D5-84FBCA93C0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79332" y="2644090"/>
            <a:ext cx="1837267" cy="1088123"/>
          </a:xfrm>
          <a:prstGeom prst="rect">
            <a:avLst/>
          </a:prstGeom>
        </p:spPr>
      </p:pic>
      <p:pic>
        <p:nvPicPr>
          <p:cNvPr id="15" name="Picture 14" descr="A picture containing monitor&#10;&#10;Description generated with high confidence">
            <a:extLst>
              <a:ext uri="{FF2B5EF4-FFF2-40B4-BE49-F238E27FC236}">
                <a16:creationId xmlns:a16="http://schemas.microsoft.com/office/drawing/2014/main" id="{96D11049-8D1E-4F86-9E08-9AC6AF6F24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773986" y="3752315"/>
            <a:ext cx="367770" cy="444503"/>
          </a:xfrm>
          <a:prstGeom prst="rect">
            <a:avLst/>
          </a:prstGeom>
        </p:spPr>
      </p:pic>
      <p:pic>
        <p:nvPicPr>
          <p:cNvPr id="16" name="Picture 15" descr="A picture containing monitor&#10;&#10;Description generated with high confidence">
            <a:extLst>
              <a:ext uri="{FF2B5EF4-FFF2-40B4-BE49-F238E27FC236}">
                <a16:creationId xmlns:a16="http://schemas.microsoft.com/office/drawing/2014/main" id="{72EC26E7-6238-4940-BD8B-87EE7C2A2C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0249"/>
          <a:stretch/>
        </p:blipFill>
        <p:spPr>
          <a:xfrm>
            <a:off x="7374467" y="2921000"/>
            <a:ext cx="939800" cy="836079"/>
          </a:xfrm>
          <a:prstGeom prst="rect">
            <a:avLst/>
          </a:prstGeom>
        </p:spPr>
      </p:pic>
      <p:pic>
        <p:nvPicPr>
          <p:cNvPr id="17" name="Picture 16" descr="A close up of a screen&#10;&#10;Description generated with high confidence">
            <a:extLst>
              <a:ext uri="{FF2B5EF4-FFF2-40B4-BE49-F238E27FC236}">
                <a16:creationId xmlns:a16="http://schemas.microsoft.com/office/drawing/2014/main" id="{F1F93130-6A65-44E8-A85C-774CD7D6F8B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607826" y="4265613"/>
            <a:ext cx="393173" cy="214996"/>
          </a:xfrm>
          <a:prstGeom prst="rect">
            <a:avLst/>
          </a:prstGeom>
        </p:spPr>
      </p:pic>
      <p:pic>
        <p:nvPicPr>
          <p:cNvPr id="18" name="Picture 17" descr="A close up of a screen&#10;&#10;Description generated with high confidence">
            <a:extLst>
              <a:ext uri="{FF2B5EF4-FFF2-40B4-BE49-F238E27FC236}">
                <a16:creationId xmlns:a16="http://schemas.microsoft.com/office/drawing/2014/main" id="{0698F106-3A1D-4C11-9069-9F9BF3D50D1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18795" y="4140198"/>
            <a:ext cx="6871068" cy="125413"/>
          </a:xfrm>
          <a:prstGeom prst="rect">
            <a:avLst/>
          </a:prstGeom>
        </p:spPr>
      </p:pic>
      <p:pic>
        <p:nvPicPr>
          <p:cNvPr id="10" name="Picture 9" descr="A picture containing monitor&#10;&#10;Description generated with high confidence">
            <a:extLst>
              <a:ext uri="{FF2B5EF4-FFF2-40B4-BE49-F238E27FC236}">
                <a16:creationId xmlns:a16="http://schemas.microsoft.com/office/drawing/2014/main" id="{738C4C8A-4837-4F91-8A8A-8CB407D29F7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366838" y="2984500"/>
            <a:ext cx="573722" cy="1155699"/>
          </a:xfrm>
          <a:prstGeom prst="rect">
            <a:avLst/>
          </a:prstGeom>
        </p:spPr>
      </p:pic>
      <p:sp>
        <p:nvSpPr>
          <p:cNvPr id="3" name="Rectangle 2">
            <a:extLst>
              <a:ext uri="{FF2B5EF4-FFF2-40B4-BE49-F238E27FC236}">
                <a16:creationId xmlns:a16="http://schemas.microsoft.com/office/drawing/2014/main" id="{83288CEF-D159-4782-A3A1-4FFDA9882A81}"/>
              </a:ext>
            </a:extLst>
          </p:cNvPr>
          <p:cNvSpPr/>
          <p:nvPr/>
        </p:nvSpPr>
        <p:spPr bwMode="auto">
          <a:xfrm>
            <a:off x="1352553" y="3100918"/>
            <a:ext cx="275164" cy="99879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descr="A picture containing monitor&#10;&#10;Description generated with high confidence">
            <a:extLst>
              <a:ext uri="{FF2B5EF4-FFF2-40B4-BE49-F238E27FC236}">
                <a16:creationId xmlns:a16="http://schemas.microsoft.com/office/drawing/2014/main" id="{F2F62615-E851-4974-9A0F-01F24F4FF14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18796" y="3093720"/>
            <a:ext cx="656004" cy="706069"/>
          </a:xfrm>
          <a:prstGeom prst="rect">
            <a:avLst/>
          </a:prstGeom>
        </p:spPr>
      </p:pic>
    </p:spTree>
    <p:extLst>
      <p:ext uri="{BB962C8B-B14F-4D97-AF65-F5344CB8AC3E}">
        <p14:creationId xmlns:p14="http://schemas.microsoft.com/office/powerpoint/2010/main" val="263118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3:1</a:t>
            </a:r>
          </a:p>
        </p:txBody>
      </p:sp>
      <p:pic>
        <p:nvPicPr>
          <p:cNvPr id="4" name="Picture 3" descr="A screenshot of a cell phone&#10;&#10;Description generated with high confidence">
            <a:extLst>
              <a:ext uri="{FF2B5EF4-FFF2-40B4-BE49-F238E27FC236}">
                <a16:creationId xmlns:a16="http://schemas.microsoft.com/office/drawing/2014/main" id="{191B548B-3B1B-48C9-A2B9-4BC5669DC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83770"/>
            <a:ext cx="7907446" cy="2690460"/>
          </a:xfrm>
          <a:prstGeom prst="rect">
            <a:avLst/>
          </a:prstGeom>
        </p:spPr>
      </p:pic>
    </p:spTree>
    <p:extLst>
      <p:ext uri="{BB962C8B-B14F-4D97-AF65-F5344CB8AC3E}">
        <p14:creationId xmlns:p14="http://schemas.microsoft.com/office/powerpoint/2010/main" val="3422823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3:2</a:t>
            </a:r>
          </a:p>
        </p:txBody>
      </p:sp>
      <p:pic>
        <p:nvPicPr>
          <p:cNvPr id="5" name="Picture 4">
            <a:extLst>
              <a:ext uri="{FF2B5EF4-FFF2-40B4-BE49-F238E27FC236}">
                <a16:creationId xmlns:a16="http://schemas.microsoft.com/office/drawing/2014/main" id="{D2FE4AAA-F5AD-4745-9F5D-A67CAE390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 y="3083798"/>
            <a:ext cx="7920000" cy="817443"/>
          </a:xfrm>
          <a:prstGeom prst="rect">
            <a:avLst/>
          </a:prstGeom>
        </p:spPr>
      </p:pic>
    </p:spTree>
    <p:extLst>
      <p:ext uri="{BB962C8B-B14F-4D97-AF65-F5344CB8AC3E}">
        <p14:creationId xmlns:p14="http://schemas.microsoft.com/office/powerpoint/2010/main" val="1501341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C96BF6-9833-4C15-A20A-FF72EB6AF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3466133"/>
            <a:ext cx="7975614" cy="405265"/>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A59FF4AE-66FC-4370-9748-92826E58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918" y="3086643"/>
            <a:ext cx="767302" cy="821337"/>
          </a:xfrm>
          <a:prstGeom prst="rect">
            <a:avLst/>
          </a:prstGeom>
        </p:spPr>
      </p:pic>
      <p:pic>
        <p:nvPicPr>
          <p:cNvPr id="6" name="Picture 5">
            <a:extLst>
              <a:ext uri="{FF2B5EF4-FFF2-40B4-BE49-F238E27FC236}">
                <a16:creationId xmlns:a16="http://schemas.microsoft.com/office/drawing/2014/main" id="{09E62531-2590-4E08-B483-534E41489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00" y="3466804"/>
            <a:ext cx="7920000" cy="405737"/>
          </a:xfrm>
          <a:prstGeom prst="rect">
            <a:avLst/>
          </a:prstGeom>
        </p:spPr>
      </p:pic>
      <p:pic>
        <p:nvPicPr>
          <p:cNvPr id="9" name="Picture 8" descr="A screenshot of a cell phone&#10;&#10;Description generated with high confidence">
            <a:extLst>
              <a:ext uri="{FF2B5EF4-FFF2-40B4-BE49-F238E27FC236}">
                <a16:creationId xmlns:a16="http://schemas.microsoft.com/office/drawing/2014/main" id="{2EFA6022-0A5A-4EDC-8918-D3C72463C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2121" y="3080647"/>
            <a:ext cx="2301905" cy="82133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3:2</a:t>
            </a:r>
          </a:p>
        </p:txBody>
      </p:sp>
      <p:sp>
        <p:nvSpPr>
          <p:cNvPr id="3" name="Rectangle 2">
            <a:extLst>
              <a:ext uri="{FF2B5EF4-FFF2-40B4-BE49-F238E27FC236}">
                <a16:creationId xmlns:a16="http://schemas.microsoft.com/office/drawing/2014/main" id="{4FB6904C-EEA4-4957-88DD-4B221DD6CF13}"/>
              </a:ext>
            </a:extLst>
          </p:cNvPr>
          <p:cNvSpPr/>
          <p:nvPr/>
        </p:nvSpPr>
        <p:spPr bwMode="auto">
          <a:xfrm>
            <a:off x="8629708" y="782400"/>
            <a:ext cx="514292" cy="5770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532FB911-D704-48D4-AE81-96A905EC6809}"/>
              </a:ext>
            </a:extLst>
          </p:cNvPr>
          <p:cNvSpPr/>
          <p:nvPr/>
        </p:nvSpPr>
        <p:spPr bwMode="auto">
          <a:xfrm>
            <a:off x="-1" y="782400"/>
            <a:ext cx="574487" cy="5770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23D2A104-EB0D-4E53-AB5B-61483A06D3BD}"/>
              </a:ext>
            </a:extLst>
          </p:cNvPr>
          <p:cNvSpPr/>
          <p:nvPr/>
        </p:nvSpPr>
        <p:spPr bwMode="auto">
          <a:xfrm>
            <a:off x="384950" y="3901984"/>
            <a:ext cx="574487" cy="127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0F806AE8-4A63-48A0-AD45-25BD0742C3D1}"/>
              </a:ext>
            </a:extLst>
          </p:cNvPr>
          <p:cNvSpPr/>
          <p:nvPr/>
        </p:nvSpPr>
        <p:spPr bwMode="auto">
          <a:xfrm>
            <a:off x="7991748" y="3901984"/>
            <a:ext cx="767302" cy="127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803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6" presetClass="emph" presetSubtype="0" accel="50000" decel="50000" fill="hold" nodeType="afterEffect">
                                  <p:stCondLst>
                                    <p:cond delay="0"/>
                                  </p:stCondLst>
                                  <p:childTnLst>
                                    <p:animScale>
                                      <p:cBhvr>
                                        <p:cTn id="10" dur="2000" fill="hold"/>
                                        <p:tgtEl>
                                          <p:spTgt spid="6"/>
                                        </p:tgtEl>
                                      </p:cBhvr>
                                      <p:by x="400000" y="400000"/>
                                    </p:animScale>
                                  </p:childTnLst>
                                </p:cTn>
                              </p:par>
                              <p:par>
                                <p:cTn id="11" presetID="63" presetClass="path" presetSubtype="0" accel="50000" decel="50000" fill="hold" nodeType="withEffect">
                                  <p:stCondLst>
                                    <p:cond delay="0"/>
                                  </p:stCondLst>
                                  <p:childTnLst>
                                    <p:animMotion origin="layout" path="M 0 -3.7037E-6 L 0.53698 0.00093 " pathEditMode="relative" rAng="0" ptsTypes="AA">
                                      <p:cBhvr>
                                        <p:cTn id="12" dur="2000" fill="hold"/>
                                        <p:tgtEl>
                                          <p:spTgt spid="6"/>
                                        </p:tgtEl>
                                        <p:attrNameLst>
                                          <p:attrName>ppt_x</p:attrName>
                                          <p:attrName>ppt_y</p:attrName>
                                        </p:attrNameLst>
                                      </p:cBhvr>
                                      <p:rCtr x="26840" y="46"/>
                                    </p:animMotion>
                                  </p:childTnLst>
                                </p:cTn>
                              </p:par>
                              <p:par>
                                <p:cTn id="13" presetID="1" presetClass="entr" presetSubtype="0" fill="hold" grpId="0" nodeType="withEffect">
                                  <p:stCondLst>
                                    <p:cond delay="180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18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2500"/>
                            </p:stCondLst>
                            <p:childTnLst>
                              <p:par>
                                <p:cTn id="18" presetID="10" presetClass="entr" presetSubtype="0" fill="hold" nodeType="afterEffect">
                                  <p:stCondLst>
                                    <p:cond delay="7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7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xit" presetSubtype="0" fill="hold" nodeType="withEffect">
                                  <p:stCondLst>
                                    <p:cond delay="70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4:1</a:t>
            </a:r>
          </a:p>
        </p:txBody>
      </p:sp>
      <p:pic>
        <p:nvPicPr>
          <p:cNvPr id="4" name="Picture 3" descr="A screenshot of a cell phone&#10;&#10;Description generated with very high confidence">
            <a:extLst>
              <a:ext uri="{FF2B5EF4-FFF2-40B4-BE49-F238E27FC236}">
                <a16:creationId xmlns:a16="http://schemas.microsoft.com/office/drawing/2014/main" id="{AFEDF9B8-B27B-48DB-A8DB-B3C9575FDF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27941" y="1374618"/>
            <a:ext cx="4888119" cy="1165382"/>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129111AA-1613-48D5-9AC1-0E4229EB6E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7940" y="2781300"/>
            <a:ext cx="4888119" cy="1270000"/>
          </a:xfrm>
          <a:prstGeom prst="rect">
            <a:avLst/>
          </a:prstGeom>
        </p:spPr>
      </p:pic>
      <p:pic>
        <p:nvPicPr>
          <p:cNvPr id="11" name="Picture 10" descr="A screenshot of a cell phone&#10;&#10;Description generated with very high confidence">
            <a:extLst>
              <a:ext uri="{FF2B5EF4-FFF2-40B4-BE49-F238E27FC236}">
                <a16:creationId xmlns:a16="http://schemas.microsoft.com/office/drawing/2014/main" id="{997A90FE-E7DF-46C5-8CFC-DAD5A52CC9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689"/>
          <a:stretch/>
        </p:blipFill>
        <p:spPr>
          <a:xfrm>
            <a:off x="2127939" y="4292600"/>
            <a:ext cx="4888119" cy="1308100"/>
          </a:xfrm>
          <a:prstGeom prst="rect">
            <a:avLst/>
          </a:prstGeom>
        </p:spPr>
      </p:pic>
    </p:spTree>
    <p:extLst>
      <p:ext uri="{BB962C8B-B14F-4D97-AF65-F5344CB8AC3E}">
        <p14:creationId xmlns:p14="http://schemas.microsoft.com/office/powerpoint/2010/main" val="353872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1.18 Three-digit numbers </a:t>
            </a:r>
            <a:r>
              <a:rPr lang="en-US" dirty="0"/>
              <a:t>– step 1:2</a:t>
            </a:r>
          </a:p>
        </p:txBody>
      </p:sp>
      <p:grpSp>
        <p:nvGrpSpPr>
          <p:cNvPr id="4" name="Group 3">
            <a:extLst>
              <a:ext uri="{FF2B5EF4-FFF2-40B4-BE49-F238E27FC236}">
                <a16:creationId xmlns:a16="http://schemas.microsoft.com/office/drawing/2014/main" id="{00E11596-F7FF-45FD-839E-B42E08EF6194}"/>
              </a:ext>
            </a:extLst>
          </p:cNvPr>
          <p:cNvGrpSpPr/>
          <p:nvPr/>
        </p:nvGrpSpPr>
        <p:grpSpPr>
          <a:xfrm>
            <a:off x="5101389" y="3844767"/>
            <a:ext cx="1175586" cy="1372049"/>
            <a:chOff x="5101389" y="3844767"/>
            <a:chExt cx="1175586" cy="1372049"/>
          </a:xfrm>
        </p:grpSpPr>
        <p:pic>
          <p:nvPicPr>
            <p:cNvPr id="123" name="Picture 122">
              <a:extLst>
                <a:ext uri="{FF2B5EF4-FFF2-40B4-BE49-F238E27FC236}">
                  <a16:creationId xmlns:a16="http://schemas.microsoft.com/office/drawing/2014/main" id="{CD7D1C51-780C-47B9-8EE3-1022223314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01389" y="3844767"/>
              <a:ext cx="1175586" cy="955833"/>
            </a:xfrm>
            <a:prstGeom prst="rect">
              <a:avLst/>
            </a:prstGeom>
          </p:spPr>
        </p:pic>
        <p:pic>
          <p:nvPicPr>
            <p:cNvPr id="39" name="Picture 38">
              <a:extLst>
                <a:ext uri="{FF2B5EF4-FFF2-40B4-BE49-F238E27FC236}">
                  <a16:creationId xmlns:a16="http://schemas.microsoft.com/office/drawing/2014/main" id="{DF17919B-5249-4FF9-89A1-3BE7603D9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605"/>
            <a:stretch/>
          </p:blipFill>
          <p:spPr>
            <a:xfrm>
              <a:off x="5101389" y="4800599"/>
              <a:ext cx="515710" cy="416217"/>
            </a:xfrm>
            <a:prstGeom prst="rect">
              <a:avLst/>
            </a:prstGeom>
          </p:spPr>
        </p:pic>
      </p:grpSp>
      <p:grpSp>
        <p:nvGrpSpPr>
          <p:cNvPr id="5" name="Group 4">
            <a:extLst>
              <a:ext uri="{FF2B5EF4-FFF2-40B4-BE49-F238E27FC236}">
                <a16:creationId xmlns:a16="http://schemas.microsoft.com/office/drawing/2014/main" id="{04F39139-B05D-491D-A3E5-2F13D73987DE}"/>
              </a:ext>
            </a:extLst>
          </p:cNvPr>
          <p:cNvGrpSpPr/>
          <p:nvPr/>
        </p:nvGrpSpPr>
        <p:grpSpPr>
          <a:xfrm>
            <a:off x="5685356" y="4800599"/>
            <a:ext cx="367713" cy="257176"/>
            <a:chOff x="5617099" y="4800599"/>
            <a:chExt cx="367713" cy="257176"/>
          </a:xfrm>
        </p:grpSpPr>
        <p:pic>
          <p:nvPicPr>
            <p:cNvPr id="41" name="Picture 40">
              <a:extLst>
                <a:ext uri="{FF2B5EF4-FFF2-40B4-BE49-F238E27FC236}">
                  <a16:creationId xmlns:a16="http://schemas.microsoft.com/office/drawing/2014/main" id="{84DF5A4F-4E1A-49DA-949D-C4E80909EB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17099" y="4855368"/>
              <a:ext cx="181245" cy="202407"/>
            </a:xfrm>
            <a:prstGeom prst="rect">
              <a:avLst/>
            </a:prstGeom>
          </p:spPr>
        </p:pic>
        <p:pic>
          <p:nvPicPr>
            <p:cNvPr id="43" name="Picture 42">
              <a:extLst>
                <a:ext uri="{FF2B5EF4-FFF2-40B4-BE49-F238E27FC236}">
                  <a16:creationId xmlns:a16="http://schemas.microsoft.com/office/drawing/2014/main" id="{5025CA6E-D651-4E46-9CEE-9A94103950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03567" y="4800599"/>
              <a:ext cx="181245" cy="202407"/>
            </a:xfrm>
            <a:prstGeom prst="rect">
              <a:avLst/>
            </a:prstGeom>
          </p:spPr>
        </p:pic>
      </p:grpSp>
      <p:pic>
        <p:nvPicPr>
          <p:cNvPr id="45" name="Picture 44">
            <a:extLst>
              <a:ext uri="{FF2B5EF4-FFF2-40B4-BE49-F238E27FC236}">
                <a16:creationId xmlns:a16="http://schemas.microsoft.com/office/drawing/2014/main" id="{914C4D21-8DC5-4508-8F21-4C786DC773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4147" y="822836"/>
            <a:ext cx="837620" cy="1524947"/>
          </a:xfrm>
          <a:prstGeom prst="rect">
            <a:avLst/>
          </a:prstGeom>
        </p:spPr>
      </p:pic>
      <p:pic>
        <p:nvPicPr>
          <p:cNvPr id="46" name="Picture 45">
            <a:extLst>
              <a:ext uri="{FF2B5EF4-FFF2-40B4-BE49-F238E27FC236}">
                <a16:creationId xmlns:a16="http://schemas.microsoft.com/office/drawing/2014/main" id="{1551CC39-A264-4A8E-A021-4B9C3DFE22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973717" y="829894"/>
            <a:ext cx="303257" cy="356021"/>
          </a:xfrm>
          <a:prstGeom prst="rect">
            <a:avLst/>
          </a:prstGeom>
        </p:spPr>
      </p:pic>
      <p:pic>
        <p:nvPicPr>
          <p:cNvPr id="48" name="Picture 47">
            <a:extLst>
              <a:ext uri="{FF2B5EF4-FFF2-40B4-BE49-F238E27FC236}">
                <a16:creationId xmlns:a16="http://schemas.microsoft.com/office/drawing/2014/main" id="{21FEEDE1-38DC-49C3-9660-ADDCBEEC6E7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569744" y="4648199"/>
            <a:ext cx="164306" cy="173831"/>
          </a:xfrm>
          <a:prstGeom prst="rect">
            <a:avLst/>
          </a:prstGeom>
        </p:spPr>
      </p:pic>
      <p:pic>
        <p:nvPicPr>
          <p:cNvPr id="6" name="Picture 5">
            <a:extLst>
              <a:ext uri="{FF2B5EF4-FFF2-40B4-BE49-F238E27FC236}">
                <a16:creationId xmlns:a16="http://schemas.microsoft.com/office/drawing/2014/main" id="{5C47DE1C-158D-4C2D-B8A3-04FF459BE3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697390" y="1712131"/>
            <a:ext cx="515710" cy="484969"/>
          </a:xfrm>
          <a:prstGeom prst="rect">
            <a:avLst/>
          </a:prstGeom>
        </p:spPr>
      </p:pic>
      <p:pic>
        <p:nvPicPr>
          <p:cNvPr id="89" name="Picture 88">
            <a:extLst>
              <a:ext uri="{FF2B5EF4-FFF2-40B4-BE49-F238E27FC236}">
                <a16:creationId xmlns:a16="http://schemas.microsoft.com/office/drawing/2014/main" id="{A9A912ED-5221-4EE1-B2E9-8BE288966D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34802" y="1712130"/>
            <a:ext cx="515710" cy="484969"/>
          </a:xfrm>
          <a:prstGeom prst="rect">
            <a:avLst/>
          </a:prstGeom>
        </p:spPr>
      </p:pic>
      <p:pic>
        <p:nvPicPr>
          <p:cNvPr id="90" name="Picture 89">
            <a:extLst>
              <a:ext uri="{FF2B5EF4-FFF2-40B4-BE49-F238E27FC236}">
                <a16:creationId xmlns:a16="http://schemas.microsoft.com/office/drawing/2014/main" id="{032A5480-4FE1-4849-9FAF-6C97D5C1DF6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87584" y="1712129"/>
            <a:ext cx="515710" cy="484969"/>
          </a:xfrm>
          <a:prstGeom prst="rect">
            <a:avLst/>
          </a:prstGeom>
        </p:spPr>
      </p:pic>
      <p:pic>
        <p:nvPicPr>
          <p:cNvPr id="91" name="Picture 90">
            <a:extLst>
              <a:ext uri="{FF2B5EF4-FFF2-40B4-BE49-F238E27FC236}">
                <a16:creationId xmlns:a16="http://schemas.microsoft.com/office/drawing/2014/main" id="{376E9039-7FAB-42B2-A98E-1440C745392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340366" y="1712131"/>
            <a:ext cx="515710" cy="484969"/>
          </a:xfrm>
          <a:prstGeom prst="rect">
            <a:avLst/>
          </a:prstGeom>
        </p:spPr>
      </p:pic>
      <p:pic>
        <p:nvPicPr>
          <p:cNvPr id="92" name="Picture 91">
            <a:extLst>
              <a:ext uri="{FF2B5EF4-FFF2-40B4-BE49-F238E27FC236}">
                <a16:creationId xmlns:a16="http://schemas.microsoft.com/office/drawing/2014/main" id="{AB78431F-2D9D-454D-BC85-81EB227635A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77778" y="1712130"/>
            <a:ext cx="515710" cy="484969"/>
          </a:xfrm>
          <a:prstGeom prst="rect">
            <a:avLst/>
          </a:prstGeom>
        </p:spPr>
      </p:pic>
      <p:pic>
        <p:nvPicPr>
          <p:cNvPr id="93" name="Picture 92">
            <a:extLst>
              <a:ext uri="{FF2B5EF4-FFF2-40B4-BE49-F238E27FC236}">
                <a16:creationId xmlns:a16="http://schemas.microsoft.com/office/drawing/2014/main" id="{789D7695-A6EC-45A6-8E84-AE0E6A243E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30560" y="1712129"/>
            <a:ext cx="515710" cy="484969"/>
          </a:xfrm>
          <a:prstGeom prst="rect">
            <a:avLst/>
          </a:prstGeom>
        </p:spPr>
      </p:pic>
      <p:pic>
        <p:nvPicPr>
          <p:cNvPr id="94" name="Picture 93">
            <a:extLst>
              <a:ext uri="{FF2B5EF4-FFF2-40B4-BE49-F238E27FC236}">
                <a16:creationId xmlns:a16="http://schemas.microsoft.com/office/drawing/2014/main" id="{8F607281-5565-4673-81FE-D34BB58AED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73717" y="1712129"/>
            <a:ext cx="515710" cy="484969"/>
          </a:xfrm>
          <a:prstGeom prst="rect">
            <a:avLst/>
          </a:prstGeom>
        </p:spPr>
      </p:pic>
      <p:pic>
        <p:nvPicPr>
          <p:cNvPr id="95" name="Picture 94">
            <a:extLst>
              <a:ext uri="{FF2B5EF4-FFF2-40B4-BE49-F238E27FC236}">
                <a16:creationId xmlns:a16="http://schemas.microsoft.com/office/drawing/2014/main" id="{3653C64C-7384-4AF4-A480-6DDC54586F0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699842" y="2268048"/>
            <a:ext cx="515710" cy="484969"/>
          </a:xfrm>
          <a:prstGeom prst="rect">
            <a:avLst/>
          </a:prstGeom>
        </p:spPr>
      </p:pic>
      <p:pic>
        <p:nvPicPr>
          <p:cNvPr id="96" name="Picture 95">
            <a:extLst>
              <a:ext uri="{FF2B5EF4-FFF2-40B4-BE49-F238E27FC236}">
                <a16:creationId xmlns:a16="http://schemas.microsoft.com/office/drawing/2014/main" id="{9A0A7096-0508-462A-B773-75EA478234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37254" y="2268047"/>
            <a:ext cx="515710" cy="484969"/>
          </a:xfrm>
          <a:prstGeom prst="rect">
            <a:avLst/>
          </a:prstGeom>
        </p:spPr>
      </p:pic>
      <p:pic>
        <p:nvPicPr>
          <p:cNvPr id="97" name="Picture 96">
            <a:extLst>
              <a:ext uri="{FF2B5EF4-FFF2-40B4-BE49-F238E27FC236}">
                <a16:creationId xmlns:a16="http://schemas.microsoft.com/office/drawing/2014/main" id="{97F2BFC2-9AF9-4A93-9F5F-4051404CC7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90036" y="2268046"/>
            <a:ext cx="515710" cy="484969"/>
          </a:xfrm>
          <a:prstGeom prst="rect">
            <a:avLst/>
          </a:prstGeom>
        </p:spPr>
      </p:pic>
      <p:pic>
        <p:nvPicPr>
          <p:cNvPr id="98" name="Picture 97">
            <a:extLst>
              <a:ext uri="{FF2B5EF4-FFF2-40B4-BE49-F238E27FC236}">
                <a16:creationId xmlns:a16="http://schemas.microsoft.com/office/drawing/2014/main" id="{CCE5C358-4341-4634-BC42-EE5F3F82FE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342818" y="2268048"/>
            <a:ext cx="515710" cy="484969"/>
          </a:xfrm>
          <a:prstGeom prst="rect">
            <a:avLst/>
          </a:prstGeom>
        </p:spPr>
      </p:pic>
      <p:pic>
        <p:nvPicPr>
          <p:cNvPr id="99" name="Picture 98">
            <a:extLst>
              <a:ext uri="{FF2B5EF4-FFF2-40B4-BE49-F238E27FC236}">
                <a16:creationId xmlns:a16="http://schemas.microsoft.com/office/drawing/2014/main" id="{9C6691BC-B80F-4F5C-AE3F-E9FACC0D54B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80230" y="2268047"/>
            <a:ext cx="515710" cy="484969"/>
          </a:xfrm>
          <a:prstGeom prst="rect">
            <a:avLst/>
          </a:prstGeom>
        </p:spPr>
      </p:pic>
      <p:pic>
        <p:nvPicPr>
          <p:cNvPr id="100" name="Picture 99">
            <a:extLst>
              <a:ext uri="{FF2B5EF4-FFF2-40B4-BE49-F238E27FC236}">
                <a16:creationId xmlns:a16="http://schemas.microsoft.com/office/drawing/2014/main" id="{88697D2E-47C4-4244-8714-FC45FFFA3E8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33012" y="2268046"/>
            <a:ext cx="515710" cy="484969"/>
          </a:xfrm>
          <a:prstGeom prst="rect">
            <a:avLst/>
          </a:prstGeom>
        </p:spPr>
      </p:pic>
      <p:pic>
        <p:nvPicPr>
          <p:cNvPr id="101" name="Picture 100">
            <a:extLst>
              <a:ext uri="{FF2B5EF4-FFF2-40B4-BE49-F238E27FC236}">
                <a16:creationId xmlns:a16="http://schemas.microsoft.com/office/drawing/2014/main" id="{C52C73E5-5A51-4097-A605-46FE762582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76169" y="2268046"/>
            <a:ext cx="515710" cy="484969"/>
          </a:xfrm>
          <a:prstGeom prst="rect">
            <a:avLst/>
          </a:prstGeom>
        </p:spPr>
      </p:pic>
      <p:pic>
        <p:nvPicPr>
          <p:cNvPr id="102" name="Picture 101">
            <a:extLst>
              <a:ext uri="{FF2B5EF4-FFF2-40B4-BE49-F238E27FC236}">
                <a16:creationId xmlns:a16="http://schemas.microsoft.com/office/drawing/2014/main" id="{5099B673-F5A2-4609-A561-8350E986B3B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699842" y="2823965"/>
            <a:ext cx="515710" cy="484969"/>
          </a:xfrm>
          <a:prstGeom prst="rect">
            <a:avLst/>
          </a:prstGeom>
        </p:spPr>
      </p:pic>
      <p:pic>
        <p:nvPicPr>
          <p:cNvPr id="103" name="Picture 102">
            <a:extLst>
              <a:ext uri="{FF2B5EF4-FFF2-40B4-BE49-F238E27FC236}">
                <a16:creationId xmlns:a16="http://schemas.microsoft.com/office/drawing/2014/main" id="{C5859E0B-45C0-4D35-BCBE-460D972752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37254" y="2823964"/>
            <a:ext cx="515710" cy="484969"/>
          </a:xfrm>
          <a:prstGeom prst="rect">
            <a:avLst/>
          </a:prstGeom>
        </p:spPr>
      </p:pic>
      <p:pic>
        <p:nvPicPr>
          <p:cNvPr id="104" name="Picture 103">
            <a:extLst>
              <a:ext uri="{FF2B5EF4-FFF2-40B4-BE49-F238E27FC236}">
                <a16:creationId xmlns:a16="http://schemas.microsoft.com/office/drawing/2014/main" id="{C4420F38-02B0-40CF-B790-2CF4174707E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90036" y="2823963"/>
            <a:ext cx="515710" cy="484969"/>
          </a:xfrm>
          <a:prstGeom prst="rect">
            <a:avLst/>
          </a:prstGeom>
        </p:spPr>
      </p:pic>
      <p:pic>
        <p:nvPicPr>
          <p:cNvPr id="105" name="Picture 104">
            <a:extLst>
              <a:ext uri="{FF2B5EF4-FFF2-40B4-BE49-F238E27FC236}">
                <a16:creationId xmlns:a16="http://schemas.microsoft.com/office/drawing/2014/main" id="{5DD44738-99E7-40C2-9A6F-2AC8880FC1E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342818" y="2823965"/>
            <a:ext cx="515710" cy="484969"/>
          </a:xfrm>
          <a:prstGeom prst="rect">
            <a:avLst/>
          </a:prstGeom>
        </p:spPr>
      </p:pic>
      <p:pic>
        <p:nvPicPr>
          <p:cNvPr id="106" name="Picture 105">
            <a:extLst>
              <a:ext uri="{FF2B5EF4-FFF2-40B4-BE49-F238E27FC236}">
                <a16:creationId xmlns:a16="http://schemas.microsoft.com/office/drawing/2014/main" id="{9A7EA46C-C822-43B2-AD28-EAB5D97AEB9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80230" y="2823964"/>
            <a:ext cx="515710" cy="484969"/>
          </a:xfrm>
          <a:prstGeom prst="rect">
            <a:avLst/>
          </a:prstGeom>
        </p:spPr>
      </p:pic>
      <p:pic>
        <p:nvPicPr>
          <p:cNvPr id="107" name="Picture 106">
            <a:extLst>
              <a:ext uri="{FF2B5EF4-FFF2-40B4-BE49-F238E27FC236}">
                <a16:creationId xmlns:a16="http://schemas.microsoft.com/office/drawing/2014/main" id="{4D7EF52A-3C78-427A-AA2C-E8849CB53E6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33012" y="2823963"/>
            <a:ext cx="515710" cy="484969"/>
          </a:xfrm>
          <a:prstGeom prst="rect">
            <a:avLst/>
          </a:prstGeom>
        </p:spPr>
      </p:pic>
      <p:pic>
        <p:nvPicPr>
          <p:cNvPr id="108" name="Picture 107">
            <a:extLst>
              <a:ext uri="{FF2B5EF4-FFF2-40B4-BE49-F238E27FC236}">
                <a16:creationId xmlns:a16="http://schemas.microsoft.com/office/drawing/2014/main" id="{07180B1F-368C-41B7-8734-919408428DF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76169" y="2823963"/>
            <a:ext cx="515710" cy="484969"/>
          </a:xfrm>
          <a:prstGeom prst="rect">
            <a:avLst/>
          </a:prstGeom>
        </p:spPr>
      </p:pic>
      <p:pic>
        <p:nvPicPr>
          <p:cNvPr id="109" name="Picture 108">
            <a:extLst>
              <a:ext uri="{FF2B5EF4-FFF2-40B4-BE49-F238E27FC236}">
                <a16:creationId xmlns:a16="http://schemas.microsoft.com/office/drawing/2014/main" id="{D499C7C5-75E4-4E2A-A3F3-169A39EA317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699842" y="3359800"/>
            <a:ext cx="515710" cy="484969"/>
          </a:xfrm>
          <a:prstGeom prst="rect">
            <a:avLst/>
          </a:prstGeom>
        </p:spPr>
      </p:pic>
      <p:pic>
        <p:nvPicPr>
          <p:cNvPr id="110" name="Picture 109">
            <a:extLst>
              <a:ext uri="{FF2B5EF4-FFF2-40B4-BE49-F238E27FC236}">
                <a16:creationId xmlns:a16="http://schemas.microsoft.com/office/drawing/2014/main" id="{E36C6865-4C7F-486E-9DAD-174E567157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37254" y="3359799"/>
            <a:ext cx="515710" cy="484969"/>
          </a:xfrm>
          <a:prstGeom prst="rect">
            <a:avLst/>
          </a:prstGeom>
        </p:spPr>
      </p:pic>
      <p:pic>
        <p:nvPicPr>
          <p:cNvPr id="111" name="Picture 110">
            <a:extLst>
              <a:ext uri="{FF2B5EF4-FFF2-40B4-BE49-F238E27FC236}">
                <a16:creationId xmlns:a16="http://schemas.microsoft.com/office/drawing/2014/main" id="{FFCFFEE6-02EE-457A-807C-F20C248748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90036" y="3359798"/>
            <a:ext cx="515710" cy="484969"/>
          </a:xfrm>
          <a:prstGeom prst="rect">
            <a:avLst/>
          </a:prstGeom>
        </p:spPr>
      </p:pic>
      <p:pic>
        <p:nvPicPr>
          <p:cNvPr id="112" name="Picture 111">
            <a:extLst>
              <a:ext uri="{FF2B5EF4-FFF2-40B4-BE49-F238E27FC236}">
                <a16:creationId xmlns:a16="http://schemas.microsoft.com/office/drawing/2014/main" id="{F614988B-788B-4FFC-9610-E3C0575C965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342818" y="3359800"/>
            <a:ext cx="515710" cy="484969"/>
          </a:xfrm>
          <a:prstGeom prst="rect">
            <a:avLst/>
          </a:prstGeom>
        </p:spPr>
      </p:pic>
      <p:pic>
        <p:nvPicPr>
          <p:cNvPr id="113" name="Picture 112">
            <a:extLst>
              <a:ext uri="{FF2B5EF4-FFF2-40B4-BE49-F238E27FC236}">
                <a16:creationId xmlns:a16="http://schemas.microsoft.com/office/drawing/2014/main" id="{8370487B-37E7-45FB-A9D4-8C8B037C3AA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80230" y="3359799"/>
            <a:ext cx="515710" cy="484969"/>
          </a:xfrm>
          <a:prstGeom prst="rect">
            <a:avLst/>
          </a:prstGeom>
        </p:spPr>
      </p:pic>
      <p:pic>
        <p:nvPicPr>
          <p:cNvPr id="114" name="Picture 113">
            <a:extLst>
              <a:ext uri="{FF2B5EF4-FFF2-40B4-BE49-F238E27FC236}">
                <a16:creationId xmlns:a16="http://schemas.microsoft.com/office/drawing/2014/main" id="{F9662AFD-4002-4695-A67F-EEFA82CDD5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33012" y="3359798"/>
            <a:ext cx="515710" cy="484969"/>
          </a:xfrm>
          <a:prstGeom prst="rect">
            <a:avLst/>
          </a:prstGeom>
        </p:spPr>
      </p:pic>
      <p:pic>
        <p:nvPicPr>
          <p:cNvPr id="115" name="Picture 114">
            <a:extLst>
              <a:ext uri="{FF2B5EF4-FFF2-40B4-BE49-F238E27FC236}">
                <a16:creationId xmlns:a16="http://schemas.microsoft.com/office/drawing/2014/main" id="{1DAB5895-9657-4D2B-B9E4-6022C883AF1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76169" y="3359798"/>
            <a:ext cx="515710" cy="484969"/>
          </a:xfrm>
          <a:prstGeom prst="rect">
            <a:avLst/>
          </a:prstGeom>
        </p:spPr>
      </p:pic>
      <p:pic>
        <p:nvPicPr>
          <p:cNvPr id="116" name="Picture 115">
            <a:extLst>
              <a:ext uri="{FF2B5EF4-FFF2-40B4-BE49-F238E27FC236}">
                <a16:creationId xmlns:a16="http://schemas.microsoft.com/office/drawing/2014/main" id="{1F4FDCCD-5949-4B07-AB0A-C0F1A14E611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697390" y="3914883"/>
            <a:ext cx="515710" cy="484969"/>
          </a:xfrm>
          <a:prstGeom prst="rect">
            <a:avLst/>
          </a:prstGeom>
        </p:spPr>
      </p:pic>
      <p:pic>
        <p:nvPicPr>
          <p:cNvPr id="117" name="Picture 116">
            <a:extLst>
              <a:ext uri="{FF2B5EF4-FFF2-40B4-BE49-F238E27FC236}">
                <a16:creationId xmlns:a16="http://schemas.microsoft.com/office/drawing/2014/main" id="{BF6A5725-B42E-492B-A41E-1C61DF992B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34802" y="3914882"/>
            <a:ext cx="515710" cy="484969"/>
          </a:xfrm>
          <a:prstGeom prst="rect">
            <a:avLst/>
          </a:prstGeom>
        </p:spPr>
      </p:pic>
      <p:pic>
        <p:nvPicPr>
          <p:cNvPr id="118" name="Picture 117">
            <a:extLst>
              <a:ext uri="{FF2B5EF4-FFF2-40B4-BE49-F238E27FC236}">
                <a16:creationId xmlns:a16="http://schemas.microsoft.com/office/drawing/2014/main" id="{F1246912-544E-45C1-A0B7-882496159C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87584" y="3914881"/>
            <a:ext cx="515710" cy="484969"/>
          </a:xfrm>
          <a:prstGeom prst="rect">
            <a:avLst/>
          </a:prstGeom>
        </p:spPr>
      </p:pic>
      <p:pic>
        <p:nvPicPr>
          <p:cNvPr id="119" name="Picture 118">
            <a:extLst>
              <a:ext uri="{FF2B5EF4-FFF2-40B4-BE49-F238E27FC236}">
                <a16:creationId xmlns:a16="http://schemas.microsoft.com/office/drawing/2014/main" id="{A911906A-ACC2-401F-A31E-B5DC55C61E3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340366" y="3914883"/>
            <a:ext cx="515710" cy="484969"/>
          </a:xfrm>
          <a:prstGeom prst="rect">
            <a:avLst/>
          </a:prstGeom>
        </p:spPr>
      </p:pic>
      <p:pic>
        <p:nvPicPr>
          <p:cNvPr id="8" name="Picture 7">
            <a:extLst>
              <a:ext uri="{FF2B5EF4-FFF2-40B4-BE49-F238E27FC236}">
                <a16:creationId xmlns:a16="http://schemas.microsoft.com/office/drawing/2014/main" id="{8176222C-593E-4B6A-A697-EF2F5725E94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697391" y="822836"/>
            <a:ext cx="1532122" cy="4953850"/>
          </a:xfrm>
          <a:prstGeom prst="rect">
            <a:avLst/>
          </a:prstGeom>
        </p:spPr>
      </p:pic>
      <p:pic>
        <p:nvPicPr>
          <p:cNvPr id="9" name="Picture 8">
            <a:extLst>
              <a:ext uri="{FF2B5EF4-FFF2-40B4-BE49-F238E27FC236}">
                <a16:creationId xmlns:a16="http://schemas.microsoft.com/office/drawing/2014/main" id="{21DECF5A-263B-44E3-9226-D55A647F162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565817" y="5827552"/>
            <a:ext cx="1532122" cy="207612"/>
          </a:xfrm>
          <a:prstGeom prst="rect">
            <a:avLst/>
          </a:prstGeom>
        </p:spPr>
      </p:pic>
      <p:pic>
        <p:nvPicPr>
          <p:cNvPr id="52" name="Picture 51">
            <a:extLst>
              <a:ext uri="{FF2B5EF4-FFF2-40B4-BE49-F238E27FC236}">
                <a16:creationId xmlns:a16="http://schemas.microsoft.com/office/drawing/2014/main" id="{DD1DB08D-DDD6-43C5-AFBA-260C4D09858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483099" y="5776686"/>
            <a:ext cx="679767" cy="258478"/>
          </a:xfrm>
          <a:prstGeom prst="rect">
            <a:avLst/>
          </a:prstGeom>
        </p:spPr>
      </p:pic>
      <p:pic>
        <p:nvPicPr>
          <p:cNvPr id="53" name="Picture 52">
            <a:extLst>
              <a:ext uri="{FF2B5EF4-FFF2-40B4-BE49-F238E27FC236}">
                <a16:creationId xmlns:a16="http://schemas.microsoft.com/office/drawing/2014/main" id="{6AB2655F-AFAA-43CE-A8BF-1FFF825E50B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7352" b="-36688"/>
          <a:stretch/>
        </p:blipFill>
        <p:spPr>
          <a:xfrm>
            <a:off x="5685356" y="5827552"/>
            <a:ext cx="591618" cy="290082"/>
          </a:xfrm>
          <a:prstGeom prst="rect">
            <a:avLst/>
          </a:prstGeom>
        </p:spPr>
      </p:pic>
      <p:sp>
        <p:nvSpPr>
          <p:cNvPr id="54" name="TextBox 53">
            <a:extLst>
              <a:ext uri="{FF2B5EF4-FFF2-40B4-BE49-F238E27FC236}">
                <a16:creationId xmlns:a16="http://schemas.microsoft.com/office/drawing/2014/main" id="{E1627A8A-3FDE-4568-882B-A41A64D38609}"/>
              </a:ext>
            </a:extLst>
          </p:cNvPr>
          <p:cNvSpPr txBox="1"/>
          <p:nvPr/>
        </p:nvSpPr>
        <p:spPr bwMode="auto">
          <a:xfrm>
            <a:off x="3689350" y="6067288"/>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342</a:t>
            </a:r>
          </a:p>
        </p:txBody>
      </p:sp>
    </p:spTree>
    <p:extLst>
      <p:ext uri="{BB962C8B-B14F-4D97-AF65-F5344CB8AC3E}">
        <p14:creationId xmlns:p14="http://schemas.microsoft.com/office/powerpoint/2010/main" val="163626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7 -3.7037E-6 L 0.05191 -0.05694 " pathEditMode="relative" rAng="0" ptsTypes="AA">
                                      <p:cBhvr>
                                        <p:cTn id="6" dur="2000" fill="hold"/>
                                        <p:tgtEl>
                                          <p:spTgt spid="6"/>
                                        </p:tgtEl>
                                        <p:attrNameLst>
                                          <p:attrName>ppt_x</p:attrName>
                                          <p:attrName>ppt_y</p:attrName>
                                        </p:attrNameLst>
                                      </p:cBhvr>
                                      <p:rCtr x="2587" y="-2847"/>
                                    </p:animMotion>
                                  </p:childTnLst>
                                </p:cTn>
                              </p:par>
                              <p:par>
                                <p:cTn id="7" presetID="64" presetClass="path" presetSubtype="0" accel="50000" decel="50000" fill="hold" nodeType="withEffect">
                                  <p:stCondLst>
                                    <p:cond delay="0"/>
                                  </p:stCondLst>
                                  <p:childTnLst>
                                    <p:animMotion origin="layout" path="M -4.44444E-6 -3.7037E-6 L -0.00625 -0.05694 " pathEditMode="relative" rAng="0" ptsTypes="AA">
                                      <p:cBhvr>
                                        <p:cTn id="8" dur="2000" fill="hold"/>
                                        <p:tgtEl>
                                          <p:spTgt spid="89"/>
                                        </p:tgtEl>
                                        <p:attrNameLst>
                                          <p:attrName>ppt_x</p:attrName>
                                          <p:attrName>ppt_y</p:attrName>
                                        </p:attrNameLst>
                                      </p:cBhvr>
                                      <p:rCtr x="-313" y="-2847"/>
                                    </p:animMotion>
                                  </p:childTnLst>
                                </p:cTn>
                              </p:par>
                              <p:par>
                                <p:cTn id="9" presetID="64" presetClass="path" presetSubtype="0" accel="50000" decel="50000" fill="hold" nodeType="withEffect">
                                  <p:stCondLst>
                                    <p:cond delay="0"/>
                                  </p:stCondLst>
                                  <p:childTnLst>
                                    <p:animMotion origin="layout" path="M -1.11111E-6 -3.7037E-6 L -0.0618 -0.05694 " pathEditMode="relative" rAng="0" ptsTypes="AA">
                                      <p:cBhvr>
                                        <p:cTn id="10" dur="2000" fill="hold"/>
                                        <p:tgtEl>
                                          <p:spTgt spid="90"/>
                                        </p:tgtEl>
                                        <p:attrNameLst>
                                          <p:attrName>ppt_x</p:attrName>
                                          <p:attrName>ppt_y</p:attrName>
                                        </p:attrNameLst>
                                      </p:cBhvr>
                                      <p:rCtr x="-3090" y="-2847"/>
                                    </p:animMotion>
                                  </p:childTnLst>
                                </p:cTn>
                              </p:par>
                              <p:par>
                                <p:cTn id="11" presetID="64" presetClass="path" presetSubtype="0" accel="50000" decel="50000" fill="hold" nodeType="withEffect">
                                  <p:stCondLst>
                                    <p:cond delay="0"/>
                                  </p:stCondLst>
                                  <p:childTnLst>
                                    <p:animMotion origin="layout" path="M 2.22222E-6 -3.7037E-6 L -0.12518 -0.05694 " pathEditMode="relative" rAng="0" ptsTypes="AA">
                                      <p:cBhvr>
                                        <p:cTn id="12" dur="2000" fill="hold"/>
                                        <p:tgtEl>
                                          <p:spTgt spid="91"/>
                                        </p:tgtEl>
                                        <p:attrNameLst>
                                          <p:attrName>ppt_x</p:attrName>
                                          <p:attrName>ppt_y</p:attrName>
                                        </p:attrNameLst>
                                      </p:cBhvr>
                                      <p:rCtr x="-6267" y="-2847"/>
                                    </p:animMotion>
                                  </p:childTnLst>
                                </p:cTn>
                              </p:par>
                              <p:par>
                                <p:cTn id="13" presetID="64" presetClass="path" presetSubtype="0" accel="50000" decel="50000" fill="hold" nodeType="withEffect">
                                  <p:stCondLst>
                                    <p:cond delay="0"/>
                                  </p:stCondLst>
                                  <p:childTnLst>
                                    <p:animMotion origin="layout" path="M -1.94444E-6 -3.7037E-6 L -0.18559 -0.05694 " pathEditMode="relative" rAng="0" ptsTypes="AA">
                                      <p:cBhvr>
                                        <p:cTn id="14" dur="2000" fill="hold"/>
                                        <p:tgtEl>
                                          <p:spTgt spid="92"/>
                                        </p:tgtEl>
                                        <p:attrNameLst>
                                          <p:attrName>ppt_x</p:attrName>
                                          <p:attrName>ppt_y</p:attrName>
                                        </p:attrNameLst>
                                      </p:cBhvr>
                                      <p:rCtr x="-9288" y="-2847"/>
                                    </p:animMotion>
                                  </p:childTnLst>
                                </p:cTn>
                              </p:par>
                              <p:par>
                                <p:cTn id="15" presetID="64" presetClass="path" presetSubtype="0" accel="50000" decel="50000" fill="hold" nodeType="withEffect">
                                  <p:stCondLst>
                                    <p:cond delay="0"/>
                                  </p:stCondLst>
                                  <p:childTnLst>
                                    <p:animMotion origin="layout" path="M 1.38889E-6 -3.7037E-6 L -0.24497 -0.05694 " pathEditMode="relative" rAng="0" ptsTypes="AA">
                                      <p:cBhvr>
                                        <p:cTn id="16" dur="2000" fill="hold"/>
                                        <p:tgtEl>
                                          <p:spTgt spid="93"/>
                                        </p:tgtEl>
                                        <p:attrNameLst>
                                          <p:attrName>ppt_x</p:attrName>
                                          <p:attrName>ppt_y</p:attrName>
                                        </p:attrNameLst>
                                      </p:cBhvr>
                                      <p:rCtr x="-12257" y="-2847"/>
                                    </p:animMotion>
                                  </p:childTnLst>
                                </p:cTn>
                              </p:par>
                              <p:par>
                                <p:cTn id="17" presetID="64" presetClass="path" presetSubtype="0" accel="50000" decel="50000" fill="hold" nodeType="withEffect">
                                  <p:stCondLst>
                                    <p:cond delay="0"/>
                                  </p:stCondLst>
                                  <p:childTnLst>
                                    <p:animMotion origin="layout" path="M -3.61111E-6 -3.7037E-6 L -0.30121 -0.05694 " pathEditMode="relative" rAng="0" ptsTypes="AA">
                                      <p:cBhvr>
                                        <p:cTn id="18" dur="2000" fill="hold"/>
                                        <p:tgtEl>
                                          <p:spTgt spid="94"/>
                                        </p:tgtEl>
                                        <p:attrNameLst>
                                          <p:attrName>ppt_x</p:attrName>
                                          <p:attrName>ppt_y</p:attrName>
                                        </p:attrNameLst>
                                      </p:cBhvr>
                                      <p:rCtr x="-15069" y="-2847"/>
                                    </p:animMotion>
                                  </p:childTnLst>
                                </p:cTn>
                              </p:par>
                              <p:par>
                                <p:cTn id="19" presetID="64" presetClass="path" presetSubtype="0" accel="50000" decel="50000" fill="hold" nodeType="withEffect">
                                  <p:stCondLst>
                                    <p:cond delay="0"/>
                                  </p:stCondLst>
                                  <p:childTnLst>
                                    <p:animMotion origin="layout" path="M 2.5E-6 -2.22222E-6 L 0.05642 -0.13796 " pathEditMode="relative" rAng="0" ptsTypes="AA">
                                      <p:cBhvr>
                                        <p:cTn id="20" dur="2000" fill="hold"/>
                                        <p:tgtEl>
                                          <p:spTgt spid="95"/>
                                        </p:tgtEl>
                                        <p:attrNameLst>
                                          <p:attrName>ppt_x</p:attrName>
                                          <p:attrName>ppt_y</p:attrName>
                                        </p:attrNameLst>
                                      </p:cBhvr>
                                      <p:rCtr x="2812" y="-6898"/>
                                    </p:animMotion>
                                  </p:childTnLst>
                                </p:cTn>
                              </p:par>
                              <p:par>
                                <p:cTn id="21" presetID="64" presetClass="path" presetSubtype="0" accel="50000" decel="50000" fill="hold" nodeType="withEffect">
                                  <p:stCondLst>
                                    <p:cond delay="0"/>
                                  </p:stCondLst>
                                  <p:childTnLst>
                                    <p:animMotion origin="layout" path="M 1.94444E-6 -2.22222E-6 L -0.00399 -0.13796 " pathEditMode="relative" rAng="0" ptsTypes="AA">
                                      <p:cBhvr>
                                        <p:cTn id="22" dur="2000" fill="hold"/>
                                        <p:tgtEl>
                                          <p:spTgt spid="96"/>
                                        </p:tgtEl>
                                        <p:attrNameLst>
                                          <p:attrName>ppt_x</p:attrName>
                                          <p:attrName>ppt_y</p:attrName>
                                        </p:attrNameLst>
                                      </p:cBhvr>
                                      <p:rCtr x="-208" y="-6898"/>
                                    </p:animMotion>
                                  </p:childTnLst>
                                </p:cTn>
                              </p:par>
                              <p:par>
                                <p:cTn id="23" presetID="64" presetClass="path" presetSubtype="0" accel="50000" decel="50000" fill="hold" nodeType="withEffect">
                                  <p:stCondLst>
                                    <p:cond delay="0"/>
                                  </p:stCondLst>
                                  <p:childTnLst>
                                    <p:animMotion origin="layout" path="M -4.72222E-6 -2.22222E-6 L -0.06336 -0.13796 " pathEditMode="relative" rAng="0" ptsTypes="AA">
                                      <p:cBhvr>
                                        <p:cTn id="24" dur="2000" fill="hold"/>
                                        <p:tgtEl>
                                          <p:spTgt spid="97"/>
                                        </p:tgtEl>
                                        <p:attrNameLst>
                                          <p:attrName>ppt_x</p:attrName>
                                          <p:attrName>ppt_y</p:attrName>
                                        </p:attrNameLst>
                                      </p:cBhvr>
                                      <p:rCtr x="-3177" y="-6898"/>
                                    </p:animMotion>
                                  </p:childTnLst>
                                </p:cTn>
                              </p:par>
                              <p:par>
                                <p:cTn id="25" presetID="42" presetClass="path" presetSubtype="0" accel="50000" decel="50000" fill="hold" nodeType="withEffect">
                                  <p:stCondLst>
                                    <p:cond delay="0"/>
                                  </p:stCondLst>
                                  <p:childTnLst>
                                    <p:animMotion origin="layout" path="M 5E-6 -2.22222E-6 L -0.11997 0.11366 " pathEditMode="relative" rAng="0" ptsTypes="AA">
                                      <p:cBhvr>
                                        <p:cTn id="26" dur="2000" fill="hold"/>
                                        <p:tgtEl>
                                          <p:spTgt spid="98"/>
                                        </p:tgtEl>
                                        <p:attrNameLst>
                                          <p:attrName>ppt_x</p:attrName>
                                          <p:attrName>ppt_y</p:attrName>
                                        </p:attrNameLst>
                                      </p:cBhvr>
                                      <p:rCtr x="-6007" y="5671"/>
                                    </p:animMotion>
                                  </p:childTnLst>
                                </p:cTn>
                              </p:par>
                              <p:par>
                                <p:cTn id="27" presetID="42" presetClass="path" presetSubtype="0" accel="50000" decel="50000" fill="hold" nodeType="withEffect">
                                  <p:stCondLst>
                                    <p:cond delay="0"/>
                                  </p:stCondLst>
                                  <p:childTnLst>
                                    <p:animMotion origin="layout" path="M 4.44444E-6 -2.22222E-6 L -0.18091 0.11366 " pathEditMode="relative" rAng="0" ptsTypes="AA">
                                      <p:cBhvr>
                                        <p:cTn id="28" dur="2000" fill="hold"/>
                                        <p:tgtEl>
                                          <p:spTgt spid="99"/>
                                        </p:tgtEl>
                                        <p:attrNameLst>
                                          <p:attrName>ppt_x</p:attrName>
                                          <p:attrName>ppt_y</p:attrName>
                                        </p:attrNameLst>
                                      </p:cBhvr>
                                      <p:rCtr x="-9045" y="5671"/>
                                    </p:animMotion>
                                  </p:childTnLst>
                                </p:cTn>
                              </p:par>
                              <p:par>
                                <p:cTn id="29" presetID="42" presetClass="path" presetSubtype="0" accel="50000" decel="50000" fill="hold" nodeType="withEffect">
                                  <p:stCondLst>
                                    <p:cond delay="0"/>
                                  </p:stCondLst>
                                  <p:childTnLst>
                                    <p:animMotion origin="layout" path="M -2.22222E-6 -2.22222E-6 L -0.23975 0.11366 " pathEditMode="relative" rAng="0" ptsTypes="AA">
                                      <p:cBhvr>
                                        <p:cTn id="30" dur="2000" fill="hold"/>
                                        <p:tgtEl>
                                          <p:spTgt spid="100"/>
                                        </p:tgtEl>
                                        <p:attrNameLst>
                                          <p:attrName>ppt_x</p:attrName>
                                          <p:attrName>ppt_y</p:attrName>
                                        </p:attrNameLst>
                                      </p:cBhvr>
                                      <p:rCtr x="-11997" y="5671"/>
                                    </p:animMotion>
                                  </p:childTnLst>
                                </p:cTn>
                              </p:par>
                              <p:par>
                                <p:cTn id="31" presetID="42" presetClass="path" presetSubtype="0" accel="50000" decel="50000" fill="hold" nodeType="withEffect">
                                  <p:stCondLst>
                                    <p:cond delay="0"/>
                                  </p:stCondLst>
                                  <p:childTnLst>
                                    <p:animMotion origin="layout" path="M -8.33333E-7 -2.22222E-6 L -0.29757 0.11644 " pathEditMode="relative" rAng="0" ptsTypes="AA">
                                      <p:cBhvr>
                                        <p:cTn id="32" dur="2000" fill="hold"/>
                                        <p:tgtEl>
                                          <p:spTgt spid="101"/>
                                        </p:tgtEl>
                                        <p:attrNameLst>
                                          <p:attrName>ppt_x</p:attrName>
                                          <p:attrName>ppt_y</p:attrName>
                                        </p:attrNameLst>
                                      </p:cBhvr>
                                      <p:rCtr x="-14878" y="5810"/>
                                    </p:animMotion>
                                  </p:childTnLst>
                                </p:cTn>
                              </p:par>
                              <p:par>
                                <p:cTn id="33" presetID="63" presetClass="path" presetSubtype="0" accel="50000" decel="50000" fill="hold" nodeType="withEffect">
                                  <p:stCondLst>
                                    <p:cond delay="0"/>
                                  </p:stCondLst>
                                  <p:childTnLst>
                                    <p:animMotion origin="layout" path="M 2.5E-6 -7.40741E-7 L 0.05937 0.03264 " pathEditMode="relative" rAng="0" ptsTypes="AA">
                                      <p:cBhvr>
                                        <p:cTn id="34" dur="2000" fill="hold"/>
                                        <p:tgtEl>
                                          <p:spTgt spid="102"/>
                                        </p:tgtEl>
                                        <p:attrNameLst>
                                          <p:attrName>ppt_x</p:attrName>
                                          <p:attrName>ppt_y</p:attrName>
                                        </p:attrNameLst>
                                      </p:cBhvr>
                                      <p:rCtr x="2969" y="1620"/>
                                    </p:animMotion>
                                  </p:childTnLst>
                                </p:cTn>
                              </p:par>
                              <p:par>
                                <p:cTn id="35" presetID="42" presetClass="path" presetSubtype="0" accel="50000" decel="50000" fill="hold" nodeType="withEffect">
                                  <p:stCondLst>
                                    <p:cond delay="0"/>
                                  </p:stCondLst>
                                  <p:childTnLst>
                                    <p:animMotion origin="layout" path="M 1.94444E-6 -7.40741E-7 L -0.00018 0.03542 " pathEditMode="relative" rAng="0" ptsTypes="AA">
                                      <p:cBhvr>
                                        <p:cTn id="36" dur="2000" fill="hold"/>
                                        <p:tgtEl>
                                          <p:spTgt spid="103"/>
                                        </p:tgtEl>
                                        <p:attrNameLst>
                                          <p:attrName>ppt_x</p:attrName>
                                          <p:attrName>ppt_y</p:attrName>
                                        </p:attrNameLst>
                                      </p:cBhvr>
                                      <p:rCtr x="-17" y="1759"/>
                                    </p:animMotion>
                                  </p:childTnLst>
                                </p:cTn>
                              </p:par>
                              <p:par>
                                <p:cTn id="37" presetID="42" presetClass="path" presetSubtype="0" accel="50000" decel="50000" fill="hold" nodeType="withEffect">
                                  <p:stCondLst>
                                    <p:cond delay="0"/>
                                  </p:stCondLst>
                                  <p:childTnLst>
                                    <p:animMotion origin="layout" path="M -4.72222E-6 -7.40741E-7 L -0.05868 0.03264 " pathEditMode="relative" rAng="0" ptsTypes="AA">
                                      <p:cBhvr>
                                        <p:cTn id="38" dur="2000" fill="hold"/>
                                        <p:tgtEl>
                                          <p:spTgt spid="104"/>
                                        </p:tgtEl>
                                        <p:attrNameLst>
                                          <p:attrName>ppt_x</p:attrName>
                                          <p:attrName>ppt_y</p:attrName>
                                        </p:attrNameLst>
                                      </p:cBhvr>
                                      <p:rCtr x="-2934" y="1620"/>
                                    </p:animMotion>
                                  </p:childTnLst>
                                </p:cTn>
                              </p:par>
                              <p:par>
                                <p:cTn id="39" presetID="42" presetClass="path" presetSubtype="0" accel="50000" decel="50000" fill="hold" nodeType="withEffect">
                                  <p:stCondLst>
                                    <p:cond delay="0"/>
                                  </p:stCondLst>
                                  <p:childTnLst>
                                    <p:animMotion origin="layout" path="M 5E-6 -7.40741E-7 L -0.12119 0.03264 " pathEditMode="relative" rAng="0" ptsTypes="AA">
                                      <p:cBhvr>
                                        <p:cTn id="40" dur="2000" fill="hold"/>
                                        <p:tgtEl>
                                          <p:spTgt spid="105"/>
                                        </p:tgtEl>
                                        <p:attrNameLst>
                                          <p:attrName>ppt_x</p:attrName>
                                          <p:attrName>ppt_y</p:attrName>
                                        </p:attrNameLst>
                                      </p:cBhvr>
                                      <p:rCtr x="-6059" y="1620"/>
                                    </p:animMotion>
                                  </p:childTnLst>
                                </p:cTn>
                              </p:par>
                              <p:par>
                                <p:cTn id="41" presetID="42" presetClass="path" presetSubtype="0" accel="50000" decel="50000" fill="hold" nodeType="withEffect">
                                  <p:stCondLst>
                                    <p:cond delay="0"/>
                                  </p:stCondLst>
                                  <p:childTnLst>
                                    <p:animMotion origin="layout" path="M 4.44444E-6 -7.40741E-7 L -0.17917 0.03264 " pathEditMode="relative" rAng="0" ptsTypes="AA">
                                      <p:cBhvr>
                                        <p:cTn id="42" dur="2000" fill="hold"/>
                                        <p:tgtEl>
                                          <p:spTgt spid="106"/>
                                        </p:tgtEl>
                                        <p:attrNameLst>
                                          <p:attrName>ppt_x</p:attrName>
                                          <p:attrName>ppt_y</p:attrName>
                                        </p:attrNameLst>
                                      </p:cBhvr>
                                      <p:rCtr x="-8958" y="1620"/>
                                    </p:animMotion>
                                  </p:childTnLst>
                                </p:cTn>
                              </p:par>
                              <p:par>
                                <p:cTn id="43" presetID="42" presetClass="path" presetSubtype="0" accel="50000" decel="50000" fill="hold" nodeType="withEffect">
                                  <p:stCondLst>
                                    <p:cond delay="0"/>
                                  </p:stCondLst>
                                  <p:childTnLst>
                                    <p:animMotion origin="layout" path="M -2.22222E-6 -7.40741E-7 L -0.23871 0.03264 " pathEditMode="relative" rAng="0" ptsTypes="AA">
                                      <p:cBhvr>
                                        <p:cTn id="44" dur="2000" fill="hold"/>
                                        <p:tgtEl>
                                          <p:spTgt spid="107"/>
                                        </p:tgtEl>
                                        <p:attrNameLst>
                                          <p:attrName>ppt_x</p:attrName>
                                          <p:attrName>ppt_y</p:attrName>
                                        </p:attrNameLst>
                                      </p:cBhvr>
                                      <p:rCtr x="-11944" y="1620"/>
                                    </p:animMotion>
                                  </p:childTnLst>
                                </p:cTn>
                              </p:par>
                              <p:par>
                                <p:cTn id="45" presetID="42" presetClass="path" presetSubtype="0" accel="50000" decel="50000" fill="hold" nodeType="withEffect">
                                  <p:stCondLst>
                                    <p:cond delay="0"/>
                                  </p:stCondLst>
                                  <p:childTnLst>
                                    <p:animMotion origin="layout" path="M -8.33333E-7 -7.40741E-7 L -0.30625 0.28773 " pathEditMode="relative" rAng="0" ptsTypes="AA">
                                      <p:cBhvr>
                                        <p:cTn id="46" dur="2000" fill="hold"/>
                                        <p:tgtEl>
                                          <p:spTgt spid="108"/>
                                        </p:tgtEl>
                                        <p:attrNameLst>
                                          <p:attrName>ppt_x</p:attrName>
                                          <p:attrName>ppt_y</p:attrName>
                                        </p:attrNameLst>
                                      </p:cBhvr>
                                      <p:rCtr x="-15313" y="14375"/>
                                    </p:animMotion>
                                  </p:childTnLst>
                                </p:cTn>
                              </p:par>
                              <p:par>
                                <p:cTn id="47" presetID="42" presetClass="path" presetSubtype="0" accel="50000" decel="50000" fill="hold" nodeType="withEffect">
                                  <p:stCondLst>
                                    <p:cond delay="0"/>
                                  </p:stCondLst>
                                  <p:childTnLst>
                                    <p:animMotion origin="layout" path="M 2.5E-6 -1.48148E-6 L 0.05451 0.21134 " pathEditMode="relative" rAng="0" ptsTypes="AA">
                                      <p:cBhvr>
                                        <p:cTn id="48" dur="2000" fill="hold"/>
                                        <p:tgtEl>
                                          <p:spTgt spid="109"/>
                                        </p:tgtEl>
                                        <p:attrNameLst>
                                          <p:attrName>ppt_x</p:attrName>
                                          <p:attrName>ppt_y</p:attrName>
                                        </p:attrNameLst>
                                      </p:cBhvr>
                                      <p:rCtr x="2726" y="10556"/>
                                    </p:animMotion>
                                  </p:childTnLst>
                                </p:cTn>
                              </p:par>
                              <p:par>
                                <p:cTn id="49" presetID="42" presetClass="path" presetSubtype="0" accel="50000" decel="50000" fill="hold" nodeType="withEffect">
                                  <p:stCondLst>
                                    <p:cond delay="0"/>
                                  </p:stCondLst>
                                  <p:childTnLst>
                                    <p:animMotion origin="layout" path="M 1.94444E-6 -1.48148E-6 L -0.00417 0.21134 " pathEditMode="relative" rAng="0" ptsTypes="AA">
                                      <p:cBhvr>
                                        <p:cTn id="50" dur="2000" fill="hold"/>
                                        <p:tgtEl>
                                          <p:spTgt spid="110"/>
                                        </p:tgtEl>
                                        <p:attrNameLst>
                                          <p:attrName>ppt_x</p:attrName>
                                          <p:attrName>ppt_y</p:attrName>
                                        </p:attrNameLst>
                                      </p:cBhvr>
                                      <p:rCtr x="-208" y="10556"/>
                                    </p:animMotion>
                                  </p:childTnLst>
                                </p:cTn>
                              </p:par>
                              <p:par>
                                <p:cTn id="51" presetID="42" presetClass="path" presetSubtype="0" accel="50000" decel="50000" fill="hold" nodeType="withEffect">
                                  <p:stCondLst>
                                    <p:cond delay="0"/>
                                  </p:stCondLst>
                                  <p:childTnLst>
                                    <p:animMotion origin="layout" path="M -4.72222E-6 -1.48148E-6 L -0.06458 0.21134 " pathEditMode="relative" rAng="0" ptsTypes="AA">
                                      <p:cBhvr>
                                        <p:cTn id="52" dur="2000" fill="hold"/>
                                        <p:tgtEl>
                                          <p:spTgt spid="111"/>
                                        </p:tgtEl>
                                        <p:attrNameLst>
                                          <p:attrName>ppt_x</p:attrName>
                                          <p:attrName>ppt_y</p:attrName>
                                        </p:attrNameLst>
                                      </p:cBhvr>
                                      <p:rCtr x="-3229" y="10556"/>
                                    </p:animMotion>
                                  </p:childTnLst>
                                </p:cTn>
                              </p:par>
                              <p:par>
                                <p:cTn id="53" presetID="42" presetClass="path" presetSubtype="0" accel="50000" decel="50000" fill="hold" nodeType="withEffect">
                                  <p:stCondLst>
                                    <p:cond delay="0"/>
                                  </p:stCondLst>
                                  <p:childTnLst>
                                    <p:animMotion origin="layout" path="M 5E-6 -1.48148E-6 L -0.12414 0.21134 " pathEditMode="relative" rAng="0" ptsTypes="AA">
                                      <p:cBhvr>
                                        <p:cTn id="54" dur="2000" fill="hold"/>
                                        <p:tgtEl>
                                          <p:spTgt spid="112"/>
                                        </p:tgtEl>
                                        <p:attrNameLst>
                                          <p:attrName>ppt_x</p:attrName>
                                          <p:attrName>ppt_y</p:attrName>
                                        </p:attrNameLst>
                                      </p:cBhvr>
                                      <p:rCtr x="-6215" y="10556"/>
                                    </p:animMotion>
                                  </p:childTnLst>
                                </p:cTn>
                              </p:par>
                              <p:par>
                                <p:cTn id="55" presetID="42" presetClass="path" presetSubtype="0" accel="50000" decel="50000" fill="hold" nodeType="withEffect">
                                  <p:stCondLst>
                                    <p:cond delay="0"/>
                                  </p:stCondLst>
                                  <p:childTnLst>
                                    <p:animMotion origin="layout" path="M 4.44444E-6 -1.48148E-6 L -0.18386 0.21134 " pathEditMode="relative" rAng="0" ptsTypes="AA">
                                      <p:cBhvr>
                                        <p:cTn id="56" dur="2000" fill="hold"/>
                                        <p:tgtEl>
                                          <p:spTgt spid="113"/>
                                        </p:tgtEl>
                                        <p:attrNameLst>
                                          <p:attrName>ppt_x</p:attrName>
                                          <p:attrName>ppt_y</p:attrName>
                                        </p:attrNameLst>
                                      </p:cBhvr>
                                      <p:rCtr x="-9201" y="10556"/>
                                    </p:animMotion>
                                  </p:childTnLst>
                                </p:cTn>
                              </p:par>
                              <p:par>
                                <p:cTn id="57" presetID="42" presetClass="path" presetSubtype="0" accel="50000" decel="50000" fill="hold" nodeType="withEffect">
                                  <p:stCondLst>
                                    <p:cond delay="0"/>
                                  </p:stCondLst>
                                  <p:childTnLst>
                                    <p:animMotion origin="layout" path="M -2.77778E-7 0 L 0.05642 0.12662 " pathEditMode="relative" rAng="0" ptsTypes="AA">
                                      <p:cBhvr>
                                        <p:cTn id="58" dur="2000" fill="hold"/>
                                        <p:tgtEl>
                                          <p:spTgt spid="116"/>
                                        </p:tgtEl>
                                        <p:attrNameLst>
                                          <p:attrName>ppt_x</p:attrName>
                                          <p:attrName>ppt_y</p:attrName>
                                        </p:attrNameLst>
                                      </p:cBhvr>
                                      <p:rCtr x="2812" y="6319"/>
                                    </p:animMotion>
                                  </p:childTnLst>
                                </p:cTn>
                              </p:par>
                              <p:par>
                                <p:cTn id="59" presetID="42" presetClass="path" presetSubtype="0" accel="50000" decel="50000" fill="hold" nodeType="withEffect">
                                  <p:stCondLst>
                                    <p:cond delay="0"/>
                                  </p:stCondLst>
                                  <p:childTnLst>
                                    <p:animMotion origin="layout" path="M -4.44444E-6 0 L -0.00399 0.12662 " pathEditMode="relative" rAng="0" ptsTypes="AA">
                                      <p:cBhvr>
                                        <p:cTn id="60" dur="2000" fill="hold"/>
                                        <p:tgtEl>
                                          <p:spTgt spid="117"/>
                                        </p:tgtEl>
                                        <p:attrNameLst>
                                          <p:attrName>ppt_x</p:attrName>
                                          <p:attrName>ppt_y</p:attrName>
                                        </p:attrNameLst>
                                      </p:cBhvr>
                                      <p:rCtr x="-208" y="6319"/>
                                    </p:animMotion>
                                  </p:childTnLst>
                                </p:cTn>
                              </p:par>
                              <p:par>
                                <p:cTn id="61" presetID="42" presetClass="path" presetSubtype="0" accel="50000" decel="50000" fill="hold" nodeType="withEffect">
                                  <p:stCondLst>
                                    <p:cond delay="0"/>
                                  </p:stCondLst>
                                  <p:childTnLst>
                                    <p:animMotion origin="layout" path="M -1.11111E-6 0 L -0.06319 0.12315 " pathEditMode="relative" rAng="0" ptsTypes="AA">
                                      <p:cBhvr>
                                        <p:cTn id="62" dur="2000" fill="hold"/>
                                        <p:tgtEl>
                                          <p:spTgt spid="118"/>
                                        </p:tgtEl>
                                        <p:attrNameLst>
                                          <p:attrName>ppt_x</p:attrName>
                                          <p:attrName>ppt_y</p:attrName>
                                        </p:attrNameLst>
                                      </p:cBhvr>
                                      <p:rCtr x="-3160" y="6157"/>
                                    </p:animMotion>
                                  </p:childTnLst>
                                </p:cTn>
                              </p:par>
                              <p:par>
                                <p:cTn id="63" presetID="42" presetClass="path" presetSubtype="0" accel="50000" decel="50000" fill="hold" nodeType="withEffect">
                                  <p:stCondLst>
                                    <p:cond delay="0"/>
                                  </p:stCondLst>
                                  <p:childTnLst>
                                    <p:animMotion origin="layout" path="M 2.22222E-6 0 L -0.12361 0.12662 " pathEditMode="relative" rAng="0" ptsTypes="AA">
                                      <p:cBhvr>
                                        <p:cTn id="64" dur="2000" fill="hold"/>
                                        <p:tgtEl>
                                          <p:spTgt spid="119"/>
                                        </p:tgtEl>
                                        <p:attrNameLst>
                                          <p:attrName>ppt_x</p:attrName>
                                          <p:attrName>ppt_y</p:attrName>
                                        </p:attrNameLst>
                                      </p:cBhvr>
                                      <p:rCtr x="-6181" y="6319"/>
                                    </p:animMotion>
                                  </p:childTnLst>
                                </p:cTn>
                              </p:par>
                            </p:childTnLst>
                          </p:cTn>
                        </p:par>
                        <p:par>
                          <p:cTn id="65" fill="hold">
                            <p:stCondLst>
                              <p:cond delay="2000"/>
                            </p:stCondLst>
                            <p:childTnLst>
                              <p:par>
                                <p:cTn id="66" presetID="10" presetClass="exit" presetSubtype="0" fill="hold" nodeType="after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89"/>
                                        </p:tgtEl>
                                      </p:cBhvr>
                                    </p:animEffect>
                                    <p:set>
                                      <p:cBhvr>
                                        <p:cTn id="71" dur="1" fill="hold">
                                          <p:stCondLst>
                                            <p:cond delay="499"/>
                                          </p:stCondLst>
                                        </p:cTn>
                                        <p:tgtEl>
                                          <p:spTgt spid="8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90"/>
                                        </p:tgtEl>
                                      </p:cBhvr>
                                    </p:animEffect>
                                    <p:set>
                                      <p:cBhvr>
                                        <p:cTn id="74" dur="1" fill="hold">
                                          <p:stCondLst>
                                            <p:cond delay="499"/>
                                          </p:stCondLst>
                                        </p:cTn>
                                        <p:tgtEl>
                                          <p:spTgt spid="90"/>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91"/>
                                        </p:tgtEl>
                                      </p:cBhvr>
                                    </p:animEffect>
                                    <p:set>
                                      <p:cBhvr>
                                        <p:cTn id="77" dur="1" fill="hold">
                                          <p:stCondLst>
                                            <p:cond delay="499"/>
                                          </p:stCondLst>
                                        </p:cTn>
                                        <p:tgtEl>
                                          <p:spTgt spid="9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92"/>
                                        </p:tgtEl>
                                      </p:cBhvr>
                                    </p:animEffect>
                                    <p:set>
                                      <p:cBhvr>
                                        <p:cTn id="80" dur="1" fill="hold">
                                          <p:stCondLst>
                                            <p:cond delay="499"/>
                                          </p:stCondLst>
                                        </p:cTn>
                                        <p:tgtEl>
                                          <p:spTgt spid="92"/>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93"/>
                                        </p:tgtEl>
                                      </p:cBhvr>
                                    </p:animEffect>
                                    <p:set>
                                      <p:cBhvr>
                                        <p:cTn id="83" dur="1" fill="hold">
                                          <p:stCondLst>
                                            <p:cond delay="499"/>
                                          </p:stCondLst>
                                        </p:cTn>
                                        <p:tgtEl>
                                          <p:spTgt spid="9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94"/>
                                        </p:tgtEl>
                                      </p:cBhvr>
                                    </p:animEffect>
                                    <p:set>
                                      <p:cBhvr>
                                        <p:cTn id="86" dur="1" fill="hold">
                                          <p:stCondLst>
                                            <p:cond delay="499"/>
                                          </p:stCondLst>
                                        </p:cTn>
                                        <p:tgtEl>
                                          <p:spTgt spid="9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95"/>
                                        </p:tgtEl>
                                      </p:cBhvr>
                                    </p:animEffect>
                                    <p:set>
                                      <p:cBhvr>
                                        <p:cTn id="89" dur="1" fill="hold">
                                          <p:stCondLst>
                                            <p:cond delay="499"/>
                                          </p:stCondLst>
                                        </p:cTn>
                                        <p:tgtEl>
                                          <p:spTgt spid="95"/>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96"/>
                                        </p:tgtEl>
                                      </p:cBhvr>
                                    </p:animEffect>
                                    <p:set>
                                      <p:cBhvr>
                                        <p:cTn id="92" dur="1" fill="hold">
                                          <p:stCondLst>
                                            <p:cond delay="499"/>
                                          </p:stCondLst>
                                        </p:cTn>
                                        <p:tgtEl>
                                          <p:spTgt spid="96"/>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97"/>
                                        </p:tgtEl>
                                      </p:cBhvr>
                                    </p:animEffect>
                                    <p:set>
                                      <p:cBhvr>
                                        <p:cTn id="95" dur="1" fill="hold">
                                          <p:stCondLst>
                                            <p:cond delay="499"/>
                                          </p:stCondLst>
                                        </p:cTn>
                                        <p:tgtEl>
                                          <p:spTgt spid="97"/>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98"/>
                                        </p:tgtEl>
                                      </p:cBhvr>
                                    </p:animEffect>
                                    <p:set>
                                      <p:cBhvr>
                                        <p:cTn id="98" dur="1" fill="hold">
                                          <p:stCondLst>
                                            <p:cond delay="499"/>
                                          </p:stCondLst>
                                        </p:cTn>
                                        <p:tgtEl>
                                          <p:spTgt spid="98"/>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99"/>
                                        </p:tgtEl>
                                      </p:cBhvr>
                                    </p:animEffect>
                                    <p:set>
                                      <p:cBhvr>
                                        <p:cTn id="101" dur="1" fill="hold">
                                          <p:stCondLst>
                                            <p:cond delay="499"/>
                                          </p:stCondLst>
                                        </p:cTn>
                                        <p:tgtEl>
                                          <p:spTgt spid="99"/>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00"/>
                                        </p:tgtEl>
                                      </p:cBhvr>
                                    </p:animEffect>
                                    <p:set>
                                      <p:cBhvr>
                                        <p:cTn id="104" dur="1" fill="hold">
                                          <p:stCondLst>
                                            <p:cond delay="499"/>
                                          </p:stCondLst>
                                        </p:cTn>
                                        <p:tgtEl>
                                          <p:spTgt spid="100"/>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01"/>
                                        </p:tgtEl>
                                      </p:cBhvr>
                                    </p:animEffect>
                                    <p:set>
                                      <p:cBhvr>
                                        <p:cTn id="107" dur="1" fill="hold">
                                          <p:stCondLst>
                                            <p:cond delay="499"/>
                                          </p:stCondLst>
                                        </p:cTn>
                                        <p:tgtEl>
                                          <p:spTgt spid="101"/>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2"/>
                                        </p:tgtEl>
                                      </p:cBhvr>
                                    </p:animEffect>
                                    <p:set>
                                      <p:cBhvr>
                                        <p:cTn id="110" dur="1" fill="hold">
                                          <p:stCondLst>
                                            <p:cond delay="499"/>
                                          </p:stCondLst>
                                        </p:cTn>
                                        <p:tgtEl>
                                          <p:spTgt spid="102"/>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03"/>
                                        </p:tgtEl>
                                      </p:cBhvr>
                                    </p:animEffect>
                                    <p:set>
                                      <p:cBhvr>
                                        <p:cTn id="113" dur="1" fill="hold">
                                          <p:stCondLst>
                                            <p:cond delay="499"/>
                                          </p:stCondLst>
                                        </p:cTn>
                                        <p:tgtEl>
                                          <p:spTgt spid="103"/>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04"/>
                                        </p:tgtEl>
                                      </p:cBhvr>
                                    </p:animEffect>
                                    <p:set>
                                      <p:cBhvr>
                                        <p:cTn id="116" dur="1" fill="hold">
                                          <p:stCondLst>
                                            <p:cond delay="499"/>
                                          </p:stCondLst>
                                        </p:cTn>
                                        <p:tgtEl>
                                          <p:spTgt spid="104"/>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105"/>
                                        </p:tgtEl>
                                      </p:cBhvr>
                                    </p:animEffect>
                                    <p:set>
                                      <p:cBhvr>
                                        <p:cTn id="119" dur="1" fill="hold">
                                          <p:stCondLst>
                                            <p:cond delay="499"/>
                                          </p:stCondLst>
                                        </p:cTn>
                                        <p:tgtEl>
                                          <p:spTgt spid="105"/>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06"/>
                                        </p:tgtEl>
                                      </p:cBhvr>
                                    </p:animEffect>
                                    <p:set>
                                      <p:cBhvr>
                                        <p:cTn id="122" dur="1" fill="hold">
                                          <p:stCondLst>
                                            <p:cond delay="499"/>
                                          </p:stCondLst>
                                        </p:cTn>
                                        <p:tgtEl>
                                          <p:spTgt spid="106"/>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07"/>
                                        </p:tgtEl>
                                      </p:cBhvr>
                                    </p:animEffect>
                                    <p:set>
                                      <p:cBhvr>
                                        <p:cTn id="125" dur="1" fill="hold">
                                          <p:stCondLst>
                                            <p:cond delay="499"/>
                                          </p:stCondLst>
                                        </p:cTn>
                                        <p:tgtEl>
                                          <p:spTgt spid="10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08"/>
                                        </p:tgtEl>
                                      </p:cBhvr>
                                    </p:animEffect>
                                    <p:set>
                                      <p:cBhvr>
                                        <p:cTn id="128" dur="1" fill="hold">
                                          <p:stCondLst>
                                            <p:cond delay="499"/>
                                          </p:stCondLst>
                                        </p:cTn>
                                        <p:tgtEl>
                                          <p:spTgt spid="10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09"/>
                                        </p:tgtEl>
                                      </p:cBhvr>
                                    </p:animEffect>
                                    <p:set>
                                      <p:cBhvr>
                                        <p:cTn id="131" dur="1" fill="hold">
                                          <p:stCondLst>
                                            <p:cond delay="499"/>
                                          </p:stCondLst>
                                        </p:cTn>
                                        <p:tgtEl>
                                          <p:spTgt spid="109"/>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10"/>
                                        </p:tgtEl>
                                      </p:cBhvr>
                                    </p:animEffect>
                                    <p:set>
                                      <p:cBhvr>
                                        <p:cTn id="134" dur="1" fill="hold">
                                          <p:stCondLst>
                                            <p:cond delay="499"/>
                                          </p:stCondLst>
                                        </p:cTn>
                                        <p:tgtEl>
                                          <p:spTgt spid="110"/>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12"/>
                                        </p:tgtEl>
                                      </p:cBhvr>
                                    </p:animEffect>
                                    <p:set>
                                      <p:cBhvr>
                                        <p:cTn id="140" dur="1" fill="hold">
                                          <p:stCondLst>
                                            <p:cond delay="499"/>
                                          </p:stCondLst>
                                        </p:cTn>
                                        <p:tgtEl>
                                          <p:spTgt spid="112"/>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13"/>
                                        </p:tgtEl>
                                      </p:cBhvr>
                                    </p:animEffect>
                                    <p:set>
                                      <p:cBhvr>
                                        <p:cTn id="143" dur="1" fill="hold">
                                          <p:stCondLst>
                                            <p:cond delay="499"/>
                                          </p:stCondLst>
                                        </p:cTn>
                                        <p:tgtEl>
                                          <p:spTgt spid="113"/>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116"/>
                                        </p:tgtEl>
                                      </p:cBhvr>
                                    </p:animEffect>
                                    <p:set>
                                      <p:cBhvr>
                                        <p:cTn id="146" dur="1" fill="hold">
                                          <p:stCondLst>
                                            <p:cond delay="499"/>
                                          </p:stCondLst>
                                        </p:cTn>
                                        <p:tgtEl>
                                          <p:spTgt spid="116"/>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117"/>
                                        </p:tgtEl>
                                      </p:cBhvr>
                                    </p:animEffect>
                                    <p:set>
                                      <p:cBhvr>
                                        <p:cTn id="149" dur="1" fill="hold">
                                          <p:stCondLst>
                                            <p:cond delay="499"/>
                                          </p:stCondLst>
                                        </p:cTn>
                                        <p:tgtEl>
                                          <p:spTgt spid="117"/>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118"/>
                                        </p:tgtEl>
                                      </p:cBhvr>
                                    </p:animEffect>
                                    <p:set>
                                      <p:cBhvr>
                                        <p:cTn id="152" dur="1" fill="hold">
                                          <p:stCondLst>
                                            <p:cond delay="499"/>
                                          </p:stCondLst>
                                        </p:cTn>
                                        <p:tgtEl>
                                          <p:spTgt spid="118"/>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19"/>
                                        </p:tgtEl>
                                      </p:cBhvr>
                                    </p:animEffect>
                                    <p:set>
                                      <p:cBhvr>
                                        <p:cTn id="155" dur="1" fill="hold">
                                          <p:stCondLst>
                                            <p:cond delay="499"/>
                                          </p:stCondLst>
                                        </p:cTn>
                                        <p:tgtEl>
                                          <p:spTgt spid="119"/>
                                        </p:tgtEl>
                                        <p:attrNameLst>
                                          <p:attrName>style.visibility</p:attrName>
                                        </p:attrNameLst>
                                      </p:cBhvr>
                                      <p:to>
                                        <p:strVal val="hidden"/>
                                      </p:to>
                                    </p:set>
                                  </p:childTnLst>
                                </p:cTn>
                              </p:par>
                              <p:par>
                                <p:cTn id="156" presetID="10" presetClass="entr" presetSubtype="0" fill="hold" nodeType="withEffect">
                                  <p:stCondLst>
                                    <p:cond delay="200"/>
                                  </p:stCondLst>
                                  <p:childTnLst>
                                    <p:set>
                                      <p:cBhvr>
                                        <p:cTn id="157" dur="1" fill="hold">
                                          <p:stCondLst>
                                            <p:cond delay="0"/>
                                          </p:stCondLst>
                                        </p:cTn>
                                        <p:tgtEl>
                                          <p:spTgt spid="8"/>
                                        </p:tgtEl>
                                        <p:attrNameLst>
                                          <p:attrName>style.visibility</p:attrName>
                                        </p:attrNameLst>
                                      </p:cBhvr>
                                      <p:to>
                                        <p:strVal val="visible"/>
                                      </p:to>
                                    </p:set>
                                    <p:animEffect transition="in" filter="fade">
                                      <p:cBhvr>
                                        <p:cTn id="158" dur="500"/>
                                        <p:tgtEl>
                                          <p:spTgt spid="8"/>
                                        </p:tgtEl>
                                      </p:cBhvr>
                                    </p:animEffect>
                                  </p:childTnLst>
                                </p:cTn>
                              </p:par>
                            </p:childTnLst>
                          </p:cTn>
                        </p:par>
                      </p:childTnLst>
                    </p:cTn>
                  </p:par>
                  <p:par>
                    <p:cTn id="159" fill="hold">
                      <p:stCondLst>
                        <p:cond delay="indefinite"/>
                      </p:stCondLst>
                      <p:childTnLst>
                        <p:par>
                          <p:cTn id="160" fill="hold">
                            <p:stCondLst>
                              <p:cond delay="0"/>
                            </p:stCondLst>
                            <p:childTnLst>
                              <p:par>
                                <p:cTn id="161" presetID="64" presetClass="path" presetSubtype="0" accel="50000" decel="50000" fill="hold" nodeType="clickEffect">
                                  <p:stCondLst>
                                    <p:cond delay="0"/>
                                  </p:stCondLst>
                                  <p:childTnLst>
                                    <p:animMotion origin="layout" path="M -1.11111E-6 0 L 0.09115 -0.42593 " pathEditMode="relative" rAng="0" ptsTypes="AA">
                                      <p:cBhvr>
                                        <p:cTn id="162" dur="2000" fill="hold"/>
                                        <p:tgtEl>
                                          <p:spTgt spid="118"/>
                                        </p:tgtEl>
                                        <p:attrNameLst>
                                          <p:attrName>ppt_x</p:attrName>
                                          <p:attrName>ppt_y</p:attrName>
                                        </p:attrNameLst>
                                      </p:cBhvr>
                                      <p:rCtr x="4549" y="-21296"/>
                                    </p:animMotion>
                                  </p:childTnLst>
                                </p:cTn>
                              </p:par>
                              <p:par>
                                <p:cTn id="163" presetID="64" presetClass="path" presetSubtype="0" accel="50000" decel="50000" fill="hold" nodeType="withEffect">
                                  <p:stCondLst>
                                    <p:cond delay="0"/>
                                  </p:stCondLst>
                                  <p:childTnLst>
                                    <p:animMotion origin="layout" path="M 2.22222E-6 0 L 0.03229 -0.42593 " pathEditMode="relative" rAng="0" ptsTypes="AA">
                                      <p:cBhvr>
                                        <p:cTn id="164" dur="2000" fill="hold"/>
                                        <p:tgtEl>
                                          <p:spTgt spid="119"/>
                                        </p:tgtEl>
                                        <p:attrNameLst>
                                          <p:attrName>ppt_x</p:attrName>
                                          <p:attrName>ppt_y</p:attrName>
                                        </p:attrNameLst>
                                      </p:cBhvr>
                                      <p:rCtr x="1615" y="-21296"/>
                                    </p:animMotion>
                                  </p:childTnLst>
                                </p:cTn>
                              </p:par>
                              <p:par>
                                <p:cTn id="165" presetID="64" presetClass="path" presetSubtype="0" accel="50000" decel="50000" fill="hold" nodeType="withEffect">
                                  <p:stCondLst>
                                    <p:cond delay="0"/>
                                  </p:stCondLst>
                                  <p:childTnLst>
                                    <p:animMotion origin="layout" path="M 1.38889E-6 1.85185E-6 L -0.08854 -0.3669 " pathEditMode="relative" rAng="0" ptsTypes="AA">
                                      <p:cBhvr>
                                        <p:cTn id="166" dur="2000" fill="hold"/>
                                        <p:tgtEl>
                                          <p:spTgt spid="4"/>
                                        </p:tgtEl>
                                        <p:attrNameLst>
                                          <p:attrName>ppt_x</p:attrName>
                                          <p:attrName>ppt_y</p:attrName>
                                        </p:attrNameLst>
                                      </p:cBhvr>
                                      <p:rCtr x="-4427" y="-18356"/>
                                    </p:animMotion>
                                  </p:childTnLst>
                                </p:cTn>
                              </p:par>
                              <p:par>
                                <p:cTn id="167" presetID="64" presetClass="path" presetSubtype="0" accel="50000" decel="50000" fill="hold" nodeType="withEffect">
                                  <p:stCondLst>
                                    <p:cond delay="0"/>
                                  </p:stCondLst>
                                  <p:childTnLst>
                                    <p:animMotion origin="layout" path="M 1.38889E-6 1.85185E-6 L -0.08854 -0.3669 " pathEditMode="relative" rAng="0" ptsTypes="AA">
                                      <p:cBhvr>
                                        <p:cTn id="168" dur="2000" fill="hold"/>
                                        <p:tgtEl>
                                          <p:spTgt spid="48"/>
                                        </p:tgtEl>
                                        <p:attrNameLst>
                                          <p:attrName>ppt_x</p:attrName>
                                          <p:attrName>ppt_y</p:attrName>
                                        </p:attrNameLst>
                                      </p:cBhvr>
                                      <p:rCtr x="-4427" y="-18356"/>
                                    </p:animMotion>
                                  </p:childTnLst>
                                </p:cTn>
                              </p:par>
                              <p:par>
                                <p:cTn id="169" presetID="64" presetClass="path" presetSubtype="0" accel="50000" decel="50000" fill="hold" nodeType="withEffect">
                                  <p:stCondLst>
                                    <p:cond delay="0"/>
                                  </p:stCondLst>
                                  <p:childTnLst>
                                    <p:animMotion origin="layout" path="M -2.22222E-6 -1.48148E-6 L -0.08715 -0.34004 " pathEditMode="relative" rAng="0" ptsTypes="AA">
                                      <p:cBhvr>
                                        <p:cTn id="170" dur="2000" fill="hold"/>
                                        <p:tgtEl>
                                          <p:spTgt spid="114"/>
                                        </p:tgtEl>
                                        <p:attrNameLst>
                                          <p:attrName>ppt_x</p:attrName>
                                          <p:attrName>ppt_y</p:attrName>
                                        </p:attrNameLst>
                                      </p:cBhvr>
                                      <p:rCtr x="-4358" y="-17014"/>
                                    </p:animMotion>
                                  </p:childTnLst>
                                </p:cTn>
                              </p:par>
                              <p:par>
                                <p:cTn id="171" presetID="64" presetClass="path" presetSubtype="0" accel="50000" decel="50000" fill="hold" nodeType="withEffect">
                                  <p:stCondLst>
                                    <p:cond delay="0"/>
                                  </p:stCondLst>
                                  <p:childTnLst>
                                    <p:animMotion origin="layout" path="M -8.33333E-7 -1.48148E-6 L -0.1467 -0.34491 " pathEditMode="relative" rAng="0" ptsTypes="AA">
                                      <p:cBhvr>
                                        <p:cTn id="172" dur="2000" fill="hold"/>
                                        <p:tgtEl>
                                          <p:spTgt spid="115"/>
                                        </p:tgtEl>
                                        <p:attrNameLst>
                                          <p:attrName>ppt_x</p:attrName>
                                          <p:attrName>ppt_y</p:attrName>
                                        </p:attrNameLst>
                                      </p:cBhvr>
                                      <p:rCtr x="-7344" y="-17245"/>
                                    </p:animMotion>
                                  </p:childTnLst>
                                </p:cTn>
                              </p:par>
                            </p:childTnLst>
                          </p:cTn>
                        </p:par>
                        <p:par>
                          <p:cTn id="173" fill="hold">
                            <p:stCondLst>
                              <p:cond delay="2000"/>
                            </p:stCondLst>
                            <p:childTnLst>
                              <p:par>
                                <p:cTn id="174" presetID="10" presetClass="entr" presetSubtype="0" fill="hold" nodeType="afterEffect">
                                  <p:stCondLst>
                                    <p:cond delay="20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par>
                                <p:cTn id="177" presetID="10" presetClass="exit" presetSubtype="0" fill="hold" nodeType="withEffect">
                                  <p:stCondLst>
                                    <p:cond delay="0"/>
                                  </p:stCondLst>
                                  <p:childTnLst>
                                    <p:animEffect transition="out" filter="fade">
                                      <p:cBhvr>
                                        <p:cTn id="178" dur="500"/>
                                        <p:tgtEl>
                                          <p:spTgt spid="118"/>
                                        </p:tgtEl>
                                      </p:cBhvr>
                                    </p:animEffect>
                                    <p:set>
                                      <p:cBhvr>
                                        <p:cTn id="179" dur="1" fill="hold">
                                          <p:stCondLst>
                                            <p:cond delay="499"/>
                                          </p:stCondLst>
                                        </p:cTn>
                                        <p:tgtEl>
                                          <p:spTgt spid="118"/>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119"/>
                                        </p:tgtEl>
                                      </p:cBhvr>
                                    </p:animEffect>
                                    <p:set>
                                      <p:cBhvr>
                                        <p:cTn id="182" dur="1" fill="hold">
                                          <p:stCondLst>
                                            <p:cond delay="499"/>
                                          </p:stCondLst>
                                        </p:cTn>
                                        <p:tgtEl>
                                          <p:spTgt spid="119"/>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114"/>
                                        </p:tgtEl>
                                      </p:cBhvr>
                                    </p:animEffect>
                                    <p:set>
                                      <p:cBhvr>
                                        <p:cTn id="185" dur="1" fill="hold">
                                          <p:stCondLst>
                                            <p:cond delay="499"/>
                                          </p:stCondLst>
                                        </p:cTn>
                                        <p:tgtEl>
                                          <p:spTgt spid="114"/>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115"/>
                                        </p:tgtEl>
                                      </p:cBhvr>
                                    </p:animEffect>
                                    <p:set>
                                      <p:cBhvr>
                                        <p:cTn id="188" dur="1" fill="hold">
                                          <p:stCondLst>
                                            <p:cond delay="499"/>
                                          </p:stCondLst>
                                        </p:cTn>
                                        <p:tgtEl>
                                          <p:spTgt spid="115"/>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500"/>
                                        <p:tgtEl>
                                          <p:spTgt spid="4"/>
                                        </p:tgtEl>
                                      </p:cBhvr>
                                    </p:animEffect>
                                    <p:set>
                                      <p:cBhvr>
                                        <p:cTn id="191" dur="1" fill="hold">
                                          <p:stCondLst>
                                            <p:cond delay="499"/>
                                          </p:stCondLst>
                                        </p:cTn>
                                        <p:tgtEl>
                                          <p:spTgt spid="4"/>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48"/>
                                        </p:tgtEl>
                                      </p:cBhvr>
                                    </p:animEffect>
                                    <p:set>
                                      <p:cBhvr>
                                        <p:cTn id="194" dur="1" fill="hold">
                                          <p:stCondLst>
                                            <p:cond delay="499"/>
                                          </p:stCondLst>
                                        </p:cTn>
                                        <p:tgtEl>
                                          <p:spTgt spid="48"/>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64" presetClass="path" presetSubtype="0" accel="50000" decel="50000" fill="hold" nodeType="clickEffect">
                                  <p:stCondLst>
                                    <p:cond delay="0"/>
                                  </p:stCondLst>
                                  <p:childTnLst>
                                    <p:animMotion origin="layout" path="M -2.77778E-7 1.11022E-16 L 0.02622 -0.57523 " pathEditMode="relative" rAng="0" ptsTypes="AA">
                                      <p:cBhvr>
                                        <p:cTn id="198" dur="2000" fill="hold"/>
                                        <p:tgtEl>
                                          <p:spTgt spid="5"/>
                                        </p:tgtEl>
                                        <p:attrNameLst>
                                          <p:attrName>ppt_x</p:attrName>
                                          <p:attrName>ppt_y</p:attrName>
                                        </p:attrNameLst>
                                      </p:cBhvr>
                                      <p:rCtr x="1302" y="-28773"/>
                                    </p:animMotion>
                                  </p:childTnLst>
                                </p:cTn>
                              </p:par>
                            </p:childTnLst>
                          </p:cTn>
                        </p:par>
                        <p:par>
                          <p:cTn id="199" fill="hold">
                            <p:stCondLst>
                              <p:cond delay="2000"/>
                            </p:stCondLst>
                            <p:childTnLst>
                              <p:par>
                                <p:cTn id="200" presetID="10" presetClass="entr" presetSubtype="0" fill="hold" nodeType="afterEffect">
                                  <p:stCondLst>
                                    <p:cond delay="200"/>
                                  </p:stCondLst>
                                  <p:childTnLst>
                                    <p:set>
                                      <p:cBhvr>
                                        <p:cTn id="201" dur="1" fill="hold">
                                          <p:stCondLst>
                                            <p:cond delay="0"/>
                                          </p:stCondLst>
                                        </p:cTn>
                                        <p:tgtEl>
                                          <p:spTgt spid="46"/>
                                        </p:tgtEl>
                                        <p:attrNameLst>
                                          <p:attrName>style.visibility</p:attrName>
                                        </p:attrNameLst>
                                      </p:cBhvr>
                                      <p:to>
                                        <p:strVal val="visible"/>
                                      </p:to>
                                    </p:set>
                                    <p:animEffect transition="in" filter="fade">
                                      <p:cBhvr>
                                        <p:cTn id="202" dur="500"/>
                                        <p:tgtEl>
                                          <p:spTgt spid="46"/>
                                        </p:tgtEl>
                                      </p:cBhvr>
                                    </p:animEffect>
                                  </p:childTnLst>
                                </p:cTn>
                              </p:par>
                              <p:par>
                                <p:cTn id="203" presetID="10" presetClass="exit" presetSubtype="0" fill="hold" nodeType="withEffect">
                                  <p:stCondLst>
                                    <p:cond delay="0"/>
                                  </p:stCondLst>
                                  <p:childTnLst>
                                    <p:animEffect transition="out" filter="fade">
                                      <p:cBhvr>
                                        <p:cTn id="204" dur="500"/>
                                        <p:tgtEl>
                                          <p:spTgt spid="5"/>
                                        </p:tgtEl>
                                      </p:cBhvr>
                                    </p:animEffect>
                                    <p:set>
                                      <p:cBhvr>
                                        <p:cTn id="205" dur="1" fill="hold">
                                          <p:stCondLst>
                                            <p:cond delay="499"/>
                                          </p:stCondLst>
                                        </p:cTn>
                                        <p:tgtEl>
                                          <p:spTgt spid="5"/>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9"/>
                                        </p:tgtEl>
                                        <p:attrNameLst>
                                          <p:attrName>style.visibility</p:attrName>
                                        </p:attrNameLst>
                                      </p:cBhvr>
                                      <p:to>
                                        <p:strVal val="visible"/>
                                      </p:to>
                                    </p:set>
                                    <p:animEffect transition="in" filter="fade">
                                      <p:cBhvr>
                                        <p:cTn id="210" dur="500"/>
                                        <p:tgtEl>
                                          <p:spTgt spid="9"/>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52"/>
                                        </p:tgtEl>
                                        <p:attrNameLst>
                                          <p:attrName>style.visibility</p:attrName>
                                        </p:attrNameLst>
                                      </p:cBhvr>
                                      <p:to>
                                        <p:strVal val="visible"/>
                                      </p:to>
                                    </p:set>
                                    <p:animEffect transition="in" filter="fade">
                                      <p:cBhvr>
                                        <p:cTn id="215" dur="500"/>
                                        <p:tgtEl>
                                          <p:spTgt spid="52"/>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nodeType="clickEffect">
                                  <p:stCondLst>
                                    <p:cond delay="0"/>
                                  </p:stCondLst>
                                  <p:childTnLst>
                                    <p:set>
                                      <p:cBhvr>
                                        <p:cTn id="219" dur="1" fill="hold">
                                          <p:stCondLst>
                                            <p:cond delay="0"/>
                                          </p:stCondLst>
                                        </p:cTn>
                                        <p:tgtEl>
                                          <p:spTgt spid="53"/>
                                        </p:tgtEl>
                                        <p:attrNameLst>
                                          <p:attrName>style.visibility</p:attrName>
                                        </p:attrNameLst>
                                      </p:cBhvr>
                                      <p:to>
                                        <p:strVal val="visible"/>
                                      </p:to>
                                    </p:set>
                                    <p:animEffect transition="in" filter="fade">
                                      <p:cBhvr>
                                        <p:cTn id="220" dur="500"/>
                                        <p:tgtEl>
                                          <p:spTgt spid="53"/>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54"/>
                                        </p:tgtEl>
                                        <p:attrNameLst>
                                          <p:attrName>style.visibility</p:attrName>
                                        </p:attrNameLst>
                                      </p:cBhvr>
                                      <p:to>
                                        <p:strVal val="visible"/>
                                      </p:to>
                                    </p:set>
                                    <p:animEffect transition="in" filter="fade">
                                      <p:cBhvr>
                                        <p:cTn id="2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4:2</a:t>
            </a:r>
          </a:p>
        </p:txBody>
      </p:sp>
      <p:pic>
        <p:nvPicPr>
          <p:cNvPr id="5" name="Picture 4" descr="A close up of a logo&#10;&#10;Description generated with very high confidence">
            <a:extLst>
              <a:ext uri="{FF2B5EF4-FFF2-40B4-BE49-F238E27FC236}">
                <a16:creationId xmlns:a16="http://schemas.microsoft.com/office/drawing/2014/main" id="{5AB7DDDA-5D2F-4176-A981-98435BDD1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1265422"/>
            <a:ext cx="7907446" cy="3336557"/>
          </a:xfrm>
          <a:prstGeom prst="rect">
            <a:avLst/>
          </a:prstGeom>
        </p:spPr>
      </p:pic>
      <p:sp>
        <p:nvSpPr>
          <p:cNvPr id="9" name="TextBox 8">
            <a:extLst>
              <a:ext uri="{FF2B5EF4-FFF2-40B4-BE49-F238E27FC236}">
                <a16:creationId xmlns:a16="http://schemas.microsoft.com/office/drawing/2014/main" id="{251350D0-69B3-4508-ADF3-BC1BA42F95CA}"/>
              </a:ext>
            </a:extLst>
          </p:cNvPr>
          <p:cNvSpPr txBox="1"/>
          <p:nvPr/>
        </p:nvSpPr>
        <p:spPr bwMode="auto">
          <a:xfrm>
            <a:off x="3502915" y="4996174"/>
            <a:ext cx="279082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100 = 10 tens</a:t>
            </a:r>
          </a:p>
        </p:txBody>
      </p:sp>
      <p:sp>
        <p:nvSpPr>
          <p:cNvPr id="10" name="TextBox 9">
            <a:extLst>
              <a:ext uri="{FF2B5EF4-FFF2-40B4-BE49-F238E27FC236}">
                <a16:creationId xmlns:a16="http://schemas.microsoft.com/office/drawing/2014/main" id="{750CCACF-CFBE-498A-A275-BB23E9BC039B}"/>
              </a:ext>
            </a:extLst>
          </p:cNvPr>
          <p:cNvSpPr txBox="1"/>
          <p:nvPr/>
        </p:nvSpPr>
        <p:spPr bwMode="auto">
          <a:xfrm>
            <a:off x="3502915" y="5598034"/>
            <a:ext cx="279082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100 = 10 </a:t>
            </a:r>
            <a:r>
              <a:rPr lang="en-GB" sz="2400" dirty="0">
                <a:latin typeface="Myriad Pro" panose="020B0503030403020204" pitchFamily="34" charset="0"/>
              </a:rPr>
              <a:t>× 10</a:t>
            </a:r>
            <a:endParaRPr lang="en-GB" sz="2400" dirty="0">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8627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lculator on a black background&#10;&#10;Description generated with high confidence">
            <a:extLst>
              <a:ext uri="{FF2B5EF4-FFF2-40B4-BE49-F238E27FC236}">
                <a16:creationId xmlns:a16="http://schemas.microsoft.com/office/drawing/2014/main" id="{FEC1EF83-B7F1-493B-B8F6-64F4FCA23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1265422"/>
            <a:ext cx="7907446" cy="333655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4:2</a:t>
            </a:r>
          </a:p>
        </p:txBody>
      </p:sp>
      <p:sp>
        <p:nvSpPr>
          <p:cNvPr id="9" name="TextBox 8">
            <a:extLst>
              <a:ext uri="{FF2B5EF4-FFF2-40B4-BE49-F238E27FC236}">
                <a16:creationId xmlns:a16="http://schemas.microsoft.com/office/drawing/2014/main" id="{251350D0-69B3-4508-ADF3-BC1BA42F95CA}"/>
              </a:ext>
            </a:extLst>
          </p:cNvPr>
          <p:cNvSpPr txBox="1"/>
          <p:nvPr/>
        </p:nvSpPr>
        <p:spPr bwMode="auto">
          <a:xfrm>
            <a:off x="3502915" y="4996174"/>
            <a:ext cx="279082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200 = 20 tens</a:t>
            </a:r>
          </a:p>
        </p:txBody>
      </p:sp>
      <p:sp>
        <p:nvSpPr>
          <p:cNvPr id="10" name="TextBox 9">
            <a:extLst>
              <a:ext uri="{FF2B5EF4-FFF2-40B4-BE49-F238E27FC236}">
                <a16:creationId xmlns:a16="http://schemas.microsoft.com/office/drawing/2014/main" id="{750CCACF-CFBE-498A-A275-BB23E9BC039B}"/>
              </a:ext>
            </a:extLst>
          </p:cNvPr>
          <p:cNvSpPr txBox="1"/>
          <p:nvPr/>
        </p:nvSpPr>
        <p:spPr bwMode="auto">
          <a:xfrm>
            <a:off x="3502915" y="5598034"/>
            <a:ext cx="279082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200 = 20 </a:t>
            </a:r>
            <a:r>
              <a:rPr lang="en-GB" sz="2400" dirty="0">
                <a:latin typeface="Myriad Pro" panose="020B0503030403020204" pitchFamily="34" charset="0"/>
              </a:rPr>
              <a:t>× 10</a:t>
            </a:r>
            <a:endParaRPr lang="en-GB" sz="2400" dirty="0">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69773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yellow calculator&#10;&#10;Description generated with very high confidence">
            <a:extLst>
              <a:ext uri="{FF2B5EF4-FFF2-40B4-BE49-F238E27FC236}">
                <a16:creationId xmlns:a16="http://schemas.microsoft.com/office/drawing/2014/main" id="{E495120F-70BF-47F9-8D4F-6DBA314C6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1265422"/>
            <a:ext cx="7907446" cy="333655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4:2</a:t>
            </a:r>
          </a:p>
        </p:txBody>
      </p:sp>
      <p:sp>
        <p:nvSpPr>
          <p:cNvPr id="9" name="TextBox 8">
            <a:extLst>
              <a:ext uri="{FF2B5EF4-FFF2-40B4-BE49-F238E27FC236}">
                <a16:creationId xmlns:a16="http://schemas.microsoft.com/office/drawing/2014/main" id="{251350D0-69B3-4508-ADF3-BC1BA42F95CA}"/>
              </a:ext>
            </a:extLst>
          </p:cNvPr>
          <p:cNvSpPr txBox="1"/>
          <p:nvPr/>
        </p:nvSpPr>
        <p:spPr bwMode="auto">
          <a:xfrm>
            <a:off x="3502915" y="4996174"/>
            <a:ext cx="279082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300 = 30 tens</a:t>
            </a:r>
          </a:p>
        </p:txBody>
      </p:sp>
      <p:sp>
        <p:nvSpPr>
          <p:cNvPr id="10" name="TextBox 9">
            <a:extLst>
              <a:ext uri="{FF2B5EF4-FFF2-40B4-BE49-F238E27FC236}">
                <a16:creationId xmlns:a16="http://schemas.microsoft.com/office/drawing/2014/main" id="{750CCACF-CFBE-498A-A275-BB23E9BC039B}"/>
              </a:ext>
            </a:extLst>
          </p:cNvPr>
          <p:cNvSpPr txBox="1"/>
          <p:nvPr/>
        </p:nvSpPr>
        <p:spPr bwMode="auto">
          <a:xfrm>
            <a:off x="3502915" y="5598034"/>
            <a:ext cx="279082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300 = ? </a:t>
            </a:r>
            <a:r>
              <a:rPr lang="en-GB" sz="2400" dirty="0">
                <a:latin typeface="Myriad Pro" panose="020B0503030403020204" pitchFamily="34" charset="0"/>
              </a:rPr>
              <a:t>× 10</a:t>
            </a:r>
            <a:endParaRPr lang="en-GB" sz="2400" dirty="0">
              <a:latin typeface="Myriad Pro" panose="020B0503030403020204" pitchFamily="34" charset="0"/>
              <a:ea typeface="Myriad Pro Semibold" charset="0"/>
              <a:cs typeface="Myriad Pro Semibold" charset="0"/>
            </a:endParaRPr>
          </a:p>
        </p:txBody>
      </p:sp>
      <p:sp>
        <p:nvSpPr>
          <p:cNvPr id="11" name="TextBox 10">
            <a:extLst>
              <a:ext uri="{FF2B5EF4-FFF2-40B4-BE49-F238E27FC236}">
                <a16:creationId xmlns:a16="http://schemas.microsoft.com/office/drawing/2014/main" id="{77CB08CD-9788-45D1-B069-BEA5508F6A38}"/>
              </a:ext>
            </a:extLst>
          </p:cNvPr>
          <p:cNvSpPr txBox="1"/>
          <p:nvPr/>
        </p:nvSpPr>
        <p:spPr bwMode="auto">
          <a:xfrm>
            <a:off x="3502914" y="5598034"/>
            <a:ext cx="279082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300 = 30 </a:t>
            </a:r>
            <a:r>
              <a:rPr lang="en-GB" sz="2400" dirty="0">
                <a:latin typeface="Myriad Pro" panose="020B0503030403020204" pitchFamily="34" charset="0"/>
              </a:rPr>
              <a:t>× 10</a:t>
            </a:r>
            <a:endParaRPr lang="en-GB" sz="2400" dirty="0">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85749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CB08CD-9788-45D1-B069-BEA5508F6A38}"/>
              </a:ext>
            </a:extLst>
          </p:cNvPr>
          <p:cNvSpPr txBox="1"/>
          <p:nvPr/>
        </p:nvSpPr>
        <p:spPr bwMode="auto">
          <a:xfrm>
            <a:off x="3502914" y="5598034"/>
            <a:ext cx="279082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300 = 32 </a:t>
            </a:r>
            <a:r>
              <a:rPr lang="en-GB" sz="2400" dirty="0">
                <a:latin typeface="Myriad Pro" panose="020B0503030403020204" pitchFamily="34" charset="0"/>
              </a:rPr>
              <a:t>× 10</a:t>
            </a:r>
            <a:endParaRPr lang="en-GB" sz="2400" dirty="0">
              <a:latin typeface="Myriad Pro" panose="020B0503030403020204" pitchFamily="34" charset="0"/>
              <a:ea typeface="Myriad Pro Semibold" charset="0"/>
              <a:cs typeface="Myriad Pro Semibold" charset="0"/>
            </a:endParaRPr>
          </a:p>
        </p:txBody>
      </p:sp>
      <p:pic>
        <p:nvPicPr>
          <p:cNvPr id="7" name="Picture 6" descr="A black and yellow calculator&#10;&#10;Description generated with high confidence">
            <a:extLst>
              <a:ext uri="{FF2B5EF4-FFF2-40B4-BE49-F238E27FC236}">
                <a16:creationId xmlns:a16="http://schemas.microsoft.com/office/drawing/2014/main" id="{622DC61C-0B96-4F2D-AA1B-95AD5FE40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1265422"/>
            <a:ext cx="7907446" cy="333655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4:2</a:t>
            </a:r>
          </a:p>
        </p:txBody>
      </p:sp>
      <p:sp>
        <p:nvSpPr>
          <p:cNvPr id="9" name="TextBox 8">
            <a:extLst>
              <a:ext uri="{FF2B5EF4-FFF2-40B4-BE49-F238E27FC236}">
                <a16:creationId xmlns:a16="http://schemas.microsoft.com/office/drawing/2014/main" id="{251350D0-69B3-4508-ADF3-BC1BA42F95CA}"/>
              </a:ext>
            </a:extLst>
          </p:cNvPr>
          <p:cNvSpPr txBox="1"/>
          <p:nvPr/>
        </p:nvSpPr>
        <p:spPr bwMode="auto">
          <a:xfrm>
            <a:off x="3502915" y="4996174"/>
            <a:ext cx="279082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300 = 32 tens</a:t>
            </a:r>
          </a:p>
        </p:txBody>
      </p:sp>
    </p:spTree>
    <p:extLst>
      <p:ext uri="{BB962C8B-B14F-4D97-AF65-F5344CB8AC3E}">
        <p14:creationId xmlns:p14="http://schemas.microsoft.com/office/powerpoint/2010/main" val="20518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4:3</a:t>
            </a:r>
          </a:p>
        </p:txBody>
      </p:sp>
      <p:pic>
        <p:nvPicPr>
          <p:cNvPr id="4" name="Picture 3" descr="A close up of a logo&#10;&#10;Description generated with very high confidence">
            <a:extLst>
              <a:ext uri="{FF2B5EF4-FFF2-40B4-BE49-F238E27FC236}">
                <a16:creationId xmlns:a16="http://schemas.microsoft.com/office/drawing/2014/main" id="{137980A2-3B54-426B-A50B-CDE5B02380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16300" y="2281456"/>
            <a:ext cx="2311401" cy="2295088"/>
          </a:xfrm>
          <a:prstGeom prst="rect">
            <a:avLst/>
          </a:prstGeom>
        </p:spPr>
      </p:pic>
      <p:sp>
        <p:nvSpPr>
          <p:cNvPr id="15" name="Oval 14">
            <a:extLst>
              <a:ext uri="{FF2B5EF4-FFF2-40B4-BE49-F238E27FC236}">
                <a16:creationId xmlns:a16="http://schemas.microsoft.com/office/drawing/2014/main" id="{D98D9F97-49F1-4BEE-9C3A-0D5CD8A8E5CA}"/>
              </a:ext>
            </a:extLst>
          </p:cNvPr>
          <p:cNvSpPr/>
          <p:nvPr/>
        </p:nvSpPr>
        <p:spPr bwMode="auto">
          <a:xfrm>
            <a:off x="4940826" y="3709988"/>
            <a:ext cx="612614" cy="573091"/>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2" name="Picture 11" descr="A picture containing pool ball&#10;&#10;Description generated with very high confidence">
            <a:extLst>
              <a:ext uri="{FF2B5EF4-FFF2-40B4-BE49-F238E27FC236}">
                <a16:creationId xmlns:a16="http://schemas.microsoft.com/office/drawing/2014/main" id="{0BC487DC-5753-4721-A3B2-FF25E24EE0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75201" y="3429000"/>
            <a:ext cx="952500" cy="1147544"/>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AAF86FE2-4C95-4B2A-9DDE-C91AB71946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16299" y="2281456"/>
            <a:ext cx="2311401" cy="2295088"/>
          </a:xfrm>
          <a:prstGeom prst="rect">
            <a:avLst/>
          </a:prstGeom>
        </p:spPr>
      </p:pic>
      <p:pic>
        <p:nvPicPr>
          <p:cNvPr id="18" name="Picture 17" descr="A picture containing pool ball&#10;&#10;Description generated with very high confidence">
            <a:extLst>
              <a:ext uri="{FF2B5EF4-FFF2-40B4-BE49-F238E27FC236}">
                <a16:creationId xmlns:a16="http://schemas.microsoft.com/office/drawing/2014/main" id="{E5DF9CBF-91B8-47EF-82EE-4B7AAB98C0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5690" y="2281456"/>
            <a:ext cx="952500" cy="1058510"/>
          </a:xfrm>
          <a:prstGeom prst="rect">
            <a:avLst/>
          </a:prstGeom>
        </p:spPr>
      </p:pic>
    </p:spTree>
    <p:extLst>
      <p:ext uri="{BB962C8B-B14F-4D97-AF65-F5344CB8AC3E}">
        <p14:creationId xmlns:p14="http://schemas.microsoft.com/office/powerpoint/2010/main" val="14487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4:3</a:t>
            </a:r>
          </a:p>
        </p:txBody>
      </p:sp>
      <p:pic>
        <p:nvPicPr>
          <p:cNvPr id="5" name="Picture 4">
            <a:extLst>
              <a:ext uri="{FF2B5EF4-FFF2-40B4-BE49-F238E27FC236}">
                <a16:creationId xmlns:a16="http://schemas.microsoft.com/office/drawing/2014/main" id="{642560EF-C69C-4722-B3E0-C598C20C3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33" y="1654646"/>
            <a:ext cx="7926735" cy="3548709"/>
          </a:xfrm>
          <a:prstGeom prst="rect">
            <a:avLst/>
          </a:prstGeom>
        </p:spPr>
      </p:pic>
      <p:pic>
        <p:nvPicPr>
          <p:cNvPr id="8" name="Picture 7">
            <a:extLst>
              <a:ext uri="{FF2B5EF4-FFF2-40B4-BE49-F238E27FC236}">
                <a16:creationId xmlns:a16="http://schemas.microsoft.com/office/drawing/2014/main" id="{0DF79DB0-0463-41DE-9FE1-57AE6873A5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79704" y="2107095"/>
            <a:ext cx="496957" cy="586409"/>
          </a:xfrm>
          <a:prstGeom prst="rect">
            <a:avLst/>
          </a:prstGeom>
        </p:spPr>
      </p:pic>
    </p:spTree>
    <p:extLst>
      <p:ext uri="{BB962C8B-B14F-4D97-AF65-F5344CB8AC3E}">
        <p14:creationId xmlns:p14="http://schemas.microsoft.com/office/powerpoint/2010/main" val="290166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900DE-0BA5-4C71-8797-4E6C22E55B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063873" y="2238887"/>
            <a:ext cx="3061939" cy="2381876"/>
          </a:xfrm>
          <a:prstGeom prst="rect">
            <a:avLst/>
          </a:prstGeom>
        </p:spPr>
      </p:pic>
      <p:pic>
        <p:nvPicPr>
          <p:cNvPr id="20" name="Picture 19" descr="A picture containing device&#10;&#10;Description generated with high confidence">
            <a:extLst>
              <a:ext uri="{FF2B5EF4-FFF2-40B4-BE49-F238E27FC236}">
                <a16:creationId xmlns:a16="http://schemas.microsoft.com/office/drawing/2014/main" id="{71C312E9-09C4-44AC-BC8A-B30E0B35A2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74486" y="2625982"/>
            <a:ext cx="231006" cy="394636"/>
          </a:xfrm>
          <a:prstGeom prst="rect">
            <a:avLst/>
          </a:prstGeom>
        </p:spPr>
      </p:pic>
      <p:pic>
        <p:nvPicPr>
          <p:cNvPr id="21" name="Picture 20" descr="A picture containing device&#10;&#10;Description generated with high confidence">
            <a:extLst>
              <a:ext uri="{FF2B5EF4-FFF2-40B4-BE49-F238E27FC236}">
                <a16:creationId xmlns:a16="http://schemas.microsoft.com/office/drawing/2014/main" id="{2C4B6DFB-3AB5-4196-8E73-6C18DF2D79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17046" y="3882076"/>
            <a:ext cx="596766" cy="336886"/>
          </a:xfrm>
          <a:prstGeom prst="rect">
            <a:avLst/>
          </a:prstGeom>
        </p:spPr>
      </p:pic>
      <p:pic>
        <p:nvPicPr>
          <p:cNvPr id="28" name="Picture 27" descr="A picture containing device&#10;&#10;Description generated with high confidence">
            <a:extLst>
              <a:ext uri="{FF2B5EF4-FFF2-40B4-BE49-F238E27FC236}">
                <a16:creationId xmlns:a16="http://schemas.microsoft.com/office/drawing/2014/main" id="{435DAF57-FE89-4696-8B84-002E5A2892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74486" y="2625982"/>
            <a:ext cx="231006" cy="394636"/>
          </a:xfrm>
          <a:prstGeom prst="rect">
            <a:avLst/>
          </a:prstGeom>
        </p:spPr>
      </p:pic>
      <p:pic>
        <p:nvPicPr>
          <p:cNvPr id="29" name="Picture 28" descr="A picture containing device&#10;&#10;Description generated with high confidence">
            <a:extLst>
              <a:ext uri="{FF2B5EF4-FFF2-40B4-BE49-F238E27FC236}">
                <a16:creationId xmlns:a16="http://schemas.microsoft.com/office/drawing/2014/main" id="{8B694C74-49F9-491D-B8F3-5CE3EBE3DF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17046" y="3882076"/>
            <a:ext cx="596766" cy="336886"/>
          </a:xfrm>
          <a:prstGeom prst="rect">
            <a:avLst/>
          </a:prstGeom>
        </p:spPr>
      </p:pic>
      <p:pic>
        <p:nvPicPr>
          <p:cNvPr id="38" name="Picture 37" descr="A picture containing pool ball, pool table, sport, poolroom&#10;&#10;Description generated with very high confidence">
            <a:extLst>
              <a:ext uri="{FF2B5EF4-FFF2-40B4-BE49-F238E27FC236}">
                <a16:creationId xmlns:a16="http://schemas.microsoft.com/office/drawing/2014/main" id="{99066293-CFD6-4351-87F8-00F8A40FB9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74486" y="2625982"/>
            <a:ext cx="231006" cy="479570"/>
          </a:xfrm>
          <a:prstGeom prst="rect">
            <a:avLst/>
          </a:prstGeom>
        </p:spPr>
      </p:pic>
      <p:pic>
        <p:nvPicPr>
          <p:cNvPr id="39" name="Picture 38" descr="A picture containing pool ball, pool table, sport, poolroom&#10;&#10;Description generated with very high confidence">
            <a:extLst>
              <a:ext uri="{FF2B5EF4-FFF2-40B4-BE49-F238E27FC236}">
                <a16:creationId xmlns:a16="http://schemas.microsoft.com/office/drawing/2014/main" id="{8F37F763-07A7-4074-BFA4-CE55830A119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141193" y="3882076"/>
            <a:ext cx="672619" cy="336886"/>
          </a:xfrm>
          <a:prstGeom prst="rect">
            <a:avLst/>
          </a:prstGeom>
        </p:spPr>
      </p:pic>
      <p:pic>
        <p:nvPicPr>
          <p:cNvPr id="41" name="Picture 40" descr="A picture containing pool ball, pool table, sport, poolroom&#10;&#10;Description generated with very high confidence">
            <a:extLst>
              <a:ext uri="{FF2B5EF4-FFF2-40B4-BE49-F238E27FC236}">
                <a16:creationId xmlns:a16="http://schemas.microsoft.com/office/drawing/2014/main" id="{E4D4AE81-48A5-474B-A1E3-8577347783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274486" y="2625982"/>
            <a:ext cx="231006" cy="394636"/>
          </a:xfrm>
          <a:prstGeom prst="rect">
            <a:avLst/>
          </a:prstGeom>
        </p:spPr>
      </p:pic>
      <p:pic>
        <p:nvPicPr>
          <p:cNvPr id="42" name="Picture 41" descr="A picture containing pool ball, pool table, sport, poolroom&#10;&#10;Description generated with very high confidence">
            <a:extLst>
              <a:ext uri="{FF2B5EF4-FFF2-40B4-BE49-F238E27FC236}">
                <a16:creationId xmlns:a16="http://schemas.microsoft.com/office/drawing/2014/main" id="{921BBB0D-F5A4-4ADD-876B-9E5A7AF7124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141193" y="3882076"/>
            <a:ext cx="672619" cy="33688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a:t>
            </a:r>
          </a:p>
        </p:txBody>
      </p:sp>
      <p:sp>
        <p:nvSpPr>
          <p:cNvPr id="7" name="TextBox 6">
            <a:extLst>
              <a:ext uri="{FF2B5EF4-FFF2-40B4-BE49-F238E27FC236}">
                <a16:creationId xmlns:a16="http://schemas.microsoft.com/office/drawing/2014/main" id="{4C00EA0D-6703-494D-974E-7715966D2952}"/>
              </a:ext>
            </a:extLst>
          </p:cNvPr>
          <p:cNvSpPr txBox="1"/>
          <p:nvPr/>
        </p:nvSpPr>
        <p:spPr bwMode="auto">
          <a:xfrm>
            <a:off x="3266174" y="1203198"/>
            <a:ext cx="915737"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576</a:t>
            </a:r>
          </a:p>
        </p:txBody>
      </p:sp>
      <p:sp>
        <p:nvSpPr>
          <p:cNvPr id="22" name="TextBox 21">
            <a:extLst>
              <a:ext uri="{FF2B5EF4-FFF2-40B4-BE49-F238E27FC236}">
                <a16:creationId xmlns:a16="http://schemas.microsoft.com/office/drawing/2014/main" id="{D29400A3-8C8A-4F6D-8C85-479064117BF6}"/>
              </a:ext>
            </a:extLst>
          </p:cNvPr>
          <p:cNvSpPr txBox="1"/>
          <p:nvPr/>
        </p:nvSpPr>
        <p:spPr bwMode="auto">
          <a:xfrm>
            <a:off x="4416926" y="1209547"/>
            <a:ext cx="1540643"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776</a:t>
            </a:r>
          </a:p>
        </p:txBody>
      </p:sp>
      <p:sp>
        <p:nvSpPr>
          <p:cNvPr id="43" name="TextBox 42">
            <a:extLst>
              <a:ext uri="{FF2B5EF4-FFF2-40B4-BE49-F238E27FC236}">
                <a16:creationId xmlns:a16="http://schemas.microsoft.com/office/drawing/2014/main" id="{8C4643BC-AA15-497C-AA25-234B1540153E}"/>
              </a:ext>
            </a:extLst>
          </p:cNvPr>
          <p:cNvSpPr txBox="1"/>
          <p:nvPr/>
        </p:nvSpPr>
        <p:spPr bwMode="auto">
          <a:xfrm>
            <a:off x="4230971" y="1209974"/>
            <a:ext cx="1893927"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576</a:t>
            </a:r>
          </a:p>
        </p:txBody>
      </p:sp>
      <p:sp>
        <p:nvSpPr>
          <p:cNvPr id="33" name="TextBox 32">
            <a:extLst>
              <a:ext uri="{FF2B5EF4-FFF2-40B4-BE49-F238E27FC236}">
                <a16:creationId xmlns:a16="http://schemas.microsoft.com/office/drawing/2014/main" id="{D8190FC2-3A72-4965-9DEA-86FD160D1B31}"/>
              </a:ext>
            </a:extLst>
          </p:cNvPr>
          <p:cNvSpPr txBox="1"/>
          <p:nvPr/>
        </p:nvSpPr>
        <p:spPr bwMode="auto">
          <a:xfrm>
            <a:off x="3266174" y="1203196"/>
            <a:ext cx="915737"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776</a:t>
            </a:r>
          </a:p>
        </p:txBody>
      </p:sp>
      <p:sp>
        <p:nvSpPr>
          <p:cNvPr id="44" name="Rectangle 43">
            <a:extLst>
              <a:ext uri="{FF2B5EF4-FFF2-40B4-BE49-F238E27FC236}">
                <a16:creationId xmlns:a16="http://schemas.microsoft.com/office/drawing/2014/main" id="{068A0279-5676-4B1E-9CC9-016972D02637}"/>
              </a:ext>
            </a:extLst>
          </p:cNvPr>
          <p:cNvSpPr/>
          <p:nvPr/>
        </p:nvSpPr>
        <p:spPr>
          <a:xfrm>
            <a:off x="4736642" y="1205625"/>
            <a:ext cx="605577" cy="461665"/>
          </a:xfrm>
          <a:prstGeom prst="rect">
            <a:avLst/>
          </a:prstGeom>
        </p:spPr>
        <p:txBody>
          <a:bodyPr wrap="square">
            <a:spAutoFit/>
          </a:bodyPr>
          <a:lstStyle/>
          <a:p>
            <a:pPr>
              <a:buNone/>
            </a:pPr>
            <a:r>
              <a:rPr lang="en-GB" sz="2400" dirty="0">
                <a:latin typeface="Myriad Pro" panose="020B0503030403020204" pitchFamily="34" charset="0"/>
                <a:ea typeface="Myriad Pro Semibold" charset="0"/>
                <a:cs typeface="Myriad Pro Semibold" charset="0"/>
              </a:rPr>
              <a:t>=</a:t>
            </a:r>
            <a:endParaRPr lang="en-GB" sz="2400" dirty="0"/>
          </a:p>
        </p:txBody>
      </p:sp>
      <p:sp>
        <p:nvSpPr>
          <p:cNvPr id="9" name="TextBox 8">
            <a:extLst>
              <a:ext uri="{FF2B5EF4-FFF2-40B4-BE49-F238E27FC236}">
                <a16:creationId xmlns:a16="http://schemas.microsoft.com/office/drawing/2014/main" id="{E7A94BF4-C3B7-4895-898B-B5DFC6DAAE45}"/>
              </a:ext>
            </a:extLst>
          </p:cNvPr>
          <p:cNvSpPr txBox="1"/>
          <p:nvPr/>
        </p:nvSpPr>
        <p:spPr bwMode="auto">
          <a:xfrm>
            <a:off x="3632000" y="1203198"/>
            <a:ext cx="1540643"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+ 200</a:t>
            </a:r>
          </a:p>
        </p:txBody>
      </p:sp>
      <p:sp>
        <p:nvSpPr>
          <p:cNvPr id="34" name="TextBox 33">
            <a:extLst>
              <a:ext uri="{FF2B5EF4-FFF2-40B4-BE49-F238E27FC236}">
                <a16:creationId xmlns:a16="http://schemas.microsoft.com/office/drawing/2014/main" id="{EA55ADE0-509C-495E-8466-407D866AD689}"/>
              </a:ext>
            </a:extLst>
          </p:cNvPr>
          <p:cNvSpPr txBox="1"/>
          <p:nvPr/>
        </p:nvSpPr>
        <p:spPr bwMode="auto">
          <a:xfrm>
            <a:off x="3632000" y="1207004"/>
            <a:ext cx="1540643"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200</a:t>
            </a:r>
          </a:p>
        </p:txBody>
      </p:sp>
    </p:spTree>
    <p:extLst>
      <p:ext uri="{BB962C8B-B14F-4D97-AF65-F5344CB8AC3E}">
        <p14:creationId xmlns:p14="http://schemas.microsoft.com/office/powerpoint/2010/main" val="32719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1000"/>
                            </p:stCondLst>
                            <p:childTnLst>
                              <p:par>
                                <p:cTn id="38" presetID="10" presetClass="exit" presetSubtype="0" fill="hold" grpId="1" nodeType="after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8"/>
                                        </p:tgtEl>
                                      </p:cBhvr>
                                    </p:animEffect>
                                    <p:set>
                                      <p:cBhvr>
                                        <p:cTn id="64" dur="1" fill="hold">
                                          <p:stCondLst>
                                            <p:cond delay="499"/>
                                          </p:stCondLst>
                                        </p:cTn>
                                        <p:tgtEl>
                                          <p:spTgt spid="3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2" grpId="1"/>
      <p:bldP spid="43" grpId="0"/>
      <p:bldP spid="33" grpId="0" animBg="1"/>
      <p:bldP spid="44" grpId="0"/>
      <p:bldP spid="9" grpId="0"/>
      <p:bldP spid="9" grpId="1"/>
      <p:bldP spid="34" grpId="0"/>
      <p:bldP spid="34"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900DE-0BA5-4C71-8797-4E6C22E55B8F}"/>
              </a:ext>
            </a:extLst>
          </p:cNvPr>
          <p:cNvPicPr>
            <a:picLocks noChangeAspect="1"/>
          </p:cNvPicPr>
          <p:nvPr/>
        </p:nvPicPr>
        <p:blipFill rotWithShape="1">
          <a:blip r:embed="rId2">
            <a:extLst>
              <a:ext uri="{28A0092B-C50C-407E-A947-70E740481C1C}">
                <a14:useLocalDpi xmlns:a14="http://schemas.microsoft.com/office/drawing/2010/main" val="0"/>
              </a:ext>
            </a:extLst>
          </a:blip>
          <a:srcRect r="-2"/>
          <a:stretch/>
        </p:blipFill>
        <p:spPr>
          <a:xfrm>
            <a:off x="570035" y="2238887"/>
            <a:ext cx="8003930" cy="2381876"/>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a:t>
            </a:r>
          </a:p>
        </p:txBody>
      </p:sp>
    </p:spTree>
    <p:extLst>
      <p:ext uri="{BB962C8B-B14F-4D97-AF65-F5344CB8AC3E}">
        <p14:creationId xmlns:p14="http://schemas.microsoft.com/office/powerpoint/2010/main" val="500429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ool ball, pool table, sport, poolroom&#10;&#10;Description generated with very high confidence">
            <a:extLst>
              <a:ext uri="{FF2B5EF4-FFF2-40B4-BE49-F238E27FC236}">
                <a16:creationId xmlns:a16="http://schemas.microsoft.com/office/drawing/2014/main" id="{EDE7A209-9582-4BA2-BB68-58E3D9D834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063007" y="2238947"/>
            <a:ext cx="3020162" cy="2381877"/>
          </a:xfrm>
          <a:prstGeom prst="rect">
            <a:avLst/>
          </a:prstGeom>
        </p:spPr>
      </p:pic>
      <p:pic>
        <p:nvPicPr>
          <p:cNvPr id="15" name="Picture 14" descr="A picture containing pool ball, device&#10;&#10;Description generated with high confidence">
            <a:extLst>
              <a:ext uri="{FF2B5EF4-FFF2-40B4-BE49-F238E27FC236}">
                <a16:creationId xmlns:a16="http://schemas.microsoft.com/office/drawing/2014/main" id="{AEB29BB1-DF15-4448-81BF-B461311614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76261" y="2672118"/>
            <a:ext cx="177801" cy="351100"/>
          </a:xfrm>
          <a:prstGeom prst="rect">
            <a:avLst/>
          </a:prstGeom>
        </p:spPr>
      </p:pic>
      <p:pic>
        <p:nvPicPr>
          <p:cNvPr id="40" name="Picture 39" descr="A picture containing pool ball, device&#10;&#10;Description generated with high confidence">
            <a:extLst>
              <a:ext uri="{FF2B5EF4-FFF2-40B4-BE49-F238E27FC236}">
                <a16:creationId xmlns:a16="http://schemas.microsoft.com/office/drawing/2014/main" id="{4B3E79A1-F820-49E5-AAE3-DB5CCF0D0E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69871" y="3865648"/>
            <a:ext cx="462013" cy="351101"/>
          </a:xfrm>
          <a:prstGeom prst="rect">
            <a:avLst/>
          </a:prstGeom>
        </p:spPr>
      </p:pic>
      <p:pic>
        <p:nvPicPr>
          <p:cNvPr id="18" name="Picture 17" descr="A picture containing pool ball, device&#10;&#10;Description generated with high confidence">
            <a:extLst>
              <a:ext uri="{FF2B5EF4-FFF2-40B4-BE49-F238E27FC236}">
                <a16:creationId xmlns:a16="http://schemas.microsoft.com/office/drawing/2014/main" id="{DA9C36E1-A535-4203-ACB7-15CDA99D9C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73085" y="2672118"/>
            <a:ext cx="177801" cy="322004"/>
          </a:xfrm>
          <a:prstGeom prst="rect">
            <a:avLst/>
          </a:prstGeom>
        </p:spPr>
      </p:pic>
      <p:pic>
        <p:nvPicPr>
          <p:cNvPr id="47" name="Picture 46" descr="A picture containing pool ball, device&#10;&#10;Description generated with high confidence">
            <a:extLst>
              <a:ext uri="{FF2B5EF4-FFF2-40B4-BE49-F238E27FC236}">
                <a16:creationId xmlns:a16="http://schemas.microsoft.com/office/drawing/2014/main" id="{79D8A85C-1B89-44FC-A8F9-4FDACFE0D2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369871" y="3836552"/>
            <a:ext cx="462013" cy="380196"/>
          </a:xfrm>
          <a:prstGeom prst="rect">
            <a:avLst/>
          </a:prstGeom>
        </p:spPr>
      </p:pic>
      <p:pic>
        <p:nvPicPr>
          <p:cNvPr id="50" name="Picture 49" descr="A picture containing pool ball&#10;&#10;Description generated with very high confidence">
            <a:extLst>
              <a:ext uri="{FF2B5EF4-FFF2-40B4-BE49-F238E27FC236}">
                <a16:creationId xmlns:a16="http://schemas.microsoft.com/office/drawing/2014/main" id="{749EA246-7D5F-494D-A503-6DDE9DC540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73085" y="2672118"/>
            <a:ext cx="177802" cy="380196"/>
          </a:xfrm>
          <a:prstGeom prst="rect">
            <a:avLst/>
          </a:prstGeom>
        </p:spPr>
      </p:pic>
      <p:pic>
        <p:nvPicPr>
          <p:cNvPr id="51" name="Picture 50" descr="A picture containing pool ball&#10;&#10;Description generated with very high confidence">
            <a:extLst>
              <a:ext uri="{FF2B5EF4-FFF2-40B4-BE49-F238E27FC236}">
                <a16:creationId xmlns:a16="http://schemas.microsoft.com/office/drawing/2014/main" id="{498E6AEC-A5A5-4000-9BE2-1EC3D26F5AA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369871" y="3894744"/>
            <a:ext cx="415423" cy="322003"/>
          </a:xfrm>
          <a:prstGeom prst="rect">
            <a:avLst/>
          </a:prstGeom>
        </p:spPr>
      </p:pic>
      <p:pic>
        <p:nvPicPr>
          <p:cNvPr id="57" name="Picture 56" descr="A picture containing pool ball, pool table, sport, poolroom&#10;&#10;Description generated with very high confidence">
            <a:extLst>
              <a:ext uri="{FF2B5EF4-FFF2-40B4-BE49-F238E27FC236}">
                <a16:creationId xmlns:a16="http://schemas.microsoft.com/office/drawing/2014/main" id="{A5F08DE2-D211-40C0-9E33-7CCCA47FD0B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73085" y="2672118"/>
            <a:ext cx="184154" cy="380196"/>
          </a:xfrm>
          <a:prstGeom prst="rect">
            <a:avLst/>
          </a:prstGeom>
        </p:spPr>
      </p:pic>
      <p:pic>
        <p:nvPicPr>
          <p:cNvPr id="58" name="Picture 57" descr="A picture containing pool ball, pool table, sport, poolroom&#10;&#10;Description generated with very high confidence">
            <a:extLst>
              <a:ext uri="{FF2B5EF4-FFF2-40B4-BE49-F238E27FC236}">
                <a16:creationId xmlns:a16="http://schemas.microsoft.com/office/drawing/2014/main" id="{28EE2C82-48D4-4E71-98D5-8483A836CB7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369871" y="3894743"/>
            <a:ext cx="415423" cy="322004"/>
          </a:xfrm>
          <a:prstGeom prst="rect">
            <a:avLst/>
          </a:prstGeom>
        </p:spPr>
      </p:pic>
      <p:sp>
        <p:nvSpPr>
          <p:cNvPr id="61" name="TextBox 60">
            <a:extLst>
              <a:ext uri="{FF2B5EF4-FFF2-40B4-BE49-F238E27FC236}">
                <a16:creationId xmlns:a16="http://schemas.microsoft.com/office/drawing/2014/main" id="{87F08103-36C4-40B3-A868-34A24932FCC5}"/>
              </a:ext>
            </a:extLst>
          </p:cNvPr>
          <p:cNvSpPr txBox="1"/>
          <p:nvPr/>
        </p:nvSpPr>
        <p:spPr bwMode="auto">
          <a:xfrm>
            <a:off x="4577780" y="1197359"/>
            <a:ext cx="1120743"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576</a:t>
            </a:r>
          </a:p>
        </p:txBody>
      </p:sp>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a:t>
            </a:r>
          </a:p>
        </p:txBody>
      </p:sp>
      <p:sp>
        <p:nvSpPr>
          <p:cNvPr id="46" name="TextBox 45">
            <a:extLst>
              <a:ext uri="{FF2B5EF4-FFF2-40B4-BE49-F238E27FC236}">
                <a16:creationId xmlns:a16="http://schemas.microsoft.com/office/drawing/2014/main" id="{259F18A0-0A74-4873-9529-D3E2365F9572}"/>
              </a:ext>
            </a:extLst>
          </p:cNvPr>
          <p:cNvSpPr txBox="1"/>
          <p:nvPr/>
        </p:nvSpPr>
        <p:spPr bwMode="auto">
          <a:xfrm>
            <a:off x="4040372" y="1205232"/>
            <a:ext cx="93472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3" name="TextBox 22">
            <a:extLst>
              <a:ext uri="{FF2B5EF4-FFF2-40B4-BE49-F238E27FC236}">
                <a16:creationId xmlns:a16="http://schemas.microsoft.com/office/drawing/2014/main" id="{8998CA21-EF84-4332-9C42-7F3632DB5BFF}"/>
              </a:ext>
            </a:extLst>
          </p:cNvPr>
          <p:cNvSpPr txBox="1"/>
          <p:nvPr/>
        </p:nvSpPr>
        <p:spPr bwMode="auto">
          <a:xfrm>
            <a:off x="3246556" y="1203198"/>
            <a:ext cx="959551"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576</a:t>
            </a:r>
          </a:p>
        </p:txBody>
      </p:sp>
      <p:sp>
        <p:nvSpPr>
          <p:cNvPr id="30" name="TextBox 29">
            <a:extLst>
              <a:ext uri="{FF2B5EF4-FFF2-40B4-BE49-F238E27FC236}">
                <a16:creationId xmlns:a16="http://schemas.microsoft.com/office/drawing/2014/main" id="{1256D830-8EA4-4352-9775-F28F408445C8}"/>
              </a:ext>
            </a:extLst>
          </p:cNvPr>
          <p:cNvSpPr txBox="1"/>
          <p:nvPr/>
        </p:nvSpPr>
        <p:spPr bwMode="auto">
          <a:xfrm>
            <a:off x="3246556" y="1200465"/>
            <a:ext cx="959551"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576</a:t>
            </a:r>
          </a:p>
        </p:txBody>
      </p:sp>
      <p:sp>
        <p:nvSpPr>
          <p:cNvPr id="53" name="TextBox 52">
            <a:extLst>
              <a:ext uri="{FF2B5EF4-FFF2-40B4-BE49-F238E27FC236}">
                <a16:creationId xmlns:a16="http://schemas.microsoft.com/office/drawing/2014/main" id="{DAFED2D5-5DB3-4DB3-A8AE-B1A35E7FCEE4}"/>
              </a:ext>
            </a:extLst>
          </p:cNvPr>
          <p:cNvSpPr txBox="1"/>
          <p:nvPr/>
        </p:nvSpPr>
        <p:spPr bwMode="auto">
          <a:xfrm>
            <a:off x="3257098" y="1198314"/>
            <a:ext cx="93472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586</a:t>
            </a:r>
          </a:p>
        </p:txBody>
      </p:sp>
      <p:sp>
        <p:nvSpPr>
          <p:cNvPr id="16" name="Rectangle 15">
            <a:extLst>
              <a:ext uri="{FF2B5EF4-FFF2-40B4-BE49-F238E27FC236}">
                <a16:creationId xmlns:a16="http://schemas.microsoft.com/office/drawing/2014/main" id="{C5B9DE88-65DD-4715-87E3-37AF4A00F519}"/>
              </a:ext>
            </a:extLst>
          </p:cNvPr>
          <p:cNvSpPr/>
          <p:nvPr/>
        </p:nvSpPr>
        <p:spPr>
          <a:xfrm>
            <a:off x="3994958" y="1205232"/>
            <a:ext cx="431872" cy="461665"/>
          </a:xfrm>
          <a:prstGeom prst="rect">
            <a:avLst/>
          </a:prstGeom>
          <a:noFill/>
        </p:spPr>
        <p:txBody>
          <a:bodyPr wrap="square">
            <a:spAutoFit/>
          </a:bodyPr>
          <a:lstStyle/>
          <a:p>
            <a:pPr>
              <a:buNone/>
            </a:pPr>
            <a:r>
              <a:rPr lang="en-GB" sz="2400" dirty="0">
                <a:latin typeface="Myriad Pro" panose="020B0503030403020204" pitchFamily="34" charset="0"/>
              </a:rPr>
              <a:t>+</a:t>
            </a:r>
            <a:endParaRPr lang="en-GB" sz="2400" dirty="0"/>
          </a:p>
        </p:txBody>
      </p:sp>
      <p:sp>
        <p:nvSpPr>
          <p:cNvPr id="48" name="TextBox 47">
            <a:extLst>
              <a:ext uri="{FF2B5EF4-FFF2-40B4-BE49-F238E27FC236}">
                <a16:creationId xmlns:a16="http://schemas.microsoft.com/office/drawing/2014/main" id="{DE119D78-21CC-41EC-A4E3-E8FBD7836D0D}"/>
              </a:ext>
            </a:extLst>
          </p:cNvPr>
          <p:cNvSpPr txBox="1"/>
          <p:nvPr/>
        </p:nvSpPr>
        <p:spPr bwMode="auto">
          <a:xfrm>
            <a:off x="4550549" y="1196170"/>
            <a:ext cx="1170229"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586</a:t>
            </a:r>
          </a:p>
        </p:txBody>
      </p:sp>
      <p:sp>
        <p:nvSpPr>
          <p:cNvPr id="49" name="Rectangle 48">
            <a:extLst>
              <a:ext uri="{FF2B5EF4-FFF2-40B4-BE49-F238E27FC236}">
                <a16:creationId xmlns:a16="http://schemas.microsoft.com/office/drawing/2014/main" id="{8AD6BA76-1933-4998-9DCA-B46AF156619D}"/>
              </a:ext>
            </a:extLst>
          </p:cNvPr>
          <p:cNvSpPr/>
          <p:nvPr/>
        </p:nvSpPr>
        <p:spPr>
          <a:xfrm>
            <a:off x="4653098" y="1204287"/>
            <a:ext cx="426666" cy="461665"/>
          </a:xfrm>
          <a:prstGeom prst="rect">
            <a:avLst/>
          </a:prstGeom>
          <a:noFill/>
        </p:spPr>
        <p:txBody>
          <a:bodyPr wrap="square">
            <a:spAutoFit/>
          </a:bodyPr>
          <a:lstStyle/>
          <a:p>
            <a:pPr>
              <a:buNone/>
            </a:pPr>
            <a:r>
              <a:rPr lang="en-GB" sz="2400" dirty="0">
                <a:latin typeface="Myriad Pro" panose="020B0503030403020204" pitchFamily="34" charset="0"/>
                <a:ea typeface="Myriad Pro Semibold" charset="0"/>
                <a:cs typeface="Myriad Pro Semibold" charset="0"/>
              </a:rPr>
              <a:t>=</a:t>
            </a:r>
            <a:endParaRPr lang="en-GB" sz="2400" dirty="0"/>
          </a:p>
        </p:txBody>
      </p:sp>
      <p:sp>
        <p:nvSpPr>
          <p:cNvPr id="54" name="Rectangle 53">
            <a:extLst>
              <a:ext uri="{FF2B5EF4-FFF2-40B4-BE49-F238E27FC236}">
                <a16:creationId xmlns:a16="http://schemas.microsoft.com/office/drawing/2014/main" id="{E75190DD-D47B-419A-8DF9-3A896EF1D538}"/>
              </a:ext>
            </a:extLst>
          </p:cNvPr>
          <p:cNvSpPr/>
          <p:nvPr/>
        </p:nvSpPr>
        <p:spPr>
          <a:xfrm>
            <a:off x="3993598" y="1203048"/>
            <a:ext cx="431872" cy="461665"/>
          </a:xfrm>
          <a:prstGeom prst="rect">
            <a:avLst/>
          </a:prstGeom>
          <a:solidFill>
            <a:schemeClr val="bg1"/>
          </a:solidFill>
        </p:spPr>
        <p:txBody>
          <a:bodyPr wrap="square">
            <a:spAutoFit/>
          </a:bodyPr>
          <a:lstStyle/>
          <a:p>
            <a:pPr>
              <a:buNone/>
            </a:pPr>
            <a:r>
              <a:rPr lang="en-GB" sz="2400" dirty="0">
                <a:latin typeface="Myriad Pro" panose="020B0503030403020204" pitchFamily="34" charset="0"/>
              </a:rPr>
              <a:t>−</a:t>
            </a:r>
            <a:endParaRPr lang="en-GB" sz="2000" dirty="0">
              <a:latin typeface="Myriad Pro" panose="020B0503030403020204" pitchFamily="34" charset="0"/>
            </a:endParaRPr>
          </a:p>
        </p:txBody>
      </p:sp>
      <p:sp>
        <p:nvSpPr>
          <p:cNvPr id="59" name="Rectangle 58">
            <a:extLst>
              <a:ext uri="{FF2B5EF4-FFF2-40B4-BE49-F238E27FC236}">
                <a16:creationId xmlns:a16="http://schemas.microsoft.com/office/drawing/2014/main" id="{2ADC432E-4FCD-4940-904F-BF60051BE2F9}"/>
              </a:ext>
            </a:extLst>
          </p:cNvPr>
          <p:cNvSpPr/>
          <p:nvPr/>
        </p:nvSpPr>
        <p:spPr>
          <a:xfrm>
            <a:off x="4654117" y="1202932"/>
            <a:ext cx="431872" cy="461665"/>
          </a:xfrm>
          <a:prstGeom prst="rect">
            <a:avLst/>
          </a:prstGeom>
        </p:spPr>
        <p:txBody>
          <a:bodyPr wrap="square">
            <a:spAutoFit/>
          </a:bodyPr>
          <a:lstStyle/>
          <a:p>
            <a:pPr>
              <a:buNone/>
            </a:pPr>
            <a:r>
              <a:rPr lang="en-GB" sz="2400" dirty="0">
                <a:latin typeface="Myriad Pro" panose="020B0503030403020204" pitchFamily="34" charset="0"/>
              </a:rPr>
              <a:t>=</a:t>
            </a:r>
            <a:endParaRPr lang="en-GB" sz="2000" dirty="0">
              <a:latin typeface="Myriad Pro" panose="020B0503030403020204" pitchFamily="34" charset="0"/>
            </a:endParaRPr>
          </a:p>
        </p:txBody>
      </p:sp>
      <p:sp>
        <p:nvSpPr>
          <p:cNvPr id="52" name="TextBox 51">
            <a:extLst>
              <a:ext uri="{FF2B5EF4-FFF2-40B4-BE49-F238E27FC236}">
                <a16:creationId xmlns:a16="http://schemas.microsoft.com/office/drawing/2014/main" id="{C7334A4E-5B66-4347-8A72-BC342F5E42EA}"/>
              </a:ext>
            </a:extLst>
          </p:cNvPr>
          <p:cNvSpPr txBox="1"/>
          <p:nvPr/>
        </p:nvSpPr>
        <p:spPr bwMode="auto">
          <a:xfrm>
            <a:off x="4062820" y="1202248"/>
            <a:ext cx="889307"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Tree>
    <p:extLst>
      <p:ext uri="{BB962C8B-B14F-4D97-AF65-F5344CB8AC3E}">
        <p14:creationId xmlns:p14="http://schemas.microsoft.com/office/powerpoint/2010/main" val="135291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par>
                          <p:cTn id="46" fill="hold">
                            <p:stCondLst>
                              <p:cond delay="500"/>
                            </p:stCondLst>
                            <p:childTnLst>
                              <p:par>
                                <p:cTn id="47" presetID="10" presetClass="exit" presetSubtype="0" fill="hold" grpId="2" nodeType="afterEffect">
                                  <p:stCondLst>
                                    <p:cond delay="0"/>
                                  </p:stCondLst>
                                  <p:childTnLst>
                                    <p:animEffect transition="out" filter="fade">
                                      <p:cBhvr>
                                        <p:cTn id="48" dur="500"/>
                                        <p:tgtEl>
                                          <p:spTgt spid="46"/>
                                        </p:tgtEl>
                                      </p:cBhvr>
                                    </p:animEffect>
                                    <p:set>
                                      <p:cBhvr>
                                        <p:cTn id="49" dur="1" fill="hold">
                                          <p:stCondLst>
                                            <p:cond delay="499"/>
                                          </p:stCondLst>
                                        </p:cTn>
                                        <p:tgtEl>
                                          <p:spTgt spid="4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8"/>
                                        </p:tgtEl>
                                      </p:cBhvr>
                                    </p:animEffect>
                                    <p:set>
                                      <p:cBhvr>
                                        <p:cTn id="52" dur="1" fill="hold">
                                          <p:stCondLst>
                                            <p:cond delay="499"/>
                                          </p:stCondLst>
                                        </p:cTn>
                                        <p:tgtEl>
                                          <p:spTgt spid="48"/>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9"/>
                                        </p:tgtEl>
                                      </p:cBhvr>
                                    </p:animEffect>
                                    <p:set>
                                      <p:cBhvr>
                                        <p:cTn id="58" dur="1" fill="hold">
                                          <p:stCondLst>
                                            <p:cond delay="499"/>
                                          </p:stCondLst>
                                        </p:cTn>
                                        <p:tgtEl>
                                          <p:spTgt spid="4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51"/>
                                        </p:tgtEl>
                                      </p:cBhvr>
                                    </p:animEffect>
                                    <p:set>
                                      <p:cBhvr>
                                        <p:cTn id="82" dur="1" fill="hold">
                                          <p:stCondLst>
                                            <p:cond delay="499"/>
                                          </p:stCondLst>
                                        </p:cTn>
                                        <p:tgtEl>
                                          <p:spTgt spid="5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50"/>
                                        </p:tgtEl>
                                      </p:cBhvr>
                                    </p:animEffect>
                                    <p:set>
                                      <p:cBhvr>
                                        <p:cTn id="85" dur="1" fill="hold">
                                          <p:stCondLst>
                                            <p:cond delay="499"/>
                                          </p:stCondLst>
                                        </p:cTn>
                                        <p:tgtEl>
                                          <p:spTgt spid="5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par>
                                <p:cTn id="91" presetID="10" presetClass="entr" presetSubtype="0" fill="hold"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500"/>
                                        <p:tgtEl>
                                          <p:spTgt spid="6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6" grpId="0" animBg="1"/>
      <p:bldP spid="46" grpId="1" animBg="1"/>
      <p:bldP spid="46" grpId="2" animBg="1"/>
      <p:bldP spid="23" grpId="0"/>
      <p:bldP spid="30" grpId="0" animBg="1"/>
      <p:bldP spid="53" grpId="0"/>
      <p:bldP spid="16" grpId="0"/>
      <p:bldP spid="16" grpId="1"/>
      <p:bldP spid="48" grpId="0"/>
      <p:bldP spid="48" grpId="1"/>
      <p:bldP spid="49" grpId="0"/>
      <p:bldP spid="49" grpId="1"/>
      <p:bldP spid="54" grpId="0" animBg="1"/>
      <p:bldP spid="59" grpId="0"/>
      <p:bldP spid="52" grpId="0"/>
      <p:bldP spid="52"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a:t>
            </a:r>
          </a:p>
        </p:txBody>
      </p:sp>
      <p:pic>
        <p:nvPicPr>
          <p:cNvPr id="24" name="Picture 23" descr="A picture containing pool ball, pool table, sport, poolroom&#10;&#10;Description generated with very high confidence">
            <a:extLst>
              <a:ext uri="{FF2B5EF4-FFF2-40B4-BE49-F238E27FC236}">
                <a16:creationId xmlns:a16="http://schemas.microsoft.com/office/drawing/2014/main" id="{9EB4D21D-9495-483C-80B8-0000C3E8A10F}"/>
              </a:ext>
            </a:extLst>
          </p:cNvPr>
          <p:cNvPicPr>
            <a:picLocks noChangeAspect="1"/>
          </p:cNvPicPr>
          <p:nvPr/>
        </p:nvPicPr>
        <p:blipFill rotWithShape="1">
          <a:blip r:embed="rId2">
            <a:extLst>
              <a:ext uri="{28A0092B-C50C-407E-A947-70E740481C1C}">
                <a14:useLocalDpi xmlns:a14="http://schemas.microsoft.com/office/drawing/2010/main" val="0"/>
              </a:ext>
            </a:extLst>
          </a:blip>
          <a:srcRect l="-1" r="-27"/>
          <a:stretch/>
        </p:blipFill>
        <p:spPr>
          <a:xfrm>
            <a:off x="568977" y="2238947"/>
            <a:ext cx="8006046" cy="2381877"/>
          </a:xfrm>
          <a:prstGeom prst="rect">
            <a:avLst/>
          </a:prstGeom>
        </p:spPr>
      </p:pic>
    </p:spTree>
    <p:extLst>
      <p:ext uri="{BB962C8B-B14F-4D97-AF65-F5344CB8AC3E}">
        <p14:creationId xmlns:p14="http://schemas.microsoft.com/office/powerpoint/2010/main" val="99585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p:txBody>
          <a:bodyPr/>
          <a:lstStyle/>
          <a:p>
            <a:r>
              <a:rPr lang="en-GB" dirty="0"/>
              <a:t>1.18 Three-digit numbers </a:t>
            </a:r>
            <a:r>
              <a:rPr lang="en-US" dirty="0"/>
              <a:t>– step 1:3</a:t>
            </a:r>
          </a:p>
        </p:txBody>
      </p:sp>
      <p:pic>
        <p:nvPicPr>
          <p:cNvPr id="3" name="Picture 2">
            <a:extLst>
              <a:ext uri="{FF2B5EF4-FFF2-40B4-BE49-F238E27FC236}">
                <a16:creationId xmlns:a16="http://schemas.microsoft.com/office/drawing/2014/main" id="{60182873-CFE9-41F8-BC3B-8E103E923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97390" y="822836"/>
            <a:ext cx="3749220" cy="4926032"/>
          </a:xfrm>
          <a:prstGeom prst="rect">
            <a:avLst/>
          </a:prstGeom>
        </p:spPr>
      </p:pic>
      <p:pic>
        <p:nvPicPr>
          <p:cNvPr id="4" name="Picture 3" descr="A screen shot of a window&#10;&#10;Description generated with high confidence">
            <a:extLst>
              <a:ext uri="{FF2B5EF4-FFF2-40B4-BE49-F238E27FC236}">
                <a16:creationId xmlns:a16="http://schemas.microsoft.com/office/drawing/2014/main" id="{01CF3901-4677-458C-BC47-F60A3266D9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5969877" y="822835"/>
            <a:ext cx="248042" cy="116965"/>
          </a:xfrm>
          <a:prstGeom prst="rect">
            <a:avLst/>
          </a:prstGeom>
        </p:spPr>
      </p:pic>
      <p:pic>
        <p:nvPicPr>
          <p:cNvPr id="5" name="Picture 4" descr="A screen shot of a window&#10;&#10;Description generated with high confidence">
            <a:extLst>
              <a:ext uri="{FF2B5EF4-FFF2-40B4-BE49-F238E27FC236}">
                <a16:creationId xmlns:a16="http://schemas.microsoft.com/office/drawing/2014/main" id="{1C6CE2B5-BA4B-4D49-B402-BE22C75DF6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317"/>
          <a:stretch/>
        </p:blipFill>
        <p:spPr>
          <a:xfrm flipH="1">
            <a:off x="4435365" y="709273"/>
            <a:ext cx="297501" cy="1166647"/>
          </a:xfrm>
          <a:prstGeom prst="rect">
            <a:avLst/>
          </a:prstGeom>
        </p:spPr>
      </p:pic>
      <p:pic>
        <p:nvPicPr>
          <p:cNvPr id="6" name="Picture 5" descr="A screen shot of a window&#10;&#10;Description generated with high confidence">
            <a:extLst>
              <a:ext uri="{FF2B5EF4-FFF2-40B4-BE49-F238E27FC236}">
                <a16:creationId xmlns:a16="http://schemas.microsoft.com/office/drawing/2014/main" id="{EB3CE58E-762C-4C1A-9738-9590368953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079" r="-7277"/>
          <a:stretch/>
        </p:blipFill>
        <p:spPr>
          <a:xfrm flipH="1">
            <a:off x="2837792" y="753722"/>
            <a:ext cx="1183900" cy="1122198"/>
          </a:xfrm>
          <a:prstGeom prst="rect">
            <a:avLst/>
          </a:prstGeom>
        </p:spPr>
      </p:pic>
      <p:pic>
        <p:nvPicPr>
          <p:cNvPr id="7" name="Picture 6" descr="A screen shot of a window&#10;&#10;Description generated with high confidence">
            <a:extLst>
              <a:ext uri="{FF2B5EF4-FFF2-40B4-BE49-F238E27FC236}">
                <a16:creationId xmlns:a16="http://schemas.microsoft.com/office/drawing/2014/main" id="{E7343D09-9293-4CDD-9C57-3A9C7AEDAAC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277"/>
          <a:stretch/>
        </p:blipFill>
        <p:spPr>
          <a:xfrm flipH="1">
            <a:off x="2837792" y="2493845"/>
            <a:ext cx="1183900" cy="1093077"/>
          </a:xfrm>
          <a:prstGeom prst="rect">
            <a:avLst/>
          </a:prstGeom>
        </p:spPr>
      </p:pic>
      <p:pic>
        <p:nvPicPr>
          <p:cNvPr id="8" name="Picture 7" descr="A screen shot of a window&#10;&#10;Description generated with high confidence">
            <a:extLst>
              <a:ext uri="{FF2B5EF4-FFF2-40B4-BE49-F238E27FC236}">
                <a16:creationId xmlns:a16="http://schemas.microsoft.com/office/drawing/2014/main" id="{1CC91A85-60EC-4807-92DB-A60BA29B6E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277" b="-8329"/>
          <a:stretch/>
        </p:blipFill>
        <p:spPr>
          <a:xfrm flipH="1">
            <a:off x="2837792" y="4240751"/>
            <a:ext cx="1183900" cy="1093077"/>
          </a:xfrm>
          <a:prstGeom prst="rect">
            <a:avLst/>
          </a:prstGeom>
        </p:spPr>
      </p:pic>
      <p:pic>
        <p:nvPicPr>
          <p:cNvPr id="9" name="Picture 8" descr="A screen shot of a window&#10;&#10;Description generated with high confidence">
            <a:extLst>
              <a:ext uri="{FF2B5EF4-FFF2-40B4-BE49-F238E27FC236}">
                <a16:creationId xmlns:a16="http://schemas.microsoft.com/office/drawing/2014/main" id="{AF11AD8F-C368-4F34-A9CD-D2BA05F8CC1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4732865" y="709273"/>
            <a:ext cx="138853" cy="1166647"/>
          </a:xfrm>
          <a:prstGeom prst="rect">
            <a:avLst/>
          </a:prstGeom>
        </p:spPr>
      </p:pic>
      <p:pic>
        <p:nvPicPr>
          <p:cNvPr id="10" name="Picture 9" descr="A screen shot of a window&#10;&#10;Description generated with high confidence">
            <a:extLst>
              <a:ext uri="{FF2B5EF4-FFF2-40B4-BE49-F238E27FC236}">
                <a16:creationId xmlns:a16="http://schemas.microsoft.com/office/drawing/2014/main" id="{A99589B1-F6B1-4E18-BDB8-99744373248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4871717" y="709273"/>
            <a:ext cx="158645" cy="1166647"/>
          </a:xfrm>
          <a:prstGeom prst="rect">
            <a:avLst/>
          </a:prstGeom>
        </p:spPr>
      </p:pic>
      <p:pic>
        <p:nvPicPr>
          <p:cNvPr id="11" name="Picture 10" descr="A screen shot of a window&#10;&#10;Description generated with high confidence">
            <a:extLst>
              <a:ext uri="{FF2B5EF4-FFF2-40B4-BE49-F238E27FC236}">
                <a16:creationId xmlns:a16="http://schemas.microsoft.com/office/drawing/2014/main" id="{9E5504FE-A230-424B-A4E8-FE517D1739E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1317"/>
          <a:stretch/>
        </p:blipFill>
        <p:spPr>
          <a:xfrm flipH="1">
            <a:off x="5030359" y="709273"/>
            <a:ext cx="138855" cy="1166647"/>
          </a:xfrm>
          <a:prstGeom prst="rect">
            <a:avLst/>
          </a:prstGeom>
        </p:spPr>
      </p:pic>
      <p:pic>
        <p:nvPicPr>
          <p:cNvPr id="12" name="Picture 11" descr="A screen shot of a window&#10;&#10;Description generated with high confidence">
            <a:extLst>
              <a:ext uri="{FF2B5EF4-FFF2-40B4-BE49-F238E27FC236}">
                <a16:creationId xmlns:a16="http://schemas.microsoft.com/office/drawing/2014/main" id="{4C842638-24B1-4FE4-938A-1DBC4767EC2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5969877" y="939799"/>
            <a:ext cx="248042" cy="143933"/>
          </a:xfrm>
          <a:prstGeom prst="rect">
            <a:avLst/>
          </a:prstGeom>
        </p:spPr>
      </p:pic>
    </p:spTree>
    <p:extLst>
      <p:ext uri="{BB962C8B-B14F-4D97-AF65-F5344CB8AC3E}">
        <p14:creationId xmlns:p14="http://schemas.microsoft.com/office/powerpoint/2010/main" val="4203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5.55112E-17 3.33333E-6 L 0.27587 0.00208 " pathEditMode="relative" rAng="0" ptsTypes="AA">
                                      <p:cBhvr>
                                        <p:cTn id="39" dur="2000" fill="hold"/>
                                        <p:tgtEl>
                                          <p:spTgt spid="6"/>
                                        </p:tgtEl>
                                        <p:attrNameLst>
                                          <p:attrName>ppt_x</p:attrName>
                                          <p:attrName>ppt_y</p:attrName>
                                        </p:attrNameLst>
                                      </p:cBhvr>
                                      <p:rCtr x="13785" y="93"/>
                                    </p:animMotion>
                                  </p:childTnLst>
                                </p:cTn>
                              </p:par>
                              <p:par>
                                <p:cTn id="40" presetID="35" presetClass="path" presetSubtype="0" accel="50000" decel="50000" fill="hold" nodeType="withEffect">
                                  <p:stCondLst>
                                    <p:cond delay="0"/>
                                  </p:stCondLst>
                                  <p:childTnLst>
                                    <p:animMotion origin="layout" path="M 1.11111E-6 4.07407E-6 L -0.04375 0.00115 " pathEditMode="relative" rAng="0" ptsTypes="AA">
                                      <p:cBhvr>
                                        <p:cTn id="41" dur="2000" fill="hold"/>
                                        <p:tgtEl>
                                          <p:spTgt spid="11"/>
                                        </p:tgtEl>
                                        <p:attrNameLst>
                                          <p:attrName>ppt_x</p:attrName>
                                          <p:attrName>ppt_y</p:attrName>
                                        </p:attrNameLst>
                                      </p:cBhvr>
                                      <p:rCtr x="-2187" y="46"/>
                                    </p:animMotion>
                                  </p:childTnLst>
                                </p:cTn>
                              </p:par>
                              <p:par>
                                <p:cTn id="42" presetID="35" presetClass="path" presetSubtype="0" accel="50000" decel="50000" fill="hold" nodeType="withEffect">
                                  <p:stCondLst>
                                    <p:cond delay="0"/>
                                  </p:stCondLst>
                                  <p:childTnLst>
                                    <p:animMotion origin="layout" path="M -3.05556E-6 -3.7037E-6 L -0.28819 0.00116 " pathEditMode="relative" rAng="0" ptsTypes="AA">
                                      <p:cBhvr>
                                        <p:cTn id="43" dur="2000" fill="hold"/>
                                        <p:tgtEl>
                                          <p:spTgt spid="12"/>
                                        </p:tgtEl>
                                        <p:attrNameLst>
                                          <p:attrName>ppt_x</p:attrName>
                                          <p:attrName>ppt_y</p:attrName>
                                        </p:attrNameLst>
                                      </p:cBhvr>
                                      <p:rCtr x="-14410" y="46"/>
                                    </p:animMotion>
                                  </p:childTnLst>
                                </p:cTn>
                              </p:par>
                              <p:par>
                                <p:cTn id="44" presetID="63" presetClass="path" presetSubtype="0" accel="50000" decel="50000" fill="hold" nodeType="withEffect">
                                  <p:stCondLst>
                                    <p:cond delay="0"/>
                                  </p:stCondLst>
                                  <p:childTnLst>
                                    <p:animMotion origin="layout" path="M 5.55112E-17 0.00069 L 0.27361 0.00301 " pathEditMode="relative" rAng="0" ptsTypes="AA">
                                      <p:cBhvr>
                                        <p:cTn id="45" dur="2000" fill="hold"/>
                                        <p:tgtEl>
                                          <p:spTgt spid="7"/>
                                        </p:tgtEl>
                                        <p:attrNameLst>
                                          <p:attrName>ppt_x</p:attrName>
                                          <p:attrName>ppt_y</p:attrName>
                                        </p:attrNameLst>
                                      </p:cBhvr>
                                      <p:rCtr x="13681" y="116"/>
                                    </p:animMotion>
                                  </p:childTnLst>
                                </p:cTn>
                              </p:par>
                              <p:par>
                                <p:cTn id="46" presetID="35" presetClass="path" presetSubtype="0" accel="50000" decel="50000" fill="hold" nodeType="withEffect">
                                  <p:stCondLst>
                                    <p:cond delay="0"/>
                                  </p:stCondLst>
                                  <p:childTnLst>
                                    <p:animMotion origin="layout" path="M -3.05556E-6 4.07407E-6 L -0.04375 0.00115 " pathEditMode="relative" rAng="0" ptsTypes="AA">
                                      <p:cBhvr>
                                        <p:cTn id="47" dur="2000" fill="hold"/>
                                        <p:tgtEl>
                                          <p:spTgt spid="10"/>
                                        </p:tgtEl>
                                        <p:attrNameLst>
                                          <p:attrName>ppt_x</p:attrName>
                                          <p:attrName>ppt_y</p:attrName>
                                        </p:attrNameLst>
                                      </p:cBhvr>
                                      <p:rCtr x="-2187" y="46"/>
                                    </p:animMotion>
                                  </p:childTnLst>
                                </p:cTn>
                              </p:par>
                              <p:par>
                                <p:cTn id="48" presetID="35" presetClass="path" presetSubtype="0" accel="50000" decel="50000" fill="hold" nodeType="withEffect">
                                  <p:stCondLst>
                                    <p:cond delay="0"/>
                                  </p:stCondLst>
                                  <p:childTnLst>
                                    <p:animMotion origin="layout" path="M -3.61111E-6 4.07407E-6 L -0.04375 0.00115 " pathEditMode="relative" rAng="0" ptsTypes="AA">
                                      <p:cBhvr>
                                        <p:cTn id="49" dur="2000" fill="hold"/>
                                        <p:tgtEl>
                                          <p:spTgt spid="9"/>
                                        </p:tgtEl>
                                        <p:attrNameLst>
                                          <p:attrName>ppt_x</p:attrName>
                                          <p:attrName>ppt_y</p:attrName>
                                        </p:attrNameLst>
                                      </p:cBhvr>
                                      <p:rCtr x="-2187" y="46"/>
                                    </p:animMotion>
                                  </p:childTnLst>
                                </p:cTn>
                              </p:par>
                              <p:par>
                                <p:cTn id="50" presetID="63" presetClass="path" presetSubtype="0" accel="50000" decel="50000" fill="hold" nodeType="withEffect">
                                  <p:stCondLst>
                                    <p:cond delay="0"/>
                                  </p:stCondLst>
                                  <p:childTnLst>
                                    <p:animMotion origin="layout" path="M 5.55112E-17 3.33333E-6 L 0.27795 0.00069 " pathEditMode="relative" rAng="0" ptsTypes="AA">
                                      <p:cBhvr>
                                        <p:cTn id="51" dur="2000" fill="hold"/>
                                        <p:tgtEl>
                                          <p:spTgt spid="8"/>
                                        </p:tgtEl>
                                        <p:attrNameLst>
                                          <p:attrName>ppt_x</p:attrName>
                                          <p:attrName>ppt_y</p:attrName>
                                        </p:attrNameLst>
                                      </p:cBhvr>
                                      <p:rCtr x="13889" y="-46"/>
                                    </p:animMotion>
                                  </p:childTnLst>
                                </p:cTn>
                              </p:par>
                              <p:par>
                                <p:cTn id="52" presetID="35" presetClass="path" presetSubtype="0" accel="50000" decel="50000" fill="hold" nodeType="withEffect">
                                  <p:stCondLst>
                                    <p:cond delay="0"/>
                                  </p:stCondLst>
                                  <p:childTnLst>
                                    <p:animMotion origin="layout" path="M 4.72222E-6 4.07407E-6 L -0.04375 0.00115 " pathEditMode="relative" rAng="0" ptsTypes="AA">
                                      <p:cBhvr>
                                        <p:cTn id="53" dur="2000" fill="hold"/>
                                        <p:tgtEl>
                                          <p:spTgt spid="5"/>
                                        </p:tgtEl>
                                        <p:attrNameLst>
                                          <p:attrName>ppt_x</p:attrName>
                                          <p:attrName>ppt_y</p:attrName>
                                        </p:attrNameLst>
                                      </p:cBhvr>
                                      <p:rCtr x="-2187" y="46"/>
                                    </p:animMotion>
                                  </p:childTnLst>
                                </p:cTn>
                              </p:par>
                              <p:par>
                                <p:cTn id="54" presetID="35" presetClass="path" presetSubtype="0" accel="50000" decel="50000" fill="hold" nodeType="withEffect">
                                  <p:stCondLst>
                                    <p:cond delay="0"/>
                                  </p:stCondLst>
                                  <p:childTnLst>
                                    <p:animMotion origin="layout" path="M -3.05556E-6 -2.22222E-6 L -0.28819 0.00116 " pathEditMode="relative" rAng="0" ptsTypes="AA">
                                      <p:cBhvr>
                                        <p:cTn id="55" dur="2000" fill="hold"/>
                                        <p:tgtEl>
                                          <p:spTgt spid="4"/>
                                        </p:tgtEl>
                                        <p:attrNameLst>
                                          <p:attrName>ppt_x</p:attrName>
                                          <p:attrName>ppt_y</p:attrName>
                                        </p:attrNameLst>
                                      </p:cBhvr>
                                      <p:rCtr x="-14410" y="46"/>
                                    </p:animMotion>
                                  </p:childTnLst>
                                </p:cTn>
                              </p:par>
                            </p:childTnLst>
                          </p:cTn>
                        </p:par>
                      </p:childTnLst>
                    </p:cTn>
                  </p:par>
                  <p:par>
                    <p:cTn id="56" fill="hold">
                      <p:stCondLst>
                        <p:cond delay="indefinite"/>
                      </p:stCondLst>
                      <p:childTnLst>
                        <p:par>
                          <p:cTn id="57" fill="hold">
                            <p:stCondLst>
                              <p:cond delay="0"/>
                            </p:stCondLst>
                            <p:childTnLst>
                              <p:par>
                                <p:cTn id="58" presetID="35" presetClass="path" presetSubtype="0" accel="50000" decel="50000" fill="hold" nodeType="clickEffect">
                                  <p:stCondLst>
                                    <p:cond delay="0"/>
                                  </p:stCondLst>
                                  <p:childTnLst>
                                    <p:animMotion origin="layout" path="M 0.27587 0.00208 L 2.22222E-6 3.33333E-6 " pathEditMode="relative" rAng="0" ptsTypes="AA">
                                      <p:cBhvr>
                                        <p:cTn id="59" dur="2000" fill="hold"/>
                                        <p:tgtEl>
                                          <p:spTgt spid="6"/>
                                        </p:tgtEl>
                                        <p:attrNameLst>
                                          <p:attrName>ppt_x</p:attrName>
                                          <p:attrName>ppt_y</p:attrName>
                                        </p:attrNameLst>
                                      </p:cBhvr>
                                      <p:rCtr x="-13663" y="-417"/>
                                    </p:animMotion>
                                  </p:childTnLst>
                                </p:cTn>
                              </p:par>
                              <p:par>
                                <p:cTn id="60" presetID="63" presetClass="path" presetSubtype="0" accel="50000" decel="50000" fill="hold" nodeType="withEffect">
                                  <p:stCondLst>
                                    <p:cond delay="0"/>
                                  </p:stCondLst>
                                  <p:childTnLst>
                                    <p:animMotion origin="layout" path="M -0.28819 0.00116 L -3.05556E-6 -2.22222E-6 " pathEditMode="relative" rAng="0" ptsTypes="AA">
                                      <p:cBhvr>
                                        <p:cTn id="61" dur="2000" fill="hold"/>
                                        <p:tgtEl>
                                          <p:spTgt spid="4"/>
                                        </p:tgtEl>
                                        <p:attrNameLst>
                                          <p:attrName>ppt_x</p:attrName>
                                          <p:attrName>ppt_y</p:attrName>
                                        </p:attrNameLst>
                                      </p:cBhvr>
                                      <p:rCtr x="14410" y="-69"/>
                                    </p:animMotion>
                                  </p:childTnLst>
                                </p:cTn>
                              </p:par>
                              <p:par>
                                <p:cTn id="62" presetID="63" presetClass="path" presetSubtype="0" accel="50000" decel="50000" fill="hold" nodeType="withEffect">
                                  <p:stCondLst>
                                    <p:cond delay="0"/>
                                  </p:stCondLst>
                                  <p:childTnLst>
                                    <p:animMotion origin="layout" path="M -0.28819 0.00116 L -3.05556E-6 -3.7037E-6 " pathEditMode="relative" rAng="0" ptsTypes="AA">
                                      <p:cBhvr>
                                        <p:cTn id="63" dur="2000" fill="hold"/>
                                        <p:tgtEl>
                                          <p:spTgt spid="12"/>
                                        </p:tgtEl>
                                        <p:attrNameLst>
                                          <p:attrName>ppt_x</p:attrName>
                                          <p:attrName>ppt_y</p:attrName>
                                        </p:attrNameLst>
                                      </p:cBhvr>
                                      <p:rCtr x="14410" y="-69"/>
                                    </p:animMotion>
                                  </p:childTnLst>
                                </p:cTn>
                              </p:par>
                              <p:par>
                                <p:cTn id="64" presetID="63" presetClass="path" presetSubtype="0" accel="50000" decel="50000" fill="hold" nodeType="withEffect">
                                  <p:stCondLst>
                                    <p:cond delay="0"/>
                                  </p:stCondLst>
                                  <p:childTnLst>
                                    <p:animMotion origin="layout" path="M -0.04375 0.00115 L 1.11111E-6 4.07407E-6 " pathEditMode="relative" rAng="0" ptsTypes="AA">
                                      <p:cBhvr>
                                        <p:cTn id="65" dur="2000" fill="hold"/>
                                        <p:tgtEl>
                                          <p:spTgt spid="11"/>
                                        </p:tgtEl>
                                        <p:attrNameLst>
                                          <p:attrName>ppt_x</p:attrName>
                                          <p:attrName>ppt_y</p:attrName>
                                        </p:attrNameLst>
                                      </p:cBhvr>
                                      <p:rCtr x="2187" y="-69"/>
                                    </p:animMotion>
                                  </p:childTnLst>
                                </p:cTn>
                              </p:par>
                              <p:par>
                                <p:cTn id="66" presetID="63" presetClass="path" presetSubtype="0" accel="50000" decel="50000" fill="hold" nodeType="withEffect">
                                  <p:stCondLst>
                                    <p:cond delay="0"/>
                                  </p:stCondLst>
                                  <p:childTnLst>
                                    <p:animMotion origin="layout" path="M -0.04375 0.00115 L -3.61111E-6 4.07407E-6 " pathEditMode="relative" rAng="0" ptsTypes="AA">
                                      <p:cBhvr>
                                        <p:cTn id="67" dur="2000" fill="hold"/>
                                        <p:tgtEl>
                                          <p:spTgt spid="9"/>
                                        </p:tgtEl>
                                        <p:attrNameLst>
                                          <p:attrName>ppt_x</p:attrName>
                                          <p:attrName>ppt_y</p:attrName>
                                        </p:attrNameLst>
                                      </p:cBhvr>
                                      <p:rCtr x="2187" y="-69"/>
                                    </p:animMotion>
                                  </p:childTnLst>
                                </p:cTn>
                              </p:par>
                              <p:par>
                                <p:cTn id="68" presetID="63" presetClass="path" presetSubtype="0" accel="50000" decel="50000" fill="hold" nodeType="withEffect">
                                  <p:stCondLst>
                                    <p:cond delay="0"/>
                                  </p:stCondLst>
                                  <p:childTnLst>
                                    <p:animMotion origin="layout" path="M -0.04375 0.00115 L 4.72222E-6 4.07407E-6 " pathEditMode="relative" rAng="0" ptsTypes="AA">
                                      <p:cBhvr>
                                        <p:cTn id="69" dur="2000" fill="hold"/>
                                        <p:tgtEl>
                                          <p:spTgt spid="5"/>
                                        </p:tgtEl>
                                        <p:attrNameLst>
                                          <p:attrName>ppt_x</p:attrName>
                                          <p:attrName>ppt_y</p:attrName>
                                        </p:attrNameLst>
                                      </p:cBhvr>
                                      <p:rCtr x="2187" y="-69"/>
                                    </p:animMotion>
                                  </p:childTnLst>
                                </p:cTn>
                              </p:par>
                              <p:par>
                                <p:cTn id="70" presetID="63" presetClass="path" presetSubtype="0" accel="50000" decel="50000" fill="hold" nodeType="withEffect">
                                  <p:stCondLst>
                                    <p:cond delay="0"/>
                                  </p:stCondLst>
                                  <p:childTnLst>
                                    <p:animMotion origin="layout" path="M -0.04375 0.00115 L -3.05556E-6 4.07407E-6 " pathEditMode="relative" rAng="0" ptsTypes="AA">
                                      <p:cBhvr>
                                        <p:cTn id="71" dur="2000" fill="hold"/>
                                        <p:tgtEl>
                                          <p:spTgt spid="10"/>
                                        </p:tgtEl>
                                        <p:attrNameLst>
                                          <p:attrName>ppt_x</p:attrName>
                                          <p:attrName>ppt_y</p:attrName>
                                        </p:attrNameLst>
                                      </p:cBhvr>
                                      <p:rCtr x="2187" y="-69"/>
                                    </p:animMotion>
                                  </p:childTnLst>
                                </p:cTn>
                              </p:par>
                              <p:par>
                                <p:cTn id="72" presetID="35" presetClass="path" presetSubtype="0" accel="50000" decel="50000" fill="hold" nodeType="withEffect">
                                  <p:stCondLst>
                                    <p:cond delay="0"/>
                                  </p:stCondLst>
                                  <p:childTnLst>
                                    <p:animMotion origin="layout" path="M 0.27361 0.00301 L 5.55112E-17 0.00069 " pathEditMode="relative" rAng="0" ptsTypes="AA">
                                      <p:cBhvr>
                                        <p:cTn id="73" dur="2000" fill="hold"/>
                                        <p:tgtEl>
                                          <p:spTgt spid="7"/>
                                        </p:tgtEl>
                                        <p:attrNameLst>
                                          <p:attrName>ppt_x</p:attrName>
                                          <p:attrName>ppt_y</p:attrName>
                                        </p:attrNameLst>
                                      </p:cBhvr>
                                      <p:rCtr x="-13681" y="-116"/>
                                    </p:animMotion>
                                  </p:childTnLst>
                                </p:cTn>
                              </p:par>
                              <p:par>
                                <p:cTn id="74" presetID="35" presetClass="path" presetSubtype="0" accel="50000" decel="50000" fill="hold" nodeType="withEffect">
                                  <p:stCondLst>
                                    <p:cond delay="0"/>
                                  </p:stCondLst>
                                  <p:childTnLst>
                                    <p:animMotion origin="layout" path="M 0.27795 0.00069 L 5.55112E-17 3.33333E-6 " pathEditMode="relative" rAng="0" ptsTypes="AA">
                                      <p:cBhvr>
                                        <p:cTn id="75" dur="2000" fill="hold"/>
                                        <p:tgtEl>
                                          <p:spTgt spid="8"/>
                                        </p:tgtEl>
                                        <p:attrNameLst>
                                          <p:attrName>ppt_x</p:attrName>
                                          <p:attrName>ppt_y</p:attrName>
                                        </p:attrNameLst>
                                      </p:cBhvr>
                                      <p:rCtr x="-13906" y="-208"/>
                                    </p:animMotion>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2.77778E-7 3.7037E-6 L -0.01771 0.30995 " pathEditMode="relative" rAng="0" ptsTypes="AA">
                                      <p:cBhvr>
                                        <p:cTn id="79" dur="2000" fill="hold"/>
                                        <p:tgtEl>
                                          <p:spTgt spid="6"/>
                                        </p:tgtEl>
                                        <p:attrNameLst>
                                          <p:attrName>ppt_x</p:attrName>
                                          <p:attrName>ppt_y</p:attrName>
                                        </p:attrNameLst>
                                      </p:cBhvr>
                                      <p:rCtr x="-990" y="15255"/>
                                    </p:animMotion>
                                  </p:childTnLst>
                                </p:cTn>
                              </p:par>
                              <p:par>
                                <p:cTn id="80" presetID="8" presetClass="emph" presetSubtype="0" fill="hold" nodeType="withEffect">
                                  <p:stCondLst>
                                    <p:cond delay="0"/>
                                  </p:stCondLst>
                                  <p:childTnLst>
                                    <p:animRot by="-360000">
                                      <p:cBhvr>
                                        <p:cTn id="81" dur="2000" fill="hold"/>
                                        <p:tgtEl>
                                          <p:spTgt spid="6"/>
                                        </p:tgtEl>
                                        <p:attrNameLst>
                                          <p:attrName>r</p:attrName>
                                        </p:attrNameLst>
                                      </p:cBhvr>
                                    </p:animRot>
                                  </p:childTnLst>
                                </p:cTn>
                              </p:par>
                              <p:par>
                                <p:cTn id="82" presetID="63" presetClass="path" presetSubtype="0" accel="50000" decel="50000" fill="hold" nodeType="withEffect">
                                  <p:stCondLst>
                                    <p:cond delay="0"/>
                                  </p:stCondLst>
                                  <p:childTnLst>
                                    <p:animMotion origin="layout" path="M 5.55112E-17 0.00069 L 0.13993 0.10972 " pathEditMode="relative" rAng="0" ptsTypes="AA">
                                      <p:cBhvr>
                                        <p:cTn id="83" dur="2000" fill="hold"/>
                                        <p:tgtEl>
                                          <p:spTgt spid="7"/>
                                        </p:tgtEl>
                                        <p:attrNameLst>
                                          <p:attrName>ppt_x</p:attrName>
                                          <p:attrName>ppt_y</p:attrName>
                                        </p:attrNameLst>
                                      </p:cBhvr>
                                      <p:rCtr x="6997" y="5440"/>
                                    </p:animMotion>
                                  </p:childTnLst>
                                </p:cTn>
                              </p:par>
                              <p:par>
                                <p:cTn id="84" presetID="8" presetClass="emph" presetSubtype="0" fill="hold" nodeType="withEffect">
                                  <p:stCondLst>
                                    <p:cond delay="0"/>
                                  </p:stCondLst>
                                  <p:childTnLst>
                                    <p:animRot by="1140000">
                                      <p:cBhvr>
                                        <p:cTn id="85" dur="2000" fill="hold"/>
                                        <p:tgtEl>
                                          <p:spTgt spid="7"/>
                                        </p:tgtEl>
                                        <p:attrNameLst>
                                          <p:attrName>r</p:attrName>
                                        </p:attrNameLst>
                                      </p:cBhvr>
                                    </p:animRot>
                                  </p:childTnLst>
                                </p:cTn>
                              </p:par>
                              <p:par>
                                <p:cTn id="86" presetID="63" presetClass="path" presetSubtype="0" accel="50000" decel="50000" fill="hold" nodeType="withEffect">
                                  <p:stCondLst>
                                    <p:cond delay="0"/>
                                  </p:stCondLst>
                                  <p:childTnLst>
                                    <p:animMotion origin="layout" path="M 5.55112E-17 3.33333E-6 L 0.27795 0.00069 " pathEditMode="relative" rAng="0" ptsTypes="AA">
                                      <p:cBhvr>
                                        <p:cTn id="87" dur="2000" fill="hold"/>
                                        <p:tgtEl>
                                          <p:spTgt spid="8"/>
                                        </p:tgtEl>
                                        <p:attrNameLst>
                                          <p:attrName>ppt_x</p:attrName>
                                          <p:attrName>ppt_y</p:attrName>
                                        </p:attrNameLst>
                                      </p:cBhvr>
                                      <p:rCtr x="13889" y="-46"/>
                                    </p:animMotion>
                                  </p:childTnLst>
                                </p:cTn>
                              </p:par>
                              <p:par>
                                <p:cTn id="88" presetID="8" presetClass="emph" presetSubtype="0" fill="hold" nodeType="withEffect">
                                  <p:stCondLst>
                                    <p:cond delay="0"/>
                                  </p:stCondLst>
                                  <p:childTnLst>
                                    <p:animRot by="180000">
                                      <p:cBhvr>
                                        <p:cTn id="89" dur="2000" fill="hold"/>
                                        <p:tgtEl>
                                          <p:spTgt spid="8"/>
                                        </p:tgtEl>
                                        <p:attrNameLst>
                                          <p:attrName>r</p:attrName>
                                        </p:attrNameLst>
                                      </p:cBhvr>
                                    </p:animRot>
                                  </p:childTnLst>
                                </p:cTn>
                              </p:par>
                              <p:par>
                                <p:cTn id="90" presetID="42" presetClass="path" presetSubtype="0" accel="50000" decel="50000" fill="hold" nodeType="withEffect">
                                  <p:stCondLst>
                                    <p:cond delay="0"/>
                                  </p:stCondLst>
                                  <p:childTnLst>
                                    <p:animMotion origin="layout" path="M -5.55556E-7 3.33333E-6 L -0.10747 0.40902 " pathEditMode="relative" rAng="0" ptsTypes="AA">
                                      <p:cBhvr>
                                        <p:cTn id="91" dur="2000" fill="hold"/>
                                        <p:tgtEl>
                                          <p:spTgt spid="5"/>
                                        </p:tgtEl>
                                        <p:attrNameLst>
                                          <p:attrName>ppt_x</p:attrName>
                                          <p:attrName>ppt_y</p:attrName>
                                        </p:attrNameLst>
                                      </p:cBhvr>
                                      <p:rCtr x="-5434" y="20602"/>
                                    </p:animMotion>
                                  </p:childTnLst>
                                </p:cTn>
                              </p:par>
                              <p:par>
                                <p:cTn id="92" presetID="8" presetClass="emph" presetSubtype="0" fill="hold" nodeType="withEffect">
                                  <p:stCondLst>
                                    <p:cond delay="0"/>
                                  </p:stCondLst>
                                  <p:childTnLst>
                                    <p:animRot by="5820000">
                                      <p:cBhvr>
                                        <p:cTn id="93" dur="2000" fill="hold"/>
                                        <p:tgtEl>
                                          <p:spTgt spid="5"/>
                                        </p:tgtEl>
                                        <p:attrNameLst>
                                          <p:attrName>r</p:attrName>
                                        </p:attrNameLst>
                                      </p:cBhvr>
                                    </p:animRot>
                                  </p:childTnLst>
                                </p:cTn>
                              </p:par>
                              <p:par>
                                <p:cTn id="94" presetID="42" presetClass="path" presetSubtype="0" accel="50000" decel="50000" fill="hold" nodeType="withEffect">
                                  <p:stCondLst>
                                    <p:cond delay="0"/>
                                  </p:stCondLst>
                                  <p:childTnLst>
                                    <p:animMotion origin="layout" path="M -1.66667E-6 -3.7037E-6 L -0.10989 0.19537 " pathEditMode="relative" rAng="0" ptsTypes="AA">
                                      <p:cBhvr>
                                        <p:cTn id="95" dur="2000" fill="hold"/>
                                        <p:tgtEl>
                                          <p:spTgt spid="9"/>
                                        </p:tgtEl>
                                        <p:attrNameLst>
                                          <p:attrName>ppt_x</p:attrName>
                                          <p:attrName>ppt_y</p:attrName>
                                        </p:attrNameLst>
                                      </p:cBhvr>
                                      <p:rCtr x="-5538" y="9630"/>
                                    </p:animMotion>
                                  </p:childTnLst>
                                </p:cTn>
                              </p:par>
                              <p:par>
                                <p:cTn id="96" presetID="8" presetClass="emph" presetSubtype="0" fill="hold" nodeType="withEffect">
                                  <p:stCondLst>
                                    <p:cond delay="0"/>
                                  </p:stCondLst>
                                  <p:childTnLst>
                                    <p:animRot by="4500000">
                                      <p:cBhvr>
                                        <p:cTn id="97" dur="2000" fill="hold"/>
                                        <p:tgtEl>
                                          <p:spTgt spid="9"/>
                                        </p:tgtEl>
                                        <p:attrNameLst>
                                          <p:attrName>r</p:attrName>
                                        </p:attrNameLst>
                                      </p:cBhvr>
                                    </p:animRot>
                                  </p:childTnLst>
                                </p:cTn>
                              </p:par>
                              <p:par>
                                <p:cTn id="98" presetID="42" presetClass="path" presetSubtype="0" accel="50000" decel="50000" fill="hold" nodeType="withEffect">
                                  <p:stCondLst>
                                    <p:cond delay="0"/>
                                  </p:stCondLst>
                                  <p:childTnLst>
                                    <p:animMotion origin="layout" path="M 5.55556E-7 -3.33333E-6 L -0.01927 0.25069 " pathEditMode="relative" rAng="0" ptsTypes="AA">
                                      <p:cBhvr>
                                        <p:cTn id="99" dur="2000" fill="hold"/>
                                        <p:tgtEl>
                                          <p:spTgt spid="10"/>
                                        </p:tgtEl>
                                        <p:attrNameLst>
                                          <p:attrName>ppt_x</p:attrName>
                                          <p:attrName>ppt_y</p:attrName>
                                        </p:attrNameLst>
                                      </p:cBhvr>
                                      <p:rCtr x="-955" y="12477"/>
                                    </p:animMotion>
                                  </p:childTnLst>
                                </p:cTn>
                              </p:par>
                              <p:par>
                                <p:cTn id="100" presetID="8" presetClass="emph" presetSubtype="0" fill="hold" nodeType="withEffect">
                                  <p:stCondLst>
                                    <p:cond delay="0"/>
                                  </p:stCondLst>
                                  <p:childTnLst>
                                    <p:animRot by="6420000">
                                      <p:cBhvr>
                                        <p:cTn id="101" dur="2000" fill="hold"/>
                                        <p:tgtEl>
                                          <p:spTgt spid="10"/>
                                        </p:tgtEl>
                                        <p:attrNameLst>
                                          <p:attrName>r</p:attrName>
                                        </p:attrNameLst>
                                      </p:cBhvr>
                                    </p:animRot>
                                  </p:childTnLst>
                                </p:cTn>
                              </p:par>
                              <p:par>
                                <p:cTn id="102" presetID="42" presetClass="path" presetSubtype="0" accel="50000" decel="50000" fill="hold" nodeType="withEffect">
                                  <p:stCondLst>
                                    <p:cond delay="0"/>
                                  </p:stCondLst>
                                  <p:childTnLst>
                                    <p:animMotion origin="layout" path="M -3.05556E-6 3.7037E-6 L 0.07604 0.38125 " pathEditMode="relative" rAng="0" ptsTypes="AA">
                                      <p:cBhvr>
                                        <p:cTn id="103" dur="2000" fill="hold"/>
                                        <p:tgtEl>
                                          <p:spTgt spid="11"/>
                                        </p:tgtEl>
                                        <p:attrNameLst>
                                          <p:attrName>ppt_x</p:attrName>
                                          <p:attrName>ppt_y</p:attrName>
                                        </p:attrNameLst>
                                      </p:cBhvr>
                                      <p:rCtr x="3663" y="19282"/>
                                    </p:animMotion>
                                  </p:childTnLst>
                                </p:cTn>
                              </p:par>
                              <p:par>
                                <p:cTn id="104" presetID="8" presetClass="emph" presetSubtype="0" fill="hold" nodeType="withEffect">
                                  <p:stCondLst>
                                    <p:cond delay="0"/>
                                  </p:stCondLst>
                                  <p:childTnLst>
                                    <p:animRot by="3900000">
                                      <p:cBhvr>
                                        <p:cTn id="105" dur="2000" fill="hold"/>
                                        <p:tgtEl>
                                          <p:spTgt spid="11"/>
                                        </p:tgtEl>
                                        <p:attrNameLst>
                                          <p:attrName>r</p:attrName>
                                        </p:attrNameLst>
                                      </p:cBhvr>
                                    </p:animRot>
                                  </p:childTnLst>
                                </p:cTn>
                              </p:par>
                              <p:par>
                                <p:cTn id="106" presetID="42" presetClass="path" presetSubtype="0" accel="50000" decel="50000" fill="hold" nodeType="withEffect">
                                  <p:stCondLst>
                                    <p:cond delay="0"/>
                                  </p:stCondLst>
                                  <p:childTnLst>
                                    <p:animMotion origin="layout" path="M 2.77778E-7 -0.01898 L -0.01944 0.46459 " pathEditMode="relative" rAng="0" ptsTypes="AA">
                                      <p:cBhvr>
                                        <p:cTn id="107" dur="2000" fill="hold"/>
                                        <p:tgtEl>
                                          <p:spTgt spid="12"/>
                                        </p:tgtEl>
                                        <p:attrNameLst>
                                          <p:attrName>ppt_x</p:attrName>
                                          <p:attrName>ppt_y</p:attrName>
                                        </p:attrNameLst>
                                      </p:cBhvr>
                                      <p:rCtr x="-868" y="23241"/>
                                    </p:animMotion>
                                  </p:childTnLst>
                                </p:cTn>
                              </p:par>
                              <p:par>
                                <p:cTn id="108" presetID="8" presetClass="emph" presetSubtype="0" fill="hold" nodeType="withEffect">
                                  <p:stCondLst>
                                    <p:cond delay="0"/>
                                  </p:stCondLst>
                                  <p:childTnLst>
                                    <p:animRot by="4140000">
                                      <p:cBhvr>
                                        <p:cTn id="109" dur="2000" fill="hold"/>
                                        <p:tgtEl>
                                          <p:spTgt spid="12"/>
                                        </p:tgtEl>
                                        <p:attrNameLst>
                                          <p:attrName>r</p:attrName>
                                        </p:attrNameLst>
                                      </p:cBhvr>
                                    </p:animRot>
                                  </p:childTnLst>
                                </p:cTn>
                              </p:par>
                              <p:par>
                                <p:cTn id="110" presetID="42" presetClass="path" presetSubtype="0" accel="50000" decel="50000" fill="hold" nodeType="withEffect">
                                  <p:stCondLst>
                                    <p:cond delay="0"/>
                                  </p:stCondLst>
                                  <p:childTnLst>
                                    <p:animMotion origin="layout" path="M -1.11111E-6 2.22222E-6 L -0.34496 0.26875 " pathEditMode="relative" rAng="0" ptsTypes="AA">
                                      <p:cBhvr>
                                        <p:cTn id="111" dur="2000" fill="hold"/>
                                        <p:tgtEl>
                                          <p:spTgt spid="4"/>
                                        </p:tgtEl>
                                        <p:attrNameLst>
                                          <p:attrName>ppt_x</p:attrName>
                                          <p:attrName>ppt_y</p:attrName>
                                        </p:attrNameLst>
                                      </p:cBhvr>
                                      <p:rCtr x="-17292" y="13472"/>
                                    </p:animMotion>
                                  </p:childTnLst>
                                </p:cTn>
                              </p:par>
                              <p:par>
                                <p:cTn id="112" presetID="8" presetClass="emph" presetSubtype="0" fill="hold" nodeType="withEffect">
                                  <p:stCondLst>
                                    <p:cond delay="0"/>
                                  </p:stCondLst>
                                  <p:childTnLst>
                                    <p:animRot by="-600000">
                                      <p:cBhvr>
                                        <p:cTn id="113" dur="2000" fill="hold"/>
                                        <p:tgtEl>
                                          <p:spTgt spid="4"/>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64" presetClass="path" presetSubtype="0" accel="50000" decel="50000" fill="hold" nodeType="clickEffect">
                                  <p:stCondLst>
                                    <p:cond delay="0"/>
                                  </p:stCondLst>
                                  <p:childTnLst>
                                    <p:animMotion origin="layout" path="M -0.01771 0.30995 L 5.55112E-17 3.33333E-6 " pathEditMode="relative" rAng="0" ptsTypes="AA">
                                      <p:cBhvr>
                                        <p:cTn id="117" dur="2000" fill="hold"/>
                                        <p:tgtEl>
                                          <p:spTgt spid="6"/>
                                        </p:tgtEl>
                                        <p:attrNameLst>
                                          <p:attrName>ppt_x</p:attrName>
                                          <p:attrName>ppt_y</p:attrName>
                                        </p:attrNameLst>
                                      </p:cBhvr>
                                      <p:rCtr x="868" y="-15417"/>
                                    </p:animMotion>
                                  </p:childTnLst>
                                </p:cTn>
                              </p:par>
                              <p:par>
                                <p:cTn id="118" presetID="8" presetClass="emph" presetSubtype="0" fill="hold" nodeType="withEffect">
                                  <p:stCondLst>
                                    <p:cond delay="0"/>
                                  </p:stCondLst>
                                  <p:childTnLst>
                                    <p:animRot by="360000">
                                      <p:cBhvr>
                                        <p:cTn id="119" dur="2000" fill="hold"/>
                                        <p:tgtEl>
                                          <p:spTgt spid="6"/>
                                        </p:tgtEl>
                                        <p:attrNameLst>
                                          <p:attrName>r</p:attrName>
                                        </p:attrNameLst>
                                      </p:cBhvr>
                                    </p:animRot>
                                  </p:childTnLst>
                                </p:cTn>
                              </p:par>
                              <p:par>
                                <p:cTn id="120" presetID="64" presetClass="path" presetSubtype="0" accel="50000" decel="50000" fill="hold" nodeType="withEffect">
                                  <p:stCondLst>
                                    <p:cond delay="0"/>
                                  </p:stCondLst>
                                  <p:childTnLst>
                                    <p:animMotion origin="layout" path="M 0.13993 0.10926 L 5.55112E-17 0.00023 " pathEditMode="relative" rAng="0" ptsTypes="AA">
                                      <p:cBhvr>
                                        <p:cTn id="121" dur="2000" fill="hold"/>
                                        <p:tgtEl>
                                          <p:spTgt spid="7"/>
                                        </p:tgtEl>
                                        <p:attrNameLst>
                                          <p:attrName>ppt_x</p:attrName>
                                          <p:attrName>ppt_y</p:attrName>
                                        </p:attrNameLst>
                                      </p:cBhvr>
                                      <p:rCtr x="-6997" y="-5463"/>
                                    </p:animMotion>
                                  </p:childTnLst>
                                </p:cTn>
                              </p:par>
                              <p:par>
                                <p:cTn id="122" presetID="8" presetClass="emph" presetSubtype="0" fill="hold" nodeType="withEffect">
                                  <p:stCondLst>
                                    <p:cond delay="0"/>
                                  </p:stCondLst>
                                  <p:childTnLst>
                                    <p:animRot by="-1140000">
                                      <p:cBhvr>
                                        <p:cTn id="123" dur="2000" fill="hold"/>
                                        <p:tgtEl>
                                          <p:spTgt spid="7"/>
                                        </p:tgtEl>
                                        <p:attrNameLst>
                                          <p:attrName>r</p:attrName>
                                        </p:attrNameLst>
                                      </p:cBhvr>
                                    </p:animRot>
                                  </p:childTnLst>
                                </p:cTn>
                              </p:par>
                              <p:par>
                                <p:cTn id="124" presetID="42" presetClass="path" presetSubtype="0" accel="50000" decel="50000" fill="hold" nodeType="withEffect">
                                  <p:stCondLst>
                                    <p:cond delay="0"/>
                                  </p:stCondLst>
                                  <p:childTnLst>
                                    <p:animMotion origin="layout" path="M 0.27795 0.00069 L 5.55112E-17 3.33333E-6 " pathEditMode="relative" rAng="0" ptsTypes="AA">
                                      <p:cBhvr>
                                        <p:cTn id="125" dur="2000" fill="hold"/>
                                        <p:tgtEl>
                                          <p:spTgt spid="8"/>
                                        </p:tgtEl>
                                        <p:attrNameLst>
                                          <p:attrName>ppt_x</p:attrName>
                                          <p:attrName>ppt_y</p:attrName>
                                        </p:attrNameLst>
                                      </p:cBhvr>
                                      <p:rCtr x="-13906" y="-46"/>
                                    </p:animMotion>
                                  </p:childTnLst>
                                </p:cTn>
                              </p:par>
                              <p:par>
                                <p:cTn id="126" presetID="8" presetClass="emph" presetSubtype="0" fill="hold" nodeType="withEffect">
                                  <p:stCondLst>
                                    <p:cond delay="0"/>
                                  </p:stCondLst>
                                  <p:childTnLst>
                                    <p:animRot by="-180000">
                                      <p:cBhvr>
                                        <p:cTn id="127" dur="2000" fill="hold"/>
                                        <p:tgtEl>
                                          <p:spTgt spid="8"/>
                                        </p:tgtEl>
                                        <p:attrNameLst>
                                          <p:attrName>r</p:attrName>
                                        </p:attrNameLst>
                                      </p:cBhvr>
                                    </p:animRot>
                                  </p:childTnLst>
                                </p:cTn>
                              </p:par>
                              <p:par>
                                <p:cTn id="128" presetID="64" presetClass="path" presetSubtype="0" accel="50000" decel="50000" fill="hold" nodeType="withEffect">
                                  <p:stCondLst>
                                    <p:cond delay="0"/>
                                  </p:stCondLst>
                                  <p:childTnLst>
                                    <p:animMotion origin="layout" path="M -0.10747 0.40902 L -3.88889E-6 3.33333E-6 " pathEditMode="relative" rAng="0" ptsTypes="AA">
                                      <p:cBhvr>
                                        <p:cTn id="129" dur="2000" fill="hold"/>
                                        <p:tgtEl>
                                          <p:spTgt spid="5"/>
                                        </p:tgtEl>
                                        <p:attrNameLst>
                                          <p:attrName>ppt_x</p:attrName>
                                          <p:attrName>ppt_y</p:attrName>
                                        </p:attrNameLst>
                                      </p:cBhvr>
                                      <p:rCtr x="4913" y="-20602"/>
                                    </p:animMotion>
                                  </p:childTnLst>
                                </p:cTn>
                              </p:par>
                              <p:par>
                                <p:cTn id="130" presetID="8" presetClass="emph" presetSubtype="0" fill="hold" nodeType="withEffect">
                                  <p:stCondLst>
                                    <p:cond delay="0"/>
                                  </p:stCondLst>
                                  <p:childTnLst>
                                    <p:animRot by="-5820000">
                                      <p:cBhvr>
                                        <p:cTn id="131" dur="2000" fill="hold"/>
                                        <p:tgtEl>
                                          <p:spTgt spid="5"/>
                                        </p:tgtEl>
                                        <p:attrNameLst>
                                          <p:attrName>r</p:attrName>
                                        </p:attrNameLst>
                                      </p:cBhvr>
                                    </p:animRot>
                                  </p:childTnLst>
                                </p:cTn>
                              </p:par>
                              <p:par>
                                <p:cTn id="132" presetID="64" presetClass="path" presetSubtype="0" accel="50000" decel="50000" fill="hold" nodeType="withEffect">
                                  <p:stCondLst>
                                    <p:cond delay="0"/>
                                  </p:stCondLst>
                                  <p:childTnLst>
                                    <p:animMotion origin="layout" path="M -0.1099 0.19537 L -3.61111E-6 4.07407E-6 " pathEditMode="relative" rAng="0" ptsTypes="AA">
                                      <p:cBhvr>
                                        <p:cTn id="133" dur="2000" fill="hold"/>
                                        <p:tgtEl>
                                          <p:spTgt spid="9"/>
                                        </p:tgtEl>
                                        <p:attrNameLst>
                                          <p:attrName>ppt_x</p:attrName>
                                          <p:attrName>ppt_y</p:attrName>
                                        </p:attrNameLst>
                                      </p:cBhvr>
                                      <p:rCtr x="5382" y="-9676"/>
                                    </p:animMotion>
                                  </p:childTnLst>
                                </p:cTn>
                              </p:par>
                              <p:par>
                                <p:cTn id="134" presetID="8" presetClass="emph" presetSubtype="0" fill="hold" nodeType="withEffect">
                                  <p:stCondLst>
                                    <p:cond delay="0"/>
                                  </p:stCondLst>
                                  <p:childTnLst>
                                    <p:animRot by="-4500000">
                                      <p:cBhvr>
                                        <p:cTn id="135" dur="2000" fill="hold"/>
                                        <p:tgtEl>
                                          <p:spTgt spid="9"/>
                                        </p:tgtEl>
                                        <p:attrNameLst>
                                          <p:attrName>r</p:attrName>
                                        </p:attrNameLst>
                                      </p:cBhvr>
                                    </p:animRot>
                                  </p:childTnLst>
                                </p:cTn>
                              </p:par>
                              <p:par>
                                <p:cTn id="136" presetID="64" presetClass="path" presetSubtype="0" accel="50000" decel="50000" fill="hold" nodeType="withEffect">
                                  <p:stCondLst>
                                    <p:cond delay="0"/>
                                  </p:stCondLst>
                                  <p:childTnLst>
                                    <p:animMotion origin="layout" path="M -0.01927 0.25069 L -3.33333E-6 1.11111E-6 " pathEditMode="relative" rAng="0" ptsTypes="AA">
                                      <p:cBhvr>
                                        <p:cTn id="137" dur="2000" fill="hold"/>
                                        <p:tgtEl>
                                          <p:spTgt spid="10"/>
                                        </p:tgtEl>
                                        <p:attrNameLst>
                                          <p:attrName>ppt_x</p:attrName>
                                          <p:attrName>ppt_y</p:attrName>
                                        </p:attrNameLst>
                                      </p:cBhvr>
                                      <p:rCtr x="868" y="-12523"/>
                                    </p:animMotion>
                                  </p:childTnLst>
                                </p:cTn>
                              </p:par>
                              <p:par>
                                <p:cTn id="138" presetID="8" presetClass="emph" presetSubtype="0" fill="hold" nodeType="withEffect">
                                  <p:stCondLst>
                                    <p:cond delay="0"/>
                                  </p:stCondLst>
                                  <p:childTnLst>
                                    <p:animRot by="-6420000">
                                      <p:cBhvr>
                                        <p:cTn id="139" dur="2000" fill="hold"/>
                                        <p:tgtEl>
                                          <p:spTgt spid="10"/>
                                        </p:tgtEl>
                                        <p:attrNameLst>
                                          <p:attrName>r</p:attrName>
                                        </p:attrNameLst>
                                      </p:cBhvr>
                                    </p:animRot>
                                  </p:childTnLst>
                                </p:cTn>
                              </p:par>
                              <p:par>
                                <p:cTn id="140" presetID="64" presetClass="path" presetSubtype="0" accel="50000" decel="50000" fill="hold" nodeType="withEffect">
                                  <p:stCondLst>
                                    <p:cond delay="0"/>
                                  </p:stCondLst>
                                  <p:childTnLst>
                                    <p:animMotion origin="layout" path="M 0.07604 0.38125 L -3.05556E-6 -7.40741E-7 " pathEditMode="relative" rAng="0" ptsTypes="AA">
                                      <p:cBhvr>
                                        <p:cTn id="141" dur="2000" fill="hold"/>
                                        <p:tgtEl>
                                          <p:spTgt spid="11"/>
                                        </p:tgtEl>
                                        <p:attrNameLst>
                                          <p:attrName>ppt_x</p:attrName>
                                          <p:attrName>ppt_y</p:attrName>
                                        </p:attrNameLst>
                                      </p:cBhvr>
                                      <p:rCtr x="-3681" y="-18958"/>
                                    </p:animMotion>
                                  </p:childTnLst>
                                </p:cTn>
                              </p:par>
                              <p:par>
                                <p:cTn id="142" presetID="8" presetClass="emph" presetSubtype="0" fill="hold" nodeType="withEffect">
                                  <p:stCondLst>
                                    <p:cond delay="0"/>
                                  </p:stCondLst>
                                  <p:childTnLst>
                                    <p:animRot by="-3900000">
                                      <p:cBhvr>
                                        <p:cTn id="143" dur="2000" fill="hold"/>
                                        <p:tgtEl>
                                          <p:spTgt spid="11"/>
                                        </p:tgtEl>
                                        <p:attrNameLst>
                                          <p:attrName>r</p:attrName>
                                        </p:attrNameLst>
                                      </p:cBhvr>
                                    </p:animRot>
                                  </p:childTnLst>
                                </p:cTn>
                              </p:par>
                              <p:par>
                                <p:cTn id="144" presetID="64" presetClass="path" presetSubtype="0" accel="50000" decel="50000" fill="hold" nodeType="withEffect">
                                  <p:stCondLst>
                                    <p:cond delay="0"/>
                                  </p:stCondLst>
                                  <p:childTnLst>
                                    <p:animMotion origin="layout" path="M -0.01944 0.46459 L 2.77778E-7 -3.7037E-6 " pathEditMode="relative" rAng="0" ptsTypes="AA">
                                      <p:cBhvr>
                                        <p:cTn id="145" dur="2000" fill="hold"/>
                                        <p:tgtEl>
                                          <p:spTgt spid="12"/>
                                        </p:tgtEl>
                                        <p:attrNameLst>
                                          <p:attrName>ppt_x</p:attrName>
                                          <p:attrName>ppt_y</p:attrName>
                                        </p:attrNameLst>
                                      </p:cBhvr>
                                      <p:rCtr x="868" y="-22917"/>
                                    </p:animMotion>
                                  </p:childTnLst>
                                </p:cTn>
                              </p:par>
                              <p:par>
                                <p:cTn id="146" presetID="8" presetClass="emph" presetSubtype="0" fill="hold" nodeType="withEffect">
                                  <p:stCondLst>
                                    <p:cond delay="0"/>
                                  </p:stCondLst>
                                  <p:childTnLst>
                                    <p:animRot by="-4140000">
                                      <p:cBhvr>
                                        <p:cTn id="147" dur="2000" fill="hold"/>
                                        <p:tgtEl>
                                          <p:spTgt spid="12"/>
                                        </p:tgtEl>
                                        <p:attrNameLst>
                                          <p:attrName>r</p:attrName>
                                        </p:attrNameLst>
                                      </p:cBhvr>
                                    </p:animRot>
                                  </p:childTnLst>
                                </p:cTn>
                              </p:par>
                              <p:par>
                                <p:cTn id="148" presetID="64" presetClass="path" presetSubtype="0" accel="50000" decel="50000" fill="hold" nodeType="withEffect">
                                  <p:stCondLst>
                                    <p:cond delay="0"/>
                                  </p:stCondLst>
                                  <p:childTnLst>
                                    <p:animMotion origin="layout" path="M -0.34496 0.26875 L 3.33333E-6 3.7037E-7 " pathEditMode="relative" rAng="0" ptsTypes="AA">
                                      <p:cBhvr>
                                        <p:cTn id="149" dur="2000" fill="hold"/>
                                        <p:tgtEl>
                                          <p:spTgt spid="4"/>
                                        </p:tgtEl>
                                        <p:attrNameLst>
                                          <p:attrName>ppt_x</p:attrName>
                                          <p:attrName>ppt_y</p:attrName>
                                        </p:attrNameLst>
                                      </p:cBhvr>
                                      <p:rCtr x="17257" y="-13380"/>
                                    </p:animMotion>
                                  </p:childTnLst>
                                </p:cTn>
                              </p:par>
                              <p:par>
                                <p:cTn id="150" presetID="8" presetClass="emph" presetSubtype="0" fill="hold" nodeType="withEffect">
                                  <p:stCondLst>
                                    <p:cond delay="0"/>
                                  </p:stCondLst>
                                  <p:childTnLst>
                                    <p:animRot by="600000">
                                      <p:cBhvr>
                                        <p:cTn id="15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ool ball, pool table, sport, poolroom&#10;&#10;Description generated with very high confidence">
            <a:extLst>
              <a:ext uri="{FF2B5EF4-FFF2-40B4-BE49-F238E27FC236}">
                <a16:creationId xmlns:a16="http://schemas.microsoft.com/office/drawing/2014/main" id="{7B4A7A11-36A5-4980-BCC3-C944853DC9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043757" y="2239717"/>
            <a:ext cx="3010537" cy="2381877"/>
          </a:xfrm>
          <a:prstGeom prst="rect">
            <a:avLst/>
          </a:prstGeom>
        </p:spPr>
      </p:pic>
      <p:pic>
        <p:nvPicPr>
          <p:cNvPr id="8" name="Picture 7" descr="A picture containing object, gauge, clock&#10;&#10;Description generated with high confidence">
            <a:extLst>
              <a:ext uri="{FF2B5EF4-FFF2-40B4-BE49-F238E27FC236}">
                <a16:creationId xmlns:a16="http://schemas.microsoft.com/office/drawing/2014/main" id="{53085597-5A61-4D8E-857E-BE51E5910F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32696" y="2630554"/>
            <a:ext cx="203200" cy="457201"/>
          </a:xfrm>
          <a:prstGeom prst="rect">
            <a:avLst/>
          </a:prstGeom>
        </p:spPr>
      </p:pic>
      <p:pic>
        <p:nvPicPr>
          <p:cNvPr id="32" name="Picture 31" descr="A picture containing object, gauge, clock&#10;&#10;Description generated with high confidence">
            <a:extLst>
              <a:ext uri="{FF2B5EF4-FFF2-40B4-BE49-F238E27FC236}">
                <a16:creationId xmlns:a16="http://schemas.microsoft.com/office/drawing/2014/main" id="{6B96DA90-F878-467C-9CA3-FEFABFE41C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70896" y="3862455"/>
            <a:ext cx="317500" cy="381000"/>
          </a:xfrm>
          <a:prstGeom prst="rect">
            <a:avLst/>
          </a:prstGeom>
        </p:spPr>
      </p:pic>
      <p:pic>
        <p:nvPicPr>
          <p:cNvPr id="10" name="Picture 9" descr="A picture containing object, gauge&#10;&#10;Description generated with high confidence">
            <a:extLst>
              <a:ext uri="{FF2B5EF4-FFF2-40B4-BE49-F238E27FC236}">
                <a16:creationId xmlns:a16="http://schemas.microsoft.com/office/drawing/2014/main" id="{43CCB358-A6C4-458A-A97B-51240EE12C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32696" y="2630554"/>
            <a:ext cx="203200" cy="457202"/>
          </a:xfrm>
          <a:prstGeom prst="rect">
            <a:avLst/>
          </a:prstGeom>
        </p:spPr>
      </p:pic>
      <p:pic>
        <p:nvPicPr>
          <p:cNvPr id="35" name="Picture 34" descr="A picture containing object, gauge&#10;&#10;Description generated with high confidence">
            <a:extLst>
              <a:ext uri="{FF2B5EF4-FFF2-40B4-BE49-F238E27FC236}">
                <a16:creationId xmlns:a16="http://schemas.microsoft.com/office/drawing/2014/main" id="{FC3E316C-945E-47B3-AFC7-782395F594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470896" y="3862455"/>
            <a:ext cx="317500" cy="381000"/>
          </a:xfrm>
          <a:prstGeom prst="rect">
            <a:avLst/>
          </a:prstGeom>
        </p:spPr>
      </p:pic>
      <p:pic>
        <p:nvPicPr>
          <p:cNvPr id="20" name="Picture 19" descr="A picture containing pool ball, object&#10;&#10;Description generated with high confidence">
            <a:extLst>
              <a:ext uri="{FF2B5EF4-FFF2-40B4-BE49-F238E27FC236}">
                <a16:creationId xmlns:a16="http://schemas.microsoft.com/office/drawing/2014/main" id="{9AD63B0D-3B74-4EF4-86AC-08A3D182F4C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32696" y="2630554"/>
            <a:ext cx="203200" cy="457201"/>
          </a:xfrm>
          <a:prstGeom prst="rect">
            <a:avLst/>
          </a:prstGeom>
        </p:spPr>
      </p:pic>
      <p:pic>
        <p:nvPicPr>
          <p:cNvPr id="56" name="Picture 55" descr="A picture containing pool ball, object&#10;&#10;Description generated with high confidence">
            <a:extLst>
              <a:ext uri="{FF2B5EF4-FFF2-40B4-BE49-F238E27FC236}">
                <a16:creationId xmlns:a16="http://schemas.microsoft.com/office/drawing/2014/main" id="{B1B6A55B-500A-4B0A-B4E6-8C8AE2EAF6E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70893" y="3862456"/>
            <a:ext cx="317501" cy="381000"/>
          </a:xfrm>
          <a:prstGeom prst="rect">
            <a:avLst/>
          </a:prstGeom>
        </p:spPr>
      </p:pic>
      <p:pic>
        <p:nvPicPr>
          <p:cNvPr id="17" name="Picture 16" descr="A picture containing pool ball, object&#10;&#10;Description generated with high confidence">
            <a:extLst>
              <a:ext uri="{FF2B5EF4-FFF2-40B4-BE49-F238E27FC236}">
                <a16:creationId xmlns:a16="http://schemas.microsoft.com/office/drawing/2014/main" id="{CB2DED3E-DF18-4671-BEBF-53DB9FC13DF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43757" y="3591522"/>
            <a:ext cx="877739" cy="1030072"/>
          </a:xfrm>
          <a:prstGeom prst="rect">
            <a:avLst/>
          </a:prstGeom>
        </p:spPr>
      </p:pic>
      <p:pic>
        <p:nvPicPr>
          <p:cNvPr id="60" name="Picture 59" descr="A picture containing pool ball, pool table, sport, poolroom&#10;&#10;Description generated with very high confidence">
            <a:extLst>
              <a:ext uri="{FF2B5EF4-FFF2-40B4-BE49-F238E27FC236}">
                <a16:creationId xmlns:a16="http://schemas.microsoft.com/office/drawing/2014/main" id="{29AE7111-3066-4066-A749-CB861FA5524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470891" y="3861023"/>
            <a:ext cx="317503" cy="381001"/>
          </a:xfrm>
          <a:prstGeom prst="rect">
            <a:avLst/>
          </a:prstGeom>
        </p:spPr>
      </p:pic>
      <p:pic>
        <p:nvPicPr>
          <p:cNvPr id="63" name="Picture 62" descr="A picture containing pool ball, pool table, sport, poolroom&#10;&#10;Description generated with very high confidence">
            <a:extLst>
              <a:ext uri="{FF2B5EF4-FFF2-40B4-BE49-F238E27FC236}">
                <a16:creationId xmlns:a16="http://schemas.microsoft.com/office/drawing/2014/main" id="{4C746B80-B015-4552-B972-0DA73703116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626344" y="2648167"/>
            <a:ext cx="260351" cy="381001"/>
          </a:xfrm>
          <a:prstGeom prst="rect">
            <a:avLst/>
          </a:prstGeom>
        </p:spPr>
      </p:pic>
      <p:sp>
        <p:nvSpPr>
          <p:cNvPr id="36" name="TextBox 35">
            <a:extLst>
              <a:ext uri="{FF2B5EF4-FFF2-40B4-BE49-F238E27FC236}">
                <a16:creationId xmlns:a16="http://schemas.microsoft.com/office/drawing/2014/main" id="{6B555597-C617-4F3E-8ADA-CC3CD47F7660}"/>
              </a:ext>
            </a:extLst>
          </p:cNvPr>
          <p:cNvSpPr txBox="1"/>
          <p:nvPr/>
        </p:nvSpPr>
        <p:spPr bwMode="auto">
          <a:xfrm>
            <a:off x="4330700" y="1193673"/>
            <a:ext cx="1085291"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579</a:t>
            </a:r>
          </a:p>
        </p:txBody>
      </p:sp>
      <p:sp>
        <p:nvSpPr>
          <p:cNvPr id="37" name="Rectangle 36">
            <a:extLst>
              <a:ext uri="{FF2B5EF4-FFF2-40B4-BE49-F238E27FC236}">
                <a16:creationId xmlns:a16="http://schemas.microsoft.com/office/drawing/2014/main" id="{C4C332DB-6B5F-4D02-8DAE-C73C23C1D5F7}"/>
              </a:ext>
            </a:extLst>
          </p:cNvPr>
          <p:cNvSpPr/>
          <p:nvPr/>
        </p:nvSpPr>
        <p:spPr>
          <a:xfrm>
            <a:off x="4412683" y="1192728"/>
            <a:ext cx="455992" cy="461665"/>
          </a:xfrm>
          <a:prstGeom prst="rect">
            <a:avLst/>
          </a:prstGeom>
          <a:noFill/>
        </p:spPr>
        <p:txBody>
          <a:bodyPr wrap="square">
            <a:spAutoFit/>
          </a:bodyPr>
          <a:lstStyle/>
          <a:p>
            <a:pPr>
              <a:buNone/>
            </a:pPr>
            <a:r>
              <a:rPr lang="en-GB" sz="2400" dirty="0">
                <a:latin typeface="Myriad Pro" panose="020B0503030403020204" pitchFamily="34" charset="0"/>
                <a:ea typeface="Myriad Pro Semibold" charset="0"/>
                <a:cs typeface="Myriad Pro Semibold" charset="0"/>
              </a:rPr>
              <a:t>=</a:t>
            </a:r>
            <a:endParaRPr lang="en-GB" sz="2400" dirty="0"/>
          </a:p>
        </p:txBody>
      </p:sp>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a:t>
            </a:r>
          </a:p>
        </p:txBody>
      </p:sp>
      <p:sp>
        <p:nvSpPr>
          <p:cNvPr id="27" name="TextBox 26">
            <a:extLst>
              <a:ext uri="{FF2B5EF4-FFF2-40B4-BE49-F238E27FC236}">
                <a16:creationId xmlns:a16="http://schemas.microsoft.com/office/drawing/2014/main" id="{D12D26AD-49D9-4333-9E78-EAD9BFC470D4}"/>
              </a:ext>
            </a:extLst>
          </p:cNvPr>
          <p:cNvSpPr txBox="1"/>
          <p:nvPr/>
        </p:nvSpPr>
        <p:spPr bwMode="auto">
          <a:xfrm>
            <a:off x="3290888" y="1191783"/>
            <a:ext cx="867213"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576</a:t>
            </a:r>
          </a:p>
        </p:txBody>
      </p:sp>
      <p:sp>
        <p:nvSpPr>
          <p:cNvPr id="28" name="TextBox 27">
            <a:extLst>
              <a:ext uri="{FF2B5EF4-FFF2-40B4-BE49-F238E27FC236}">
                <a16:creationId xmlns:a16="http://schemas.microsoft.com/office/drawing/2014/main" id="{BC62C532-BC6E-456A-BCE0-C7AEB8391901}"/>
              </a:ext>
            </a:extLst>
          </p:cNvPr>
          <p:cNvSpPr txBox="1"/>
          <p:nvPr/>
        </p:nvSpPr>
        <p:spPr bwMode="auto">
          <a:xfrm>
            <a:off x="4181911" y="1193333"/>
            <a:ext cx="40217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9" name="Rectangle 28">
            <a:extLst>
              <a:ext uri="{FF2B5EF4-FFF2-40B4-BE49-F238E27FC236}">
                <a16:creationId xmlns:a16="http://schemas.microsoft.com/office/drawing/2014/main" id="{2C4640D9-0277-4B68-A4FD-2210A9246305}"/>
              </a:ext>
            </a:extLst>
          </p:cNvPr>
          <p:cNvSpPr/>
          <p:nvPr/>
        </p:nvSpPr>
        <p:spPr>
          <a:xfrm>
            <a:off x="3951139" y="1195566"/>
            <a:ext cx="463475" cy="461665"/>
          </a:xfrm>
          <a:prstGeom prst="rect">
            <a:avLst/>
          </a:prstGeom>
          <a:noFill/>
        </p:spPr>
        <p:txBody>
          <a:bodyPr wrap="square">
            <a:spAutoFit/>
          </a:bodyPr>
          <a:lstStyle/>
          <a:p>
            <a:pPr>
              <a:buNone/>
            </a:pPr>
            <a:r>
              <a:rPr lang="en-GB" sz="2400" dirty="0">
                <a:latin typeface="Myriad Pro" panose="020B0503030403020204" pitchFamily="34" charset="0"/>
              </a:rPr>
              <a:t>+</a:t>
            </a:r>
            <a:endParaRPr lang="en-GB" sz="2000" dirty="0">
              <a:latin typeface="Myriad Pro" panose="020B0503030403020204" pitchFamily="34" charset="0"/>
            </a:endParaRPr>
          </a:p>
        </p:txBody>
      </p:sp>
      <p:sp>
        <p:nvSpPr>
          <p:cNvPr id="42" name="TextBox 41">
            <a:extLst>
              <a:ext uri="{FF2B5EF4-FFF2-40B4-BE49-F238E27FC236}">
                <a16:creationId xmlns:a16="http://schemas.microsoft.com/office/drawing/2014/main" id="{AB1DD9C8-1C7E-4BE6-8234-7999CB9D3B80}"/>
              </a:ext>
            </a:extLst>
          </p:cNvPr>
          <p:cNvSpPr txBox="1"/>
          <p:nvPr/>
        </p:nvSpPr>
        <p:spPr bwMode="auto">
          <a:xfrm>
            <a:off x="3290888" y="1193371"/>
            <a:ext cx="867213"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579</a:t>
            </a:r>
          </a:p>
        </p:txBody>
      </p:sp>
      <p:sp>
        <p:nvSpPr>
          <p:cNvPr id="43" name="TextBox 42">
            <a:extLst>
              <a:ext uri="{FF2B5EF4-FFF2-40B4-BE49-F238E27FC236}">
                <a16:creationId xmlns:a16="http://schemas.microsoft.com/office/drawing/2014/main" id="{69312192-2CDE-4E28-BCDE-1AF3D112DE27}"/>
              </a:ext>
            </a:extLst>
          </p:cNvPr>
          <p:cNvSpPr txBox="1"/>
          <p:nvPr/>
        </p:nvSpPr>
        <p:spPr bwMode="auto">
          <a:xfrm>
            <a:off x="4181911" y="1199683"/>
            <a:ext cx="40217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44" name="Rectangle 43">
            <a:extLst>
              <a:ext uri="{FF2B5EF4-FFF2-40B4-BE49-F238E27FC236}">
                <a16:creationId xmlns:a16="http://schemas.microsoft.com/office/drawing/2014/main" id="{C1FFE12E-34B0-4863-A9C6-3301B1C60F31}"/>
              </a:ext>
            </a:extLst>
          </p:cNvPr>
          <p:cNvSpPr/>
          <p:nvPr/>
        </p:nvSpPr>
        <p:spPr>
          <a:xfrm>
            <a:off x="3951139" y="1194773"/>
            <a:ext cx="463475" cy="461665"/>
          </a:xfrm>
          <a:prstGeom prst="rect">
            <a:avLst/>
          </a:prstGeom>
          <a:noFill/>
        </p:spPr>
        <p:txBody>
          <a:bodyPr wrap="square">
            <a:spAutoFit/>
          </a:bodyPr>
          <a:lstStyle/>
          <a:p>
            <a:pPr>
              <a:buNone/>
            </a:pPr>
            <a:r>
              <a:rPr lang="en-GB" sz="2400" dirty="0">
                <a:latin typeface="Myriad Pro" panose="020B0503030403020204" pitchFamily="34" charset="0"/>
              </a:rPr>
              <a:t>−</a:t>
            </a:r>
            <a:endParaRPr lang="en-GB" sz="1800" dirty="0">
              <a:latin typeface="Myriad Pro" panose="020B0503030403020204" pitchFamily="34" charset="0"/>
            </a:endParaRPr>
          </a:p>
        </p:txBody>
      </p:sp>
      <p:sp>
        <p:nvSpPr>
          <p:cNvPr id="64" name="TextBox 63">
            <a:extLst>
              <a:ext uri="{FF2B5EF4-FFF2-40B4-BE49-F238E27FC236}">
                <a16:creationId xmlns:a16="http://schemas.microsoft.com/office/drawing/2014/main" id="{F11030A4-56CA-4BDF-A3B7-A0577A056C3F}"/>
              </a:ext>
            </a:extLst>
          </p:cNvPr>
          <p:cNvSpPr txBox="1"/>
          <p:nvPr/>
        </p:nvSpPr>
        <p:spPr bwMode="auto">
          <a:xfrm>
            <a:off x="4330700" y="1198775"/>
            <a:ext cx="1085291"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576</a:t>
            </a:r>
          </a:p>
        </p:txBody>
      </p:sp>
      <p:sp>
        <p:nvSpPr>
          <p:cNvPr id="65" name="Rectangle 64">
            <a:extLst>
              <a:ext uri="{FF2B5EF4-FFF2-40B4-BE49-F238E27FC236}">
                <a16:creationId xmlns:a16="http://schemas.microsoft.com/office/drawing/2014/main" id="{2E8A3C1C-EF76-4556-BAF4-4DBBB68D33F2}"/>
              </a:ext>
            </a:extLst>
          </p:cNvPr>
          <p:cNvSpPr/>
          <p:nvPr/>
        </p:nvSpPr>
        <p:spPr>
          <a:xfrm>
            <a:off x="4412683" y="1197830"/>
            <a:ext cx="455992" cy="461665"/>
          </a:xfrm>
          <a:prstGeom prst="rect">
            <a:avLst/>
          </a:prstGeom>
          <a:noFill/>
        </p:spPr>
        <p:txBody>
          <a:bodyPr wrap="square">
            <a:spAutoFit/>
          </a:bodyPr>
          <a:lstStyle/>
          <a:p>
            <a:pPr>
              <a:buNone/>
            </a:pPr>
            <a:r>
              <a:rPr lang="en-GB" sz="2400" dirty="0">
                <a:latin typeface="Myriad Pro" panose="020B0503030403020204" pitchFamily="34" charset="0"/>
                <a:ea typeface="Myriad Pro Semibold" charset="0"/>
                <a:cs typeface="Myriad Pro Semibold" charset="0"/>
              </a:rPr>
              <a:t>=</a:t>
            </a:r>
            <a:endParaRPr lang="en-GB" sz="2400" dirty="0"/>
          </a:p>
        </p:txBody>
      </p:sp>
    </p:spTree>
    <p:extLst>
      <p:ext uri="{BB962C8B-B14F-4D97-AF65-F5344CB8AC3E}">
        <p14:creationId xmlns:p14="http://schemas.microsoft.com/office/powerpoint/2010/main" val="31480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
                            </p:stCondLst>
                            <p:childTnLst>
                              <p:par>
                                <p:cTn id="47" presetID="10" presetClass="exit" presetSubtype="0" fill="hold" grpId="2" nodeType="after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7"/>
                                        </p:tgtEl>
                                      </p:cBhvr>
                                    </p:animEffect>
                                    <p:set>
                                      <p:cBhvr>
                                        <p:cTn id="58" dur="1" fill="hold">
                                          <p:stCondLst>
                                            <p:cond delay="499"/>
                                          </p:stCondLst>
                                        </p:cTn>
                                        <p:tgtEl>
                                          <p:spTgt spid="37"/>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56"/>
                                        </p:tgtEl>
                                      </p:cBhvr>
                                    </p:animEffect>
                                    <p:set>
                                      <p:cBhvr>
                                        <p:cTn id="79" dur="1" fill="hold">
                                          <p:stCondLst>
                                            <p:cond delay="499"/>
                                          </p:stCondLst>
                                        </p:cTn>
                                        <p:tgtEl>
                                          <p:spTgt spid="56"/>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par>
                                <p:cTn id="88" presetID="10" presetClass="entr" presetSubtype="0" fill="hold"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500"/>
                                        <p:tgtEl>
                                          <p:spTgt spid="6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500"/>
                                        <p:tgtEl>
                                          <p:spTgt spid="6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7" grpId="0"/>
      <p:bldP spid="37" grpId="1"/>
      <p:bldP spid="27" grpId="0" animBg="1"/>
      <p:bldP spid="28" grpId="0"/>
      <p:bldP spid="28" grpId="1"/>
      <p:bldP spid="28" grpId="2"/>
      <p:bldP spid="29" grpId="0"/>
      <p:bldP spid="29" grpId="1"/>
      <p:bldP spid="42" grpId="0"/>
      <p:bldP spid="43" grpId="0"/>
      <p:bldP spid="43" grpId="1"/>
      <p:bldP spid="44" grpId="0"/>
      <p:bldP spid="64" grpId="0"/>
      <p:bldP spid="6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a:t>
            </a:r>
          </a:p>
        </p:txBody>
      </p:sp>
      <p:pic>
        <p:nvPicPr>
          <p:cNvPr id="23" name="Picture 22" descr="A picture containing pool ball, pool table, sport, poolroom&#10;&#10;Description generated with very high confidence">
            <a:extLst>
              <a:ext uri="{FF2B5EF4-FFF2-40B4-BE49-F238E27FC236}">
                <a16:creationId xmlns:a16="http://schemas.microsoft.com/office/drawing/2014/main" id="{533F7CB2-89CE-4709-863A-D984AAC90EB7}"/>
              </a:ext>
            </a:extLst>
          </p:cNvPr>
          <p:cNvPicPr>
            <a:picLocks noChangeAspect="1"/>
          </p:cNvPicPr>
          <p:nvPr/>
        </p:nvPicPr>
        <p:blipFill rotWithShape="1">
          <a:blip r:embed="rId2">
            <a:extLst>
              <a:ext uri="{28A0092B-C50C-407E-A947-70E740481C1C}">
                <a14:useLocalDpi xmlns:a14="http://schemas.microsoft.com/office/drawing/2010/main" val="0"/>
              </a:ext>
            </a:extLst>
          </a:blip>
          <a:srcRect r="-29"/>
          <a:stretch/>
        </p:blipFill>
        <p:spPr>
          <a:xfrm>
            <a:off x="568977" y="2238062"/>
            <a:ext cx="8006046" cy="2381877"/>
          </a:xfrm>
          <a:prstGeom prst="rect">
            <a:avLst/>
          </a:prstGeom>
        </p:spPr>
      </p:pic>
    </p:spTree>
    <p:extLst>
      <p:ext uri="{BB962C8B-B14F-4D97-AF65-F5344CB8AC3E}">
        <p14:creationId xmlns:p14="http://schemas.microsoft.com/office/powerpoint/2010/main" val="970567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5:2</a:t>
            </a:r>
          </a:p>
        </p:txBody>
      </p:sp>
      <p:pic>
        <p:nvPicPr>
          <p:cNvPr id="4" name="Picture 3" descr="A close up of a logo&#10;&#10;Description generated with very high confidence">
            <a:extLst>
              <a:ext uri="{FF2B5EF4-FFF2-40B4-BE49-F238E27FC236}">
                <a16:creationId xmlns:a16="http://schemas.microsoft.com/office/drawing/2014/main" id="{E322C5E9-40C7-40FA-B3B9-B9A065EDD0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65735" y="2295920"/>
            <a:ext cx="2212530" cy="2266160"/>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62C93C31-F74D-45D4-8296-26B2B08793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65735" y="3429000"/>
            <a:ext cx="917422" cy="1133080"/>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id="{A7E9777C-19E6-423F-9E20-E41ECFDFFF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60841" y="3429000"/>
            <a:ext cx="917422" cy="113308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AB026BB8-AC5D-48F8-AFAE-6FBC6561C1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65736" y="3508512"/>
            <a:ext cx="917422" cy="1053567"/>
          </a:xfrm>
          <a:prstGeom prst="rect">
            <a:avLst/>
          </a:prstGeom>
        </p:spPr>
      </p:pic>
      <p:pic>
        <p:nvPicPr>
          <p:cNvPr id="31" name="Picture 30" descr="A close up of a logo&#10;&#10;Description generated with very high confidence">
            <a:extLst>
              <a:ext uri="{FF2B5EF4-FFF2-40B4-BE49-F238E27FC236}">
                <a16:creationId xmlns:a16="http://schemas.microsoft.com/office/drawing/2014/main" id="{668859DB-432E-42C5-BA83-FAF775DD37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60841" y="3508512"/>
            <a:ext cx="917422" cy="934280"/>
          </a:xfrm>
          <a:prstGeom prst="rect">
            <a:avLst/>
          </a:prstGeom>
        </p:spPr>
      </p:pic>
    </p:spTree>
    <p:extLst>
      <p:ext uri="{BB962C8B-B14F-4D97-AF65-F5344CB8AC3E}">
        <p14:creationId xmlns:p14="http://schemas.microsoft.com/office/powerpoint/2010/main" val="192991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C1F528BE-4940-46FD-9401-9819534FC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65099" y="2295920"/>
            <a:ext cx="2212531" cy="2266160"/>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5:2</a:t>
            </a:r>
          </a:p>
        </p:txBody>
      </p:sp>
      <p:pic>
        <p:nvPicPr>
          <p:cNvPr id="9" name="Picture 8" descr="A picture containing pool ball, sport&#10;&#10;Description generated with very high confidence">
            <a:extLst>
              <a:ext uri="{FF2B5EF4-FFF2-40B4-BE49-F238E27FC236}">
                <a16:creationId xmlns:a16="http://schemas.microsoft.com/office/drawing/2014/main" id="{A1BFEE6A-6591-44C7-B791-4BE1F3ABD0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64505" y="3429000"/>
            <a:ext cx="913126" cy="1133080"/>
          </a:xfrm>
          <a:prstGeom prst="rect">
            <a:avLst/>
          </a:prstGeom>
        </p:spPr>
      </p:pic>
      <p:pic>
        <p:nvPicPr>
          <p:cNvPr id="14" name="Picture 13" descr="A picture containing pool ball, sport&#10;&#10;Description generated with very high confidence">
            <a:extLst>
              <a:ext uri="{FF2B5EF4-FFF2-40B4-BE49-F238E27FC236}">
                <a16:creationId xmlns:a16="http://schemas.microsoft.com/office/drawing/2014/main" id="{A5D16A3A-29A7-43FA-8096-1686A392B4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65098" y="3429000"/>
            <a:ext cx="913127" cy="1133080"/>
          </a:xfrm>
          <a:prstGeom prst="rect">
            <a:avLst/>
          </a:prstGeom>
        </p:spPr>
      </p:pic>
      <p:pic>
        <p:nvPicPr>
          <p:cNvPr id="15" name="Picture 14" descr="A picture containing pool ball, sport&#10;&#10;Description generated with very high confidence">
            <a:extLst>
              <a:ext uri="{FF2B5EF4-FFF2-40B4-BE49-F238E27FC236}">
                <a16:creationId xmlns:a16="http://schemas.microsoft.com/office/drawing/2014/main" id="{A9BF61F8-B78B-4E5D-BC31-64573D41BE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55472" y="3429000"/>
            <a:ext cx="913128" cy="1133080"/>
          </a:xfrm>
          <a:prstGeom prst="rect">
            <a:avLst/>
          </a:prstGeom>
        </p:spPr>
      </p:pic>
      <p:pic>
        <p:nvPicPr>
          <p:cNvPr id="16" name="Picture 15" descr="A picture containing pool ball, sport&#10;&#10;Description generated with very high confidence">
            <a:extLst>
              <a:ext uri="{FF2B5EF4-FFF2-40B4-BE49-F238E27FC236}">
                <a16:creationId xmlns:a16="http://schemas.microsoft.com/office/drawing/2014/main" id="{B5F12E11-26AF-429C-9EFF-599D4C7DD6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64504" y="3429000"/>
            <a:ext cx="1010653" cy="1133080"/>
          </a:xfrm>
          <a:prstGeom prst="rect">
            <a:avLst/>
          </a:prstGeom>
        </p:spPr>
      </p:pic>
    </p:spTree>
    <p:extLst>
      <p:ext uri="{BB962C8B-B14F-4D97-AF65-F5344CB8AC3E}">
        <p14:creationId xmlns:p14="http://schemas.microsoft.com/office/powerpoint/2010/main" val="104245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5:3</a:t>
            </a:r>
          </a:p>
        </p:txBody>
      </p:sp>
      <p:pic>
        <p:nvPicPr>
          <p:cNvPr id="4" name="Picture 3" descr="A close up of a logo&#10;&#10;Description generated with very high confidence">
            <a:extLst>
              <a:ext uri="{FF2B5EF4-FFF2-40B4-BE49-F238E27FC236}">
                <a16:creationId xmlns:a16="http://schemas.microsoft.com/office/drawing/2014/main" id="{8517174B-A64D-4AA0-9961-F87634EF1B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72694" y="2281456"/>
            <a:ext cx="3776161" cy="2295088"/>
          </a:xfrm>
          <a:prstGeom prst="rect">
            <a:avLst/>
          </a:prstGeom>
        </p:spPr>
      </p:pic>
      <p:pic>
        <p:nvPicPr>
          <p:cNvPr id="7" name="Picture 6">
            <a:extLst>
              <a:ext uri="{FF2B5EF4-FFF2-40B4-BE49-F238E27FC236}">
                <a16:creationId xmlns:a16="http://schemas.microsoft.com/office/drawing/2014/main" id="{CF7ECA3F-8E29-4EFC-A252-B4A166A2F9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02843" y="3448052"/>
            <a:ext cx="1010653" cy="1010653"/>
          </a:xfrm>
          <a:prstGeom prst="rect">
            <a:avLst/>
          </a:prstGeom>
        </p:spPr>
      </p:pic>
      <p:pic>
        <p:nvPicPr>
          <p:cNvPr id="11" name="Picture 10" descr="A picture containing pool ball&#10;&#10;Description generated with high confidence">
            <a:extLst>
              <a:ext uri="{FF2B5EF4-FFF2-40B4-BE49-F238E27FC236}">
                <a16:creationId xmlns:a16="http://schemas.microsoft.com/office/drawing/2014/main" id="{E99B38E4-8CB3-405F-A77D-9934B8715E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33484" y="2281456"/>
            <a:ext cx="2515136" cy="2295088"/>
          </a:xfrm>
          <a:prstGeom prst="rect">
            <a:avLst/>
          </a:prstGeom>
        </p:spPr>
      </p:pic>
      <p:pic>
        <p:nvPicPr>
          <p:cNvPr id="18" name="Picture 17" descr="A screenshot of a cell phone&#10;&#10;Description generated with high confidence">
            <a:extLst>
              <a:ext uri="{FF2B5EF4-FFF2-40B4-BE49-F238E27FC236}">
                <a16:creationId xmlns:a16="http://schemas.microsoft.com/office/drawing/2014/main" id="{532C59A2-4025-4931-9C57-544C5D9B6A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77391" y="3433763"/>
            <a:ext cx="1044715" cy="1147544"/>
          </a:xfrm>
          <a:prstGeom prst="rect">
            <a:avLst/>
          </a:prstGeom>
        </p:spPr>
      </p:pic>
    </p:spTree>
    <p:extLst>
      <p:ext uri="{BB962C8B-B14F-4D97-AF65-F5344CB8AC3E}">
        <p14:creationId xmlns:p14="http://schemas.microsoft.com/office/powerpoint/2010/main" val="269687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7F931D-1B9E-4A4E-B9EB-AB475365F2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04456" y="1220310"/>
            <a:ext cx="6135088" cy="4709102"/>
          </a:xfrm>
          <a:prstGeom prst="rect">
            <a:avLst/>
          </a:prstGeom>
        </p:spPr>
      </p:pic>
      <p:sp>
        <p:nvSpPr>
          <p:cNvPr id="32" name="Oval 31">
            <a:extLst>
              <a:ext uri="{FF2B5EF4-FFF2-40B4-BE49-F238E27FC236}">
                <a16:creationId xmlns:a16="http://schemas.microsoft.com/office/drawing/2014/main" id="{97BC517E-6E9A-4EB5-BD9E-E1CEE0373022}"/>
              </a:ext>
            </a:extLst>
          </p:cNvPr>
          <p:cNvSpPr/>
          <p:nvPr/>
        </p:nvSpPr>
        <p:spPr bwMode="auto">
          <a:xfrm>
            <a:off x="5786856" y="4032561"/>
            <a:ext cx="1817167" cy="181716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Oval 30">
            <a:extLst>
              <a:ext uri="{FF2B5EF4-FFF2-40B4-BE49-F238E27FC236}">
                <a16:creationId xmlns:a16="http://schemas.microsoft.com/office/drawing/2014/main" id="{1ED94050-FDA7-483C-A54A-71361B103476}"/>
              </a:ext>
            </a:extLst>
          </p:cNvPr>
          <p:cNvSpPr/>
          <p:nvPr/>
        </p:nvSpPr>
        <p:spPr bwMode="auto">
          <a:xfrm>
            <a:off x="3671196" y="4032561"/>
            <a:ext cx="1817167" cy="181716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3C7E9289-7AAB-49C0-A612-C14573F7585C}"/>
              </a:ext>
            </a:extLst>
          </p:cNvPr>
          <p:cNvSpPr/>
          <p:nvPr/>
        </p:nvSpPr>
        <p:spPr bwMode="auto">
          <a:xfrm>
            <a:off x="1534160" y="4032561"/>
            <a:ext cx="1817167" cy="181716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5:4</a:t>
            </a:r>
          </a:p>
        </p:txBody>
      </p:sp>
      <p:pic>
        <p:nvPicPr>
          <p:cNvPr id="17" name="Picture 16" descr="A picture containing clipart&#10;&#10;Description generated with high confidence">
            <a:extLst>
              <a:ext uri="{FF2B5EF4-FFF2-40B4-BE49-F238E27FC236}">
                <a16:creationId xmlns:a16="http://schemas.microsoft.com/office/drawing/2014/main" id="{EFD4CB9A-6250-4E90-8B6B-033FA3A1DA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3870325" y="4239449"/>
            <a:ext cx="500499" cy="493418"/>
          </a:xfrm>
          <a:prstGeom prst="rect">
            <a:avLst/>
          </a:prstGeom>
        </p:spPr>
      </p:pic>
      <p:pic>
        <p:nvPicPr>
          <p:cNvPr id="19" name="Picture 18" descr="A picture containing clipart&#10;&#10;Description generated with high confidence">
            <a:extLst>
              <a:ext uri="{FF2B5EF4-FFF2-40B4-BE49-F238E27FC236}">
                <a16:creationId xmlns:a16="http://schemas.microsoft.com/office/drawing/2014/main" id="{4A1FFAC2-4ECB-4E40-8971-28E2ED027D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3869266" y="4688698"/>
            <a:ext cx="500499" cy="493418"/>
          </a:xfrm>
          <a:prstGeom prst="rect">
            <a:avLst/>
          </a:prstGeom>
        </p:spPr>
      </p:pic>
      <p:pic>
        <p:nvPicPr>
          <p:cNvPr id="20" name="Picture 19" descr="A picture containing clipart&#10;&#10;Description generated with high confidence">
            <a:extLst>
              <a:ext uri="{FF2B5EF4-FFF2-40B4-BE49-F238E27FC236}">
                <a16:creationId xmlns:a16="http://schemas.microsoft.com/office/drawing/2014/main" id="{EDFB9670-499C-412F-93A4-D76B87B475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3870324" y="5144272"/>
            <a:ext cx="500499" cy="493418"/>
          </a:xfrm>
          <a:prstGeom prst="rect">
            <a:avLst/>
          </a:prstGeom>
        </p:spPr>
      </p:pic>
      <p:pic>
        <p:nvPicPr>
          <p:cNvPr id="21" name="Picture 20" descr="A picture containing clipart&#10;&#10;Description generated with high confidence">
            <a:extLst>
              <a:ext uri="{FF2B5EF4-FFF2-40B4-BE49-F238E27FC236}">
                <a16:creationId xmlns:a16="http://schemas.microsoft.com/office/drawing/2014/main" id="{3964E38E-67B0-4E17-BB0E-BA9042CEA7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4343214" y="4239449"/>
            <a:ext cx="500499" cy="493418"/>
          </a:xfrm>
          <a:prstGeom prst="rect">
            <a:avLst/>
          </a:prstGeom>
        </p:spPr>
      </p:pic>
      <p:pic>
        <p:nvPicPr>
          <p:cNvPr id="22" name="Picture 21" descr="A picture containing clipart&#10;&#10;Description generated with high confidence">
            <a:extLst>
              <a:ext uri="{FF2B5EF4-FFF2-40B4-BE49-F238E27FC236}">
                <a16:creationId xmlns:a16="http://schemas.microsoft.com/office/drawing/2014/main" id="{8FFF1136-E60D-41C8-BA63-F63E0FCA71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4342155" y="4688698"/>
            <a:ext cx="500499" cy="493418"/>
          </a:xfrm>
          <a:prstGeom prst="rect">
            <a:avLst/>
          </a:prstGeom>
        </p:spPr>
      </p:pic>
      <p:pic>
        <p:nvPicPr>
          <p:cNvPr id="23" name="Picture 22" descr="A picture containing clipart&#10;&#10;Description generated with high confidence">
            <a:extLst>
              <a:ext uri="{FF2B5EF4-FFF2-40B4-BE49-F238E27FC236}">
                <a16:creationId xmlns:a16="http://schemas.microsoft.com/office/drawing/2014/main" id="{20C3ADD3-7D91-4BF9-B2E8-EDC2CC6BEF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4343213" y="5144272"/>
            <a:ext cx="500499" cy="493418"/>
          </a:xfrm>
          <a:prstGeom prst="rect">
            <a:avLst/>
          </a:prstGeom>
        </p:spPr>
      </p:pic>
      <p:pic>
        <p:nvPicPr>
          <p:cNvPr id="24" name="Picture 23" descr="A picture containing clipart&#10;&#10;Description generated with high confidence">
            <a:extLst>
              <a:ext uri="{FF2B5EF4-FFF2-40B4-BE49-F238E27FC236}">
                <a16:creationId xmlns:a16="http://schemas.microsoft.com/office/drawing/2014/main" id="{D91E0801-BC8B-4064-BCAB-E538C97C02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4810810" y="4691732"/>
            <a:ext cx="500499" cy="493418"/>
          </a:xfrm>
          <a:prstGeom prst="rect">
            <a:avLst/>
          </a:prstGeom>
        </p:spPr>
      </p:pic>
      <p:pic>
        <p:nvPicPr>
          <p:cNvPr id="25" name="Picture 24" descr="A picture containing clipart&#10;&#10;Description generated with high confidence">
            <a:extLst>
              <a:ext uri="{FF2B5EF4-FFF2-40B4-BE49-F238E27FC236}">
                <a16:creationId xmlns:a16="http://schemas.microsoft.com/office/drawing/2014/main" id="{79F98B2A-E0B5-42AD-9C69-0AE4A6E228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6214597" y="4237332"/>
            <a:ext cx="563995" cy="493418"/>
          </a:xfrm>
          <a:prstGeom prst="rect">
            <a:avLst/>
          </a:prstGeom>
        </p:spPr>
      </p:pic>
      <p:pic>
        <p:nvPicPr>
          <p:cNvPr id="26" name="Picture 25" descr="A picture containing clipart&#10;&#10;Description generated with high confidence">
            <a:extLst>
              <a:ext uri="{FF2B5EF4-FFF2-40B4-BE49-F238E27FC236}">
                <a16:creationId xmlns:a16="http://schemas.microsoft.com/office/drawing/2014/main" id="{47C0054E-C84C-4DDE-BFB9-E96023AD5E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6214597" y="4701257"/>
            <a:ext cx="563995" cy="493418"/>
          </a:xfrm>
          <a:prstGeom prst="rect">
            <a:avLst/>
          </a:prstGeom>
        </p:spPr>
      </p:pic>
      <p:pic>
        <p:nvPicPr>
          <p:cNvPr id="27" name="Picture 26" descr="A picture containing clipart&#10;&#10;Description generated with high confidence">
            <a:extLst>
              <a:ext uri="{FF2B5EF4-FFF2-40B4-BE49-F238E27FC236}">
                <a16:creationId xmlns:a16="http://schemas.microsoft.com/office/drawing/2014/main" id="{3AEE0E18-F5D9-4A43-BAEA-6344983DFD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6214597" y="5165044"/>
            <a:ext cx="563995" cy="493418"/>
          </a:xfrm>
          <a:prstGeom prst="rect">
            <a:avLst/>
          </a:prstGeom>
        </p:spPr>
      </p:pic>
      <p:pic>
        <p:nvPicPr>
          <p:cNvPr id="28" name="Picture 27" descr="A picture containing clipart&#10;&#10;Description generated with high confidence">
            <a:extLst>
              <a:ext uri="{FF2B5EF4-FFF2-40B4-BE49-F238E27FC236}">
                <a16:creationId xmlns:a16="http://schemas.microsoft.com/office/drawing/2014/main" id="{6AB1E58E-6B60-4B3D-8D04-8C52BB00E4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6682193" y="4237332"/>
            <a:ext cx="563995" cy="493418"/>
          </a:xfrm>
          <a:prstGeom prst="rect">
            <a:avLst/>
          </a:prstGeom>
        </p:spPr>
      </p:pic>
      <p:pic>
        <p:nvPicPr>
          <p:cNvPr id="29" name="Picture 28" descr="A picture containing clipart&#10;&#10;Description generated with high confidence">
            <a:extLst>
              <a:ext uri="{FF2B5EF4-FFF2-40B4-BE49-F238E27FC236}">
                <a16:creationId xmlns:a16="http://schemas.microsoft.com/office/drawing/2014/main" id="{1554A016-3C77-4D93-AC70-A9B27FCABF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6682193" y="4701257"/>
            <a:ext cx="563995" cy="493418"/>
          </a:xfrm>
          <a:prstGeom prst="rect">
            <a:avLst/>
          </a:prstGeom>
        </p:spPr>
      </p:pic>
      <p:pic>
        <p:nvPicPr>
          <p:cNvPr id="30" name="Picture 29" descr="A picture containing clipart&#10;&#10;Description generated with high confidence">
            <a:extLst>
              <a:ext uri="{FF2B5EF4-FFF2-40B4-BE49-F238E27FC236}">
                <a16:creationId xmlns:a16="http://schemas.microsoft.com/office/drawing/2014/main" id="{2A00F964-8B08-4B2A-BA15-BBBBB16A45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6682193" y="5165044"/>
            <a:ext cx="563995" cy="493418"/>
          </a:xfrm>
          <a:prstGeom prst="rect">
            <a:avLst/>
          </a:prstGeom>
        </p:spPr>
      </p:pic>
      <p:pic>
        <p:nvPicPr>
          <p:cNvPr id="9" name="Picture 8" descr="A picture containing clipart&#10;&#10;Description generated with high confidence">
            <a:extLst>
              <a:ext uri="{FF2B5EF4-FFF2-40B4-BE49-F238E27FC236}">
                <a16:creationId xmlns:a16="http://schemas.microsoft.com/office/drawing/2014/main" id="{78C94B3F-201B-4EF2-BC3B-9E27D487CF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046"/>
          <a:stretch/>
        </p:blipFill>
        <p:spPr>
          <a:xfrm>
            <a:off x="1760104" y="4239449"/>
            <a:ext cx="500499" cy="493418"/>
          </a:xfrm>
          <a:prstGeom prst="rect">
            <a:avLst/>
          </a:prstGeom>
        </p:spPr>
      </p:pic>
      <p:pic>
        <p:nvPicPr>
          <p:cNvPr id="12" name="Picture 11" descr="A picture containing clipart&#10;&#10;Description generated with high confidence">
            <a:extLst>
              <a:ext uri="{FF2B5EF4-FFF2-40B4-BE49-F238E27FC236}">
                <a16:creationId xmlns:a16="http://schemas.microsoft.com/office/drawing/2014/main" id="{3FC0A694-6F5A-4D9C-A2F1-894ECB9BB2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046"/>
          <a:stretch/>
        </p:blipFill>
        <p:spPr>
          <a:xfrm>
            <a:off x="2230004" y="4239449"/>
            <a:ext cx="500499" cy="493418"/>
          </a:xfrm>
          <a:prstGeom prst="rect">
            <a:avLst/>
          </a:prstGeom>
        </p:spPr>
      </p:pic>
      <p:pic>
        <p:nvPicPr>
          <p:cNvPr id="13" name="Picture 12" descr="A picture containing clipart&#10;&#10;Description generated with high confidence">
            <a:extLst>
              <a:ext uri="{FF2B5EF4-FFF2-40B4-BE49-F238E27FC236}">
                <a16:creationId xmlns:a16="http://schemas.microsoft.com/office/drawing/2014/main" id="{412965A2-0F7D-49C2-AAB2-0CA10DF6ED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046"/>
          <a:stretch/>
        </p:blipFill>
        <p:spPr>
          <a:xfrm>
            <a:off x="1758657" y="4701257"/>
            <a:ext cx="500499" cy="493418"/>
          </a:xfrm>
          <a:prstGeom prst="rect">
            <a:avLst/>
          </a:prstGeom>
        </p:spPr>
      </p:pic>
      <p:pic>
        <p:nvPicPr>
          <p:cNvPr id="14" name="Picture 13" descr="A picture containing clipart&#10;&#10;Description generated with high confidence">
            <a:extLst>
              <a:ext uri="{FF2B5EF4-FFF2-40B4-BE49-F238E27FC236}">
                <a16:creationId xmlns:a16="http://schemas.microsoft.com/office/drawing/2014/main" id="{8A8AF94C-5010-4369-9217-1FA576F91E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046"/>
          <a:stretch/>
        </p:blipFill>
        <p:spPr>
          <a:xfrm>
            <a:off x="2228557" y="4701257"/>
            <a:ext cx="500499" cy="493418"/>
          </a:xfrm>
          <a:prstGeom prst="rect">
            <a:avLst/>
          </a:prstGeom>
        </p:spPr>
      </p:pic>
      <p:pic>
        <p:nvPicPr>
          <p:cNvPr id="16" name="Picture 15" descr="A picture containing clipart&#10;&#10;Description generated with high confidence">
            <a:extLst>
              <a:ext uri="{FF2B5EF4-FFF2-40B4-BE49-F238E27FC236}">
                <a16:creationId xmlns:a16="http://schemas.microsoft.com/office/drawing/2014/main" id="{7642C9D1-5D9A-4D6B-916F-CF61F07CA4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046"/>
          <a:stretch/>
        </p:blipFill>
        <p:spPr>
          <a:xfrm>
            <a:off x="1758657" y="5165044"/>
            <a:ext cx="500499" cy="493418"/>
          </a:xfrm>
          <a:prstGeom prst="rect">
            <a:avLst/>
          </a:prstGeom>
        </p:spPr>
      </p:pic>
      <p:pic>
        <p:nvPicPr>
          <p:cNvPr id="33" name="Picture 32">
            <a:extLst>
              <a:ext uri="{FF2B5EF4-FFF2-40B4-BE49-F238E27FC236}">
                <a16:creationId xmlns:a16="http://schemas.microsoft.com/office/drawing/2014/main" id="{03DDA807-2DAA-40ED-B31F-D46EDBFDDC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512235" y="928588"/>
            <a:ext cx="6135088" cy="288688"/>
          </a:xfrm>
          <a:prstGeom prst="rect">
            <a:avLst/>
          </a:prstGeom>
        </p:spPr>
      </p:pic>
      <p:pic>
        <p:nvPicPr>
          <p:cNvPr id="36" name="Picture 35">
            <a:extLst>
              <a:ext uri="{FF2B5EF4-FFF2-40B4-BE49-F238E27FC236}">
                <a16:creationId xmlns:a16="http://schemas.microsoft.com/office/drawing/2014/main" id="{D659B84E-6E86-4A0A-8942-E75F643818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1938" y="927790"/>
            <a:ext cx="6120124" cy="288688"/>
          </a:xfrm>
          <a:prstGeom prst="rect">
            <a:avLst/>
          </a:prstGeom>
        </p:spPr>
      </p:pic>
    </p:spTree>
    <p:extLst>
      <p:ext uri="{BB962C8B-B14F-4D97-AF65-F5344CB8AC3E}">
        <p14:creationId xmlns:p14="http://schemas.microsoft.com/office/powerpoint/2010/main" val="399542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0.00104 3.7037E-6 L 0.02378 3.7037E-6 " pathEditMode="relative" rAng="0" ptsTypes="AA">
                                      <p:cBhvr>
                                        <p:cTn id="10" dur="2000" fill="hold"/>
                                        <p:tgtEl>
                                          <p:spTgt spid="26"/>
                                        </p:tgtEl>
                                        <p:attrNameLst>
                                          <p:attrName>ppt_x</p:attrName>
                                          <p:attrName>ppt_y</p:attrName>
                                        </p:attrNameLst>
                                      </p:cBhvr>
                                      <p:rCtr x="1233" y="0"/>
                                    </p:animMotion>
                                  </p:childTnLst>
                                </p:cTn>
                              </p:par>
                              <p:par>
                                <p:cTn id="11" presetID="63" presetClass="path" presetSubtype="0" accel="50000" decel="50000" fill="hold" nodeType="withEffect">
                                  <p:stCondLst>
                                    <p:cond delay="0"/>
                                  </p:stCondLst>
                                  <p:childTnLst>
                                    <p:animMotion origin="layout" path="M -0.00104 -3.7037E-6 L 0.02326 -3.7037E-6 " pathEditMode="relative" rAng="0" ptsTypes="AA">
                                      <p:cBhvr>
                                        <p:cTn id="12" dur="2000" fill="hold"/>
                                        <p:tgtEl>
                                          <p:spTgt spid="25"/>
                                        </p:tgtEl>
                                        <p:attrNameLst>
                                          <p:attrName>ppt_x</p:attrName>
                                          <p:attrName>ppt_y</p:attrName>
                                        </p:attrNameLst>
                                      </p:cBhvr>
                                      <p:rCtr x="1215" y="0"/>
                                    </p:animMotion>
                                  </p:childTnLst>
                                </p:cTn>
                              </p:par>
                              <p:par>
                                <p:cTn id="13" presetID="63" presetClass="path" presetSubtype="0" accel="50000" decel="50000" fill="hold" nodeType="withEffect">
                                  <p:stCondLst>
                                    <p:cond delay="0"/>
                                  </p:stCondLst>
                                  <p:childTnLst>
                                    <p:animMotion origin="layout" path="M -0.00104 -3.7037E-7 L 0.02274 -3.7037E-7 " pathEditMode="relative" rAng="0" ptsTypes="AA">
                                      <p:cBhvr>
                                        <p:cTn id="14" dur="2000" fill="hold"/>
                                        <p:tgtEl>
                                          <p:spTgt spid="27"/>
                                        </p:tgtEl>
                                        <p:attrNameLst>
                                          <p:attrName>ppt_x</p:attrName>
                                          <p:attrName>ppt_y</p:attrName>
                                        </p:attrNameLst>
                                      </p:cBhvr>
                                      <p:rCtr x="1181" y="0"/>
                                    </p:animMotion>
                                  </p:childTnLst>
                                </p:cTn>
                              </p:par>
                              <p:par>
                                <p:cTn id="15" presetID="63" presetClass="path" presetSubtype="0" accel="50000" decel="50000" fill="hold" nodeType="withEffect">
                                  <p:stCondLst>
                                    <p:cond delay="0"/>
                                  </p:stCondLst>
                                  <p:childTnLst>
                                    <p:animMotion origin="layout" path="M -1.94444E-6 -3.7037E-6 L 0.02309 -3.7037E-6 " pathEditMode="relative" rAng="0" ptsTypes="AA">
                                      <p:cBhvr>
                                        <p:cTn id="16" dur="2000" fill="hold"/>
                                        <p:tgtEl>
                                          <p:spTgt spid="28"/>
                                        </p:tgtEl>
                                        <p:attrNameLst>
                                          <p:attrName>ppt_x</p:attrName>
                                          <p:attrName>ppt_y</p:attrName>
                                        </p:attrNameLst>
                                      </p:cBhvr>
                                      <p:rCtr x="1146" y="0"/>
                                    </p:animMotion>
                                  </p:childTnLst>
                                </p:cTn>
                              </p:par>
                              <p:par>
                                <p:cTn id="17" presetID="63" presetClass="path" presetSubtype="0" accel="50000" decel="50000" fill="hold" nodeType="withEffect">
                                  <p:stCondLst>
                                    <p:cond delay="0"/>
                                  </p:stCondLst>
                                  <p:childTnLst>
                                    <p:animMotion origin="layout" path="M -1.94444E-6 3.7037E-6 L 0.02309 3.7037E-6 " pathEditMode="relative" rAng="0" ptsTypes="AA">
                                      <p:cBhvr>
                                        <p:cTn id="18" dur="2000" fill="hold"/>
                                        <p:tgtEl>
                                          <p:spTgt spid="29"/>
                                        </p:tgtEl>
                                        <p:attrNameLst>
                                          <p:attrName>ppt_x</p:attrName>
                                          <p:attrName>ppt_y</p:attrName>
                                        </p:attrNameLst>
                                      </p:cBhvr>
                                      <p:rCtr x="1146" y="0"/>
                                    </p:animMotion>
                                  </p:childTnLst>
                                </p:cTn>
                              </p:par>
                              <p:par>
                                <p:cTn id="19" presetID="63" presetClass="path" presetSubtype="0" accel="50000" decel="50000" fill="hold" nodeType="withEffect">
                                  <p:stCondLst>
                                    <p:cond delay="0"/>
                                  </p:stCondLst>
                                  <p:childTnLst>
                                    <p:animMotion origin="layout" path="M -1.94444E-6 -3.7037E-7 L 0.02309 -3.7037E-7 " pathEditMode="relative" rAng="0" ptsTypes="AA">
                                      <p:cBhvr>
                                        <p:cTn id="20" dur="2000" fill="hold"/>
                                        <p:tgtEl>
                                          <p:spTgt spid="30"/>
                                        </p:tgtEl>
                                        <p:attrNameLst>
                                          <p:attrName>ppt_x</p:attrName>
                                          <p:attrName>ppt_y</p:attrName>
                                        </p:attrNameLst>
                                      </p:cBhvr>
                                      <p:rCtr x="1146" y="0"/>
                                    </p:animMotion>
                                  </p:childTnLst>
                                </p:cTn>
                              </p:par>
                              <p:par>
                                <p:cTn id="21" presetID="63" presetClass="path" presetSubtype="0" accel="50000" decel="50000" fill="hold" nodeType="withEffect">
                                  <p:stCondLst>
                                    <p:cond delay="0"/>
                                  </p:stCondLst>
                                  <p:childTnLst>
                                    <p:animMotion origin="layout" path="M -5.55556E-7 3.33333E-6 L 0.41285 3.33333E-6 " pathEditMode="relative" rAng="0" ptsTypes="AA">
                                      <p:cBhvr>
                                        <p:cTn id="22" dur="2000" fill="hold"/>
                                        <p:tgtEl>
                                          <p:spTgt spid="12"/>
                                        </p:tgtEl>
                                        <p:attrNameLst>
                                          <p:attrName>ppt_x</p:attrName>
                                          <p:attrName>ppt_y</p:attrName>
                                        </p:attrNameLst>
                                      </p:cBhvr>
                                      <p:rCtr x="20642" y="0"/>
                                    </p:animMotion>
                                  </p:childTnLst>
                                </p:cTn>
                              </p:par>
                              <p:par>
                                <p:cTn id="23" presetID="63" presetClass="path" presetSubtype="0" accel="50000" decel="50000" fill="hold" nodeType="withEffect">
                                  <p:stCondLst>
                                    <p:cond delay="0"/>
                                  </p:stCondLst>
                                  <p:childTnLst>
                                    <p:animMotion origin="layout" path="M 3.05556E-6 3.7037E-6 L 0.41284 3.7037E-6 " pathEditMode="relative" rAng="0" ptsTypes="AA">
                                      <p:cBhvr>
                                        <p:cTn id="24" dur="2000" fill="hold"/>
                                        <p:tgtEl>
                                          <p:spTgt spid="14"/>
                                        </p:tgtEl>
                                        <p:attrNameLst>
                                          <p:attrName>ppt_x</p:attrName>
                                          <p:attrName>ppt_y</p:attrName>
                                        </p:attrNameLst>
                                      </p:cBhvr>
                                      <p:rCtr x="20642" y="0"/>
                                    </p:animMotion>
                                  </p:childTnLst>
                                </p:cTn>
                              </p:par>
                              <p:par>
                                <p:cTn id="25" presetID="63" presetClass="path" presetSubtype="0" accel="50000" decel="50000" fill="hold" nodeType="withEffect">
                                  <p:stCondLst>
                                    <p:cond delay="0"/>
                                  </p:stCondLst>
                                  <p:childTnLst>
                                    <p:animMotion origin="layout" path="M 1.94444E-6 -3.7037E-7 L 0.46406 -3.7037E-7 " pathEditMode="relative" rAng="0" ptsTypes="AA">
                                      <p:cBhvr>
                                        <p:cTn id="26" dur="2000" fill="hold"/>
                                        <p:tgtEl>
                                          <p:spTgt spid="16"/>
                                        </p:tgtEl>
                                        <p:attrNameLst>
                                          <p:attrName>ppt_x</p:attrName>
                                          <p:attrName>ppt_y</p:attrName>
                                        </p:attrNameLst>
                                      </p:cBhvr>
                                      <p:rCtr x="23194" y="0"/>
                                    </p:animMotion>
                                  </p:childTnLst>
                                </p:cTn>
                              </p:par>
                              <p:par>
                                <p:cTn id="27" presetID="35" presetClass="path" presetSubtype="0" accel="50000" decel="50000" fill="hold" nodeType="withEffect">
                                  <p:stCondLst>
                                    <p:cond delay="0"/>
                                  </p:stCondLst>
                                  <p:childTnLst>
                                    <p:animMotion origin="layout" path="M 2.5E-6 1.48148E-6 L -0.23246 -0.0669 " pathEditMode="relative" rAng="0" ptsTypes="AA">
                                      <p:cBhvr>
                                        <p:cTn id="28" dur="2000" fill="hold"/>
                                        <p:tgtEl>
                                          <p:spTgt spid="22"/>
                                        </p:tgtEl>
                                        <p:attrNameLst>
                                          <p:attrName>ppt_x</p:attrName>
                                          <p:attrName>ppt_y</p:attrName>
                                        </p:attrNameLst>
                                      </p:cBhvr>
                                      <p:rCtr x="-11753" y="-3611"/>
                                    </p:animMotion>
                                  </p:childTnLst>
                                </p:cTn>
                              </p:par>
                              <p:par>
                                <p:cTn id="29" presetID="35" presetClass="path" presetSubtype="0" accel="50000" decel="50000" fill="hold" nodeType="withEffect">
                                  <p:stCondLst>
                                    <p:cond delay="0"/>
                                  </p:stCondLst>
                                  <p:childTnLst>
                                    <p:animMotion origin="layout" path="M 1.38889E-6 3.7037E-7 L -0.28368 0.00185 " pathEditMode="relative" rAng="0" ptsTypes="AA">
                                      <p:cBhvr>
                                        <p:cTn id="30" dur="2000" fill="hold"/>
                                        <p:tgtEl>
                                          <p:spTgt spid="23"/>
                                        </p:tgtEl>
                                        <p:attrNameLst>
                                          <p:attrName>ppt_x</p:attrName>
                                          <p:attrName>ppt_y</p:attrName>
                                        </p:attrNameLst>
                                      </p:cBhvr>
                                      <p:rCtr x="-14236" y="93"/>
                                    </p:animMotion>
                                  </p:childTnLst>
                                </p:cTn>
                              </p:par>
                              <p:par>
                                <p:cTn id="31" presetID="35" presetClass="path" presetSubtype="0" accel="50000" decel="50000" fill="hold" nodeType="withEffect">
                                  <p:stCondLst>
                                    <p:cond delay="0"/>
                                  </p:stCondLst>
                                  <p:childTnLst>
                                    <p:animMotion origin="layout" path="M 4.16667E-6 -3.7037E-7 L -0.28403 0.00069 " pathEditMode="relative" rAng="0" ptsTypes="AA">
                                      <p:cBhvr>
                                        <p:cTn id="32" dur="2000" fill="hold"/>
                                        <p:tgtEl>
                                          <p:spTgt spid="24"/>
                                        </p:tgtEl>
                                        <p:attrNameLst>
                                          <p:attrName>ppt_x</p:attrName>
                                          <p:attrName>ppt_y</p:attrName>
                                        </p:attrNameLst>
                                      </p:cBhvr>
                                      <p:rCtr x="-14219" y="0"/>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5:4</a:t>
            </a:r>
          </a:p>
        </p:txBody>
      </p:sp>
      <p:pic>
        <p:nvPicPr>
          <p:cNvPr id="5" name="Picture 4">
            <a:extLst>
              <a:ext uri="{FF2B5EF4-FFF2-40B4-BE49-F238E27FC236}">
                <a16:creationId xmlns:a16="http://schemas.microsoft.com/office/drawing/2014/main" id="{5D89EE98-45EF-4628-BC71-20B35986C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117522"/>
            <a:ext cx="7907446" cy="2622957"/>
          </a:xfrm>
          <a:prstGeom prst="rect">
            <a:avLst/>
          </a:prstGeom>
        </p:spPr>
      </p:pic>
    </p:spTree>
    <p:extLst>
      <p:ext uri="{BB962C8B-B14F-4D97-AF65-F5344CB8AC3E}">
        <p14:creationId xmlns:p14="http://schemas.microsoft.com/office/powerpoint/2010/main" val="880645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5:5</a:t>
            </a:r>
          </a:p>
        </p:txBody>
      </p:sp>
      <p:pic>
        <p:nvPicPr>
          <p:cNvPr id="5" name="Picture 4">
            <a:extLst>
              <a:ext uri="{FF2B5EF4-FFF2-40B4-BE49-F238E27FC236}">
                <a16:creationId xmlns:a16="http://schemas.microsoft.com/office/drawing/2014/main" id="{4C27BFE2-417F-4770-B41A-BC9726A96F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41489" y="2673625"/>
            <a:ext cx="2098575" cy="542649"/>
          </a:xfrm>
          <a:prstGeom prst="rect">
            <a:avLst/>
          </a:prstGeom>
        </p:spPr>
      </p:pic>
      <p:pic>
        <p:nvPicPr>
          <p:cNvPr id="9" name="Picture 8">
            <a:extLst>
              <a:ext uri="{FF2B5EF4-FFF2-40B4-BE49-F238E27FC236}">
                <a16:creationId xmlns:a16="http://schemas.microsoft.com/office/drawing/2014/main" id="{23BA7E83-B4C2-42FA-8210-C9C4524D85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41489" y="3216275"/>
            <a:ext cx="1270802" cy="450950"/>
          </a:xfrm>
          <a:prstGeom prst="rect">
            <a:avLst/>
          </a:prstGeom>
        </p:spPr>
      </p:pic>
      <p:pic>
        <p:nvPicPr>
          <p:cNvPr id="10" name="Picture 9">
            <a:extLst>
              <a:ext uri="{FF2B5EF4-FFF2-40B4-BE49-F238E27FC236}">
                <a16:creationId xmlns:a16="http://schemas.microsoft.com/office/drawing/2014/main" id="{247C9644-FF4E-4459-AAC0-C16DB0378E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41489" y="3667225"/>
            <a:ext cx="568158" cy="365760"/>
          </a:xfrm>
          <a:prstGeom prst="rect">
            <a:avLst/>
          </a:prstGeom>
        </p:spPr>
      </p:pic>
      <p:pic>
        <p:nvPicPr>
          <p:cNvPr id="11" name="Picture 10">
            <a:extLst>
              <a:ext uri="{FF2B5EF4-FFF2-40B4-BE49-F238E27FC236}">
                <a16:creationId xmlns:a16="http://schemas.microsoft.com/office/drawing/2014/main" id="{00BE57D7-E6E9-476C-801B-ADFEE47687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44401" y="3663395"/>
            <a:ext cx="490888" cy="365760"/>
          </a:xfrm>
          <a:prstGeom prst="rect">
            <a:avLst/>
          </a:prstGeom>
        </p:spPr>
      </p:pic>
      <p:pic>
        <p:nvPicPr>
          <p:cNvPr id="13" name="Picture 12" descr="A picture containing object&#10;&#10;Description generated with very high confidence">
            <a:extLst>
              <a:ext uri="{FF2B5EF4-FFF2-40B4-BE49-F238E27FC236}">
                <a16:creationId xmlns:a16="http://schemas.microsoft.com/office/drawing/2014/main" id="{07F82335-3826-4056-9A3C-22BE9ECE9B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23020" y="2483963"/>
            <a:ext cx="2042730" cy="1890074"/>
          </a:xfrm>
          <a:prstGeom prst="rect">
            <a:avLst/>
          </a:prstGeom>
        </p:spPr>
      </p:pic>
      <p:sp>
        <p:nvSpPr>
          <p:cNvPr id="14" name="Rectangle 13">
            <a:extLst>
              <a:ext uri="{FF2B5EF4-FFF2-40B4-BE49-F238E27FC236}">
                <a16:creationId xmlns:a16="http://schemas.microsoft.com/office/drawing/2014/main" id="{D9BD214C-5A69-4E08-8819-0AA82310BA71}"/>
              </a:ext>
            </a:extLst>
          </p:cNvPr>
          <p:cNvSpPr/>
          <p:nvPr/>
        </p:nvSpPr>
        <p:spPr bwMode="auto">
          <a:xfrm rot="18559175">
            <a:off x="3951115" y="3659893"/>
            <a:ext cx="1617044" cy="107629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7B7921CB-BB20-47C1-989A-1ED35944ED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29201" y="2826030"/>
            <a:ext cx="1152939" cy="461665"/>
          </a:xfrm>
          <a:prstGeom prst="rect">
            <a:avLst/>
          </a:prstGeom>
        </p:spPr>
      </p:pic>
      <p:pic>
        <p:nvPicPr>
          <p:cNvPr id="17" name="Picture 16">
            <a:extLst>
              <a:ext uri="{FF2B5EF4-FFF2-40B4-BE49-F238E27FC236}">
                <a16:creationId xmlns:a16="http://schemas.microsoft.com/office/drawing/2014/main" id="{1C1011F1-B75C-4B4E-9C8A-23B99926C98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990274" y="2676800"/>
            <a:ext cx="1885541" cy="542649"/>
          </a:xfrm>
          <a:prstGeom prst="rect">
            <a:avLst/>
          </a:prstGeom>
        </p:spPr>
      </p:pic>
      <p:pic>
        <p:nvPicPr>
          <p:cNvPr id="18" name="Picture 17">
            <a:extLst>
              <a:ext uri="{FF2B5EF4-FFF2-40B4-BE49-F238E27FC236}">
                <a16:creationId xmlns:a16="http://schemas.microsoft.com/office/drawing/2014/main" id="{59D1B956-948C-466B-8A52-DCA19A37F37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777240" y="3670399"/>
            <a:ext cx="632407" cy="358756"/>
          </a:xfrm>
          <a:prstGeom prst="rect">
            <a:avLst/>
          </a:prstGeom>
        </p:spPr>
      </p:pic>
      <p:pic>
        <p:nvPicPr>
          <p:cNvPr id="19" name="Picture 18">
            <a:extLst>
              <a:ext uri="{FF2B5EF4-FFF2-40B4-BE49-F238E27FC236}">
                <a16:creationId xmlns:a16="http://schemas.microsoft.com/office/drawing/2014/main" id="{AA704338-0FFC-4326-A086-5BA203169EC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577167" y="3667225"/>
            <a:ext cx="575733" cy="361930"/>
          </a:xfrm>
          <a:prstGeom prst="rect">
            <a:avLst/>
          </a:prstGeom>
        </p:spPr>
      </p:pic>
      <p:pic>
        <p:nvPicPr>
          <p:cNvPr id="21" name="Picture 20">
            <a:extLst>
              <a:ext uri="{FF2B5EF4-FFF2-40B4-BE49-F238E27FC236}">
                <a16:creationId xmlns:a16="http://schemas.microsoft.com/office/drawing/2014/main" id="{8227FCD5-AAAF-40C2-9682-879EE7F9AA1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356023" y="2483963"/>
            <a:ext cx="2009727" cy="1890074"/>
          </a:xfrm>
          <a:prstGeom prst="rect">
            <a:avLst/>
          </a:prstGeom>
        </p:spPr>
      </p:pic>
      <p:sp>
        <p:nvSpPr>
          <p:cNvPr id="22" name="Rectangle 21">
            <a:extLst>
              <a:ext uri="{FF2B5EF4-FFF2-40B4-BE49-F238E27FC236}">
                <a16:creationId xmlns:a16="http://schemas.microsoft.com/office/drawing/2014/main" id="{625493B1-8481-4B7D-938D-515061C9AEE1}"/>
              </a:ext>
            </a:extLst>
          </p:cNvPr>
          <p:cNvSpPr/>
          <p:nvPr/>
        </p:nvSpPr>
        <p:spPr bwMode="auto">
          <a:xfrm rot="18559175">
            <a:off x="3935478" y="3712571"/>
            <a:ext cx="1617044" cy="117207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a:extLst>
              <a:ext uri="{FF2B5EF4-FFF2-40B4-BE49-F238E27FC236}">
                <a16:creationId xmlns:a16="http://schemas.microsoft.com/office/drawing/2014/main" id="{4E0DEBE9-A8DC-4B27-9FF1-3C7A5C9C277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2947"/>
          <a:stretch/>
        </p:blipFill>
        <p:spPr>
          <a:xfrm>
            <a:off x="5004313" y="2766249"/>
            <a:ext cx="1158938" cy="461665"/>
          </a:xfrm>
          <a:prstGeom prst="rect">
            <a:avLst/>
          </a:prstGeom>
        </p:spPr>
      </p:pic>
    </p:spTree>
    <p:extLst>
      <p:ext uri="{BB962C8B-B14F-4D97-AF65-F5344CB8AC3E}">
        <p14:creationId xmlns:p14="http://schemas.microsoft.com/office/powerpoint/2010/main" val="35280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par>
                          <p:cTn id="77" fill="hold">
                            <p:stCondLst>
                              <p:cond delay="500"/>
                            </p:stCondLst>
                            <p:childTnLst>
                              <p:par>
                                <p:cTn id="78" presetID="10" presetClass="exit" presetSubtype="0" fill="hold" grpId="1" nodeType="after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2" grpId="0" animBg="1"/>
      <p:bldP spid="22"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5:5</a:t>
            </a:r>
          </a:p>
        </p:txBody>
      </p:sp>
      <p:pic>
        <p:nvPicPr>
          <p:cNvPr id="4" name="Picture 3" descr="A picture containing object, device&#10;&#10;Description generated with high confidence">
            <a:extLst>
              <a:ext uri="{FF2B5EF4-FFF2-40B4-BE49-F238E27FC236}">
                <a16:creationId xmlns:a16="http://schemas.microsoft.com/office/drawing/2014/main" id="{DD8B378B-5D3F-47B3-A349-660DD75209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2000" y="3286124"/>
            <a:ext cx="7920000" cy="340425"/>
          </a:xfrm>
          <a:prstGeom prst="rect">
            <a:avLst/>
          </a:prstGeom>
        </p:spPr>
      </p:pic>
      <p:sp>
        <p:nvSpPr>
          <p:cNvPr id="6" name="Oval 5">
            <a:extLst>
              <a:ext uri="{FF2B5EF4-FFF2-40B4-BE49-F238E27FC236}">
                <a16:creationId xmlns:a16="http://schemas.microsoft.com/office/drawing/2014/main" id="{D61855E0-7CB2-410E-BF08-7952DF739484}"/>
              </a:ext>
            </a:extLst>
          </p:cNvPr>
          <p:cNvSpPr/>
          <p:nvPr/>
        </p:nvSpPr>
        <p:spPr bwMode="auto">
          <a:xfrm>
            <a:off x="4050795" y="3398285"/>
            <a:ext cx="294549" cy="294549"/>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4" name="Picture 23" descr="A picture containing object, device&#10;&#10;Description generated with high confidence">
            <a:extLst>
              <a:ext uri="{FF2B5EF4-FFF2-40B4-BE49-F238E27FC236}">
                <a16:creationId xmlns:a16="http://schemas.microsoft.com/office/drawing/2014/main" id="{FC79D9D2-B909-409C-BC10-56736C09A8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51281" y="3457353"/>
            <a:ext cx="307670" cy="168845"/>
          </a:xfrm>
          <a:prstGeom prst="rect">
            <a:avLst/>
          </a:prstGeom>
        </p:spPr>
      </p:pic>
      <p:pic>
        <p:nvPicPr>
          <p:cNvPr id="25" name="Picture 24" descr="A picture containing object, device&#10;&#10;Description generated with high confidence">
            <a:extLst>
              <a:ext uri="{FF2B5EF4-FFF2-40B4-BE49-F238E27FC236}">
                <a16:creationId xmlns:a16="http://schemas.microsoft.com/office/drawing/2014/main" id="{04A4B9DB-A280-456E-91E5-EC01C76040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05116" y="2882627"/>
            <a:ext cx="498667" cy="407121"/>
          </a:xfrm>
          <a:prstGeom prst="rect">
            <a:avLst/>
          </a:prstGeom>
        </p:spPr>
      </p:pic>
      <p:pic>
        <p:nvPicPr>
          <p:cNvPr id="26" name="Picture 25" descr="A picture containing object, device&#10;&#10;Description generated with high confidence">
            <a:extLst>
              <a:ext uri="{FF2B5EF4-FFF2-40B4-BE49-F238E27FC236}">
                <a16:creationId xmlns:a16="http://schemas.microsoft.com/office/drawing/2014/main" id="{DDC8D70C-D571-470C-8135-B4480CC509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23"/>
          <a:stretch/>
        </p:blipFill>
        <p:spPr>
          <a:xfrm>
            <a:off x="4180385" y="2672534"/>
            <a:ext cx="498667" cy="157594"/>
          </a:xfrm>
          <a:prstGeom prst="rect">
            <a:avLst/>
          </a:prstGeom>
        </p:spPr>
      </p:pic>
      <p:sp>
        <p:nvSpPr>
          <p:cNvPr id="27" name="Oval 26">
            <a:extLst>
              <a:ext uri="{FF2B5EF4-FFF2-40B4-BE49-F238E27FC236}">
                <a16:creationId xmlns:a16="http://schemas.microsoft.com/office/drawing/2014/main" id="{81E619FE-11C6-4478-83D9-B7E678EDB308}"/>
              </a:ext>
            </a:extLst>
          </p:cNvPr>
          <p:cNvSpPr/>
          <p:nvPr/>
        </p:nvSpPr>
        <p:spPr bwMode="auto">
          <a:xfrm>
            <a:off x="4431802" y="3392667"/>
            <a:ext cx="294548" cy="294548"/>
          </a:xfrm>
          <a:prstGeom prst="ellipse">
            <a:avLst/>
          </a:prstGeom>
          <a:solidFill>
            <a:schemeClr val="bg1"/>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pic>
        <p:nvPicPr>
          <p:cNvPr id="28" name="Picture 27" descr="A picture containing object, device&#10;&#10;Description generated with high confidence">
            <a:extLst>
              <a:ext uri="{FF2B5EF4-FFF2-40B4-BE49-F238E27FC236}">
                <a16:creationId xmlns:a16="http://schemas.microsoft.com/office/drawing/2014/main" id="{450A8415-94DD-448F-8BD0-2965B1BE52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30728" y="3457353"/>
            <a:ext cx="288893" cy="168845"/>
          </a:xfrm>
          <a:prstGeom prst="rect">
            <a:avLst/>
          </a:prstGeom>
        </p:spPr>
      </p:pic>
      <p:sp>
        <p:nvSpPr>
          <p:cNvPr id="33" name="Oval 32">
            <a:extLst>
              <a:ext uri="{FF2B5EF4-FFF2-40B4-BE49-F238E27FC236}">
                <a16:creationId xmlns:a16="http://schemas.microsoft.com/office/drawing/2014/main" id="{7C7D31EF-24D5-4D61-855C-3789762DCD4F}"/>
              </a:ext>
            </a:extLst>
          </p:cNvPr>
          <p:cNvSpPr/>
          <p:nvPr/>
        </p:nvSpPr>
        <p:spPr bwMode="auto">
          <a:xfrm>
            <a:off x="4050650" y="3396860"/>
            <a:ext cx="297678" cy="297678"/>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Oval 34">
            <a:extLst>
              <a:ext uri="{FF2B5EF4-FFF2-40B4-BE49-F238E27FC236}">
                <a16:creationId xmlns:a16="http://schemas.microsoft.com/office/drawing/2014/main" id="{8E306A74-74A4-4111-9CFF-BC180C2D7845}"/>
              </a:ext>
            </a:extLst>
          </p:cNvPr>
          <p:cNvSpPr/>
          <p:nvPr/>
        </p:nvSpPr>
        <p:spPr bwMode="auto">
          <a:xfrm>
            <a:off x="4050199" y="3396250"/>
            <a:ext cx="297262" cy="2972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Picture 29" descr="A picture containing object, device&#10;&#10;Description generated with high confidence">
            <a:extLst>
              <a:ext uri="{FF2B5EF4-FFF2-40B4-BE49-F238E27FC236}">
                <a16:creationId xmlns:a16="http://schemas.microsoft.com/office/drawing/2014/main" id="{6BB96387-7CD5-4FD0-9B28-61AF86AC62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V="1">
            <a:off x="4133849" y="3709801"/>
            <a:ext cx="438151" cy="400783"/>
          </a:xfrm>
          <a:prstGeom prst="rect">
            <a:avLst/>
          </a:prstGeom>
        </p:spPr>
      </p:pic>
      <p:sp>
        <p:nvSpPr>
          <p:cNvPr id="29" name="Oval 28">
            <a:extLst>
              <a:ext uri="{FF2B5EF4-FFF2-40B4-BE49-F238E27FC236}">
                <a16:creationId xmlns:a16="http://schemas.microsoft.com/office/drawing/2014/main" id="{F7BDD290-F963-4FBB-A534-8C206812EB0B}"/>
              </a:ext>
            </a:extLst>
          </p:cNvPr>
          <p:cNvSpPr/>
          <p:nvPr/>
        </p:nvSpPr>
        <p:spPr bwMode="auto">
          <a:xfrm>
            <a:off x="4429719" y="3392667"/>
            <a:ext cx="297262" cy="297262"/>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effectLst/>
              <a:latin typeface="Arial" charset="0"/>
            </a:endParaRPr>
          </a:p>
        </p:txBody>
      </p:sp>
      <p:pic>
        <p:nvPicPr>
          <p:cNvPr id="31" name="Picture 30" descr="A picture containing object, device&#10;&#10;Description generated with high confidence">
            <a:extLst>
              <a:ext uri="{FF2B5EF4-FFF2-40B4-BE49-F238E27FC236}">
                <a16:creationId xmlns:a16="http://schemas.microsoft.com/office/drawing/2014/main" id="{70D66A8C-EA1F-4F28-B5C9-E4D4132AD2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30728" y="3457352"/>
            <a:ext cx="288893" cy="168845"/>
          </a:xfrm>
          <a:prstGeom prst="rect">
            <a:avLst/>
          </a:prstGeom>
        </p:spPr>
      </p:pic>
      <p:pic>
        <p:nvPicPr>
          <p:cNvPr id="32" name="Picture 31" descr="A picture containing object, device&#10;&#10;Description generated with high confidence">
            <a:extLst>
              <a:ext uri="{FF2B5EF4-FFF2-40B4-BE49-F238E27FC236}">
                <a16:creationId xmlns:a16="http://schemas.microsoft.com/office/drawing/2014/main" id="{EAD84684-4372-471A-974F-E848E3B0E7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5104"/>
          <a:stretch/>
        </p:blipFill>
        <p:spPr>
          <a:xfrm>
            <a:off x="4140694" y="4072025"/>
            <a:ext cx="498667" cy="225542"/>
          </a:xfrm>
          <a:prstGeom prst="rect">
            <a:avLst/>
          </a:prstGeom>
        </p:spPr>
      </p:pic>
    </p:spTree>
    <p:extLst>
      <p:ext uri="{BB962C8B-B14F-4D97-AF65-F5344CB8AC3E}">
        <p14:creationId xmlns:p14="http://schemas.microsoft.com/office/powerpoint/2010/main" val="303510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right)">
                                      <p:cBhvr>
                                        <p:cTn id="39" dur="500"/>
                                        <p:tgtEl>
                                          <p:spTgt spid="30"/>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33" grpId="0" animBg="1"/>
      <p:bldP spid="35" grpId="0" animBg="1"/>
      <p:bldP spid="2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7D8FD447-8693-4B69-919B-20B70E5D9A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90006" y="1559937"/>
            <a:ext cx="2129127" cy="71643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5:5</a:t>
            </a:r>
          </a:p>
        </p:txBody>
      </p:sp>
      <p:pic>
        <p:nvPicPr>
          <p:cNvPr id="39" name="Picture 38" descr="A close up of a logo&#10;&#10;Description generated with very high confidence">
            <a:extLst>
              <a:ext uri="{FF2B5EF4-FFF2-40B4-BE49-F238E27FC236}">
                <a16:creationId xmlns:a16="http://schemas.microsoft.com/office/drawing/2014/main" id="{6FD97965-9D93-4CF3-8850-E318B06F54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90006" y="2276373"/>
            <a:ext cx="1333261" cy="457201"/>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B77A728F-0A88-4FE6-BF23-9AAD18D25C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90006" y="2733574"/>
            <a:ext cx="655927" cy="363791"/>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F0395C5F-1641-46CA-A36E-32F2037221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55999" y="2733573"/>
            <a:ext cx="431801" cy="363791"/>
          </a:xfrm>
          <a:prstGeom prst="rect">
            <a:avLst/>
          </a:prstGeom>
        </p:spPr>
      </p:pic>
      <p:pic>
        <p:nvPicPr>
          <p:cNvPr id="10" name="Picture 9" descr="A picture containing object&#10;&#10;Description generated with very high confidence">
            <a:extLst>
              <a:ext uri="{FF2B5EF4-FFF2-40B4-BE49-F238E27FC236}">
                <a16:creationId xmlns:a16="http://schemas.microsoft.com/office/drawing/2014/main" id="{CC4CEBEC-361D-458C-86EC-FA0A9D200F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06775" y="1559937"/>
            <a:ext cx="2082188" cy="1890074"/>
          </a:xfrm>
          <a:prstGeom prst="rect">
            <a:avLst/>
          </a:prstGeom>
        </p:spPr>
      </p:pic>
      <p:sp>
        <p:nvSpPr>
          <p:cNvPr id="42" name="Rectangle 41">
            <a:extLst>
              <a:ext uri="{FF2B5EF4-FFF2-40B4-BE49-F238E27FC236}">
                <a16:creationId xmlns:a16="http://schemas.microsoft.com/office/drawing/2014/main" id="{3A159F47-916D-4CAA-8240-3DF325CC8B23}"/>
              </a:ext>
            </a:extLst>
          </p:cNvPr>
          <p:cNvSpPr/>
          <p:nvPr/>
        </p:nvSpPr>
        <p:spPr bwMode="auto">
          <a:xfrm rot="18559175">
            <a:off x="4472667" y="2423467"/>
            <a:ext cx="1102529" cy="99143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3" name="Picture 42" descr="A close up of a logo&#10;&#10;Description generated with very high confidence">
            <a:extLst>
              <a:ext uri="{FF2B5EF4-FFF2-40B4-BE49-F238E27FC236}">
                <a16:creationId xmlns:a16="http://schemas.microsoft.com/office/drawing/2014/main" id="{3C0359A4-BEDB-4B3A-804D-F7797B5E78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20735" y="1559936"/>
            <a:ext cx="1142515" cy="716437"/>
          </a:xfrm>
          <a:prstGeom prst="rect">
            <a:avLst/>
          </a:prstGeom>
        </p:spPr>
      </p:pic>
      <p:pic>
        <p:nvPicPr>
          <p:cNvPr id="45" name="Picture 44" descr="A close up of a logo&#10;&#10;Description generated with very high confidence">
            <a:extLst>
              <a:ext uri="{FF2B5EF4-FFF2-40B4-BE49-F238E27FC236}">
                <a16:creationId xmlns:a16="http://schemas.microsoft.com/office/drawing/2014/main" id="{C119354C-5C4F-404D-AC24-BBB2B0B640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70459" y="1684420"/>
            <a:ext cx="1771048" cy="591952"/>
          </a:xfrm>
          <a:prstGeom prst="rect">
            <a:avLst/>
          </a:prstGeom>
        </p:spPr>
      </p:pic>
      <p:sp>
        <p:nvSpPr>
          <p:cNvPr id="46" name="TextBox 45">
            <a:extLst>
              <a:ext uri="{FF2B5EF4-FFF2-40B4-BE49-F238E27FC236}">
                <a16:creationId xmlns:a16="http://schemas.microsoft.com/office/drawing/2014/main" id="{E45F9145-046B-428A-8F7F-273032D5BB31}"/>
              </a:ext>
            </a:extLst>
          </p:cNvPr>
          <p:cNvSpPr txBox="1"/>
          <p:nvPr/>
        </p:nvSpPr>
        <p:spPr bwMode="auto">
          <a:xfrm>
            <a:off x="2980749" y="3679492"/>
            <a:ext cx="318250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500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30</a:t>
            </a:r>
          </a:p>
        </p:txBody>
      </p:sp>
      <p:pic>
        <p:nvPicPr>
          <p:cNvPr id="47" name="Picture 46" descr="A close up of a logo&#10;&#10;Description generated with very high confidence">
            <a:extLst>
              <a:ext uri="{FF2B5EF4-FFF2-40B4-BE49-F238E27FC236}">
                <a16:creationId xmlns:a16="http://schemas.microsoft.com/office/drawing/2014/main" id="{9D8E2F11-2150-4F18-B643-7CCEA58BA2B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547652" y="2733573"/>
            <a:ext cx="609481" cy="344880"/>
          </a:xfrm>
          <a:prstGeom prst="rect">
            <a:avLst/>
          </a:prstGeom>
        </p:spPr>
      </p:pic>
      <p:pic>
        <p:nvPicPr>
          <p:cNvPr id="12" name="Picture 11" descr="A picture containing shoji, clock, building, indoor&#10;&#10;Description generated with high confidence">
            <a:extLst>
              <a:ext uri="{FF2B5EF4-FFF2-40B4-BE49-F238E27FC236}">
                <a16:creationId xmlns:a16="http://schemas.microsoft.com/office/drawing/2014/main" id="{828845BD-188E-4415-9006-DEB4AB58E2B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680356" y="4084623"/>
            <a:ext cx="1151468" cy="396949"/>
          </a:xfrm>
          <a:prstGeom prst="rect">
            <a:avLst/>
          </a:prstGeom>
        </p:spPr>
      </p:pic>
      <p:pic>
        <p:nvPicPr>
          <p:cNvPr id="49" name="Picture 48" descr="A picture containing shoji, clock, building, indoor&#10;&#10;Description generated with high confidence">
            <a:extLst>
              <a:ext uri="{FF2B5EF4-FFF2-40B4-BE49-F238E27FC236}">
                <a16:creationId xmlns:a16="http://schemas.microsoft.com/office/drawing/2014/main" id="{857CC382-7C4B-496C-A9C5-A7CE1AF6747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789" b="-4081"/>
          <a:stretch/>
        </p:blipFill>
        <p:spPr>
          <a:xfrm>
            <a:off x="2345268" y="4481572"/>
            <a:ext cx="1456266" cy="1411228"/>
          </a:xfrm>
          <a:prstGeom prst="rect">
            <a:avLst/>
          </a:prstGeom>
        </p:spPr>
      </p:pic>
      <p:pic>
        <p:nvPicPr>
          <p:cNvPr id="14" name="Picture 13" descr="A close up of a screen&#10;&#10;Description generated with high confidence">
            <a:extLst>
              <a:ext uri="{FF2B5EF4-FFF2-40B4-BE49-F238E27FC236}">
                <a16:creationId xmlns:a16="http://schemas.microsoft.com/office/drawing/2014/main" id="{19F05E16-9475-4512-8624-59E0B1C2F4D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776379" y="4477224"/>
            <a:ext cx="720485" cy="698238"/>
          </a:xfrm>
          <a:prstGeom prst="rect">
            <a:avLst/>
          </a:prstGeom>
        </p:spPr>
      </p:pic>
      <p:pic>
        <p:nvPicPr>
          <p:cNvPr id="50" name="Picture 49" descr="A picture containing shoji, clock, building, indoor&#10;&#10;Description generated with high confidence">
            <a:extLst>
              <a:ext uri="{FF2B5EF4-FFF2-40B4-BE49-F238E27FC236}">
                <a16:creationId xmlns:a16="http://schemas.microsoft.com/office/drawing/2014/main" id="{C9F42A94-0E3E-4A82-9321-786F49F3BBB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785878" y="4475343"/>
            <a:ext cx="741890" cy="698237"/>
          </a:xfrm>
          <a:prstGeom prst="rect">
            <a:avLst/>
          </a:prstGeom>
        </p:spPr>
      </p:pic>
      <p:pic>
        <p:nvPicPr>
          <p:cNvPr id="51" name="Picture 50" descr="A picture containing object&#10;&#10;Description generated with very high confidence">
            <a:extLst>
              <a:ext uri="{FF2B5EF4-FFF2-40B4-BE49-F238E27FC236}">
                <a16:creationId xmlns:a16="http://schemas.microsoft.com/office/drawing/2014/main" id="{639AC0C5-572A-468D-9EB7-78ED9FEF986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3397931" y="1559937"/>
            <a:ext cx="1834463" cy="1890074"/>
          </a:xfrm>
          <a:prstGeom prst="rect">
            <a:avLst/>
          </a:prstGeom>
        </p:spPr>
      </p:pic>
      <p:sp>
        <p:nvSpPr>
          <p:cNvPr id="52" name="Rectangle 51">
            <a:extLst>
              <a:ext uri="{FF2B5EF4-FFF2-40B4-BE49-F238E27FC236}">
                <a16:creationId xmlns:a16="http://schemas.microsoft.com/office/drawing/2014/main" id="{4E7D152D-5FCC-4518-9ADF-316CB0ACE327}"/>
              </a:ext>
            </a:extLst>
          </p:cNvPr>
          <p:cNvSpPr/>
          <p:nvPr/>
        </p:nvSpPr>
        <p:spPr bwMode="auto">
          <a:xfrm rot="18559175">
            <a:off x="4370585" y="2576920"/>
            <a:ext cx="1030075" cy="92844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3" name="Picture 52" descr="A close up of a logo&#10;&#10;Description generated with very high confidence">
            <a:extLst>
              <a:ext uri="{FF2B5EF4-FFF2-40B4-BE49-F238E27FC236}">
                <a16:creationId xmlns:a16="http://schemas.microsoft.com/office/drawing/2014/main" id="{634B74B8-013D-4E02-BC6C-DF899ED0E64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2711"/>
          <a:stretch/>
        </p:blipFill>
        <p:spPr>
          <a:xfrm>
            <a:off x="5054320" y="1825395"/>
            <a:ext cx="1108929" cy="473158"/>
          </a:xfrm>
          <a:prstGeom prst="rect">
            <a:avLst/>
          </a:prstGeom>
        </p:spPr>
      </p:pic>
    </p:spTree>
    <p:extLst>
      <p:ext uri="{BB962C8B-B14F-4D97-AF65-F5344CB8AC3E}">
        <p14:creationId xmlns:p14="http://schemas.microsoft.com/office/powerpoint/2010/main" val="36381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9"/>
                                        </p:tgtEl>
                                      </p:cBhvr>
                                    </p:animEffect>
                                    <p:set>
                                      <p:cBhvr>
                                        <p:cTn id="34" dur="1" fill="hold">
                                          <p:stCondLst>
                                            <p:cond delay="499"/>
                                          </p:stCondLst>
                                        </p:cTn>
                                        <p:tgtEl>
                                          <p:spTgt spid="3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up)">
                                      <p:cBhvr>
                                        <p:cTn id="64" dur="500"/>
                                        <p:tgtEl>
                                          <p:spTgt spid="39"/>
                                        </p:tgtEl>
                                      </p:cBhvr>
                                    </p:animEffect>
                                  </p:childTnLst>
                                </p:cTn>
                              </p:par>
                              <p:par>
                                <p:cTn id="65" presetID="22" presetClass="entr" presetSubtype="1"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500"/>
                                        <p:tgtEl>
                                          <p:spTgt spid="12"/>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par>
                                <p:cTn id="79" presetID="10"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childTnLst>
                          </p:cTn>
                        </p:par>
                        <p:par>
                          <p:cTn id="82" fill="hold">
                            <p:stCondLst>
                              <p:cond delay="1500"/>
                            </p:stCondLst>
                            <p:childTnLst>
                              <p:par>
                                <p:cTn id="83" presetID="10" presetClass="entr" presetSubtype="0"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1" presetClass="entr" presetSubtype="0" fill="hold" grpId="1" nodeType="with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childTnLst>
                          </p:cTn>
                        </p:par>
                        <p:par>
                          <p:cTn id="93" fill="hold">
                            <p:stCondLst>
                              <p:cond delay="1000"/>
                            </p:stCondLst>
                            <p:childTnLst>
                              <p:par>
                                <p:cTn id="94" presetID="10" presetClass="exit" presetSubtype="0" fill="hold" grpId="0" nodeType="afterEffect">
                                  <p:stCondLst>
                                    <p:cond delay="0"/>
                                  </p:stCondLst>
                                  <p:childTnLst>
                                    <p:animEffect transition="out" filter="fade">
                                      <p:cBhvr>
                                        <p:cTn id="95" dur="500"/>
                                        <p:tgtEl>
                                          <p:spTgt spid="52"/>
                                        </p:tgtEl>
                                      </p:cBhvr>
                                    </p:animEffect>
                                    <p:set>
                                      <p:cBhvr>
                                        <p:cTn id="96" dur="1" fill="hold">
                                          <p:stCondLst>
                                            <p:cond delay="499"/>
                                          </p:stCondLst>
                                        </p:cTn>
                                        <p:tgtEl>
                                          <p:spTgt spid="5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6" grpId="0" animBg="1"/>
      <p:bldP spid="52" grpId="0" animBg="1"/>
      <p:bldP spid="5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1:3</a:t>
            </a:r>
          </a:p>
        </p:txBody>
      </p:sp>
      <p:pic>
        <p:nvPicPr>
          <p:cNvPr id="13" name="Picture 12" descr="A screen shot of a window&#10;&#10;Description generated with high confidence">
            <a:extLst>
              <a:ext uri="{FF2B5EF4-FFF2-40B4-BE49-F238E27FC236}">
                <a16:creationId xmlns:a16="http://schemas.microsoft.com/office/drawing/2014/main" id="{F9BE86E2-2D90-4B60-94C5-E7F5E67E89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969877" y="822835"/>
            <a:ext cx="248042" cy="116965"/>
          </a:xfrm>
          <a:prstGeom prst="rect">
            <a:avLst/>
          </a:prstGeom>
        </p:spPr>
      </p:pic>
      <p:pic>
        <p:nvPicPr>
          <p:cNvPr id="14" name="Picture 13" descr="A screen shot of a window&#10;&#10;Description generated with high confidence">
            <a:extLst>
              <a:ext uri="{FF2B5EF4-FFF2-40B4-BE49-F238E27FC236}">
                <a16:creationId xmlns:a16="http://schemas.microsoft.com/office/drawing/2014/main" id="{9EA01FF3-C32D-45AE-B172-1412E2425D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17"/>
          <a:stretch/>
        </p:blipFill>
        <p:spPr>
          <a:xfrm flipH="1">
            <a:off x="4435365" y="709273"/>
            <a:ext cx="297501" cy="1166647"/>
          </a:xfrm>
          <a:prstGeom prst="rect">
            <a:avLst/>
          </a:prstGeom>
        </p:spPr>
      </p:pic>
      <p:pic>
        <p:nvPicPr>
          <p:cNvPr id="15" name="Picture 14" descr="A screen shot of a window&#10;&#10;Description generated with high confidence">
            <a:extLst>
              <a:ext uri="{FF2B5EF4-FFF2-40B4-BE49-F238E27FC236}">
                <a16:creationId xmlns:a16="http://schemas.microsoft.com/office/drawing/2014/main" id="{FFFAEA26-2547-4001-93BE-88224D1FDF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79" r="-7277"/>
          <a:stretch/>
        </p:blipFill>
        <p:spPr>
          <a:xfrm flipH="1">
            <a:off x="2837792" y="753722"/>
            <a:ext cx="1183900" cy="1122198"/>
          </a:xfrm>
          <a:prstGeom prst="rect">
            <a:avLst/>
          </a:prstGeom>
        </p:spPr>
      </p:pic>
      <p:pic>
        <p:nvPicPr>
          <p:cNvPr id="16" name="Picture 15" descr="A screen shot of a window&#10;&#10;Description generated with high confidence">
            <a:extLst>
              <a:ext uri="{FF2B5EF4-FFF2-40B4-BE49-F238E27FC236}">
                <a16:creationId xmlns:a16="http://schemas.microsoft.com/office/drawing/2014/main" id="{05C63B58-7D3D-4A5E-8BB3-B1576886C0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277"/>
          <a:stretch/>
        </p:blipFill>
        <p:spPr>
          <a:xfrm flipH="1">
            <a:off x="2837792" y="2492994"/>
            <a:ext cx="1183900" cy="1093077"/>
          </a:xfrm>
          <a:prstGeom prst="rect">
            <a:avLst/>
          </a:prstGeom>
        </p:spPr>
      </p:pic>
      <p:pic>
        <p:nvPicPr>
          <p:cNvPr id="17" name="Picture 16" descr="A screen shot of a window&#10;&#10;Description generated with high confidence">
            <a:extLst>
              <a:ext uri="{FF2B5EF4-FFF2-40B4-BE49-F238E27FC236}">
                <a16:creationId xmlns:a16="http://schemas.microsoft.com/office/drawing/2014/main" id="{8FC736E2-4423-4348-98B6-30471494B9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277" b="-8329"/>
          <a:stretch/>
        </p:blipFill>
        <p:spPr>
          <a:xfrm flipH="1">
            <a:off x="2837792" y="4240751"/>
            <a:ext cx="1183900" cy="1093077"/>
          </a:xfrm>
          <a:prstGeom prst="rect">
            <a:avLst/>
          </a:prstGeom>
        </p:spPr>
      </p:pic>
      <p:pic>
        <p:nvPicPr>
          <p:cNvPr id="18" name="Picture 17" descr="A screen shot of a window&#10;&#10;Description generated with high confidence">
            <a:extLst>
              <a:ext uri="{FF2B5EF4-FFF2-40B4-BE49-F238E27FC236}">
                <a16:creationId xmlns:a16="http://schemas.microsoft.com/office/drawing/2014/main" id="{22D5FC98-70E9-4538-9BE0-4467E8B770B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4732865" y="709273"/>
            <a:ext cx="138853" cy="1166647"/>
          </a:xfrm>
          <a:prstGeom prst="rect">
            <a:avLst/>
          </a:prstGeom>
        </p:spPr>
      </p:pic>
      <p:pic>
        <p:nvPicPr>
          <p:cNvPr id="19" name="Picture 18" descr="A screen shot of a window&#10;&#10;Description generated with high confidence">
            <a:extLst>
              <a:ext uri="{FF2B5EF4-FFF2-40B4-BE49-F238E27FC236}">
                <a16:creationId xmlns:a16="http://schemas.microsoft.com/office/drawing/2014/main" id="{CE8489CA-7918-44CB-AB7D-503BD09D313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4871717" y="709273"/>
            <a:ext cx="158645" cy="1166647"/>
          </a:xfrm>
          <a:prstGeom prst="rect">
            <a:avLst/>
          </a:prstGeom>
        </p:spPr>
      </p:pic>
      <p:pic>
        <p:nvPicPr>
          <p:cNvPr id="20" name="Picture 19" descr="A screen shot of a window&#10;&#10;Description generated with high confidence">
            <a:extLst>
              <a:ext uri="{FF2B5EF4-FFF2-40B4-BE49-F238E27FC236}">
                <a16:creationId xmlns:a16="http://schemas.microsoft.com/office/drawing/2014/main" id="{DE196A4B-C0DB-4F4E-BE64-88D09088A53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5030359" y="709273"/>
            <a:ext cx="138855" cy="1166647"/>
          </a:xfrm>
          <a:prstGeom prst="rect">
            <a:avLst/>
          </a:prstGeom>
        </p:spPr>
      </p:pic>
      <p:pic>
        <p:nvPicPr>
          <p:cNvPr id="21" name="Picture 20" descr="A screen shot of a window&#10;&#10;Description generated with high confidence">
            <a:extLst>
              <a:ext uri="{FF2B5EF4-FFF2-40B4-BE49-F238E27FC236}">
                <a16:creationId xmlns:a16="http://schemas.microsoft.com/office/drawing/2014/main" id="{1277820E-BA1C-4296-808E-B95BCFB7A1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969877" y="939799"/>
            <a:ext cx="248042" cy="143933"/>
          </a:xfrm>
          <a:prstGeom prst="rect">
            <a:avLst/>
          </a:prstGeom>
        </p:spPr>
      </p:pic>
      <p:grpSp>
        <p:nvGrpSpPr>
          <p:cNvPr id="4" name="Group 3">
            <a:extLst>
              <a:ext uri="{FF2B5EF4-FFF2-40B4-BE49-F238E27FC236}">
                <a16:creationId xmlns:a16="http://schemas.microsoft.com/office/drawing/2014/main" id="{E60F6D65-BD94-4963-8B06-B23AF0CDFAA3}"/>
              </a:ext>
            </a:extLst>
          </p:cNvPr>
          <p:cNvGrpSpPr/>
          <p:nvPr/>
        </p:nvGrpSpPr>
        <p:grpSpPr>
          <a:xfrm>
            <a:off x="2763304" y="711158"/>
            <a:ext cx="1624038" cy="1166647"/>
            <a:chOff x="2762140" y="709482"/>
            <a:chExt cx="1624038" cy="1166647"/>
          </a:xfrm>
        </p:grpSpPr>
        <p:pic>
          <p:nvPicPr>
            <p:cNvPr id="22" name="Picture 21" descr="A screen shot of a window&#10;&#10;Description generated with high confidence">
              <a:extLst>
                <a:ext uri="{FF2B5EF4-FFF2-40B4-BE49-F238E27FC236}">
                  <a16:creationId xmlns:a16="http://schemas.microsoft.com/office/drawing/2014/main" id="{DB4A9E78-A567-4B2D-867A-93BFC4C6E2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17"/>
            <a:stretch/>
          </p:blipFill>
          <p:spPr>
            <a:xfrm flipH="1">
              <a:off x="2762140" y="709482"/>
              <a:ext cx="297501" cy="1166647"/>
            </a:xfrm>
            <a:prstGeom prst="rect">
              <a:avLst/>
            </a:prstGeom>
          </p:spPr>
        </p:pic>
        <p:pic>
          <p:nvPicPr>
            <p:cNvPr id="23" name="Picture 22" descr="A screen shot of a window&#10;&#10;Description generated with high confidence">
              <a:extLst>
                <a:ext uri="{FF2B5EF4-FFF2-40B4-BE49-F238E27FC236}">
                  <a16:creationId xmlns:a16="http://schemas.microsoft.com/office/drawing/2014/main" id="{4134637A-4EF7-49C3-ACE9-DFD7515645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062815" y="709482"/>
              <a:ext cx="138853" cy="1166647"/>
            </a:xfrm>
            <a:prstGeom prst="rect">
              <a:avLst/>
            </a:prstGeom>
          </p:spPr>
        </p:pic>
        <p:pic>
          <p:nvPicPr>
            <p:cNvPr id="24" name="Picture 23" descr="A screen shot of a window&#10;&#10;Description generated with high confidence">
              <a:extLst>
                <a:ext uri="{FF2B5EF4-FFF2-40B4-BE49-F238E27FC236}">
                  <a16:creationId xmlns:a16="http://schemas.microsoft.com/office/drawing/2014/main" id="{57F476DF-CFAD-4342-8A6D-61849A5036E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198492" y="709482"/>
              <a:ext cx="158645" cy="1166647"/>
            </a:xfrm>
            <a:prstGeom prst="rect">
              <a:avLst/>
            </a:prstGeom>
          </p:spPr>
        </p:pic>
        <p:pic>
          <p:nvPicPr>
            <p:cNvPr id="25" name="Picture 24" descr="A screen shot of a window&#10;&#10;Description generated with high confidence">
              <a:extLst>
                <a:ext uri="{FF2B5EF4-FFF2-40B4-BE49-F238E27FC236}">
                  <a16:creationId xmlns:a16="http://schemas.microsoft.com/office/drawing/2014/main" id="{29E87DDF-6883-4DDB-8E7C-3CEE586056D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357134" y="709482"/>
              <a:ext cx="138855" cy="1166647"/>
            </a:xfrm>
            <a:prstGeom prst="rect">
              <a:avLst/>
            </a:prstGeom>
          </p:spPr>
        </p:pic>
        <p:pic>
          <p:nvPicPr>
            <p:cNvPr id="26" name="Picture 25" descr="A screen shot of a window&#10;&#10;Description generated with high confidence">
              <a:extLst>
                <a:ext uri="{FF2B5EF4-FFF2-40B4-BE49-F238E27FC236}">
                  <a16:creationId xmlns:a16="http://schemas.microsoft.com/office/drawing/2014/main" id="{CD6DB535-E860-49B7-B503-5ED442CBD28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1317"/>
            <a:stretch/>
          </p:blipFill>
          <p:spPr>
            <a:xfrm flipH="1">
              <a:off x="3491755" y="709482"/>
              <a:ext cx="164785" cy="1166647"/>
            </a:xfrm>
            <a:prstGeom prst="rect">
              <a:avLst/>
            </a:prstGeom>
          </p:spPr>
        </p:pic>
        <p:pic>
          <p:nvPicPr>
            <p:cNvPr id="27" name="Picture 26" descr="A screen shot of a window&#10;&#10;Description generated with high confidence">
              <a:extLst>
                <a:ext uri="{FF2B5EF4-FFF2-40B4-BE49-F238E27FC236}">
                  <a16:creationId xmlns:a16="http://schemas.microsoft.com/office/drawing/2014/main" id="{45A4D8ED-9224-46E8-A1B4-DC192A42AC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656540" y="709482"/>
              <a:ext cx="138853" cy="1166647"/>
            </a:xfrm>
            <a:prstGeom prst="rect">
              <a:avLst/>
            </a:prstGeom>
          </p:spPr>
        </p:pic>
        <p:pic>
          <p:nvPicPr>
            <p:cNvPr id="28" name="Picture 27" descr="A screen shot of a window&#10;&#10;Description generated with high confidence">
              <a:extLst>
                <a:ext uri="{FF2B5EF4-FFF2-40B4-BE49-F238E27FC236}">
                  <a16:creationId xmlns:a16="http://schemas.microsoft.com/office/drawing/2014/main" id="{3EF54D52-F96E-485C-9FC9-CD357FF8A4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795392" y="709482"/>
              <a:ext cx="158645" cy="1166647"/>
            </a:xfrm>
            <a:prstGeom prst="rect">
              <a:avLst/>
            </a:prstGeom>
          </p:spPr>
        </p:pic>
        <p:pic>
          <p:nvPicPr>
            <p:cNvPr id="29" name="Picture 28" descr="A screen shot of a window&#10;&#10;Description generated with high confidence">
              <a:extLst>
                <a:ext uri="{FF2B5EF4-FFF2-40B4-BE49-F238E27FC236}">
                  <a16:creationId xmlns:a16="http://schemas.microsoft.com/office/drawing/2014/main" id="{53872BEA-92F2-49B1-B685-460AE86BA2A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954034" y="709482"/>
              <a:ext cx="138855" cy="1166647"/>
            </a:xfrm>
            <a:prstGeom prst="rect">
              <a:avLst/>
            </a:prstGeom>
          </p:spPr>
        </p:pic>
        <p:pic>
          <p:nvPicPr>
            <p:cNvPr id="30" name="Picture 29" descr="A screen shot of a window&#10;&#10;Description generated with high confidence">
              <a:extLst>
                <a:ext uri="{FF2B5EF4-FFF2-40B4-BE49-F238E27FC236}">
                  <a16:creationId xmlns:a16="http://schemas.microsoft.com/office/drawing/2014/main" id="{192A6016-F139-4A9F-B0EF-BD94E95F688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4088681" y="709482"/>
              <a:ext cx="158645" cy="1166647"/>
            </a:xfrm>
            <a:prstGeom prst="rect">
              <a:avLst/>
            </a:prstGeom>
          </p:spPr>
        </p:pic>
        <p:pic>
          <p:nvPicPr>
            <p:cNvPr id="31" name="Picture 30" descr="A screen shot of a window&#10;&#10;Description generated with high confidence">
              <a:extLst>
                <a:ext uri="{FF2B5EF4-FFF2-40B4-BE49-F238E27FC236}">
                  <a16:creationId xmlns:a16="http://schemas.microsoft.com/office/drawing/2014/main" id="{706B7953-AAAA-4E3E-97D4-E893D33D0F1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4247323" y="709482"/>
              <a:ext cx="138855" cy="1166647"/>
            </a:xfrm>
            <a:prstGeom prst="rect">
              <a:avLst/>
            </a:prstGeom>
          </p:spPr>
        </p:pic>
      </p:grpSp>
      <p:grpSp>
        <p:nvGrpSpPr>
          <p:cNvPr id="5" name="Group 4">
            <a:extLst>
              <a:ext uri="{FF2B5EF4-FFF2-40B4-BE49-F238E27FC236}">
                <a16:creationId xmlns:a16="http://schemas.microsoft.com/office/drawing/2014/main" id="{FC3E829B-E10B-4160-9F06-E0C1B661078A}"/>
              </a:ext>
            </a:extLst>
          </p:cNvPr>
          <p:cNvGrpSpPr/>
          <p:nvPr/>
        </p:nvGrpSpPr>
        <p:grpSpPr>
          <a:xfrm>
            <a:off x="2865686" y="831783"/>
            <a:ext cx="1598298" cy="1411074"/>
            <a:chOff x="6084361" y="2093877"/>
            <a:chExt cx="1598298" cy="1411074"/>
          </a:xfrm>
        </p:grpSpPr>
        <p:grpSp>
          <p:nvGrpSpPr>
            <p:cNvPr id="472" name="Group 471">
              <a:extLst>
                <a:ext uri="{FF2B5EF4-FFF2-40B4-BE49-F238E27FC236}">
                  <a16:creationId xmlns:a16="http://schemas.microsoft.com/office/drawing/2014/main" id="{231141C9-F5BD-47F5-843C-D78BF154BC56}"/>
                </a:ext>
              </a:extLst>
            </p:cNvPr>
            <p:cNvGrpSpPr/>
            <p:nvPr/>
          </p:nvGrpSpPr>
          <p:grpSpPr>
            <a:xfrm>
              <a:off x="6084361" y="2093877"/>
              <a:ext cx="1598298" cy="1411074"/>
              <a:chOff x="2861740" y="2538517"/>
              <a:chExt cx="1598298" cy="1411074"/>
            </a:xfrm>
          </p:grpSpPr>
          <p:pic>
            <p:nvPicPr>
              <p:cNvPr id="473" name="Picture 472" descr="A screen shot of a window&#10;&#10;Description generated with high confidence">
                <a:extLst>
                  <a:ext uri="{FF2B5EF4-FFF2-40B4-BE49-F238E27FC236}">
                    <a16:creationId xmlns:a16="http://schemas.microsoft.com/office/drawing/2014/main" id="{3FD0ADA0-DC93-4A91-B2EC-1F1E3DA91C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6582" y="2538517"/>
                <a:ext cx="248042" cy="116965"/>
              </a:xfrm>
              <a:prstGeom prst="rect">
                <a:avLst/>
              </a:prstGeom>
            </p:spPr>
          </p:pic>
          <p:pic>
            <p:nvPicPr>
              <p:cNvPr id="474" name="Picture 473" descr="A screen shot of a window&#10;&#10;Description generated with high confidence">
                <a:extLst>
                  <a:ext uri="{FF2B5EF4-FFF2-40B4-BE49-F238E27FC236}">
                    <a16:creationId xmlns:a16="http://schemas.microsoft.com/office/drawing/2014/main" id="{E19C8B3B-1A31-4700-8B9B-6310CD7E141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6582" y="2655481"/>
                <a:ext cx="248042" cy="143933"/>
              </a:xfrm>
              <a:prstGeom prst="rect">
                <a:avLst/>
              </a:prstGeom>
            </p:spPr>
          </p:pic>
          <p:pic>
            <p:nvPicPr>
              <p:cNvPr id="475" name="Picture 474" descr="A screen shot of a window&#10;&#10;Description generated with high confidence">
                <a:extLst>
                  <a:ext uri="{FF2B5EF4-FFF2-40B4-BE49-F238E27FC236}">
                    <a16:creationId xmlns:a16="http://schemas.microsoft.com/office/drawing/2014/main" id="{86446BD6-E44C-424D-AEF2-A1D1017D28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21016" y="2538861"/>
                <a:ext cx="248042" cy="116965"/>
              </a:xfrm>
              <a:prstGeom prst="rect">
                <a:avLst/>
              </a:prstGeom>
            </p:spPr>
          </p:pic>
          <p:pic>
            <p:nvPicPr>
              <p:cNvPr id="476" name="Picture 475" descr="A screen shot of a window&#10;&#10;Description generated with high confidence">
                <a:extLst>
                  <a:ext uri="{FF2B5EF4-FFF2-40B4-BE49-F238E27FC236}">
                    <a16:creationId xmlns:a16="http://schemas.microsoft.com/office/drawing/2014/main" id="{8948CB6F-3780-41BE-A4DA-5FB4C237C91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21016" y="2655825"/>
                <a:ext cx="248042" cy="143933"/>
              </a:xfrm>
              <a:prstGeom prst="rect">
                <a:avLst/>
              </a:prstGeom>
            </p:spPr>
          </p:pic>
          <p:pic>
            <p:nvPicPr>
              <p:cNvPr id="477" name="Picture 476" descr="A screen shot of a window&#10;&#10;Description generated with high confidence">
                <a:extLst>
                  <a:ext uri="{FF2B5EF4-FFF2-40B4-BE49-F238E27FC236}">
                    <a16:creationId xmlns:a16="http://schemas.microsoft.com/office/drawing/2014/main" id="{457606D8-FBBF-4F59-A0A2-5548531877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70282" y="2538517"/>
                <a:ext cx="248042" cy="116965"/>
              </a:xfrm>
              <a:prstGeom prst="rect">
                <a:avLst/>
              </a:prstGeom>
            </p:spPr>
          </p:pic>
          <p:pic>
            <p:nvPicPr>
              <p:cNvPr id="478" name="Picture 477" descr="A screen shot of a window&#10;&#10;Description generated with high confidence">
                <a:extLst>
                  <a:ext uri="{FF2B5EF4-FFF2-40B4-BE49-F238E27FC236}">
                    <a16:creationId xmlns:a16="http://schemas.microsoft.com/office/drawing/2014/main" id="{20A0F242-411F-4F1A-A780-88D73EE6EC3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70282" y="2655481"/>
                <a:ext cx="248042" cy="143933"/>
              </a:xfrm>
              <a:prstGeom prst="rect">
                <a:avLst/>
              </a:prstGeom>
            </p:spPr>
          </p:pic>
          <p:pic>
            <p:nvPicPr>
              <p:cNvPr id="479" name="Picture 478" descr="A screen shot of a window&#10;&#10;Description generated with high confidence">
                <a:extLst>
                  <a:ext uri="{FF2B5EF4-FFF2-40B4-BE49-F238E27FC236}">
                    <a16:creationId xmlns:a16="http://schemas.microsoft.com/office/drawing/2014/main" id="{316B6534-D1D8-4859-B44A-AF494BCD15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21540" y="2538861"/>
                <a:ext cx="248042" cy="116965"/>
              </a:xfrm>
              <a:prstGeom prst="rect">
                <a:avLst/>
              </a:prstGeom>
            </p:spPr>
          </p:pic>
          <p:pic>
            <p:nvPicPr>
              <p:cNvPr id="480" name="Picture 479" descr="A screen shot of a window&#10;&#10;Description generated with high confidence">
                <a:extLst>
                  <a:ext uri="{FF2B5EF4-FFF2-40B4-BE49-F238E27FC236}">
                    <a16:creationId xmlns:a16="http://schemas.microsoft.com/office/drawing/2014/main" id="{975FBFEF-EB08-44FA-AD12-896B7F5869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21540" y="2655825"/>
                <a:ext cx="248042" cy="143933"/>
              </a:xfrm>
              <a:prstGeom prst="rect">
                <a:avLst/>
              </a:prstGeom>
            </p:spPr>
          </p:pic>
          <p:pic>
            <p:nvPicPr>
              <p:cNvPr id="481" name="Picture 480" descr="A screen shot of a window&#10;&#10;Description generated with high confidence">
                <a:extLst>
                  <a:ext uri="{FF2B5EF4-FFF2-40B4-BE49-F238E27FC236}">
                    <a16:creationId xmlns:a16="http://schemas.microsoft.com/office/drawing/2014/main" id="{4D405D28-4F1A-4EE3-9E3A-EBA69A0472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6042" y="2538517"/>
                <a:ext cx="248042" cy="116965"/>
              </a:xfrm>
              <a:prstGeom prst="rect">
                <a:avLst/>
              </a:prstGeom>
            </p:spPr>
          </p:pic>
          <p:pic>
            <p:nvPicPr>
              <p:cNvPr id="482" name="Picture 481" descr="A screen shot of a window&#10;&#10;Description generated with high confidence">
                <a:extLst>
                  <a:ext uri="{FF2B5EF4-FFF2-40B4-BE49-F238E27FC236}">
                    <a16:creationId xmlns:a16="http://schemas.microsoft.com/office/drawing/2014/main" id="{EEA634D2-C5C3-4D3D-B4DB-3D992A1371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6042" y="2655481"/>
                <a:ext cx="248042" cy="143933"/>
              </a:xfrm>
              <a:prstGeom prst="rect">
                <a:avLst/>
              </a:prstGeom>
            </p:spPr>
          </p:pic>
          <p:pic>
            <p:nvPicPr>
              <p:cNvPr id="483" name="Picture 482" descr="A screen shot of a window&#10;&#10;Description generated with high confidence">
                <a:extLst>
                  <a:ext uri="{FF2B5EF4-FFF2-40B4-BE49-F238E27FC236}">
                    <a16:creationId xmlns:a16="http://schemas.microsoft.com/office/drawing/2014/main" id="{510312CF-430B-4052-B931-9833B00B5A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20476" y="2538861"/>
                <a:ext cx="248042" cy="116965"/>
              </a:xfrm>
              <a:prstGeom prst="rect">
                <a:avLst/>
              </a:prstGeom>
            </p:spPr>
          </p:pic>
          <p:pic>
            <p:nvPicPr>
              <p:cNvPr id="484" name="Picture 483" descr="A screen shot of a window&#10;&#10;Description generated with high confidence">
                <a:extLst>
                  <a:ext uri="{FF2B5EF4-FFF2-40B4-BE49-F238E27FC236}">
                    <a16:creationId xmlns:a16="http://schemas.microsoft.com/office/drawing/2014/main" id="{DD115D7F-5401-4628-BAD8-EF518F2354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20476" y="2655825"/>
                <a:ext cx="248042" cy="143933"/>
              </a:xfrm>
              <a:prstGeom prst="rect">
                <a:avLst/>
              </a:prstGeom>
            </p:spPr>
          </p:pic>
          <p:pic>
            <p:nvPicPr>
              <p:cNvPr id="485" name="Picture 484" descr="A screen shot of a window&#10;&#10;Description generated with high confidence">
                <a:extLst>
                  <a:ext uri="{FF2B5EF4-FFF2-40B4-BE49-F238E27FC236}">
                    <a16:creationId xmlns:a16="http://schemas.microsoft.com/office/drawing/2014/main" id="{72886421-03F3-4AB1-8C6B-A4C8A98F51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4978" y="2538517"/>
                <a:ext cx="248042" cy="116965"/>
              </a:xfrm>
              <a:prstGeom prst="rect">
                <a:avLst/>
              </a:prstGeom>
            </p:spPr>
          </p:pic>
          <p:pic>
            <p:nvPicPr>
              <p:cNvPr id="486" name="Picture 485" descr="A screen shot of a window&#10;&#10;Description generated with high confidence">
                <a:extLst>
                  <a:ext uri="{FF2B5EF4-FFF2-40B4-BE49-F238E27FC236}">
                    <a16:creationId xmlns:a16="http://schemas.microsoft.com/office/drawing/2014/main" id="{9C8B6C01-3F65-4EBA-800E-911635A688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4978" y="2655481"/>
                <a:ext cx="248042" cy="143933"/>
              </a:xfrm>
              <a:prstGeom prst="rect">
                <a:avLst/>
              </a:prstGeom>
            </p:spPr>
          </p:pic>
          <p:pic>
            <p:nvPicPr>
              <p:cNvPr id="487" name="Picture 486" descr="A screen shot of a window&#10;&#10;Description generated with high confidence">
                <a:extLst>
                  <a:ext uri="{FF2B5EF4-FFF2-40B4-BE49-F238E27FC236}">
                    <a16:creationId xmlns:a16="http://schemas.microsoft.com/office/drawing/2014/main" id="{2FBFBC05-663D-486F-B3C6-E46912C19C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6236" y="2538861"/>
                <a:ext cx="248042" cy="116965"/>
              </a:xfrm>
              <a:prstGeom prst="rect">
                <a:avLst/>
              </a:prstGeom>
            </p:spPr>
          </p:pic>
          <p:pic>
            <p:nvPicPr>
              <p:cNvPr id="488" name="Picture 487" descr="A screen shot of a window&#10;&#10;Description generated with high confidence">
                <a:extLst>
                  <a:ext uri="{FF2B5EF4-FFF2-40B4-BE49-F238E27FC236}">
                    <a16:creationId xmlns:a16="http://schemas.microsoft.com/office/drawing/2014/main" id="{4EF827F2-AE6E-438A-BCD9-CB49E27BA86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6236" y="2655825"/>
                <a:ext cx="248042" cy="143933"/>
              </a:xfrm>
              <a:prstGeom prst="rect">
                <a:avLst/>
              </a:prstGeom>
            </p:spPr>
          </p:pic>
          <p:pic>
            <p:nvPicPr>
              <p:cNvPr id="489" name="Picture 488" descr="A screen shot of a window&#10;&#10;Description generated with high confidence">
                <a:extLst>
                  <a:ext uri="{FF2B5EF4-FFF2-40B4-BE49-F238E27FC236}">
                    <a16:creationId xmlns:a16="http://schemas.microsoft.com/office/drawing/2014/main" id="{55103EB2-4A37-4960-BD95-8DA859517C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60738" y="2538517"/>
                <a:ext cx="248042" cy="116965"/>
              </a:xfrm>
              <a:prstGeom prst="rect">
                <a:avLst/>
              </a:prstGeom>
            </p:spPr>
          </p:pic>
          <p:pic>
            <p:nvPicPr>
              <p:cNvPr id="490" name="Picture 489" descr="A screen shot of a window&#10;&#10;Description generated with high confidence">
                <a:extLst>
                  <a:ext uri="{FF2B5EF4-FFF2-40B4-BE49-F238E27FC236}">
                    <a16:creationId xmlns:a16="http://schemas.microsoft.com/office/drawing/2014/main" id="{1508AFC6-CA2A-4B3D-A8ED-C24BBBA7433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60738" y="2655481"/>
                <a:ext cx="248042" cy="143933"/>
              </a:xfrm>
              <a:prstGeom prst="rect">
                <a:avLst/>
              </a:prstGeom>
            </p:spPr>
          </p:pic>
          <p:pic>
            <p:nvPicPr>
              <p:cNvPr id="491" name="Picture 490" descr="A screen shot of a window&#10;&#10;Description generated with high confidence">
                <a:extLst>
                  <a:ext uri="{FF2B5EF4-FFF2-40B4-BE49-F238E27FC236}">
                    <a16:creationId xmlns:a16="http://schemas.microsoft.com/office/drawing/2014/main" id="{D2AC10E3-C963-46EB-A0E1-15A920F566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11996" y="2538861"/>
                <a:ext cx="248042" cy="116965"/>
              </a:xfrm>
              <a:prstGeom prst="rect">
                <a:avLst/>
              </a:prstGeom>
            </p:spPr>
          </p:pic>
          <p:pic>
            <p:nvPicPr>
              <p:cNvPr id="492" name="Picture 491" descr="A screen shot of a window&#10;&#10;Description generated with high confidence">
                <a:extLst>
                  <a:ext uri="{FF2B5EF4-FFF2-40B4-BE49-F238E27FC236}">
                    <a16:creationId xmlns:a16="http://schemas.microsoft.com/office/drawing/2014/main" id="{4FF61238-128C-4928-802E-B8AA8658C87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11996" y="2655825"/>
                <a:ext cx="248042" cy="143933"/>
              </a:xfrm>
              <a:prstGeom prst="rect">
                <a:avLst/>
              </a:prstGeom>
            </p:spPr>
          </p:pic>
          <p:pic>
            <p:nvPicPr>
              <p:cNvPr id="493" name="Picture 492" descr="A screen shot of a window&#10;&#10;Description generated with high confidence">
                <a:extLst>
                  <a:ext uri="{FF2B5EF4-FFF2-40B4-BE49-F238E27FC236}">
                    <a16:creationId xmlns:a16="http://schemas.microsoft.com/office/drawing/2014/main" id="{821FFF00-2B85-43B6-B834-5D22CA99A0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2825348"/>
                <a:ext cx="248042" cy="116965"/>
              </a:xfrm>
              <a:prstGeom prst="rect">
                <a:avLst/>
              </a:prstGeom>
            </p:spPr>
          </p:pic>
          <p:pic>
            <p:nvPicPr>
              <p:cNvPr id="494" name="Picture 493" descr="A screen shot of a window&#10;&#10;Description generated with high confidence">
                <a:extLst>
                  <a:ext uri="{FF2B5EF4-FFF2-40B4-BE49-F238E27FC236}">
                    <a16:creationId xmlns:a16="http://schemas.microsoft.com/office/drawing/2014/main" id="{2D062723-ACE1-492C-A63E-0C13737E6FB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2942312"/>
                <a:ext cx="248042" cy="143933"/>
              </a:xfrm>
              <a:prstGeom prst="rect">
                <a:avLst/>
              </a:prstGeom>
            </p:spPr>
          </p:pic>
          <p:pic>
            <p:nvPicPr>
              <p:cNvPr id="495" name="Picture 494" descr="A screen shot of a window&#10;&#10;Description generated with high confidence">
                <a:extLst>
                  <a:ext uri="{FF2B5EF4-FFF2-40B4-BE49-F238E27FC236}">
                    <a16:creationId xmlns:a16="http://schemas.microsoft.com/office/drawing/2014/main" id="{A337B98F-06D2-4636-9F6A-0C078088E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2825692"/>
                <a:ext cx="248042" cy="116965"/>
              </a:xfrm>
              <a:prstGeom prst="rect">
                <a:avLst/>
              </a:prstGeom>
            </p:spPr>
          </p:pic>
          <p:pic>
            <p:nvPicPr>
              <p:cNvPr id="496" name="Picture 495" descr="A screen shot of a window&#10;&#10;Description generated with high confidence">
                <a:extLst>
                  <a:ext uri="{FF2B5EF4-FFF2-40B4-BE49-F238E27FC236}">
                    <a16:creationId xmlns:a16="http://schemas.microsoft.com/office/drawing/2014/main" id="{1CD264A3-8BF5-494B-B4BD-9AF5FEC4ED4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2942656"/>
                <a:ext cx="248042" cy="143933"/>
              </a:xfrm>
              <a:prstGeom prst="rect">
                <a:avLst/>
              </a:prstGeom>
            </p:spPr>
          </p:pic>
          <p:pic>
            <p:nvPicPr>
              <p:cNvPr id="497" name="Picture 496" descr="A screen shot of a window&#10;&#10;Description generated with high confidence">
                <a:extLst>
                  <a:ext uri="{FF2B5EF4-FFF2-40B4-BE49-F238E27FC236}">
                    <a16:creationId xmlns:a16="http://schemas.microsoft.com/office/drawing/2014/main" id="{0B5DEFA4-3215-42DC-8965-76A91B9835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2825348"/>
                <a:ext cx="248042" cy="116965"/>
              </a:xfrm>
              <a:prstGeom prst="rect">
                <a:avLst/>
              </a:prstGeom>
            </p:spPr>
          </p:pic>
          <p:pic>
            <p:nvPicPr>
              <p:cNvPr id="498" name="Picture 497" descr="A screen shot of a window&#10;&#10;Description generated with high confidence">
                <a:extLst>
                  <a:ext uri="{FF2B5EF4-FFF2-40B4-BE49-F238E27FC236}">
                    <a16:creationId xmlns:a16="http://schemas.microsoft.com/office/drawing/2014/main" id="{E56FB72B-5927-44F1-AE1A-0E5F3FE55D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2825692"/>
                <a:ext cx="248042" cy="116965"/>
              </a:xfrm>
              <a:prstGeom prst="rect">
                <a:avLst/>
              </a:prstGeom>
            </p:spPr>
          </p:pic>
          <p:pic>
            <p:nvPicPr>
              <p:cNvPr id="499" name="Picture 498" descr="A screen shot of a window&#10;&#10;Description generated with high confidence">
                <a:extLst>
                  <a:ext uri="{FF2B5EF4-FFF2-40B4-BE49-F238E27FC236}">
                    <a16:creationId xmlns:a16="http://schemas.microsoft.com/office/drawing/2014/main" id="{0E12413D-B9B0-4480-B341-7F286640181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2942656"/>
                <a:ext cx="248042" cy="143933"/>
              </a:xfrm>
              <a:prstGeom prst="rect">
                <a:avLst/>
              </a:prstGeom>
            </p:spPr>
          </p:pic>
          <p:pic>
            <p:nvPicPr>
              <p:cNvPr id="500" name="Picture 499" descr="A screen shot of a window&#10;&#10;Description generated with high confidence">
                <a:extLst>
                  <a:ext uri="{FF2B5EF4-FFF2-40B4-BE49-F238E27FC236}">
                    <a16:creationId xmlns:a16="http://schemas.microsoft.com/office/drawing/2014/main" id="{08E54169-6757-4A9B-9F53-491B1E87B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2825348"/>
                <a:ext cx="248042" cy="116965"/>
              </a:xfrm>
              <a:prstGeom prst="rect">
                <a:avLst/>
              </a:prstGeom>
            </p:spPr>
          </p:pic>
          <p:pic>
            <p:nvPicPr>
              <p:cNvPr id="501" name="Picture 500" descr="A screen shot of a window&#10;&#10;Description generated with high confidence">
                <a:extLst>
                  <a:ext uri="{FF2B5EF4-FFF2-40B4-BE49-F238E27FC236}">
                    <a16:creationId xmlns:a16="http://schemas.microsoft.com/office/drawing/2014/main" id="{9DD0DD0D-FD55-4BAF-AD60-FF7B3A72967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2942312"/>
                <a:ext cx="248042" cy="143933"/>
              </a:xfrm>
              <a:prstGeom prst="rect">
                <a:avLst/>
              </a:prstGeom>
            </p:spPr>
          </p:pic>
          <p:pic>
            <p:nvPicPr>
              <p:cNvPr id="502" name="Picture 501" descr="A screen shot of a window&#10;&#10;Description generated with high confidence">
                <a:extLst>
                  <a:ext uri="{FF2B5EF4-FFF2-40B4-BE49-F238E27FC236}">
                    <a16:creationId xmlns:a16="http://schemas.microsoft.com/office/drawing/2014/main" id="{CAC6183F-A649-4329-89F4-E2A7FB41D9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2825692"/>
                <a:ext cx="248042" cy="116965"/>
              </a:xfrm>
              <a:prstGeom prst="rect">
                <a:avLst/>
              </a:prstGeom>
            </p:spPr>
          </p:pic>
          <p:pic>
            <p:nvPicPr>
              <p:cNvPr id="503" name="Picture 502" descr="A screen shot of a window&#10;&#10;Description generated with high confidence">
                <a:extLst>
                  <a:ext uri="{FF2B5EF4-FFF2-40B4-BE49-F238E27FC236}">
                    <a16:creationId xmlns:a16="http://schemas.microsoft.com/office/drawing/2014/main" id="{1F497505-1BA1-4C3D-8A3B-FB4BA386A9E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2942656"/>
                <a:ext cx="248042" cy="143933"/>
              </a:xfrm>
              <a:prstGeom prst="rect">
                <a:avLst/>
              </a:prstGeom>
            </p:spPr>
          </p:pic>
          <p:pic>
            <p:nvPicPr>
              <p:cNvPr id="504" name="Picture 503" descr="A screen shot of a window&#10;&#10;Description generated with high confidence">
                <a:extLst>
                  <a:ext uri="{FF2B5EF4-FFF2-40B4-BE49-F238E27FC236}">
                    <a16:creationId xmlns:a16="http://schemas.microsoft.com/office/drawing/2014/main" id="{82CFB77B-18AD-4C54-B38A-21E83AF9CB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2825348"/>
                <a:ext cx="248042" cy="116965"/>
              </a:xfrm>
              <a:prstGeom prst="rect">
                <a:avLst/>
              </a:prstGeom>
            </p:spPr>
          </p:pic>
          <p:pic>
            <p:nvPicPr>
              <p:cNvPr id="505" name="Picture 504" descr="A screen shot of a window&#10;&#10;Description generated with high confidence">
                <a:extLst>
                  <a:ext uri="{FF2B5EF4-FFF2-40B4-BE49-F238E27FC236}">
                    <a16:creationId xmlns:a16="http://schemas.microsoft.com/office/drawing/2014/main" id="{DCEB027B-D60B-456E-AB94-928587EA8F8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2942312"/>
                <a:ext cx="248042" cy="143933"/>
              </a:xfrm>
              <a:prstGeom prst="rect">
                <a:avLst/>
              </a:prstGeom>
            </p:spPr>
          </p:pic>
          <p:pic>
            <p:nvPicPr>
              <p:cNvPr id="506" name="Picture 505" descr="A screen shot of a window&#10;&#10;Description generated with high confidence">
                <a:extLst>
                  <a:ext uri="{FF2B5EF4-FFF2-40B4-BE49-F238E27FC236}">
                    <a16:creationId xmlns:a16="http://schemas.microsoft.com/office/drawing/2014/main" id="{216907E7-A33C-48C9-9728-527485F224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2825692"/>
                <a:ext cx="248042" cy="116965"/>
              </a:xfrm>
              <a:prstGeom prst="rect">
                <a:avLst/>
              </a:prstGeom>
            </p:spPr>
          </p:pic>
          <p:pic>
            <p:nvPicPr>
              <p:cNvPr id="507" name="Picture 506" descr="A screen shot of a window&#10;&#10;Description generated with high confidence">
                <a:extLst>
                  <a:ext uri="{FF2B5EF4-FFF2-40B4-BE49-F238E27FC236}">
                    <a16:creationId xmlns:a16="http://schemas.microsoft.com/office/drawing/2014/main" id="{DF952228-D987-445B-A588-A5A4ACF4D45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2942656"/>
                <a:ext cx="248042" cy="143933"/>
              </a:xfrm>
              <a:prstGeom prst="rect">
                <a:avLst/>
              </a:prstGeom>
            </p:spPr>
          </p:pic>
          <p:pic>
            <p:nvPicPr>
              <p:cNvPr id="508" name="Picture 507" descr="A screen shot of a window&#10;&#10;Description generated with high confidence">
                <a:extLst>
                  <a:ext uri="{FF2B5EF4-FFF2-40B4-BE49-F238E27FC236}">
                    <a16:creationId xmlns:a16="http://schemas.microsoft.com/office/drawing/2014/main" id="{02AF605F-1A8A-4C67-8650-2C9308B47B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2825348"/>
                <a:ext cx="248042" cy="116965"/>
              </a:xfrm>
              <a:prstGeom prst="rect">
                <a:avLst/>
              </a:prstGeom>
            </p:spPr>
          </p:pic>
          <p:pic>
            <p:nvPicPr>
              <p:cNvPr id="509" name="Picture 508" descr="A screen shot of a window&#10;&#10;Description generated with high confidence">
                <a:extLst>
                  <a:ext uri="{FF2B5EF4-FFF2-40B4-BE49-F238E27FC236}">
                    <a16:creationId xmlns:a16="http://schemas.microsoft.com/office/drawing/2014/main" id="{1887D8D0-F8A8-4A12-A3D8-F6447FF0799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2942312"/>
                <a:ext cx="248042" cy="143933"/>
              </a:xfrm>
              <a:prstGeom prst="rect">
                <a:avLst/>
              </a:prstGeom>
            </p:spPr>
          </p:pic>
          <p:pic>
            <p:nvPicPr>
              <p:cNvPr id="510" name="Picture 509" descr="A screen shot of a window&#10;&#10;Description generated with high confidence">
                <a:extLst>
                  <a:ext uri="{FF2B5EF4-FFF2-40B4-BE49-F238E27FC236}">
                    <a16:creationId xmlns:a16="http://schemas.microsoft.com/office/drawing/2014/main" id="{368A5D92-A6E6-4C7F-A006-00D655E3BC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2825692"/>
                <a:ext cx="248042" cy="116965"/>
              </a:xfrm>
              <a:prstGeom prst="rect">
                <a:avLst/>
              </a:prstGeom>
            </p:spPr>
          </p:pic>
          <p:pic>
            <p:nvPicPr>
              <p:cNvPr id="511" name="Picture 510" descr="A screen shot of a window&#10;&#10;Description generated with high confidence">
                <a:extLst>
                  <a:ext uri="{FF2B5EF4-FFF2-40B4-BE49-F238E27FC236}">
                    <a16:creationId xmlns:a16="http://schemas.microsoft.com/office/drawing/2014/main" id="{A723DC8D-F700-4CC2-BD27-BC3C71DCF60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2942656"/>
                <a:ext cx="248042" cy="143933"/>
              </a:xfrm>
              <a:prstGeom prst="rect">
                <a:avLst/>
              </a:prstGeom>
            </p:spPr>
          </p:pic>
          <p:pic>
            <p:nvPicPr>
              <p:cNvPr id="512" name="Picture 511" descr="A screen shot of a window&#10;&#10;Description generated with high confidence">
                <a:extLst>
                  <a:ext uri="{FF2B5EF4-FFF2-40B4-BE49-F238E27FC236}">
                    <a16:creationId xmlns:a16="http://schemas.microsoft.com/office/drawing/2014/main" id="{96BD2ECB-AC8E-4205-B90A-B561FC7EBE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3114298"/>
                <a:ext cx="248042" cy="116965"/>
              </a:xfrm>
              <a:prstGeom prst="rect">
                <a:avLst/>
              </a:prstGeom>
            </p:spPr>
          </p:pic>
          <p:pic>
            <p:nvPicPr>
              <p:cNvPr id="513" name="Picture 512" descr="A screen shot of a window&#10;&#10;Description generated with high confidence">
                <a:extLst>
                  <a:ext uri="{FF2B5EF4-FFF2-40B4-BE49-F238E27FC236}">
                    <a16:creationId xmlns:a16="http://schemas.microsoft.com/office/drawing/2014/main" id="{63BC59D7-4DD7-4597-927A-FAF0C67E50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3231262"/>
                <a:ext cx="248042" cy="143933"/>
              </a:xfrm>
              <a:prstGeom prst="rect">
                <a:avLst/>
              </a:prstGeom>
            </p:spPr>
          </p:pic>
          <p:pic>
            <p:nvPicPr>
              <p:cNvPr id="514" name="Picture 513" descr="A screen shot of a window&#10;&#10;Description generated with high confidence">
                <a:extLst>
                  <a:ext uri="{FF2B5EF4-FFF2-40B4-BE49-F238E27FC236}">
                    <a16:creationId xmlns:a16="http://schemas.microsoft.com/office/drawing/2014/main" id="{4B67020D-C529-402D-8F56-1820B4B0E1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3114642"/>
                <a:ext cx="248042" cy="116965"/>
              </a:xfrm>
              <a:prstGeom prst="rect">
                <a:avLst/>
              </a:prstGeom>
            </p:spPr>
          </p:pic>
          <p:pic>
            <p:nvPicPr>
              <p:cNvPr id="515" name="Picture 514" descr="A screen shot of a window&#10;&#10;Description generated with high confidence">
                <a:extLst>
                  <a:ext uri="{FF2B5EF4-FFF2-40B4-BE49-F238E27FC236}">
                    <a16:creationId xmlns:a16="http://schemas.microsoft.com/office/drawing/2014/main" id="{4965CF7B-5307-46D8-AEF9-36014745424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3231606"/>
                <a:ext cx="248042" cy="143933"/>
              </a:xfrm>
              <a:prstGeom prst="rect">
                <a:avLst/>
              </a:prstGeom>
            </p:spPr>
          </p:pic>
          <p:pic>
            <p:nvPicPr>
              <p:cNvPr id="516" name="Picture 515" descr="A screen shot of a window&#10;&#10;Description generated with high confidence">
                <a:extLst>
                  <a:ext uri="{FF2B5EF4-FFF2-40B4-BE49-F238E27FC236}">
                    <a16:creationId xmlns:a16="http://schemas.microsoft.com/office/drawing/2014/main" id="{D856FEEF-A693-4512-8C7B-87790FE1B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3114298"/>
                <a:ext cx="248042" cy="116965"/>
              </a:xfrm>
              <a:prstGeom prst="rect">
                <a:avLst/>
              </a:prstGeom>
            </p:spPr>
          </p:pic>
          <p:pic>
            <p:nvPicPr>
              <p:cNvPr id="517" name="Picture 516" descr="A screen shot of a window&#10;&#10;Description generated with high confidence">
                <a:extLst>
                  <a:ext uri="{FF2B5EF4-FFF2-40B4-BE49-F238E27FC236}">
                    <a16:creationId xmlns:a16="http://schemas.microsoft.com/office/drawing/2014/main" id="{8D32C6A3-44CA-4369-B894-B6B3D4F3E7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7861" y="3231262"/>
                <a:ext cx="248042" cy="143933"/>
              </a:xfrm>
              <a:prstGeom prst="rect">
                <a:avLst/>
              </a:prstGeom>
            </p:spPr>
          </p:pic>
          <p:pic>
            <p:nvPicPr>
              <p:cNvPr id="518" name="Picture 517" descr="A screen shot of a window&#10;&#10;Description generated with high confidence">
                <a:extLst>
                  <a:ext uri="{FF2B5EF4-FFF2-40B4-BE49-F238E27FC236}">
                    <a16:creationId xmlns:a16="http://schemas.microsoft.com/office/drawing/2014/main" id="{9B8DFBCC-1A40-4212-A067-D76B41B662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3114642"/>
                <a:ext cx="248042" cy="116965"/>
              </a:xfrm>
              <a:prstGeom prst="rect">
                <a:avLst/>
              </a:prstGeom>
            </p:spPr>
          </p:pic>
          <p:pic>
            <p:nvPicPr>
              <p:cNvPr id="519" name="Picture 518" descr="A screen shot of a window&#10;&#10;Description generated with high confidence">
                <a:extLst>
                  <a:ext uri="{FF2B5EF4-FFF2-40B4-BE49-F238E27FC236}">
                    <a16:creationId xmlns:a16="http://schemas.microsoft.com/office/drawing/2014/main" id="{3B47BD00-30AF-43CF-868F-0E8BC1A68C0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3231606"/>
                <a:ext cx="248042" cy="143933"/>
              </a:xfrm>
              <a:prstGeom prst="rect">
                <a:avLst/>
              </a:prstGeom>
            </p:spPr>
          </p:pic>
          <p:pic>
            <p:nvPicPr>
              <p:cNvPr id="520" name="Picture 519" descr="A screen shot of a window&#10;&#10;Description generated with high confidence">
                <a:extLst>
                  <a:ext uri="{FF2B5EF4-FFF2-40B4-BE49-F238E27FC236}">
                    <a16:creationId xmlns:a16="http://schemas.microsoft.com/office/drawing/2014/main" id="{2DDA1ED9-B851-41B5-8413-B96F92B5E1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3114298"/>
                <a:ext cx="248042" cy="116965"/>
              </a:xfrm>
              <a:prstGeom prst="rect">
                <a:avLst/>
              </a:prstGeom>
            </p:spPr>
          </p:pic>
          <p:pic>
            <p:nvPicPr>
              <p:cNvPr id="521" name="Picture 520" descr="A screen shot of a window&#10;&#10;Description generated with high confidence">
                <a:extLst>
                  <a:ext uri="{FF2B5EF4-FFF2-40B4-BE49-F238E27FC236}">
                    <a16:creationId xmlns:a16="http://schemas.microsoft.com/office/drawing/2014/main" id="{FC91530D-B62E-4D8D-A68F-F0A95BA256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3231262"/>
                <a:ext cx="248042" cy="143933"/>
              </a:xfrm>
              <a:prstGeom prst="rect">
                <a:avLst/>
              </a:prstGeom>
            </p:spPr>
          </p:pic>
          <p:pic>
            <p:nvPicPr>
              <p:cNvPr id="522" name="Picture 521" descr="A screen shot of a window&#10;&#10;Description generated with high confidence">
                <a:extLst>
                  <a:ext uri="{FF2B5EF4-FFF2-40B4-BE49-F238E27FC236}">
                    <a16:creationId xmlns:a16="http://schemas.microsoft.com/office/drawing/2014/main" id="{BD750AE3-BBFD-4BF3-B5DF-7DE3D578AF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3114642"/>
                <a:ext cx="248042" cy="116965"/>
              </a:xfrm>
              <a:prstGeom prst="rect">
                <a:avLst/>
              </a:prstGeom>
            </p:spPr>
          </p:pic>
          <p:pic>
            <p:nvPicPr>
              <p:cNvPr id="523" name="Picture 522" descr="A screen shot of a window&#10;&#10;Description generated with high confidence">
                <a:extLst>
                  <a:ext uri="{FF2B5EF4-FFF2-40B4-BE49-F238E27FC236}">
                    <a16:creationId xmlns:a16="http://schemas.microsoft.com/office/drawing/2014/main" id="{5BE96CA5-BD8B-454F-91B5-FD44F3D282F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3231606"/>
                <a:ext cx="248042" cy="143933"/>
              </a:xfrm>
              <a:prstGeom prst="rect">
                <a:avLst/>
              </a:prstGeom>
            </p:spPr>
          </p:pic>
          <p:pic>
            <p:nvPicPr>
              <p:cNvPr id="524" name="Picture 523" descr="A screen shot of a window&#10;&#10;Description generated with high confidence">
                <a:extLst>
                  <a:ext uri="{FF2B5EF4-FFF2-40B4-BE49-F238E27FC236}">
                    <a16:creationId xmlns:a16="http://schemas.microsoft.com/office/drawing/2014/main" id="{98C630EA-8537-40F2-9A1D-75DC26FE4F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3114298"/>
                <a:ext cx="248042" cy="116965"/>
              </a:xfrm>
              <a:prstGeom prst="rect">
                <a:avLst/>
              </a:prstGeom>
            </p:spPr>
          </p:pic>
          <p:pic>
            <p:nvPicPr>
              <p:cNvPr id="525" name="Picture 524" descr="A screen shot of a window&#10;&#10;Description generated with high confidence">
                <a:extLst>
                  <a:ext uri="{FF2B5EF4-FFF2-40B4-BE49-F238E27FC236}">
                    <a16:creationId xmlns:a16="http://schemas.microsoft.com/office/drawing/2014/main" id="{7C067844-4E95-4E47-B89F-6CE51160065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3231262"/>
                <a:ext cx="248042" cy="143933"/>
              </a:xfrm>
              <a:prstGeom prst="rect">
                <a:avLst/>
              </a:prstGeom>
            </p:spPr>
          </p:pic>
          <p:pic>
            <p:nvPicPr>
              <p:cNvPr id="526" name="Picture 525" descr="A screen shot of a window&#10;&#10;Description generated with high confidence">
                <a:extLst>
                  <a:ext uri="{FF2B5EF4-FFF2-40B4-BE49-F238E27FC236}">
                    <a16:creationId xmlns:a16="http://schemas.microsoft.com/office/drawing/2014/main" id="{409D7733-FE46-448B-AF77-6E07B2FB15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3114642"/>
                <a:ext cx="248042" cy="116965"/>
              </a:xfrm>
              <a:prstGeom prst="rect">
                <a:avLst/>
              </a:prstGeom>
            </p:spPr>
          </p:pic>
          <p:pic>
            <p:nvPicPr>
              <p:cNvPr id="527" name="Picture 526" descr="A screen shot of a window&#10;&#10;Description generated with high confidence">
                <a:extLst>
                  <a:ext uri="{FF2B5EF4-FFF2-40B4-BE49-F238E27FC236}">
                    <a16:creationId xmlns:a16="http://schemas.microsoft.com/office/drawing/2014/main" id="{81131A6A-2AEC-4CC0-B5B5-B381ACE46DF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3231606"/>
                <a:ext cx="248042" cy="143933"/>
              </a:xfrm>
              <a:prstGeom prst="rect">
                <a:avLst/>
              </a:prstGeom>
            </p:spPr>
          </p:pic>
          <p:pic>
            <p:nvPicPr>
              <p:cNvPr id="528" name="Picture 527" descr="A screen shot of a window&#10;&#10;Description generated with high confidence">
                <a:extLst>
                  <a:ext uri="{FF2B5EF4-FFF2-40B4-BE49-F238E27FC236}">
                    <a16:creationId xmlns:a16="http://schemas.microsoft.com/office/drawing/2014/main" id="{A4D23612-183F-42D6-8B34-F219C7C4B5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3114298"/>
                <a:ext cx="248042" cy="116965"/>
              </a:xfrm>
              <a:prstGeom prst="rect">
                <a:avLst/>
              </a:prstGeom>
            </p:spPr>
          </p:pic>
          <p:pic>
            <p:nvPicPr>
              <p:cNvPr id="529" name="Picture 528" descr="A screen shot of a window&#10;&#10;Description generated with high confidence">
                <a:extLst>
                  <a:ext uri="{FF2B5EF4-FFF2-40B4-BE49-F238E27FC236}">
                    <a16:creationId xmlns:a16="http://schemas.microsoft.com/office/drawing/2014/main" id="{EDCAC6A8-4478-48A3-A6F6-96D79ACA6F2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3231262"/>
                <a:ext cx="248042" cy="143933"/>
              </a:xfrm>
              <a:prstGeom prst="rect">
                <a:avLst/>
              </a:prstGeom>
            </p:spPr>
          </p:pic>
          <p:pic>
            <p:nvPicPr>
              <p:cNvPr id="530" name="Picture 529" descr="A screen shot of a window&#10;&#10;Description generated with high confidence">
                <a:extLst>
                  <a:ext uri="{FF2B5EF4-FFF2-40B4-BE49-F238E27FC236}">
                    <a16:creationId xmlns:a16="http://schemas.microsoft.com/office/drawing/2014/main" id="{F34521A7-0DC4-41C4-A18F-630A716A12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3114642"/>
                <a:ext cx="248042" cy="116965"/>
              </a:xfrm>
              <a:prstGeom prst="rect">
                <a:avLst/>
              </a:prstGeom>
            </p:spPr>
          </p:pic>
          <p:pic>
            <p:nvPicPr>
              <p:cNvPr id="531" name="Picture 530" descr="A screen shot of a window&#10;&#10;Description generated with high confidence">
                <a:extLst>
                  <a:ext uri="{FF2B5EF4-FFF2-40B4-BE49-F238E27FC236}">
                    <a16:creationId xmlns:a16="http://schemas.microsoft.com/office/drawing/2014/main" id="{BE3A7F38-CF65-402F-B76B-414DB81844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3231606"/>
                <a:ext cx="248042" cy="143933"/>
              </a:xfrm>
              <a:prstGeom prst="rect">
                <a:avLst/>
              </a:prstGeom>
            </p:spPr>
          </p:pic>
          <p:pic>
            <p:nvPicPr>
              <p:cNvPr id="532" name="Picture 531" descr="A screen shot of a window&#10;&#10;Description generated with high confidence">
                <a:extLst>
                  <a:ext uri="{FF2B5EF4-FFF2-40B4-BE49-F238E27FC236}">
                    <a16:creationId xmlns:a16="http://schemas.microsoft.com/office/drawing/2014/main" id="{5D078A66-14A6-46E3-8271-A1F003BAD0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401129"/>
                <a:ext cx="248042" cy="116965"/>
              </a:xfrm>
              <a:prstGeom prst="rect">
                <a:avLst/>
              </a:prstGeom>
            </p:spPr>
          </p:pic>
          <p:pic>
            <p:nvPicPr>
              <p:cNvPr id="533" name="Picture 532" descr="A screen shot of a window&#10;&#10;Description generated with high confidence">
                <a:extLst>
                  <a:ext uri="{FF2B5EF4-FFF2-40B4-BE49-F238E27FC236}">
                    <a16:creationId xmlns:a16="http://schemas.microsoft.com/office/drawing/2014/main" id="{80F4EF34-D1E3-4F2C-8431-A72484A8466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518093"/>
                <a:ext cx="248042" cy="143933"/>
              </a:xfrm>
              <a:prstGeom prst="rect">
                <a:avLst/>
              </a:prstGeom>
            </p:spPr>
          </p:pic>
          <p:pic>
            <p:nvPicPr>
              <p:cNvPr id="534" name="Picture 533" descr="A screen shot of a window&#10;&#10;Description generated with high confidence">
                <a:extLst>
                  <a:ext uri="{FF2B5EF4-FFF2-40B4-BE49-F238E27FC236}">
                    <a16:creationId xmlns:a16="http://schemas.microsoft.com/office/drawing/2014/main" id="{E7E4C4EA-2CCE-4876-8C49-61EBABCD29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401473"/>
                <a:ext cx="248042" cy="116965"/>
              </a:xfrm>
              <a:prstGeom prst="rect">
                <a:avLst/>
              </a:prstGeom>
            </p:spPr>
          </p:pic>
          <p:pic>
            <p:nvPicPr>
              <p:cNvPr id="535" name="Picture 534" descr="A screen shot of a window&#10;&#10;Description generated with high confidence">
                <a:extLst>
                  <a:ext uri="{FF2B5EF4-FFF2-40B4-BE49-F238E27FC236}">
                    <a16:creationId xmlns:a16="http://schemas.microsoft.com/office/drawing/2014/main" id="{C0DFDE71-6170-42F1-AD6D-A84C03EA35B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518437"/>
                <a:ext cx="248042" cy="143933"/>
              </a:xfrm>
              <a:prstGeom prst="rect">
                <a:avLst/>
              </a:prstGeom>
            </p:spPr>
          </p:pic>
          <p:pic>
            <p:nvPicPr>
              <p:cNvPr id="536" name="Picture 535" descr="A screen shot of a window&#10;&#10;Description generated with high confidence">
                <a:extLst>
                  <a:ext uri="{FF2B5EF4-FFF2-40B4-BE49-F238E27FC236}">
                    <a16:creationId xmlns:a16="http://schemas.microsoft.com/office/drawing/2014/main" id="{FE2A5C0A-BA7D-4E47-B3B5-2E165064F5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401129"/>
                <a:ext cx="248042" cy="116965"/>
              </a:xfrm>
              <a:prstGeom prst="rect">
                <a:avLst/>
              </a:prstGeom>
            </p:spPr>
          </p:pic>
          <p:pic>
            <p:nvPicPr>
              <p:cNvPr id="537" name="Picture 536" descr="A screen shot of a window&#10;&#10;Description generated with high confidence">
                <a:extLst>
                  <a:ext uri="{FF2B5EF4-FFF2-40B4-BE49-F238E27FC236}">
                    <a16:creationId xmlns:a16="http://schemas.microsoft.com/office/drawing/2014/main" id="{F59F8762-8519-4240-A1C4-7BF80CF3E0E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518093"/>
                <a:ext cx="248042" cy="143933"/>
              </a:xfrm>
              <a:prstGeom prst="rect">
                <a:avLst/>
              </a:prstGeom>
            </p:spPr>
          </p:pic>
          <p:pic>
            <p:nvPicPr>
              <p:cNvPr id="538" name="Picture 537" descr="A screen shot of a window&#10;&#10;Description generated with high confidence">
                <a:extLst>
                  <a:ext uri="{FF2B5EF4-FFF2-40B4-BE49-F238E27FC236}">
                    <a16:creationId xmlns:a16="http://schemas.microsoft.com/office/drawing/2014/main" id="{FEA328CB-2CC1-4F47-96F3-05CFE8416E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401473"/>
                <a:ext cx="248042" cy="116965"/>
              </a:xfrm>
              <a:prstGeom prst="rect">
                <a:avLst/>
              </a:prstGeom>
            </p:spPr>
          </p:pic>
          <p:pic>
            <p:nvPicPr>
              <p:cNvPr id="539" name="Picture 538" descr="A screen shot of a window&#10;&#10;Description generated with high confidence">
                <a:extLst>
                  <a:ext uri="{FF2B5EF4-FFF2-40B4-BE49-F238E27FC236}">
                    <a16:creationId xmlns:a16="http://schemas.microsoft.com/office/drawing/2014/main" id="{9B2E69C9-FF65-4531-9294-EBA21F62978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518437"/>
                <a:ext cx="248042" cy="143933"/>
              </a:xfrm>
              <a:prstGeom prst="rect">
                <a:avLst/>
              </a:prstGeom>
            </p:spPr>
          </p:pic>
          <p:pic>
            <p:nvPicPr>
              <p:cNvPr id="540" name="Picture 539" descr="A screen shot of a window&#10;&#10;Description generated with high confidence">
                <a:extLst>
                  <a:ext uri="{FF2B5EF4-FFF2-40B4-BE49-F238E27FC236}">
                    <a16:creationId xmlns:a16="http://schemas.microsoft.com/office/drawing/2014/main" id="{82A447E7-D44F-4D78-8BAD-A0736024CD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401129"/>
                <a:ext cx="248042" cy="116965"/>
              </a:xfrm>
              <a:prstGeom prst="rect">
                <a:avLst/>
              </a:prstGeom>
            </p:spPr>
          </p:pic>
          <p:pic>
            <p:nvPicPr>
              <p:cNvPr id="541" name="Picture 540" descr="A screen shot of a window&#10;&#10;Description generated with high confidence">
                <a:extLst>
                  <a:ext uri="{FF2B5EF4-FFF2-40B4-BE49-F238E27FC236}">
                    <a16:creationId xmlns:a16="http://schemas.microsoft.com/office/drawing/2014/main" id="{EF3CFF36-26CB-4BAD-B898-48EDF29BBE8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518093"/>
                <a:ext cx="248042" cy="143933"/>
              </a:xfrm>
              <a:prstGeom prst="rect">
                <a:avLst/>
              </a:prstGeom>
            </p:spPr>
          </p:pic>
          <p:pic>
            <p:nvPicPr>
              <p:cNvPr id="542" name="Picture 541" descr="A screen shot of a window&#10;&#10;Description generated with high confidence">
                <a:extLst>
                  <a:ext uri="{FF2B5EF4-FFF2-40B4-BE49-F238E27FC236}">
                    <a16:creationId xmlns:a16="http://schemas.microsoft.com/office/drawing/2014/main" id="{6F90EAF7-F6FC-42D1-9052-1FAA2EB88C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401473"/>
                <a:ext cx="248042" cy="116965"/>
              </a:xfrm>
              <a:prstGeom prst="rect">
                <a:avLst/>
              </a:prstGeom>
            </p:spPr>
          </p:pic>
          <p:pic>
            <p:nvPicPr>
              <p:cNvPr id="543" name="Picture 542" descr="A screen shot of a window&#10;&#10;Description generated with high confidence">
                <a:extLst>
                  <a:ext uri="{FF2B5EF4-FFF2-40B4-BE49-F238E27FC236}">
                    <a16:creationId xmlns:a16="http://schemas.microsoft.com/office/drawing/2014/main" id="{F4269A4D-18CE-44AF-AB4F-A60C9E937E9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518437"/>
                <a:ext cx="248042" cy="143933"/>
              </a:xfrm>
              <a:prstGeom prst="rect">
                <a:avLst/>
              </a:prstGeom>
            </p:spPr>
          </p:pic>
          <p:pic>
            <p:nvPicPr>
              <p:cNvPr id="544" name="Picture 543" descr="A screen shot of a window&#10;&#10;Description generated with high confidence">
                <a:extLst>
                  <a:ext uri="{FF2B5EF4-FFF2-40B4-BE49-F238E27FC236}">
                    <a16:creationId xmlns:a16="http://schemas.microsoft.com/office/drawing/2014/main" id="{4F79D85E-7804-4D20-92FC-68C48059A1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401129"/>
                <a:ext cx="248042" cy="116965"/>
              </a:xfrm>
              <a:prstGeom prst="rect">
                <a:avLst/>
              </a:prstGeom>
            </p:spPr>
          </p:pic>
          <p:pic>
            <p:nvPicPr>
              <p:cNvPr id="545" name="Picture 544" descr="A screen shot of a window&#10;&#10;Description generated with high confidence">
                <a:extLst>
                  <a:ext uri="{FF2B5EF4-FFF2-40B4-BE49-F238E27FC236}">
                    <a16:creationId xmlns:a16="http://schemas.microsoft.com/office/drawing/2014/main" id="{34F04417-98A4-486A-94C2-110E44C740B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518093"/>
                <a:ext cx="248042" cy="143933"/>
              </a:xfrm>
              <a:prstGeom prst="rect">
                <a:avLst/>
              </a:prstGeom>
            </p:spPr>
          </p:pic>
          <p:pic>
            <p:nvPicPr>
              <p:cNvPr id="546" name="Picture 545" descr="A screen shot of a window&#10;&#10;Description generated with high confidence">
                <a:extLst>
                  <a:ext uri="{FF2B5EF4-FFF2-40B4-BE49-F238E27FC236}">
                    <a16:creationId xmlns:a16="http://schemas.microsoft.com/office/drawing/2014/main" id="{D4B8EA95-7CF6-4039-8781-2704011966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401473"/>
                <a:ext cx="248042" cy="116965"/>
              </a:xfrm>
              <a:prstGeom prst="rect">
                <a:avLst/>
              </a:prstGeom>
            </p:spPr>
          </p:pic>
          <p:pic>
            <p:nvPicPr>
              <p:cNvPr id="547" name="Picture 546" descr="A screen shot of a window&#10;&#10;Description generated with high confidence">
                <a:extLst>
                  <a:ext uri="{FF2B5EF4-FFF2-40B4-BE49-F238E27FC236}">
                    <a16:creationId xmlns:a16="http://schemas.microsoft.com/office/drawing/2014/main" id="{043057FA-7670-4C09-AC24-8F8BFC1306A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518437"/>
                <a:ext cx="248042" cy="143933"/>
              </a:xfrm>
              <a:prstGeom prst="rect">
                <a:avLst/>
              </a:prstGeom>
            </p:spPr>
          </p:pic>
          <p:pic>
            <p:nvPicPr>
              <p:cNvPr id="548" name="Picture 547" descr="A screen shot of a window&#10;&#10;Description generated with high confidence">
                <a:extLst>
                  <a:ext uri="{FF2B5EF4-FFF2-40B4-BE49-F238E27FC236}">
                    <a16:creationId xmlns:a16="http://schemas.microsoft.com/office/drawing/2014/main" id="{2C168678-41C9-4642-88E0-732C8B165B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401129"/>
                <a:ext cx="248042" cy="116965"/>
              </a:xfrm>
              <a:prstGeom prst="rect">
                <a:avLst/>
              </a:prstGeom>
            </p:spPr>
          </p:pic>
          <p:pic>
            <p:nvPicPr>
              <p:cNvPr id="549" name="Picture 548" descr="A screen shot of a window&#10;&#10;Description generated with high confidence">
                <a:extLst>
                  <a:ext uri="{FF2B5EF4-FFF2-40B4-BE49-F238E27FC236}">
                    <a16:creationId xmlns:a16="http://schemas.microsoft.com/office/drawing/2014/main" id="{922C56A9-C927-4FE7-A49B-C3F70091215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518093"/>
                <a:ext cx="248042" cy="143933"/>
              </a:xfrm>
              <a:prstGeom prst="rect">
                <a:avLst/>
              </a:prstGeom>
            </p:spPr>
          </p:pic>
          <p:pic>
            <p:nvPicPr>
              <p:cNvPr id="550" name="Picture 549" descr="A screen shot of a window&#10;&#10;Description generated with high confidence">
                <a:extLst>
                  <a:ext uri="{FF2B5EF4-FFF2-40B4-BE49-F238E27FC236}">
                    <a16:creationId xmlns:a16="http://schemas.microsoft.com/office/drawing/2014/main" id="{9CB81370-8D2C-4537-AB3F-30271E8180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401473"/>
                <a:ext cx="248042" cy="116965"/>
              </a:xfrm>
              <a:prstGeom prst="rect">
                <a:avLst/>
              </a:prstGeom>
            </p:spPr>
          </p:pic>
          <p:pic>
            <p:nvPicPr>
              <p:cNvPr id="551" name="Picture 550" descr="A screen shot of a window&#10;&#10;Description generated with high confidence">
                <a:extLst>
                  <a:ext uri="{FF2B5EF4-FFF2-40B4-BE49-F238E27FC236}">
                    <a16:creationId xmlns:a16="http://schemas.microsoft.com/office/drawing/2014/main" id="{3D17DA7F-92BD-4BA6-8133-DE33030414C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518437"/>
                <a:ext cx="248042" cy="143933"/>
              </a:xfrm>
              <a:prstGeom prst="rect">
                <a:avLst/>
              </a:prstGeom>
            </p:spPr>
          </p:pic>
          <p:pic>
            <p:nvPicPr>
              <p:cNvPr id="552" name="Picture 551" descr="A screen shot of a window&#10;&#10;Description generated with high confidence">
                <a:extLst>
                  <a:ext uri="{FF2B5EF4-FFF2-40B4-BE49-F238E27FC236}">
                    <a16:creationId xmlns:a16="http://schemas.microsoft.com/office/drawing/2014/main" id="{0AD5CE9A-DC36-49E1-8EB2-DC659E463D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688350"/>
                <a:ext cx="248042" cy="116965"/>
              </a:xfrm>
              <a:prstGeom prst="rect">
                <a:avLst/>
              </a:prstGeom>
            </p:spPr>
          </p:pic>
          <p:pic>
            <p:nvPicPr>
              <p:cNvPr id="553" name="Picture 552" descr="A screen shot of a window&#10;&#10;Description generated with high confidence">
                <a:extLst>
                  <a:ext uri="{FF2B5EF4-FFF2-40B4-BE49-F238E27FC236}">
                    <a16:creationId xmlns:a16="http://schemas.microsoft.com/office/drawing/2014/main" id="{291CC0B7-3D83-47D7-A8B6-5FFFB1349E7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805314"/>
                <a:ext cx="248042" cy="143933"/>
              </a:xfrm>
              <a:prstGeom prst="rect">
                <a:avLst/>
              </a:prstGeom>
            </p:spPr>
          </p:pic>
          <p:pic>
            <p:nvPicPr>
              <p:cNvPr id="554" name="Picture 553" descr="A screen shot of a window&#10;&#10;Description generated with high confidence">
                <a:extLst>
                  <a:ext uri="{FF2B5EF4-FFF2-40B4-BE49-F238E27FC236}">
                    <a16:creationId xmlns:a16="http://schemas.microsoft.com/office/drawing/2014/main" id="{9B740BEC-6EAA-407E-97D0-2F9C3E794C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688694"/>
                <a:ext cx="248042" cy="116965"/>
              </a:xfrm>
              <a:prstGeom prst="rect">
                <a:avLst/>
              </a:prstGeom>
            </p:spPr>
          </p:pic>
          <p:pic>
            <p:nvPicPr>
              <p:cNvPr id="555" name="Picture 554" descr="A screen shot of a window&#10;&#10;Description generated with high confidence">
                <a:extLst>
                  <a:ext uri="{FF2B5EF4-FFF2-40B4-BE49-F238E27FC236}">
                    <a16:creationId xmlns:a16="http://schemas.microsoft.com/office/drawing/2014/main" id="{AE1575CE-0030-46E4-AB68-A7A545E8C1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805658"/>
                <a:ext cx="248042" cy="143933"/>
              </a:xfrm>
              <a:prstGeom prst="rect">
                <a:avLst/>
              </a:prstGeom>
            </p:spPr>
          </p:pic>
          <p:pic>
            <p:nvPicPr>
              <p:cNvPr id="556" name="Picture 555" descr="A screen shot of a window&#10;&#10;Description generated with high confidence">
                <a:extLst>
                  <a:ext uri="{FF2B5EF4-FFF2-40B4-BE49-F238E27FC236}">
                    <a16:creationId xmlns:a16="http://schemas.microsoft.com/office/drawing/2014/main" id="{584FD24C-FFC1-42B0-A5AC-63BECF5952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688350"/>
                <a:ext cx="248042" cy="116965"/>
              </a:xfrm>
              <a:prstGeom prst="rect">
                <a:avLst/>
              </a:prstGeom>
            </p:spPr>
          </p:pic>
          <p:pic>
            <p:nvPicPr>
              <p:cNvPr id="557" name="Picture 556" descr="A screen shot of a window&#10;&#10;Description generated with high confidence">
                <a:extLst>
                  <a:ext uri="{FF2B5EF4-FFF2-40B4-BE49-F238E27FC236}">
                    <a16:creationId xmlns:a16="http://schemas.microsoft.com/office/drawing/2014/main" id="{7DA2CB4A-50D3-47F8-8D31-B92D3B8F69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805314"/>
                <a:ext cx="248042" cy="143933"/>
              </a:xfrm>
              <a:prstGeom prst="rect">
                <a:avLst/>
              </a:prstGeom>
            </p:spPr>
          </p:pic>
          <p:pic>
            <p:nvPicPr>
              <p:cNvPr id="558" name="Picture 557" descr="A screen shot of a window&#10;&#10;Description generated with high confidence">
                <a:extLst>
                  <a:ext uri="{FF2B5EF4-FFF2-40B4-BE49-F238E27FC236}">
                    <a16:creationId xmlns:a16="http://schemas.microsoft.com/office/drawing/2014/main" id="{F6A4B1D9-D4F9-4858-9C11-44F8C19CDD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688694"/>
                <a:ext cx="248042" cy="116965"/>
              </a:xfrm>
              <a:prstGeom prst="rect">
                <a:avLst/>
              </a:prstGeom>
            </p:spPr>
          </p:pic>
          <p:pic>
            <p:nvPicPr>
              <p:cNvPr id="559" name="Picture 558" descr="A screen shot of a window&#10;&#10;Description generated with high confidence">
                <a:extLst>
                  <a:ext uri="{FF2B5EF4-FFF2-40B4-BE49-F238E27FC236}">
                    <a16:creationId xmlns:a16="http://schemas.microsoft.com/office/drawing/2014/main" id="{DC28DE6A-0D9A-4E8C-8E06-F75152BB398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805658"/>
                <a:ext cx="248042" cy="143933"/>
              </a:xfrm>
              <a:prstGeom prst="rect">
                <a:avLst/>
              </a:prstGeom>
            </p:spPr>
          </p:pic>
          <p:pic>
            <p:nvPicPr>
              <p:cNvPr id="560" name="Picture 559" descr="A screen shot of a window&#10;&#10;Description generated with high confidence">
                <a:extLst>
                  <a:ext uri="{FF2B5EF4-FFF2-40B4-BE49-F238E27FC236}">
                    <a16:creationId xmlns:a16="http://schemas.microsoft.com/office/drawing/2014/main" id="{7FD76EEE-723A-496F-B5C4-B2F35D3327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688350"/>
                <a:ext cx="248042" cy="116965"/>
              </a:xfrm>
              <a:prstGeom prst="rect">
                <a:avLst/>
              </a:prstGeom>
            </p:spPr>
          </p:pic>
          <p:pic>
            <p:nvPicPr>
              <p:cNvPr id="561" name="Picture 560" descr="A screen shot of a window&#10;&#10;Description generated with high confidence">
                <a:extLst>
                  <a:ext uri="{FF2B5EF4-FFF2-40B4-BE49-F238E27FC236}">
                    <a16:creationId xmlns:a16="http://schemas.microsoft.com/office/drawing/2014/main" id="{BEB10565-D13D-4F88-805D-CC0272A9C8F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805314"/>
                <a:ext cx="248042" cy="143933"/>
              </a:xfrm>
              <a:prstGeom prst="rect">
                <a:avLst/>
              </a:prstGeom>
            </p:spPr>
          </p:pic>
          <p:pic>
            <p:nvPicPr>
              <p:cNvPr id="562" name="Picture 561" descr="A screen shot of a window&#10;&#10;Description generated with high confidence">
                <a:extLst>
                  <a:ext uri="{FF2B5EF4-FFF2-40B4-BE49-F238E27FC236}">
                    <a16:creationId xmlns:a16="http://schemas.microsoft.com/office/drawing/2014/main" id="{35CF98E5-57BF-41E3-BAA5-93871069BA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688694"/>
                <a:ext cx="248042" cy="116965"/>
              </a:xfrm>
              <a:prstGeom prst="rect">
                <a:avLst/>
              </a:prstGeom>
            </p:spPr>
          </p:pic>
          <p:pic>
            <p:nvPicPr>
              <p:cNvPr id="563" name="Picture 562" descr="A screen shot of a window&#10;&#10;Description generated with high confidence">
                <a:extLst>
                  <a:ext uri="{FF2B5EF4-FFF2-40B4-BE49-F238E27FC236}">
                    <a16:creationId xmlns:a16="http://schemas.microsoft.com/office/drawing/2014/main" id="{B3164CFD-A0CD-4947-B83A-B5527E69C1E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805658"/>
                <a:ext cx="248042" cy="143933"/>
              </a:xfrm>
              <a:prstGeom prst="rect">
                <a:avLst/>
              </a:prstGeom>
            </p:spPr>
          </p:pic>
          <p:pic>
            <p:nvPicPr>
              <p:cNvPr id="564" name="Picture 563" descr="A screen shot of a window&#10;&#10;Description generated with high confidence">
                <a:extLst>
                  <a:ext uri="{FF2B5EF4-FFF2-40B4-BE49-F238E27FC236}">
                    <a16:creationId xmlns:a16="http://schemas.microsoft.com/office/drawing/2014/main" id="{D9F51A7F-8ED2-4D7A-980E-1A3BDB218E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688350"/>
                <a:ext cx="248042" cy="116965"/>
              </a:xfrm>
              <a:prstGeom prst="rect">
                <a:avLst/>
              </a:prstGeom>
            </p:spPr>
          </p:pic>
          <p:pic>
            <p:nvPicPr>
              <p:cNvPr id="565" name="Picture 564" descr="A screen shot of a window&#10;&#10;Description generated with high confidence">
                <a:extLst>
                  <a:ext uri="{FF2B5EF4-FFF2-40B4-BE49-F238E27FC236}">
                    <a16:creationId xmlns:a16="http://schemas.microsoft.com/office/drawing/2014/main" id="{5F338C0C-A6B4-41DC-92A3-4482BD4AC26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805314"/>
                <a:ext cx="248042" cy="143933"/>
              </a:xfrm>
              <a:prstGeom prst="rect">
                <a:avLst/>
              </a:prstGeom>
            </p:spPr>
          </p:pic>
          <p:pic>
            <p:nvPicPr>
              <p:cNvPr id="566" name="Picture 565" descr="A screen shot of a window&#10;&#10;Description generated with high confidence">
                <a:extLst>
                  <a:ext uri="{FF2B5EF4-FFF2-40B4-BE49-F238E27FC236}">
                    <a16:creationId xmlns:a16="http://schemas.microsoft.com/office/drawing/2014/main" id="{C3E6082E-FABA-4A2A-BB60-4FB412D3D6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688694"/>
                <a:ext cx="248042" cy="116965"/>
              </a:xfrm>
              <a:prstGeom prst="rect">
                <a:avLst/>
              </a:prstGeom>
            </p:spPr>
          </p:pic>
          <p:pic>
            <p:nvPicPr>
              <p:cNvPr id="567" name="Picture 566" descr="A screen shot of a window&#10;&#10;Description generated with high confidence">
                <a:extLst>
                  <a:ext uri="{FF2B5EF4-FFF2-40B4-BE49-F238E27FC236}">
                    <a16:creationId xmlns:a16="http://schemas.microsoft.com/office/drawing/2014/main" id="{A52BB2AB-F5FC-496A-8A50-6E7D93F8357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805658"/>
                <a:ext cx="248042" cy="143933"/>
              </a:xfrm>
              <a:prstGeom prst="rect">
                <a:avLst/>
              </a:prstGeom>
            </p:spPr>
          </p:pic>
          <p:pic>
            <p:nvPicPr>
              <p:cNvPr id="568" name="Picture 567" descr="A screen shot of a window&#10;&#10;Description generated with high confidence">
                <a:extLst>
                  <a:ext uri="{FF2B5EF4-FFF2-40B4-BE49-F238E27FC236}">
                    <a16:creationId xmlns:a16="http://schemas.microsoft.com/office/drawing/2014/main" id="{166C7D9D-9748-4CEE-9F7B-00F2678232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688350"/>
                <a:ext cx="248042" cy="116965"/>
              </a:xfrm>
              <a:prstGeom prst="rect">
                <a:avLst/>
              </a:prstGeom>
            </p:spPr>
          </p:pic>
          <p:pic>
            <p:nvPicPr>
              <p:cNvPr id="569" name="Picture 568" descr="A screen shot of a window&#10;&#10;Description generated with high confidence">
                <a:extLst>
                  <a:ext uri="{FF2B5EF4-FFF2-40B4-BE49-F238E27FC236}">
                    <a16:creationId xmlns:a16="http://schemas.microsoft.com/office/drawing/2014/main" id="{4B7A7B0B-7452-4EDA-9A0E-7E3AE740FA8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805314"/>
                <a:ext cx="248042" cy="143933"/>
              </a:xfrm>
              <a:prstGeom prst="rect">
                <a:avLst/>
              </a:prstGeom>
            </p:spPr>
          </p:pic>
          <p:pic>
            <p:nvPicPr>
              <p:cNvPr id="570" name="Picture 569" descr="A screen shot of a window&#10;&#10;Description generated with high confidence">
                <a:extLst>
                  <a:ext uri="{FF2B5EF4-FFF2-40B4-BE49-F238E27FC236}">
                    <a16:creationId xmlns:a16="http://schemas.microsoft.com/office/drawing/2014/main" id="{983D6E40-10E4-482E-A10F-2620C1B33E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688694"/>
                <a:ext cx="248042" cy="116965"/>
              </a:xfrm>
              <a:prstGeom prst="rect">
                <a:avLst/>
              </a:prstGeom>
            </p:spPr>
          </p:pic>
          <p:pic>
            <p:nvPicPr>
              <p:cNvPr id="571" name="Picture 570" descr="A screen shot of a window&#10;&#10;Description generated with high confidence">
                <a:extLst>
                  <a:ext uri="{FF2B5EF4-FFF2-40B4-BE49-F238E27FC236}">
                    <a16:creationId xmlns:a16="http://schemas.microsoft.com/office/drawing/2014/main" id="{345086E6-B873-4A16-A2FC-0FD17CBE3E0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805658"/>
                <a:ext cx="248042" cy="143933"/>
              </a:xfrm>
              <a:prstGeom prst="rect">
                <a:avLst/>
              </a:prstGeom>
            </p:spPr>
          </p:pic>
        </p:grpSp>
        <p:pic>
          <p:nvPicPr>
            <p:cNvPr id="672" name="Picture 671" descr="A screen shot of a window&#10;&#10;Description generated with high confidence">
              <a:extLst>
                <a:ext uri="{FF2B5EF4-FFF2-40B4-BE49-F238E27FC236}">
                  <a16:creationId xmlns:a16="http://schemas.microsoft.com/office/drawing/2014/main" id="{EB5D4BE6-6100-48C2-9646-408DCA3985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6390522" y="2523468"/>
              <a:ext cx="248042" cy="116965"/>
            </a:xfrm>
            <a:prstGeom prst="rect">
              <a:avLst/>
            </a:prstGeom>
          </p:spPr>
        </p:pic>
      </p:grpSp>
      <p:grpSp>
        <p:nvGrpSpPr>
          <p:cNvPr id="877" name="Group 876">
            <a:extLst>
              <a:ext uri="{FF2B5EF4-FFF2-40B4-BE49-F238E27FC236}">
                <a16:creationId xmlns:a16="http://schemas.microsoft.com/office/drawing/2014/main" id="{FDDCA1D2-4272-4220-AC8A-E06927D633B9}"/>
              </a:ext>
            </a:extLst>
          </p:cNvPr>
          <p:cNvGrpSpPr/>
          <p:nvPr/>
        </p:nvGrpSpPr>
        <p:grpSpPr>
          <a:xfrm>
            <a:off x="2763304" y="2405448"/>
            <a:ext cx="1624038" cy="1166647"/>
            <a:chOff x="2762140" y="709482"/>
            <a:chExt cx="1624038" cy="1166647"/>
          </a:xfrm>
        </p:grpSpPr>
        <p:pic>
          <p:nvPicPr>
            <p:cNvPr id="878" name="Picture 877" descr="A screen shot of a window&#10;&#10;Description generated with high confidence">
              <a:extLst>
                <a:ext uri="{FF2B5EF4-FFF2-40B4-BE49-F238E27FC236}">
                  <a16:creationId xmlns:a16="http://schemas.microsoft.com/office/drawing/2014/main" id="{A4CA97B4-D238-4A66-BDCD-01754E31CD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17"/>
            <a:stretch/>
          </p:blipFill>
          <p:spPr>
            <a:xfrm flipH="1">
              <a:off x="2762140" y="709482"/>
              <a:ext cx="297501" cy="1166647"/>
            </a:xfrm>
            <a:prstGeom prst="rect">
              <a:avLst/>
            </a:prstGeom>
          </p:spPr>
        </p:pic>
        <p:pic>
          <p:nvPicPr>
            <p:cNvPr id="879" name="Picture 878" descr="A screen shot of a window&#10;&#10;Description generated with high confidence">
              <a:extLst>
                <a:ext uri="{FF2B5EF4-FFF2-40B4-BE49-F238E27FC236}">
                  <a16:creationId xmlns:a16="http://schemas.microsoft.com/office/drawing/2014/main" id="{6E12DDF8-8E98-4BD1-8B8A-21145BAC36B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062815" y="709482"/>
              <a:ext cx="138853" cy="1166647"/>
            </a:xfrm>
            <a:prstGeom prst="rect">
              <a:avLst/>
            </a:prstGeom>
          </p:spPr>
        </p:pic>
        <p:pic>
          <p:nvPicPr>
            <p:cNvPr id="880" name="Picture 879" descr="A screen shot of a window&#10;&#10;Description generated with high confidence">
              <a:extLst>
                <a:ext uri="{FF2B5EF4-FFF2-40B4-BE49-F238E27FC236}">
                  <a16:creationId xmlns:a16="http://schemas.microsoft.com/office/drawing/2014/main" id="{2A19CDB9-BA69-48F6-9B08-C23AD5D8BD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198492" y="709482"/>
              <a:ext cx="158645" cy="1166647"/>
            </a:xfrm>
            <a:prstGeom prst="rect">
              <a:avLst/>
            </a:prstGeom>
          </p:spPr>
        </p:pic>
        <p:pic>
          <p:nvPicPr>
            <p:cNvPr id="881" name="Picture 880" descr="A screen shot of a window&#10;&#10;Description generated with high confidence">
              <a:extLst>
                <a:ext uri="{FF2B5EF4-FFF2-40B4-BE49-F238E27FC236}">
                  <a16:creationId xmlns:a16="http://schemas.microsoft.com/office/drawing/2014/main" id="{7AE6043F-47C9-49AF-8CCC-93DF4043227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357134" y="709482"/>
              <a:ext cx="138855" cy="1166647"/>
            </a:xfrm>
            <a:prstGeom prst="rect">
              <a:avLst/>
            </a:prstGeom>
          </p:spPr>
        </p:pic>
        <p:pic>
          <p:nvPicPr>
            <p:cNvPr id="882" name="Picture 881" descr="A screen shot of a window&#10;&#10;Description generated with high confidence">
              <a:extLst>
                <a:ext uri="{FF2B5EF4-FFF2-40B4-BE49-F238E27FC236}">
                  <a16:creationId xmlns:a16="http://schemas.microsoft.com/office/drawing/2014/main" id="{D616D461-3324-4D44-8CBE-C5DFBEBE600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1317"/>
            <a:stretch/>
          </p:blipFill>
          <p:spPr>
            <a:xfrm flipH="1">
              <a:off x="3491755" y="709482"/>
              <a:ext cx="164785" cy="1166647"/>
            </a:xfrm>
            <a:prstGeom prst="rect">
              <a:avLst/>
            </a:prstGeom>
          </p:spPr>
        </p:pic>
        <p:pic>
          <p:nvPicPr>
            <p:cNvPr id="883" name="Picture 882" descr="A screen shot of a window&#10;&#10;Description generated with high confidence">
              <a:extLst>
                <a:ext uri="{FF2B5EF4-FFF2-40B4-BE49-F238E27FC236}">
                  <a16:creationId xmlns:a16="http://schemas.microsoft.com/office/drawing/2014/main" id="{90DF433F-C209-417B-9BFE-0414CC9467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656540" y="709482"/>
              <a:ext cx="138853" cy="1166647"/>
            </a:xfrm>
            <a:prstGeom prst="rect">
              <a:avLst/>
            </a:prstGeom>
          </p:spPr>
        </p:pic>
        <p:pic>
          <p:nvPicPr>
            <p:cNvPr id="884" name="Picture 883" descr="A screen shot of a window&#10;&#10;Description generated with high confidence">
              <a:extLst>
                <a:ext uri="{FF2B5EF4-FFF2-40B4-BE49-F238E27FC236}">
                  <a16:creationId xmlns:a16="http://schemas.microsoft.com/office/drawing/2014/main" id="{3BC439FC-CD99-4ABC-993B-69D79E70ACE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795392" y="709482"/>
              <a:ext cx="158645" cy="1166647"/>
            </a:xfrm>
            <a:prstGeom prst="rect">
              <a:avLst/>
            </a:prstGeom>
          </p:spPr>
        </p:pic>
        <p:pic>
          <p:nvPicPr>
            <p:cNvPr id="885" name="Picture 884" descr="A screen shot of a window&#10;&#10;Description generated with high confidence">
              <a:extLst>
                <a:ext uri="{FF2B5EF4-FFF2-40B4-BE49-F238E27FC236}">
                  <a16:creationId xmlns:a16="http://schemas.microsoft.com/office/drawing/2014/main" id="{8AB2BCC1-5BD0-4E54-B223-2C29458FEF8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954034" y="709482"/>
              <a:ext cx="138855" cy="1166647"/>
            </a:xfrm>
            <a:prstGeom prst="rect">
              <a:avLst/>
            </a:prstGeom>
          </p:spPr>
        </p:pic>
        <p:pic>
          <p:nvPicPr>
            <p:cNvPr id="886" name="Picture 885" descr="A screen shot of a window&#10;&#10;Description generated with high confidence">
              <a:extLst>
                <a:ext uri="{FF2B5EF4-FFF2-40B4-BE49-F238E27FC236}">
                  <a16:creationId xmlns:a16="http://schemas.microsoft.com/office/drawing/2014/main" id="{EF66A201-1CCC-4CC4-9C5F-5FD38D04D85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4088681" y="709482"/>
              <a:ext cx="158645" cy="1166647"/>
            </a:xfrm>
            <a:prstGeom prst="rect">
              <a:avLst/>
            </a:prstGeom>
          </p:spPr>
        </p:pic>
        <p:pic>
          <p:nvPicPr>
            <p:cNvPr id="887" name="Picture 886" descr="A screen shot of a window&#10;&#10;Description generated with high confidence">
              <a:extLst>
                <a:ext uri="{FF2B5EF4-FFF2-40B4-BE49-F238E27FC236}">
                  <a16:creationId xmlns:a16="http://schemas.microsoft.com/office/drawing/2014/main" id="{6BE5C0FE-6A4D-4482-9EA8-3F6DAC52813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4247323" y="709482"/>
              <a:ext cx="138855" cy="1166647"/>
            </a:xfrm>
            <a:prstGeom prst="rect">
              <a:avLst/>
            </a:prstGeom>
          </p:spPr>
        </p:pic>
      </p:grpSp>
      <p:grpSp>
        <p:nvGrpSpPr>
          <p:cNvPr id="888" name="Group 887">
            <a:extLst>
              <a:ext uri="{FF2B5EF4-FFF2-40B4-BE49-F238E27FC236}">
                <a16:creationId xmlns:a16="http://schemas.microsoft.com/office/drawing/2014/main" id="{ABEA1D12-E588-4108-9ED2-0A593F481408}"/>
              </a:ext>
            </a:extLst>
          </p:cNvPr>
          <p:cNvGrpSpPr/>
          <p:nvPr/>
        </p:nvGrpSpPr>
        <p:grpSpPr>
          <a:xfrm>
            <a:off x="2763292" y="4141278"/>
            <a:ext cx="1624038" cy="1166647"/>
            <a:chOff x="2762140" y="709482"/>
            <a:chExt cx="1624038" cy="1166647"/>
          </a:xfrm>
        </p:grpSpPr>
        <p:pic>
          <p:nvPicPr>
            <p:cNvPr id="889" name="Picture 888" descr="A screen shot of a window&#10;&#10;Description generated with high confidence">
              <a:extLst>
                <a:ext uri="{FF2B5EF4-FFF2-40B4-BE49-F238E27FC236}">
                  <a16:creationId xmlns:a16="http://schemas.microsoft.com/office/drawing/2014/main" id="{52296D6F-160E-49A2-A968-792471BBFE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17"/>
            <a:stretch/>
          </p:blipFill>
          <p:spPr>
            <a:xfrm flipH="1">
              <a:off x="2762140" y="709482"/>
              <a:ext cx="297501" cy="1166647"/>
            </a:xfrm>
            <a:prstGeom prst="rect">
              <a:avLst/>
            </a:prstGeom>
          </p:spPr>
        </p:pic>
        <p:pic>
          <p:nvPicPr>
            <p:cNvPr id="890" name="Picture 889" descr="A screen shot of a window&#10;&#10;Description generated with high confidence">
              <a:extLst>
                <a:ext uri="{FF2B5EF4-FFF2-40B4-BE49-F238E27FC236}">
                  <a16:creationId xmlns:a16="http://schemas.microsoft.com/office/drawing/2014/main" id="{72A337BB-3171-4127-BC95-09AD73F5EDF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062815" y="709482"/>
              <a:ext cx="138853" cy="1166647"/>
            </a:xfrm>
            <a:prstGeom prst="rect">
              <a:avLst/>
            </a:prstGeom>
          </p:spPr>
        </p:pic>
        <p:pic>
          <p:nvPicPr>
            <p:cNvPr id="891" name="Picture 890" descr="A screen shot of a window&#10;&#10;Description generated with high confidence">
              <a:extLst>
                <a:ext uri="{FF2B5EF4-FFF2-40B4-BE49-F238E27FC236}">
                  <a16:creationId xmlns:a16="http://schemas.microsoft.com/office/drawing/2014/main" id="{C321960F-B50B-46C1-881D-A0ECE1F9C38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198492" y="709482"/>
              <a:ext cx="158645" cy="1166647"/>
            </a:xfrm>
            <a:prstGeom prst="rect">
              <a:avLst/>
            </a:prstGeom>
          </p:spPr>
        </p:pic>
        <p:pic>
          <p:nvPicPr>
            <p:cNvPr id="892" name="Picture 891" descr="A screen shot of a window&#10;&#10;Description generated with high confidence">
              <a:extLst>
                <a:ext uri="{FF2B5EF4-FFF2-40B4-BE49-F238E27FC236}">
                  <a16:creationId xmlns:a16="http://schemas.microsoft.com/office/drawing/2014/main" id="{6933DFC4-45E5-4FB2-921E-67761F14BC2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357134" y="709482"/>
              <a:ext cx="138855" cy="1166647"/>
            </a:xfrm>
            <a:prstGeom prst="rect">
              <a:avLst/>
            </a:prstGeom>
          </p:spPr>
        </p:pic>
        <p:pic>
          <p:nvPicPr>
            <p:cNvPr id="893" name="Picture 892" descr="A screen shot of a window&#10;&#10;Description generated with high confidence">
              <a:extLst>
                <a:ext uri="{FF2B5EF4-FFF2-40B4-BE49-F238E27FC236}">
                  <a16:creationId xmlns:a16="http://schemas.microsoft.com/office/drawing/2014/main" id="{68564541-024E-4BA1-9CC4-0CAE2120C03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1317"/>
            <a:stretch/>
          </p:blipFill>
          <p:spPr>
            <a:xfrm flipH="1">
              <a:off x="3491755" y="709482"/>
              <a:ext cx="164785" cy="1166647"/>
            </a:xfrm>
            <a:prstGeom prst="rect">
              <a:avLst/>
            </a:prstGeom>
          </p:spPr>
        </p:pic>
        <p:pic>
          <p:nvPicPr>
            <p:cNvPr id="894" name="Picture 893" descr="A screen shot of a window&#10;&#10;Description generated with high confidence">
              <a:extLst>
                <a:ext uri="{FF2B5EF4-FFF2-40B4-BE49-F238E27FC236}">
                  <a16:creationId xmlns:a16="http://schemas.microsoft.com/office/drawing/2014/main" id="{F196B0F0-0E61-4D83-99E3-3DAFD41C3CD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656540" y="709482"/>
              <a:ext cx="138853" cy="1166647"/>
            </a:xfrm>
            <a:prstGeom prst="rect">
              <a:avLst/>
            </a:prstGeom>
          </p:spPr>
        </p:pic>
        <p:pic>
          <p:nvPicPr>
            <p:cNvPr id="895" name="Picture 894" descr="A screen shot of a window&#10;&#10;Description generated with high confidence">
              <a:extLst>
                <a:ext uri="{FF2B5EF4-FFF2-40B4-BE49-F238E27FC236}">
                  <a16:creationId xmlns:a16="http://schemas.microsoft.com/office/drawing/2014/main" id="{7DA61C4A-C9AE-4A94-B4C4-D3C24FDAC79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795392" y="709482"/>
              <a:ext cx="158645" cy="1166647"/>
            </a:xfrm>
            <a:prstGeom prst="rect">
              <a:avLst/>
            </a:prstGeom>
          </p:spPr>
        </p:pic>
        <p:pic>
          <p:nvPicPr>
            <p:cNvPr id="896" name="Picture 895" descr="A screen shot of a window&#10;&#10;Description generated with high confidence">
              <a:extLst>
                <a:ext uri="{FF2B5EF4-FFF2-40B4-BE49-F238E27FC236}">
                  <a16:creationId xmlns:a16="http://schemas.microsoft.com/office/drawing/2014/main" id="{EA6C7BC4-1729-4F7C-AB4F-8096E2B04E4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954034" y="709482"/>
              <a:ext cx="138855" cy="1166647"/>
            </a:xfrm>
            <a:prstGeom prst="rect">
              <a:avLst/>
            </a:prstGeom>
          </p:spPr>
        </p:pic>
        <p:pic>
          <p:nvPicPr>
            <p:cNvPr id="897" name="Picture 896" descr="A screen shot of a window&#10;&#10;Description generated with high confidence">
              <a:extLst>
                <a:ext uri="{FF2B5EF4-FFF2-40B4-BE49-F238E27FC236}">
                  <a16:creationId xmlns:a16="http://schemas.microsoft.com/office/drawing/2014/main" id="{9D0E21FF-3351-4A43-A8E8-21FBE77DCB4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4088681" y="709482"/>
              <a:ext cx="158645" cy="1166647"/>
            </a:xfrm>
            <a:prstGeom prst="rect">
              <a:avLst/>
            </a:prstGeom>
          </p:spPr>
        </p:pic>
        <p:pic>
          <p:nvPicPr>
            <p:cNvPr id="898" name="Picture 897" descr="A screen shot of a window&#10;&#10;Description generated with high confidence">
              <a:extLst>
                <a:ext uri="{FF2B5EF4-FFF2-40B4-BE49-F238E27FC236}">
                  <a16:creationId xmlns:a16="http://schemas.microsoft.com/office/drawing/2014/main" id="{10B2435D-F963-4F23-80C7-DF8FE5A2802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4247323" y="709482"/>
              <a:ext cx="138855" cy="1166647"/>
            </a:xfrm>
            <a:prstGeom prst="rect">
              <a:avLst/>
            </a:prstGeom>
          </p:spPr>
        </p:pic>
      </p:grpSp>
      <p:grpSp>
        <p:nvGrpSpPr>
          <p:cNvPr id="673" name="Group 672">
            <a:extLst>
              <a:ext uri="{FF2B5EF4-FFF2-40B4-BE49-F238E27FC236}">
                <a16:creationId xmlns:a16="http://schemas.microsoft.com/office/drawing/2014/main" id="{96E1E5B8-297E-4A99-99DE-1061153F7ADF}"/>
              </a:ext>
            </a:extLst>
          </p:cNvPr>
          <p:cNvGrpSpPr/>
          <p:nvPr/>
        </p:nvGrpSpPr>
        <p:grpSpPr>
          <a:xfrm>
            <a:off x="2865606" y="2480400"/>
            <a:ext cx="1598298" cy="1411074"/>
            <a:chOff x="6084361" y="2093877"/>
            <a:chExt cx="1598298" cy="1411074"/>
          </a:xfrm>
        </p:grpSpPr>
        <p:grpSp>
          <p:nvGrpSpPr>
            <p:cNvPr id="674" name="Group 673">
              <a:extLst>
                <a:ext uri="{FF2B5EF4-FFF2-40B4-BE49-F238E27FC236}">
                  <a16:creationId xmlns:a16="http://schemas.microsoft.com/office/drawing/2014/main" id="{62714748-8363-4F8D-ABD3-7C9023955D58}"/>
                </a:ext>
              </a:extLst>
            </p:cNvPr>
            <p:cNvGrpSpPr/>
            <p:nvPr/>
          </p:nvGrpSpPr>
          <p:grpSpPr>
            <a:xfrm>
              <a:off x="6084361" y="2093877"/>
              <a:ext cx="1598298" cy="1411074"/>
              <a:chOff x="2861740" y="2538517"/>
              <a:chExt cx="1598298" cy="1411074"/>
            </a:xfrm>
          </p:grpSpPr>
          <p:pic>
            <p:nvPicPr>
              <p:cNvPr id="676" name="Picture 675" descr="A screen shot of a window&#10;&#10;Description generated with high confidence">
                <a:extLst>
                  <a:ext uri="{FF2B5EF4-FFF2-40B4-BE49-F238E27FC236}">
                    <a16:creationId xmlns:a16="http://schemas.microsoft.com/office/drawing/2014/main" id="{255A2500-EC5F-4107-9F31-F2EA93F83F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6582" y="2538517"/>
                <a:ext cx="248042" cy="116965"/>
              </a:xfrm>
              <a:prstGeom prst="rect">
                <a:avLst/>
              </a:prstGeom>
            </p:spPr>
          </p:pic>
          <p:pic>
            <p:nvPicPr>
              <p:cNvPr id="677" name="Picture 676" descr="A screen shot of a window&#10;&#10;Description generated with high confidence">
                <a:extLst>
                  <a:ext uri="{FF2B5EF4-FFF2-40B4-BE49-F238E27FC236}">
                    <a16:creationId xmlns:a16="http://schemas.microsoft.com/office/drawing/2014/main" id="{CDC1A09E-3A9C-4946-B996-E0F9A74952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6582" y="2655481"/>
                <a:ext cx="248042" cy="143933"/>
              </a:xfrm>
              <a:prstGeom prst="rect">
                <a:avLst/>
              </a:prstGeom>
            </p:spPr>
          </p:pic>
          <p:pic>
            <p:nvPicPr>
              <p:cNvPr id="678" name="Picture 677" descr="A screen shot of a window&#10;&#10;Description generated with high confidence">
                <a:extLst>
                  <a:ext uri="{FF2B5EF4-FFF2-40B4-BE49-F238E27FC236}">
                    <a16:creationId xmlns:a16="http://schemas.microsoft.com/office/drawing/2014/main" id="{1B05B046-0D8C-4603-BB84-5CB1526145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21016" y="2538861"/>
                <a:ext cx="248042" cy="116965"/>
              </a:xfrm>
              <a:prstGeom prst="rect">
                <a:avLst/>
              </a:prstGeom>
            </p:spPr>
          </p:pic>
          <p:pic>
            <p:nvPicPr>
              <p:cNvPr id="679" name="Picture 678" descr="A screen shot of a window&#10;&#10;Description generated with high confidence">
                <a:extLst>
                  <a:ext uri="{FF2B5EF4-FFF2-40B4-BE49-F238E27FC236}">
                    <a16:creationId xmlns:a16="http://schemas.microsoft.com/office/drawing/2014/main" id="{663A8D30-A681-4114-9211-6A313562606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21016" y="2655825"/>
                <a:ext cx="248042" cy="143933"/>
              </a:xfrm>
              <a:prstGeom prst="rect">
                <a:avLst/>
              </a:prstGeom>
            </p:spPr>
          </p:pic>
          <p:pic>
            <p:nvPicPr>
              <p:cNvPr id="680" name="Picture 679" descr="A screen shot of a window&#10;&#10;Description generated with high confidence">
                <a:extLst>
                  <a:ext uri="{FF2B5EF4-FFF2-40B4-BE49-F238E27FC236}">
                    <a16:creationId xmlns:a16="http://schemas.microsoft.com/office/drawing/2014/main" id="{F1CB31A4-447B-4E6C-9ACC-CDF2C48E5E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70282" y="2538517"/>
                <a:ext cx="248042" cy="116965"/>
              </a:xfrm>
              <a:prstGeom prst="rect">
                <a:avLst/>
              </a:prstGeom>
            </p:spPr>
          </p:pic>
          <p:pic>
            <p:nvPicPr>
              <p:cNvPr id="681" name="Picture 680" descr="A screen shot of a window&#10;&#10;Description generated with high confidence">
                <a:extLst>
                  <a:ext uri="{FF2B5EF4-FFF2-40B4-BE49-F238E27FC236}">
                    <a16:creationId xmlns:a16="http://schemas.microsoft.com/office/drawing/2014/main" id="{7788E0AF-D0D9-408F-ABC2-CF473CBAF4C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70282" y="2655481"/>
                <a:ext cx="248042" cy="143933"/>
              </a:xfrm>
              <a:prstGeom prst="rect">
                <a:avLst/>
              </a:prstGeom>
            </p:spPr>
          </p:pic>
          <p:pic>
            <p:nvPicPr>
              <p:cNvPr id="682" name="Picture 681" descr="A screen shot of a window&#10;&#10;Description generated with high confidence">
                <a:extLst>
                  <a:ext uri="{FF2B5EF4-FFF2-40B4-BE49-F238E27FC236}">
                    <a16:creationId xmlns:a16="http://schemas.microsoft.com/office/drawing/2014/main" id="{94B4777D-0146-4A5E-9608-583B6E8D21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21540" y="2538861"/>
                <a:ext cx="248042" cy="116965"/>
              </a:xfrm>
              <a:prstGeom prst="rect">
                <a:avLst/>
              </a:prstGeom>
            </p:spPr>
          </p:pic>
          <p:pic>
            <p:nvPicPr>
              <p:cNvPr id="683" name="Picture 682" descr="A screen shot of a window&#10;&#10;Description generated with high confidence">
                <a:extLst>
                  <a:ext uri="{FF2B5EF4-FFF2-40B4-BE49-F238E27FC236}">
                    <a16:creationId xmlns:a16="http://schemas.microsoft.com/office/drawing/2014/main" id="{1909E2B6-40FA-43F9-A84B-FBFFAA06E8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21540" y="2655825"/>
                <a:ext cx="248042" cy="143933"/>
              </a:xfrm>
              <a:prstGeom prst="rect">
                <a:avLst/>
              </a:prstGeom>
            </p:spPr>
          </p:pic>
          <p:pic>
            <p:nvPicPr>
              <p:cNvPr id="684" name="Picture 683" descr="A screen shot of a window&#10;&#10;Description generated with high confidence">
                <a:extLst>
                  <a:ext uri="{FF2B5EF4-FFF2-40B4-BE49-F238E27FC236}">
                    <a16:creationId xmlns:a16="http://schemas.microsoft.com/office/drawing/2014/main" id="{AA95BC49-2081-4A93-A5AB-5827A308B3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6042" y="2538517"/>
                <a:ext cx="248042" cy="116965"/>
              </a:xfrm>
              <a:prstGeom prst="rect">
                <a:avLst/>
              </a:prstGeom>
            </p:spPr>
          </p:pic>
          <p:pic>
            <p:nvPicPr>
              <p:cNvPr id="685" name="Picture 684" descr="A screen shot of a window&#10;&#10;Description generated with high confidence">
                <a:extLst>
                  <a:ext uri="{FF2B5EF4-FFF2-40B4-BE49-F238E27FC236}">
                    <a16:creationId xmlns:a16="http://schemas.microsoft.com/office/drawing/2014/main" id="{B2C31D04-1835-4AF8-AC43-32405DF5243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6042" y="2655481"/>
                <a:ext cx="248042" cy="143933"/>
              </a:xfrm>
              <a:prstGeom prst="rect">
                <a:avLst/>
              </a:prstGeom>
            </p:spPr>
          </p:pic>
          <p:pic>
            <p:nvPicPr>
              <p:cNvPr id="686" name="Picture 685" descr="A screen shot of a window&#10;&#10;Description generated with high confidence">
                <a:extLst>
                  <a:ext uri="{FF2B5EF4-FFF2-40B4-BE49-F238E27FC236}">
                    <a16:creationId xmlns:a16="http://schemas.microsoft.com/office/drawing/2014/main" id="{E9F85E8A-D87A-4D28-AE89-5CFDDF1A31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20476" y="2538861"/>
                <a:ext cx="248042" cy="116965"/>
              </a:xfrm>
              <a:prstGeom prst="rect">
                <a:avLst/>
              </a:prstGeom>
            </p:spPr>
          </p:pic>
          <p:pic>
            <p:nvPicPr>
              <p:cNvPr id="687" name="Picture 686" descr="A screen shot of a window&#10;&#10;Description generated with high confidence">
                <a:extLst>
                  <a:ext uri="{FF2B5EF4-FFF2-40B4-BE49-F238E27FC236}">
                    <a16:creationId xmlns:a16="http://schemas.microsoft.com/office/drawing/2014/main" id="{DBF67043-4837-445D-975B-C5F2532658A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20476" y="2655825"/>
                <a:ext cx="248042" cy="143933"/>
              </a:xfrm>
              <a:prstGeom prst="rect">
                <a:avLst/>
              </a:prstGeom>
            </p:spPr>
          </p:pic>
          <p:pic>
            <p:nvPicPr>
              <p:cNvPr id="688" name="Picture 687" descr="A screen shot of a window&#10;&#10;Description generated with high confidence">
                <a:extLst>
                  <a:ext uri="{FF2B5EF4-FFF2-40B4-BE49-F238E27FC236}">
                    <a16:creationId xmlns:a16="http://schemas.microsoft.com/office/drawing/2014/main" id="{8417D563-E5B3-4FFF-8F73-A27964F331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4978" y="2538517"/>
                <a:ext cx="248042" cy="116965"/>
              </a:xfrm>
              <a:prstGeom prst="rect">
                <a:avLst/>
              </a:prstGeom>
            </p:spPr>
          </p:pic>
          <p:pic>
            <p:nvPicPr>
              <p:cNvPr id="689" name="Picture 688" descr="A screen shot of a window&#10;&#10;Description generated with high confidence">
                <a:extLst>
                  <a:ext uri="{FF2B5EF4-FFF2-40B4-BE49-F238E27FC236}">
                    <a16:creationId xmlns:a16="http://schemas.microsoft.com/office/drawing/2014/main" id="{E76792C1-04E5-4CD5-BD5D-7DC4838E25A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4978" y="2655481"/>
                <a:ext cx="248042" cy="143933"/>
              </a:xfrm>
              <a:prstGeom prst="rect">
                <a:avLst/>
              </a:prstGeom>
            </p:spPr>
          </p:pic>
          <p:pic>
            <p:nvPicPr>
              <p:cNvPr id="690" name="Picture 689" descr="A screen shot of a window&#10;&#10;Description generated with high confidence">
                <a:extLst>
                  <a:ext uri="{FF2B5EF4-FFF2-40B4-BE49-F238E27FC236}">
                    <a16:creationId xmlns:a16="http://schemas.microsoft.com/office/drawing/2014/main" id="{C5865673-D0F0-4F17-9DA4-B5A1087B0C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6236" y="2538861"/>
                <a:ext cx="248042" cy="116965"/>
              </a:xfrm>
              <a:prstGeom prst="rect">
                <a:avLst/>
              </a:prstGeom>
            </p:spPr>
          </p:pic>
          <p:pic>
            <p:nvPicPr>
              <p:cNvPr id="691" name="Picture 690" descr="A screen shot of a window&#10;&#10;Description generated with high confidence">
                <a:extLst>
                  <a:ext uri="{FF2B5EF4-FFF2-40B4-BE49-F238E27FC236}">
                    <a16:creationId xmlns:a16="http://schemas.microsoft.com/office/drawing/2014/main" id="{6E233BC1-C031-4CC8-A8BB-D9B5301D572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6236" y="2655825"/>
                <a:ext cx="248042" cy="143933"/>
              </a:xfrm>
              <a:prstGeom prst="rect">
                <a:avLst/>
              </a:prstGeom>
            </p:spPr>
          </p:pic>
          <p:pic>
            <p:nvPicPr>
              <p:cNvPr id="692" name="Picture 691" descr="A screen shot of a window&#10;&#10;Description generated with high confidence">
                <a:extLst>
                  <a:ext uri="{FF2B5EF4-FFF2-40B4-BE49-F238E27FC236}">
                    <a16:creationId xmlns:a16="http://schemas.microsoft.com/office/drawing/2014/main" id="{F31609F0-4EE7-45DB-95D9-7F4DFA27D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60738" y="2538517"/>
                <a:ext cx="248042" cy="116965"/>
              </a:xfrm>
              <a:prstGeom prst="rect">
                <a:avLst/>
              </a:prstGeom>
            </p:spPr>
          </p:pic>
          <p:pic>
            <p:nvPicPr>
              <p:cNvPr id="693" name="Picture 692" descr="A screen shot of a window&#10;&#10;Description generated with high confidence">
                <a:extLst>
                  <a:ext uri="{FF2B5EF4-FFF2-40B4-BE49-F238E27FC236}">
                    <a16:creationId xmlns:a16="http://schemas.microsoft.com/office/drawing/2014/main" id="{2DBA5385-7B1C-4D89-9486-B1D388FECFA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60738" y="2655481"/>
                <a:ext cx="248042" cy="143933"/>
              </a:xfrm>
              <a:prstGeom prst="rect">
                <a:avLst/>
              </a:prstGeom>
            </p:spPr>
          </p:pic>
          <p:pic>
            <p:nvPicPr>
              <p:cNvPr id="694" name="Picture 693" descr="A screen shot of a window&#10;&#10;Description generated with high confidence">
                <a:extLst>
                  <a:ext uri="{FF2B5EF4-FFF2-40B4-BE49-F238E27FC236}">
                    <a16:creationId xmlns:a16="http://schemas.microsoft.com/office/drawing/2014/main" id="{51B01640-CF8B-4634-BBF5-46F64C3FFE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11996" y="2538861"/>
                <a:ext cx="248042" cy="116965"/>
              </a:xfrm>
              <a:prstGeom prst="rect">
                <a:avLst/>
              </a:prstGeom>
            </p:spPr>
          </p:pic>
          <p:pic>
            <p:nvPicPr>
              <p:cNvPr id="695" name="Picture 694" descr="A screen shot of a window&#10;&#10;Description generated with high confidence">
                <a:extLst>
                  <a:ext uri="{FF2B5EF4-FFF2-40B4-BE49-F238E27FC236}">
                    <a16:creationId xmlns:a16="http://schemas.microsoft.com/office/drawing/2014/main" id="{9D18DFE4-AD63-4AF6-8A9C-351DFA0C25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11996" y="2655825"/>
                <a:ext cx="248042" cy="143933"/>
              </a:xfrm>
              <a:prstGeom prst="rect">
                <a:avLst/>
              </a:prstGeom>
            </p:spPr>
          </p:pic>
          <p:pic>
            <p:nvPicPr>
              <p:cNvPr id="696" name="Picture 695" descr="A screen shot of a window&#10;&#10;Description generated with high confidence">
                <a:extLst>
                  <a:ext uri="{FF2B5EF4-FFF2-40B4-BE49-F238E27FC236}">
                    <a16:creationId xmlns:a16="http://schemas.microsoft.com/office/drawing/2014/main" id="{821E6BF2-B677-444C-8D81-EECE20A70A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2825348"/>
                <a:ext cx="248042" cy="116965"/>
              </a:xfrm>
              <a:prstGeom prst="rect">
                <a:avLst/>
              </a:prstGeom>
            </p:spPr>
          </p:pic>
          <p:pic>
            <p:nvPicPr>
              <p:cNvPr id="697" name="Picture 696" descr="A screen shot of a window&#10;&#10;Description generated with high confidence">
                <a:extLst>
                  <a:ext uri="{FF2B5EF4-FFF2-40B4-BE49-F238E27FC236}">
                    <a16:creationId xmlns:a16="http://schemas.microsoft.com/office/drawing/2014/main" id="{466BA831-F6F3-485A-973D-90B031AF024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2942312"/>
                <a:ext cx="248042" cy="143933"/>
              </a:xfrm>
              <a:prstGeom prst="rect">
                <a:avLst/>
              </a:prstGeom>
            </p:spPr>
          </p:pic>
          <p:pic>
            <p:nvPicPr>
              <p:cNvPr id="698" name="Picture 697" descr="A screen shot of a window&#10;&#10;Description generated with high confidence">
                <a:extLst>
                  <a:ext uri="{FF2B5EF4-FFF2-40B4-BE49-F238E27FC236}">
                    <a16:creationId xmlns:a16="http://schemas.microsoft.com/office/drawing/2014/main" id="{7C53CC70-88F1-4B80-AE12-9C8CE28905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2825692"/>
                <a:ext cx="248042" cy="116965"/>
              </a:xfrm>
              <a:prstGeom prst="rect">
                <a:avLst/>
              </a:prstGeom>
            </p:spPr>
          </p:pic>
          <p:pic>
            <p:nvPicPr>
              <p:cNvPr id="699" name="Picture 698" descr="A screen shot of a window&#10;&#10;Description generated with high confidence">
                <a:extLst>
                  <a:ext uri="{FF2B5EF4-FFF2-40B4-BE49-F238E27FC236}">
                    <a16:creationId xmlns:a16="http://schemas.microsoft.com/office/drawing/2014/main" id="{FE5702D6-C683-4CA6-8239-FA30DB02717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2942656"/>
                <a:ext cx="248042" cy="143933"/>
              </a:xfrm>
              <a:prstGeom prst="rect">
                <a:avLst/>
              </a:prstGeom>
            </p:spPr>
          </p:pic>
          <p:pic>
            <p:nvPicPr>
              <p:cNvPr id="700" name="Picture 699" descr="A screen shot of a window&#10;&#10;Description generated with high confidence">
                <a:extLst>
                  <a:ext uri="{FF2B5EF4-FFF2-40B4-BE49-F238E27FC236}">
                    <a16:creationId xmlns:a16="http://schemas.microsoft.com/office/drawing/2014/main" id="{08F798CC-317C-453D-A49D-C111D8402B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2825348"/>
                <a:ext cx="248042" cy="116965"/>
              </a:xfrm>
              <a:prstGeom prst="rect">
                <a:avLst/>
              </a:prstGeom>
            </p:spPr>
          </p:pic>
          <p:pic>
            <p:nvPicPr>
              <p:cNvPr id="701" name="Picture 700" descr="A screen shot of a window&#10;&#10;Description generated with high confidence">
                <a:extLst>
                  <a:ext uri="{FF2B5EF4-FFF2-40B4-BE49-F238E27FC236}">
                    <a16:creationId xmlns:a16="http://schemas.microsoft.com/office/drawing/2014/main" id="{F7884B3F-20A5-40EE-B5FA-D5FF4917E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2825692"/>
                <a:ext cx="248042" cy="116965"/>
              </a:xfrm>
              <a:prstGeom prst="rect">
                <a:avLst/>
              </a:prstGeom>
            </p:spPr>
          </p:pic>
          <p:pic>
            <p:nvPicPr>
              <p:cNvPr id="702" name="Picture 701" descr="A screen shot of a window&#10;&#10;Description generated with high confidence">
                <a:extLst>
                  <a:ext uri="{FF2B5EF4-FFF2-40B4-BE49-F238E27FC236}">
                    <a16:creationId xmlns:a16="http://schemas.microsoft.com/office/drawing/2014/main" id="{342A79A6-9058-405D-8F80-427AAF0E1AE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2942656"/>
                <a:ext cx="248042" cy="143933"/>
              </a:xfrm>
              <a:prstGeom prst="rect">
                <a:avLst/>
              </a:prstGeom>
            </p:spPr>
          </p:pic>
          <p:pic>
            <p:nvPicPr>
              <p:cNvPr id="703" name="Picture 702" descr="A screen shot of a window&#10;&#10;Description generated with high confidence">
                <a:extLst>
                  <a:ext uri="{FF2B5EF4-FFF2-40B4-BE49-F238E27FC236}">
                    <a16:creationId xmlns:a16="http://schemas.microsoft.com/office/drawing/2014/main" id="{361E7951-31EC-4A41-8A57-EA40B02498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2825348"/>
                <a:ext cx="248042" cy="116965"/>
              </a:xfrm>
              <a:prstGeom prst="rect">
                <a:avLst/>
              </a:prstGeom>
            </p:spPr>
          </p:pic>
          <p:pic>
            <p:nvPicPr>
              <p:cNvPr id="704" name="Picture 703" descr="A screen shot of a window&#10;&#10;Description generated with high confidence">
                <a:extLst>
                  <a:ext uri="{FF2B5EF4-FFF2-40B4-BE49-F238E27FC236}">
                    <a16:creationId xmlns:a16="http://schemas.microsoft.com/office/drawing/2014/main" id="{6B12CBC7-FA95-4E01-BF0B-507E90CD4CE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2942312"/>
                <a:ext cx="248042" cy="143933"/>
              </a:xfrm>
              <a:prstGeom prst="rect">
                <a:avLst/>
              </a:prstGeom>
            </p:spPr>
          </p:pic>
          <p:pic>
            <p:nvPicPr>
              <p:cNvPr id="705" name="Picture 704" descr="A screen shot of a window&#10;&#10;Description generated with high confidence">
                <a:extLst>
                  <a:ext uri="{FF2B5EF4-FFF2-40B4-BE49-F238E27FC236}">
                    <a16:creationId xmlns:a16="http://schemas.microsoft.com/office/drawing/2014/main" id="{4FF01AE4-4E5E-4ACB-8FDF-DC88C0BB8B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2825692"/>
                <a:ext cx="248042" cy="116965"/>
              </a:xfrm>
              <a:prstGeom prst="rect">
                <a:avLst/>
              </a:prstGeom>
            </p:spPr>
          </p:pic>
          <p:pic>
            <p:nvPicPr>
              <p:cNvPr id="706" name="Picture 705" descr="A screen shot of a window&#10;&#10;Description generated with high confidence">
                <a:extLst>
                  <a:ext uri="{FF2B5EF4-FFF2-40B4-BE49-F238E27FC236}">
                    <a16:creationId xmlns:a16="http://schemas.microsoft.com/office/drawing/2014/main" id="{DA623763-7168-4822-B464-47F3CF5A64A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2942656"/>
                <a:ext cx="248042" cy="143933"/>
              </a:xfrm>
              <a:prstGeom prst="rect">
                <a:avLst/>
              </a:prstGeom>
            </p:spPr>
          </p:pic>
          <p:pic>
            <p:nvPicPr>
              <p:cNvPr id="707" name="Picture 706" descr="A screen shot of a window&#10;&#10;Description generated with high confidence">
                <a:extLst>
                  <a:ext uri="{FF2B5EF4-FFF2-40B4-BE49-F238E27FC236}">
                    <a16:creationId xmlns:a16="http://schemas.microsoft.com/office/drawing/2014/main" id="{F4C8EA88-7153-49EB-93B9-B80ABAD88A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2825348"/>
                <a:ext cx="248042" cy="116965"/>
              </a:xfrm>
              <a:prstGeom prst="rect">
                <a:avLst/>
              </a:prstGeom>
            </p:spPr>
          </p:pic>
          <p:pic>
            <p:nvPicPr>
              <p:cNvPr id="708" name="Picture 707" descr="A screen shot of a window&#10;&#10;Description generated with high confidence">
                <a:extLst>
                  <a:ext uri="{FF2B5EF4-FFF2-40B4-BE49-F238E27FC236}">
                    <a16:creationId xmlns:a16="http://schemas.microsoft.com/office/drawing/2014/main" id="{2721EA2B-3810-4EA4-AB1E-10247E6C328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2942312"/>
                <a:ext cx="248042" cy="143933"/>
              </a:xfrm>
              <a:prstGeom prst="rect">
                <a:avLst/>
              </a:prstGeom>
            </p:spPr>
          </p:pic>
          <p:pic>
            <p:nvPicPr>
              <p:cNvPr id="709" name="Picture 708" descr="A screen shot of a window&#10;&#10;Description generated with high confidence">
                <a:extLst>
                  <a:ext uri="{FF2B5EF4-FFF2-40B4-BE49-F238E27FC236}">
                    <a16:creationId xmlns:a16="http://schemas.microsoft.com/office/drawing/2014/main" id="{6C363870-B0E7-418F-9672-EABE27D162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2825692"/>
                <a:ext cx="248042" cy="116965"/>
              </a:xfrm>
              <a:prstGeom prst="rect">
                <a:avLst/>
              </a:prstGeom>
            </p:spPr>
          </p:pic>
          <p:pic>
            <p:nvPicPr>
              <p:cNvPr id="710" name="Picture 709" descr="A screen shot of a window&#10;&#10;Description generated with high confidence">
                <a:extLst>
                  <a:ext uri="{FF2B5EF4-FFF2-40B4-BE49-F238E27FC236}">
                    <a16:creationId xmlns:a16="http://schemas.microsoft.com/office/drawing/2014/main" id="{6E749743-0567-44CF-93FF-809CA0DE927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2942656"/>
                <a:ext cx="248042" cy="143933"/>
              </a:xfrm>
              <a:prstGeom prst="rect">
                <a:avLst/>
              </a:prstGeom>
            </p:spPr>
          </p:pic>
          <p:pic>
            <p:nvPicPr>
              <p:cNvPr id="711" name="Picture 710" descr="A screen shot of a window&#10;&#10;Description generated with high confidence">
                <a:extLst>
                  <a:ext uri="{FF2B5EF4-FFF2-40B4-BE49-F238E27FC236}">
                    <a16:creationId xmlns:a16="http://schemas.microsoft.com/office/drawing/2014/main" id="{3CB947F1-2C18-49CF-A195-9AAD0997AC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2825348"/>
                <a:ext cx="248042" cy="116965"/>
              </a:xfrm>
              <a:prstGeom prst="rect">
                <a:avLst/>
              </a:prstGeom>
            </p:spPr>
          </p:pic>
          <p:pic>
            <p:nvPicPr>
              <p:cNvPr id="712" name="Picture 711" descr="A screen shot of a window&#10;&#10;Description generated with high confidence">
                <a:extLst>
                  <a:ext uri="{FF2B5EF4-FFF2-40B4-BE49-F238E27FC236}">
                    <a16:creationId xmlns:a16="http://schemas.microsoft.com/office/drawing/2014/main" id="{BF64BFFA-B707-4BD0-81CB-FF222C68F0D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2942312"/>
                <a:ext cx="248042" cy="143933"/>
              </a:xfrm>
              <a:prstGeom prst="rect">
                <a:avLst/>
              </a:prstGeom>
            </p:spPr>
          </p:pic>
          <p:pic>
            <p:nvPicPr>
              <p:cNvPr id="713" name="Picture 712" descr="A screen shot of a window&#10;&#10;Description generated with high confidence">
                <a:extLst>
                  <a:ext uri="{FF2B5EF4-FFF2-40B4-BE49-F238E27FC236}">
                    <a16:creationId xmlns:a16="http://schemas.microsoft.com/office/drawing/2014/main" id="{F596FC69-F275-405D-9844-E7B8DFF03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2825692"/>
                <a:ext cx="248042" cy="116965"/>
              </a:xfrm>
              <a:prstGeom prst="rect">
                <a:avLst/>
              </a:prstGeom>
            </p:spPr>
          </p:pic>
          <p:pic>
            <p:nvPicPr>
              <p:cNvPr id="714" name="Picture 713" descr="A screen shot of a window&#10;&#10;Description generated with high confidence">
                <a:extLst>
                  <a:ext uri="{FF2B5EF4-FFF2-40B4-BE49-F238E27FC236}">
                    <a16:creationId xmlns:a16="http://schemas.microsoft.com/office/drawing/2014/main" id="{DE033C73-D372-47AA-9A19-23800BCEA64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2942656"/>
                <a:ext cx="248042" cy="143933"/>
              </a:xfrm>
              <a:prstGeom prst="rect">
                <a:avLst/>
              </a:prstGeom>
            </p:spPr>
          </p:pic>
          <p:pic>
            <p:nvPicPr>
              <p:cNvPr id="715" name="Picture 714" descr="A screen shot of a window&#10;&#10;Description generated with high confidence">
                <a:extLst>
                  <a:ext uri="{FF2B5EF4-FFF2-40B4-BE49-F238E27FC236}">
                    <a16:creationId xmlns:a16="http://schemas.microsoft.com/office/drawing/2014/main" id="{6843F7C2-BDA3-42F5-8E81-F77FEDB7FC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3114298"/>
                <a:ext cx="248042" cy="116965"/>
              </a:xfrm>
              <a:prstGeom prst="rect">
                <a:avLst/>
              </a:prstGeom>
            </p:spPr>
          </p:pic>
          <p:pic>
            <p:nvPicPr>
              <p:cNvPr id="716" name="Picture 715" descr="A screen shot of a window&#10;&#10;Description generated with high confidence">
                <a:extLst>
                  <a:ext uri="{FF2B5EF4-FFF2-40B4-BE49-F238E27FC236}">
                    <a16:creationId xmlns:a16="http://schemas.microsoft.com/office/drawing/2014/main" id="{C3883E0C-18EE-4FC2-83A1-C6EB1438515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3231262"/>
                <a:ext cx="248042" cy="143933"/>
              </a:xfrm>
              <a:prstGeom prst="rect">
                <a:avLst/>
              </a:prstGeom>
            </p:spPr>
          </p:pic>
          <p:pic>
            <p:nvPicPr>
              <p:cNvPr id="717" name="Picture 716" descr="A screen shot of a window&#10;&#10;Description generated with high confidence">
                <a:extLst>
                  <a:ext uri="{FF2B5EF4-FFF2-40B4-BE49-F238E27FC236}">
                    <a16:creationId xmlns:a16="http://schemas.microsoft.com/office/drawing/2014/main" id="{AEB4DFFE-AC6C-4EAC-9547-6D772DE32E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3114642"/>
                <a:ext cx="248042" cy="116965"/>
              </a:xfrm>
              <a:prstGeom prst="rect">
                <a:avLst/>
              </a:prstGeom>
            </p:spPr>
          </p:pic>
          <p:pic>
            <p:nvPicPr>
              <p:cNvPr id="718" name="Picture 717" descr="A screen shot of a window&#10;&#10;Description generated with high confidence">
                <a:extLst>
                  <a:ext uri="{FF2B5EF4-FFF2-40B4-BE49-F238E27FC236}">
                    <a16:creationId xmlns:a16="http://schemas.microsoft.com/office/drawing/2014/main" id="{15026EB4-9268-4BCC-A684-C0BE3F491E9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3231606"/>
                <a:ext cx="248042" cy="143933"/>
              </a:xfrm>
              <a:prstGeom prst="rect">
                <a:avLst/>
              </a:prstGeom>
            </p:spPr>
          </p:pic>
          <p:pic>
            <p:nvPicPr>
              <p:cNvPr id="719" name="Picture 718" descr="A screen shot of a window&#10;&#10;Description generated with high confidence">
                <a:extLst>
                  <a:ext uri="{FF2B5EF4-FFF2-40B4-BE49-F238E27FC236}">
                    <a16:creationId xmlns:a16="http://schemas.microsoft.com/office/drawing/2014/main" id="{64AF815C-DE91-42AE-A420-7D367029C9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3114298"/>
                <a:ext cx="248042" cy="116965"/>
              </a:xfrm>
              <a:prstGeom prst="rect">
                <a:avLst/>
              </a:prstGeom>
            </p:spPr>
          </p:pic>
          <p:pic>
            <p:nvPicPr>
              <p:cNvPr id="720" name="Picture 719" descr="A screen shot of a window&#10;&#10;Description generated with high confidence">
                <a:extLst>
                  <a:ext uri="{FF2B5EF4-FFF2-40B4-BE49-F238E27FC236}">
                    <a16:creationId xmlns:a16="http://schemas.microsoft.com/office/drawing/2014/main" id="{5F757753-7941-4844-8160-025B1C1C4E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7861" y="3231262"/>
                <a:ext cx="248042" cy="143933"/>
              </a:xfrm>
              <a:prstGeom prst="rect">
                <a:avLst/>
              </a:prstGeom>
            </p:spPr>
          </p:pic>
          <p:pic>
            <p:nvPicPr>
              <p:cNvPr id="721" name="Picture 720" descr="A screen shot of a window&#10;&#10;Description generated with high confidence">
                <a:extLst>
                  <a:ext uri="{FF2B5EF4-FFF2-40B4-BE49-F238E27FC236}">
                    <a16:creationId xmlns:a16="http://schemas.microsoft.com/office/drawing/2014/main" id="{398AFAE6-C35E-45DA-98E2-ACB6E47A3D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3114642"/>
                <a:ext cx="248042" cy="116965"/>
              </a:xfrm>
              <a:prstGeom prst="rect">
                <a:avLst/>
              </a:prstGeom>
            </p:spPr>
          </p:pic>
          <p:pic>
            <p:nvPicPr>
              <p:cNvPr id="722" name="Picture 721" descr="A screen shot of a window&#10;&#10;Description generated with high confidence">
                <a:extLst>
                  <a:ext uri="{FF2B5EF4-FFF2-40B4-BE49-F238E27FC236}">
                    <a16:creationId xmlns:a16="http://schemas.microsoft.com/office/drawing/2014/main" id="{E7FFB642-E8A5-4825-B3BA-19B598AD784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3231606"/>
                <a:ext cx="248042" cy="143933"/>
              </a:xfrm>
              <a:prstGeom prst="rect">
                <a:avLst/>
              </a:prstGeom>
            </p:spPr>
          </p:pic>
          <p:pic>
            <p:nvPicPr>
              <p:cNvPr id="723" name="Picture 722" descr="A screen shot of a window&#10;&#10;Description generated with high confidence">
                <a:extLst>
                  <a:ext uri="{FF2B5EF4-FFF2-40B4-BE49-F238E27FC236}">
                    <a16:creationId xmlns:a16="http://schemas.microsoft.com/office/drawing/2014/main" id="{91203641-3C7E-4CA1-A9AE-A51C42339D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3114298"/>
                <a:ext cx="248042" cy="116965"/>
              </a:xfrm>
              <a:prstGeom prst="rect">
                <a:avLst/>
              </a:prstGeom>
            </p:spPr>
          </p:pic>
          <p:pic>
            <p:nvPicPr>
              <p:cNvPr id="724" name="Picture 723" descr="A screen shot of a window&#10;&#10;Description generated with high confidence">
                <a:extLst>
                  <a:ext uri="{FF2B5EF4-FFF2-40B4-BE49-F238E27FC236}">
                    <a16:creationId xmlns:a16="http://schemas.microsoft.com/office/drawing/2014/main" id="{ECC003ED-4D39-4BE2-8429-723508BEF3C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3231262"/>
                <a:ext cx="248042" cy="143933"/>
              </a:xfrm>
              <a:prstGeom prst="rect">
                <a:avLst/>
              </a:prstGeom>
            </p:spPr>
          </p:pic>
          <p:pic>
            <p:nvPicPr>
              <p:cNvPr id="725" name="Picture 724" descr="A screen shot of a window&#10;&#10;Description generated with high confidence">
                <a:extLst>
                  <a:ext uri="{FF2B5EF4-FFF2-40B4-BE49-F238E27FC236}">
                    <a16:creationId xmlns:a16="http://schemas.microsoft.com/office/drawing/2014/main" id="{9AB4CF62-E655-4B12-83F3-750D56CBBC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3114642"/>
                <a:ext cx="248042" cy="116965"/>
              </a:xfrm>
              <a:prstGeom prst="rect">
                <a:avLst/>
              </a:prstGeom>
            </p:spPr>
          </p:pic>
          <p:pic>
            <p:nvPicPr>
              <p:cNvPr id="726" name="Picture 725" descr="A screen shot of a window&#10;&#10;Description generated with high confidence">
                <a:extLst>
                  <a:ext uri="{FF2B5EF4-FFF2-40B4-BE49-F238E27FC236}">
                    <a16:creationId xmlns:a16="http://schemas.microsoft.com/office/drawing/2014/main" id="{109E7893-5BA4-4559-8FAC-42DAAEA5C4D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3231606"/>
                <a:ext cx="248042" cy="143933"/>
              </a:xfrm>
              <a:prstGeom prst="rect">
                <a:avLst/>
              </a:prstGeom>
            </p:spPr>
          </p:pic>
          <p:pic>
            <p:nvPicPr>
              <p:cNvPr id="727" name="Picture 726" descr="A screen shot of a window&#10;&#10;Description generated with high confidence">
                <a:extLst>
                  <a:ext uri="{FF2B5EF4-FFF2-40B4-BE49-F238E27FC236}">
                    <a16:creationId xmlns:a16="http://schemas.microsoft.com/office/drawing/2014/main" id="{0D87D3C0-34BD-4CAD-8EC2-93976987CE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3114298"/>
                <a:ext cx="248042" cy="116965"/>
              </a:xfrm>
              <a:prstGeom prst="rect">
                <a:avLst/>
              </a:prstGeom>
            </p:spPr>
          </p:pic>
          <p:pic>
            <p:nvPicPr>
              <p:cNvPr id="728" name="Picture 727" descr="A screen shot of a window&#10;&#10;Description generated with high confidence">
                <a:extLst>
                  <a:ext uri="{FF2B5EF4-FFF2-40B4-BE49-F238E27FC236}">
                    <a16:creationId xmlns:a16="http://schemas.microsoft.com/office/drawing/2014/main" id="{C4412C64-2023-4DD0-85A2-EADA050CEB5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3231262"/>
                <a:ext cx="248042" cy="143933"/>
              </a:xfrm>
              <a:prstGeom prst="rect">
                <a:avLst/>
              </a:prstGeom>
            </p:spPr>
          </p:pic>
          <p:pic>
            <p:nvPicPr>
              <p:cNvPr id="729" name="Picture 728" descr="A screen shot of a window&#10;&#10;Description generated with high confidence">
                <a:extLst>
                  <a:ext uri="{FF2B5EF4-FFF2-40B4-BE49-F238E27FC236}">
                    <a16:creationId xmlns:a16="http://schemas.microsoft.com/office/drawing/2014/main" id="{5CA25328-863B-449B-B812-D25B8EB065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3114642"/>
                <a:ext cx="248042" cy="116965"/>
              </a:xfrm>
              <a:prstGeom prst="rect">
                <a:avLst/>
              </a:prstGeom>
            </p:spPr>
          </p:pic>
          <p:pic>
            <p:nvPicPr>
              <p:cNvPr id="730" name="Picture 729" descr="A screen shot of a window&#10;&#10;Description generated with high confidence">
                <a:extLst>
                  <a:ext uri="{FF2B5EF4-FFF2-40B4-BE49-F238E27FC236}">
                    <a16:creationId xmlns:a16="http://schemas.microsoft.com/office/drawing/2014/main" id="{C3C1FBA5-BE96-4F90-AF10-26AACF11FC0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3231606"/>
                <a:ext cx="248042" cy="143933"/>
              </a:xfrm>
              <a:prstGeom prst="rect">
                <a:avLst/>
              </a:prstGeom>
            </p:spPr>
          </p:pic>
          <p:pic>
            <p:nvPicPr>
              <p:cNvPr id="731" name="Picture 730" descr="A screen shot of a window&#10;&#10;Description generated with high confidence">
                <a:extLst>
                  <a:ext uri="{FF2B5EF4-FFF2-40B4-BE49-F238E27FC236}">
                    <a16:creationId xmlns:a16="http://schemas.microsoft.com/office/drawing/2014/main" id="{4A470386-903E-4352-96CE-2628693AFE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3114298"/>
                <a:ext cx="248042" cy="116965"/>
              </a:xfrm>
              <a:prstGeom prst="rect">
                <a:avLst/>
              </a:prstGeom>
            </p:spPr>
          </p:pic>
          <p:pic>
            <p:nvPicPr>
              <p:cNvPr id="732" name="Picture 731" descr="A screen shot of a window&#10;&#10;Description generated with high confidence">
                <a:extLst>
                  <a:ext uri="{FF2B5EF4-FFF2-40B4-BE49-F238E27FC236}">
                    <a16:creationId xmlns:a16="http://schemas.microsoft.com/office/drawing/2014/main" id="{A83E0B4C-6F58-40C6-AE6C-0851CAF2B3D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3231262"/>
                <a:ext cx="248042" cy="143933"/>
              </a:xfrm>
              <a:prstGeom prst="rect">
                <a:avLst/>
              </a:prstGeom>
            </p:spPr>
          </p:pic>
          <p:pic>
            <p:nvPicPr>
              <p:cNvPr id="733" name="Picture 732" descr="A screen shot of a window&#10;&#10;Description generated with high confidence">
                <a:extLst>
                  <a:ext uri="{FF2B5EF4-FFF2-40B4-BE49-F238E27FC236}">
                    <a16:creationId xmlns:a16="http://schemas.microsoft.com/office/drawing/2014/main" id="{5169C060-F102-491C-9CA2-3707F3C14E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3114642"/>
                <a:ext cx="248042" cy="116965"/>
              </a:xfrm>
              <a:prstGeom prst="rect">
                <a:avLst/>
              </a:prstGeom>
            </p:spPr>
          </p:pic>
          <p:pic>
            <p:nvPicPr>
              <p:cNvPr id="734" name="Picture 733" descr="A screen shot of a window&#10;&#10;Description generated with high confidence">
                <a:extLst>
                  <a:ext uri="{FF2B5EF4-FFF2-40B4-BE49-F238E27FC236}">
                    <a16:creationId xmlns:a16="http://schemas.microsoft.com/office/drawing/2014/main" id="{8CFB7685-EF51-4A35-9698-0EFC8F89C3E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3231606"/>
                <a:ext cx="248042" cy="143933"/>
              </a:xfrm>
              <a:prstGeom prst="rect">
                <a:avLst/>
              </a:prstGeom>
            </p:spPr>
          </p:pic>
          <p:pic>
            <p:nvPicPr>
              <p:cNvPr id="735" name="Picture 734" descr="A screen shot of a window&#10;&#10;Description generated with high confidence">
                <a:extLst>
                  <a:ext uri="{FF2B5EF4-FFF2-40B4-BE49-F238E27FC236}">
                    <a16:creationId xmlns:a16="http://schemas.microsoft.com/office/drawing/2014/main" id="{D0291F6C-A871-400F-BC1E-437B817DAC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401129"/>
                <a:ext cx="248042" cy="116965"/>
              </a:xfrm>
              <a:prstGeom prst="rect">
                <a:avLst/>
              </a:prstGeom>
            </p:spPr>
          </p:pic>
          <p:pic>
            <p:nvPicPr>
              <p:cNvPr id="736" name="Picture 735" descr="A screen shot of a window&#10;&#10;Description generated with high confidence">
                <a:extLst>
                  <a:ext uri="{FF2B5EF4-FFF2-40B4-BE49-F238E27FC236}">
                    <a16:creationId xmlns:a16="http://schemas.microsoft.com/office/drawing/2014/main" id="{0CBAF05B-90F9-4CDE-84CE-979C84F9A94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518093"/>
                <a:ext cx="248042" cy="143933"/>
              </a:xfrm>
              <a:prstGeom prst="rect">
                <a:avLst/>
              </a:prstGeom>
            </p:spPr>
          </p:pic>
          <p:pic>
            <p:nvPicPr>
              <p:cNvPr id="737" name="Picture 736" descr="A screen shot of a window&#10;&#10;Description generated with high confidence">
                <a:extLst>
                  <a:ext uri="{FF2B5EF4-FFF2-40B4-BE49-F238E27FC236}">
                    <a16:creationId xmlns:a16="http://schemas.microsoft.com/office/drawing/2014/main" id="{AADCF126-F307-4201-B65E-8491D73FBA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401473"/>
                <a:ext cx="248042" cy="116965"/>
              </a:xfrm>
              <a:prstGeom prst="rect">
                <a:avLst/>
              </a:prstGeom>
            </p:spPr>
          </p:pic>
          <p:pic>
            <p:nvPicPr>
              <p:cNvPr id="738" name="Picture 737" descr="A screen shot of a window&#10;&#10;Description generated with high confidence">
                <a:extLst>
                  <a:ext uri="{FF2B5EF4-FFF2-40B4-BE49-F238E27FC236}">
                    <a16:creationId xmlns:a16="http://schemas.microsoft.com/office/drawing/2014/main" id="{D47E1957-B532-41D7-9AA8-B92677B16BD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518437"/>
                <a:ext cx="248042" cy="143933"/>
              </a:xfrm>
              <a:prstGeom prst="rect">
                <a:avLst/>
              </a:prstGeom>
            </p:spPr>
          </p:pic>
          <p:pic>
            <p:nvPicPr>
              <p:cNvPr id="739" name="Picture 738" descr="A screen shot of a window&#10;&#10;Description generated with high confidence">
                <a:extLst>
                  <a:ext uri="{FF2B5EF4-FFF2-40B4-BE49-F238E27FC236}">
                    <a16:creationId xmlns:a16="http://schemas.microsoft.com/office/drawing/2014/main" id="{F0FDA764-ED65-4961-83FB-3CD4694784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401129"/>
                <a:ext cx="248042" cy="116965"/>
              </a:xfrm>
              <a:prstGeom prst="rect">
                <a:avLst/>
              </a:prstGeom>
            </p:spPr>
          </p:pic>
          <p:pic>
            <p:nvPicPr>
              <p:cNvPr id="740" name="Picture 739" descr="A screen shot of a window&#10;&#10;Description generated with high confidence">
                <a:extLst>
                  <a:ext uri="{FF2B5EF4-FFF2-40B4-BE49-F238E27FC236}">
                    <a16:creationId xmlns:a16="http://schemas.microsoft.com/office/drawing/2014/main" id="{E845DA2A-A132-4C43-B4A3-00C523B3623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518093"/>
                <a:ext cx="248042" cy="143933"/>
              </a:xfrm>
              <a:prstGeom prst="rect">
                <a:avLst/>
              </a:prstGeom>
            </p:spPr>
          </p:pic>
          <p:pic>
            <p:nvPicPr>
              <p:cNvPr id="741" name="Picture 740" descr="A screen shot of a window&#10;&#10;Description generated with high confidence">
                <a:extLst>
                  <a:ext uri="{FF2B5EF4-FFF2-40B4-BE49-F238E27FC236}">
                    <a16:creationId xmlns:a16="http://schemas.microsoft.com/office/drawing/2014/main" id="{81763A47-9732-4087-999B-8039BD91BF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401473"/>
                <a:ext cx="248042" cy="116965"/>
              </a:xfrm>
              <a:prstGeom prst="rect">
                <a:avLst/>
              </a:prstGeom>
            </p:spPr>
          </p:pic>
          <p:pic>
            <p:nvPicPr>
              <p:cNvPr id="742" name="Picture 741" descr="A screen shot of a window&#10;&#10;Description generated with high confidence">
                <a:extLst>
                  <a:ext uri="{FF2B5EF4-FFF2-40B4-BE49-F238E27FC236}">
                    <a16:creationId xmlns:a16="http://schemas.microsoft.com/office/drawing/2014/main" id="{5CD71C0B-2420-487D-8EAE-506335667A3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518437"/>
                <a:ext cx="248042" cy="143933"/>
              </a:xfrm>
              <a:prstGeom prst="rect">
                <a:avLst/>
              </a:prstGeom>
            </p:spPr>
          </p:pic>
          <p:pic>
            <p:nvPicPr>
              <p:cNvPr id="743" name="Picture 742" descr="A screen shot of a window&#10;&#10;Description generated with high confidence">
                <a:extLst>
                  <a:ext uri="{FF2B5EF4-FFF2-40B4-BE49-F238E27FC236}">
                    <a16:creationId xmlns:a16="http://schemas.microsoft.com/office/drawing/2014/main" id="{7CAC6E74-2AB5-4936-ABE0-9220B202A3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401129"/>
                <a:ext cx="248042" cy="116965"/>
              </a:xfrm>
              <a:prstGeom prst="rect">
                <a:avLst/>
              </a:prstGeom>
            </p:spPr>
          </p:pic>
          <p:pic>
            <p:nvPicPr>
              <p:cNvPr id="744" name="Picture 743" descr="A screen shot of a window&#10;&#10;Description generated with high confidence">
                <a:extLst>
                  <a:ext uri="{FF2B5EF4-FFF2-40B4-BE49-F238E27FC236}">
                    <a16:creationId xmlns:a16="http://schemas.microsoft.com/office/drawing/2014/main" id="{D3507832-E0C0-41EC-855E-87A676B14A3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518093"/>
                <a:ext cx="248042" cy="143933"/>
              </a:xfrm>
              <a:prstGeom prst="rect">
                <a:avLst/>
              </a:prstGeom>
            </p:spPr>
          </p:pic>
          <p:pic>
            <p:nvPicPr>
              <p:cNvPr id="745" name="Picture 744" descr="A screen shot of a window&#10;&#10;Description generated with high confidence">
                <a:extLst>
                  <a:ext uri="{FF2B5EF4-FFF2-40B4-BE49-F238E27FC236}">
                    <a16:creationId xmlns:a16="http://schemas.microsoft.com/office/drawing/2014/main" id="{C47F67F0-6295-4B43-A4EF-624631AD9C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401473"/>
                <a:ext cx="248042" cy="116965"/>
              </a:xfrm>
              <a:prstGeom prst="rect">
                <a:avLst/>
              </a:prstGeom>
            </p:spPr>
          </p:pic>
          <p:pic>
            <p:nvPicPr>
              <p:cNvPr id="746" name="Picture 745" descr="A screen shot of a window&#10;&#10;Description generated with high confidence">
                <a:extLst>
                  <a:ext uri="{FF2B5EF4-FFF2-40B4-BE49-F238E27FC236}">
                    <a16:creationId xmlns:a16="http://schemas.microsoft.com/office/drawing/2014/main" id="{13F2871C-5650-4759-B465-2DE3E841FE5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518437"/>
                <a:ext cx="248042" cy="143933"/>
              </a:xfrm>
              <a:prstGeom prst="rect">
                <a:avLst/>
              </a:prstGeom>
            </p:spPr>
          </p:pic>
          <p:pic>
            <p:nvPicPr>
              <p:cNvPr id="747" name="Picture 746" descr="A screen shot of a window&#10;&#10;Description generated with high confidence">
                <a:extLst>
                  <a:ext uri="{FF2B5EF4-FFF2-40B4-BE49-F238E27FC236}">
                    <a16:creationId xmlns:a16="http://schemas.microsoft.com/office/drawing/2014/main" id="{FA6B6732-7665-41A0-AE84-52119B9883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401129"/>
                <a:ext cx="248042" cy="116965"/>
              </a:xfrm>
              <a:prstGeom prst="rect">
                <a:avLst/>
              </a:prstGeom>
            </p:spPr>
          </p:pic>
          <p:pic>
            <p:nvPicPr>
              <p:cNvPr id="748" name="Picture 747" descr="A screen shot of a window&#10;&#10;Description generated with high confidence">
                <a:extLst>
                  <a:ext uri="{FF2B5EF4-FFF2-40B4-BE49-F238E27FC236}">
                    <a16:creationId xmlns:a16="http://schemas.microsoft.com/office/drawing/2014/main" id="{897B5EFD-97E3-40B2-9819-262AD4B6F97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518093"/>
                <a:ext cx="248042" cy="143933"/>
              </a:xfrm>
              <a:prstGeom prst="rect">
                <a:avLst/>
              </a:prstGeom>
            </p:spPr>
          </p:pic>
          <p:pic>
            <p:nvPicPr>
              <p:cNvPr id="749" name="Picture 748" descr="A screen shot of a window&#10;&#10;Description generated with high confidence">
                <a:extLst>
                  <a:ext uri="{FF2B5EF4-FFF2-40B4-BE49-F238E27FC236}">
                    <a16:creationId xmlns:a16="http://schemas.microsoft.com/office/drawing/2014/main" id="{905AC27B-245F-4BD7-860F-2580DBBE48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401473"/>
                <a:ext cx="248042" cy="116965"/>
              </a:xfrm>
              <a:prstGeom prst="rect">
                <a:avLst/>
              </a:prstGeom>
            </p:spPr>
          </p:pic>
          <p:pic>
            <p:nvPicPr>
              <p:cNvPr id="750" name="Picture 749" descr="A screen shot of a window&#10;&#10;Description generated with high confidence">
                <a:extLst>
                  <a:ext uri="{FF2B5EF4-FFF2-40B4-BE49-F238E27FC236}">
                    <a16:creationId xmlns:a16="http://schemas.microsoft.com/office/drawing/2014/main" id="{DB1CC541-036D-43C5-A913-064081836F0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518437"/>
                <a:ext cx="248042" cy="143933"/>
              </a:xfrm>
              <a:prstGeom prst="rect">
                <a:avLst/>
              </a:prstGeom>
            </p:spPr>
          </p:pic>
          <p:pic>
            <p:nvPicPr>
              <p:cNvPr id="751" name="Picture 750" descr="A screen shot of a window&#10;&#10;Description generated with high confidence">
                <a:extLst>
                  <a:ext uri="{FF2B5EF4-FFF2-40B4-BE49-F238E27FC236}">
                    <a16:creationId xmlns:a16="http://schemas.microsoft.com/office/drawing/2014/main" id="{F0AB2539-9FBB-43DB-B05B-554ABDF1C5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401129"/>
                <a:ext cx="248042" cy="116965"/>
              </a:xfrm>
              <a:prstGeom prst="rect">
                <a:avLst/>
              </a:prstGeom>
            </p:spPr>
          </p:pic>
          <p:pic>
            <p:nvPicPr>
              <p:cNvPr id="752" name="Picture 751" descr="A screen shot of a window&#10;&#10;Description generated with high confidence">
                <a:extLst>
                  <a:ext uri="{FF2B5EF4-FFF2-40B4-BE49-F238E27FC236}">
                    <a16:creationId xmlns:a16="http://schemas.microsoft.com/office/drawing/2014/main" id="{F6EECDE5-ACF5-49AA-BB7C-E0131813EB4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518093"/>
                <a:ext cx="248042" cy="143933"/>
              </a:xfrm>
              <a:prstGeom prst="rect">
                <a:avLst/>
              </a:prstGeom>
            </p:spPr>
          </p:pic>
          <p:pic>
            <p:nvPicPr>
              <p:cNvPr id="753" name="Picture 752" descr="A screen shot of a window&#10;&#10;Description generated with high confidence">
                <a:extLst>
                  <a:ext uri="{FF2B5EF4-FFF2-40B4-BE49-F238E27FC236}">
                    <a16:creationId xmlns:a16="http://schemas.microsoft.com/office/drawing/2014/main" id="{0D1DD7E1-424A-4C7C-B9A4-E93BC4757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401473"/>
                <a:ext cx="248042" cy="116965"/>
              </a:xfrm>
              <a:prstGeom prst="rect">
                <a:avLst/>
              </a:prstGeom>
            </p:spPr>
          </p:pic>
          <p:pic>
            <p:nvPicPr>
              <p:cNvPr id="754" name="Picture 753" descr="A screen shot of a window&#10;&#10;Description generated with high confidence">
                <a:extLst>
                  <a:ext uri="{FF2B5EF4-FFF2-40B4-BE49-F238E27FC236}">
                    <a16:creationId xmlns:a16="http://schemas.microsoft.com/office/drawing/2014/main" id="{C444165F-D15C-4FD4-B9A0-545A4FF1506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518437"/>
                <a:ext cx="248042" cy="143933"/>
              </a:xfrm>
              <a:prstGeom prst="rect">
                <a:avLst/>
              </a:prstGeom>
            </p:spPr>
          </p:pic>
          <p:pic>
            <p:nvPicPr>
              <p:cNvPr id="755" name="Picture 754" descr="A screen shot of a window&#10;&#10;Description generated with high confidence">
                <a:extLst>
                  <a:ext uri="{FF2B5EF4-FFF2-40B4-BE49-F238E27FC236}">
                    <a16:creationId xmlns:a16="http://schemas.microsoft.com/office/drawing/2014/main" id="{120DC591-4071-45BB-8A35-129CCB9CFE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688350"/>
                <a:ext cx="248042" cy="116965"/>
              </a:xfrm>
              <a:prstGeom prst="rect">
                <a:avLst/>
              </a:prstGeom>
            </p:spPr>
          </p:pic>
          <p:pic>
            <p:nvPicPr>
              <p:cNvPr id="756" name="Picture 755" descr="A screen shot of a window&#10;&#10;Description generated with high confidence">
                <a:extLst>
                  <a:ext uri="{FF2B5EF4-FFF2-40B4-BE49-F238E27FC236}">
                    <a16:creationId xmlns:a16="http://schemas.microsoft.com/office/drawing/2014/main" id="{ECEB6360-8CD7-4D3D-9E7D-490CC00FAE5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805314"/>
                <a:ext cx="248042" cy="143933"/>
              </a:xfrm>
              <a:prstGeom prst="rect">
                <a:avLst/>
              </a:prstGeom>
            </p:spPr>
          </p:pic>
          <p:pic>
            <p:nvPicPr>
              <p:cNvPr id="757" name="Picture 756" descr="A screen shot of a window&#10;&#10;Description generated with high confidence">
                <a:extLst>
                  <a:ext uri="{FF2B5EF4-FFF2-40B4-BE49-F238E27FC236}">
                    <a16:creationId xmlns:a16="http://schemas.microsoft.com/office/drawing/2014/main" id="{2565EB8F-6E32-49DA-90E8-EACCAEB43D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688694"/>
                <a:ext cx="248042" cy="116965"/>
              </a:xfrm>
              <a:prstGeom prst="rect">
                <a:avLst/>
              </a:prstGeom>
            </p:spPr>
          </p:pic>
          <p:pic>
            <p:nvPicPr>
              <p:cNvPr id="758" name="Picture 757" descr="A screen shot of a window&#10;&#10;Description generated with high confidence">
                <a:extLst>
                  <a:ext uri="{FF2B5EF4-FFF2-40B4-BE49-F238E27FC236}">
                    <a16:creationId xmlns:a16="http://schemas.microsoft.com/office/drawing/2014/main" id="{6676E352-6C34-4A71-82CB-452A0223DF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805658"/>
                <a:ext cx="248042" cy="143933"/>
              </a:xfrm>
              <a:prstGeom prst="rect">
                <a:avLst/>
              </a:prstGeom>
            </p:spPr>
          </p:pic>
          <p:pic>
            <p:nvPicPr>
              <p:cNvPr id="759" name="Picture 758" descr="A screen shot of a window&#10;&#10;Description generated with high confidence">
                <a:extLst>
                  <a:ext uri="{FF2B5EF4-FFF2-40B4-BE49-F238E27FC236}">
                    <a16:creationId xmlns:a16="http://schemas.microsoft.com/office/drawing/2014/main" id="{95173BCF-D476-4C93-B872-8C682DFE64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688350"/>
                <a:ext cx="248042" cy="116965"/>
              </a:xfrm>
              <a:prstGeom prst="rect">
                <a:avLst/>
              </a:prstGeom>
            </p:spPr>
          </p:pic>
          <p:pic>
            <p:nvPicPr>
              <p:cNvPr id="760" name="Picture 759" descr="A screen shot of a window&#10;&#10;Description generated with high confidence">
                <a:extLst>
                  <a:ext uri="{FF2B5EF4-FFF2-40B4-BE49-F238E27FC236}">
                    <a16:creationId xmlns:a16="http://schemas.microsoft.com/office/drawing/2014/main" id="{F278EFA7-2C40-4215-BA0B-1E581E9B84D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805314"/>
                <a:ext cx="248042" cy="143933"/>
              </a:xfrm>
              <a:prstGeom prst="rect">
                <a:avLst/>
              </a:prstGeom>
            </p:spPr>
          </p:pic>
          <p:pic>
            <p:nvPicPr>
              <p:cNvPr id="761" name="Picture 760" descr="A screen shot of a window&#10;&#10;Description generated with high confidence">
                <a:extLst>
                  <a:ext uri="{FF2B5EF4-FFF2-40B4-BE49-F238E27FC236}">
                    <a16:creationId xmlns:a16="http://schemas.microsoft.com/office/drawing/2014/main" id="{860C6462-47FC-4838-AC8B-3F30BC1E78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688694"/>
                <a:ext cx="248042" cy="116965"/>
              </a:xfrm>
              <a:prstGeom prst="rect">
                <a:avLst/>
              </a:prstGeom>
            </p:spPr>
          </p:pic>
          <p:pic>
            <p:nvPicPr>
              <p:cNvPr id="762" name="Picture 761" descr="A screen shot of a window&#10;&#10;Description generated with high confidence">
                <a:extLst>
                  <a:ext uri="{FF2B5EF4-FFF2-40B4-BE49-F238E27FC236}">
                    <a16:creationId xmlns:a16="http://schemas.microsoft.com/office/drawing/2014/main" id="{AE648EB0-A6A5-42ED-9424-52DE9684BF9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805658"/>
                <a:ext cx="248042" cy="143933"/>
              </a:xfrm>
              <a:prstGeom prst="rect">
                <a:avLst/>
              </a:prstGeom>
            </p:spPr>
          </p:pic>
          <p:pic>
            <p:nvPicPr>
              <p:cNvPr id="763" name="Picture 762" descr="A screen shot of a window&#10;&#10;Description generated with high confidence">
                <a:extLst>
                  <a:ext uri="{FF2B5EF4-FFF2-40B4-BE49-F238E27FC236}">
                    <a16:creationId xmlns:a16="http://schemas.microsoft.com/office/drawing/2014/main" id="{6A762280-A609-4E4A-9695-0F50B52EF6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688350"/>
                <a:ext cx="248042" cy="116965"/>
              </a:xfrm>
              <a:prstGeom prst="rect">
                <a:avLst/>
              </a:prstGeom>
            </p:spPr>
          </p:pic>
          <p:pic>
            <p:nvPicPr>
              <p:cNvPr id="764" name="Picture 763" descr="A screen shot of a window&#10;&#10;Description generated with high confidence">
                <a:extLst>
                  <a:ext uri="{FF2B5EF4-FFF2-40B4-BE49-F238E27FC236}">
                    <a16:creationId xmlns:a16="http://schemas.microsoft.com/office/drawing/2014/main" id="{F1792F94-A9C3-4F75-9973-98731B23F7D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805314"/>
                <a:ext cx="248042" cy="143933"/>
              </a:xfrm>
              <a:prstGeom prst="rect">
                <a:avLst/>
              </a:prstGeom>
            </p:spPr>
          </p:pic>
          <p:pic>
            <p:nvPicPr>
              <p:cNvPr id="765" name="Picture 764" descr="A screen shot of a window&#10;&#10;Description generated with high confidence">
                <a:extLst>
                  <a:ext uri="{FF2B5EF4-FFF2-40B4-BE49-F238E27FC236}">
                    <a16:creationId xmlns:a16="http://schemas.microsoft.com/office/drawing/2014/main" id="{EDE4E2F9-1E8F-41C1-81C5-919DEA5196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688694"/>
                <a:ext cx="248042" cy="116965"/>
              </a:xfrm>
              <a:prstGeom prst="rect">
                <a:avLst/>
              </a:prstGeom>
            </p:spPr>
          </p:pic>
          <p:pic>
            <p:nvPicPr>
              <p:cNvPr id="766" name="Picture 765" descr="A screen shot of a window&#10;&#10;Description generated with high confidence">
                <a:extLst>
                  <a:ext uri="{FF2B5EF4-FFF2-40B4-BE49-F238E27FC236}">
                    <a16:creationId xmlns:a16="http://schemas.microsoft.com/office/drawing/2014/main" id="{16EAE3D8-4F25-41DB-882C-596F2515976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805658"/>
                <a:ext cx="248042" cy="143933"/>
              </a:xfrm>
              <a:prstGeom prst="rect">
                <a:avLst/>
              </a:prstGeom>
            </p:spPr>
          </p:pic>
          <p:pic>
            <p:nvPicPr>
              <p:cNvPr id="767" name="Picture 766" descr="A screen shot of a window&#10;&#10;Description generated with high confidence">
                <a:extLst>
                  <a:ext uri="{FF2B5EF4-FFF2-40B4-BE49-F238E27FC236}">
                    <a16:creationId xmlns:a16="http://schemas.microsoft.com/office/drawing/2014/main" id="{7D079F2B-04D7-4DAD-8468-28ED737C0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688350"/>
                <a:ext cx="248042" cy="116965"/>
              </a:xfrm>
              <a:prstGeom prst="rect">
                <a:avLst/>
              </a:prstGeom>
            </p:spPr>
          </p:pic>
          <p:pic>
            <p:nvPicPr>
              <p:cNvPr id="768" name="Picture 767" descr="A screen shot of a window&#10;&#10;Description generated with high confidence">
                <a:extLst>
                  <a:ext uri="{FF2B5EF4-FFF2-40B4-BE49-F238E27FC236}">
                    <a16:creationId xmlns:a16="http://schemas.microsoft.com/office/drawing/2014/main" id="{91802810-0D01-493C-8FF4-0D51321C715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805314"/>
                <a:ext cx="248042" cy="143933"/>
              </a:xfrm>
              <a:prstGeom prst="rect">
                <a:avLst/>
              </a:prstGeom>
            </p:spPr>
          </p:pic>
          <p:pic>
            <p:nvPicPr>
              <p:cNvPr id="769" name="Picture 768" descr="A screen shot of a window&#10;&#10;Description generated with high confidence">
                <a:extLst>
                  <a:ext uri="{FF2B5EF4-FFF2-40B4-BE49-F238E27FC236}">
                    <a16:creationId xmlns:a16="http://schemas.microsoft.com/office/drawing/2014/main" id="{0CD352E7-9CF7-441F-A504-B86B58E936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688694"/>
                <a:ext cx="248042" cy="116965"/>
              </a:xfrm>
              <a:prstGeom prst="rect">
                <a:avLst/>
              </a:prstGeom>
            </p:spPr>
          </p:pic>
          <p:pic>
            <p:nvPicPr>
              <p:cNvPr id="770" name="Picture 769" descr="A screen shot of a window&#10;&#10;Description generated with high confidence">
                <a:extLst>
                  <a:ext uri="{FF2B5EF4-FFF2-40B4-BE49-F238E27FC236}">
                    <a16:creationId xmlns:a16="http://schemas.microsoft.com/office/drawing/2014/main" id="{57AC6525-C4F9-4205-AE0C-316B0CA37E8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805658"/>
                <a:ext cx="248042" cy="143933"/>
              </a:xfrm>
              <a:prstGeom prst="rect">
                <a:avLst/>
              </a:prstGeom>
            </p:spPr>
          </p:pic>
          <p:pic>
            <p:nvPicPr>
              <p:cNvPr id="771" name="Picture 770" descr="A screen shot of a window&#10;&#10;Description generated with high confidence">
                <a:extLst>
                  <a:ext uri="{FF2B5EF4-FFF2-40B4-BE49-F238E27FC236}">
                    <a16:creationId xmlns:a16="http://schemas.microsoft.com/office/drawing/2014/main" id="{DE1D935D-33A6-47F1-920D-0803E1CF5B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688350"/>
                <a:ext cx="248042" cy="116965"/>
              </a:xfrm>
              <a:prstGeom prst="rect">
                <a:avLst/>
              </a:prstGeom>
            </p:spPr>
          </p:pic>
          <p:pic>
            <p:nvPicPr>
              <p:cNvPr id="772" name="Picture 771" descr="A screen shot of a window&#10;&#10;Description generated with high confidence">
                <a:extLst>
                  <a:ext uri="{FF2B5EF4-FFF2-40B4-BE49-F238E27FC236}">
                    <a16:creationId xmlns:a16="http://schemas.microsoft.com/office/drawing/2014/main" id="{B79D5755-05E1-4C5C-80DF-057FB1EFAB1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805314"/>
                <a:ext cx="248042" cy="143933"/>
              </a:xfrm>
              <a:prstGeom prst="rect">
                <a:avLst/>
              </a:prstGeom>
            </p:spPr>
          </p:pic>
          <p:pic>
            <p:nvPicPr>
              <p:cNvPr id="773" name="Picture 772" descr="A screen shot of a window&#10;&#10;Description generated with high confidence">
                <a:extLst>
                  <a:ext uri="{FF2B5EF4-FFF2-40B4-BE49-F238E27FC236}">
                    <a16:creationId xmlns:a16="http://schemas.microsoft.com/office/drawing/2014/main" id="{47125516-EDDA-4D4C-B21A-BA991E997F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688694"/>
                <a:ext cx="248042" cy="116965"/>
              </a:xfrm>
              <a:prstGeom prst="rect">
                <a:avLst/>
              </a:prstGeom>
            </p:spPr>
          </p:pic>
          <p:pic>
            <p:nvPicPr>
              <p:cNvPr id="774" name="Picture 773" descr="A screen shot of a window&#10;&#10;Description generated with high confidence">
                <a:extLst>
                  <a:ext uri="{FF2B5EF4-FFF2-40B4-BE49-F238E27FC236}">
                    <a16:creationId xmlns:a16="http://schemas.microsoft.com/office/drawing/2014/main" id="{333A2449-68D8-476F-A120-5F2C09E3E25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805658"/>
                <a:ext cx="248042" cy="143933"/>
              </a:xfrm>
              <a:prstGeom prst="rect">
                <a:avLst/>
              </a:prstGeom>
            </p:spPr>
          </p:pic>
        </p:grpSp>
        <p:pic>
          <p:nvPicPr>
            <p:cNvPr id="675" name="Picture 674" descr="A screen shot of a window&#10;&#10;Description generated with high confidence">
              <a:extLst>
                <a:ext uri="{FF2B5EF4-FFF2-40B4-BE49-F238E27FC236}">
                  <a16:creationId xmlns:a16="http://schemas.microsoft.com/office/drawing/2014/main" id="{AAD539F2-C78E-4761-B08C-7738BB947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6390522" y="2523468"/>
              <a:ext cx="248042" cy="116965"/>
            </a:xfrm>
            <a:prstGeom prst="rect">
              <a:avLst/>
            </a:prstGeom>
          </p:spPr>
        </p:pic>
      </p:grpSp>
      <p:grpSp>
        <p:nvGrpSpPr>
          <p:cNvPr id="775" name="Group 774">
            <a:extLst>
              <a:ext uri="{FF2B5EF4-FFF2-40B4-BE49-F238E27FC236}">
                <a16:creationId xmlns:a16="http://schemas.microsoft.com/office/drawing/2014/main" id="{3C85298E-7183-494C-B890-9F23A4302560}"/>
              </a:ext>
            </a:extLst>
          </p:cNvPr>
          <p:cNvGrpSpPr/>
          <p:nvPr/>
        </p:nvGrpSpPr>
        <p:grpSpPr>
          <a:xfrm>
            <a:off x="2865645" y="4256808"/>
            <a:ext cx="1598298" cy="1411074"/>
            <a:chOff x="6084361" y="2093877"/>
            <a:chExt cx="1598298" cy="1411074"/>
          </a:xfrm>
        </p:grpSpPr>
        <p:grpSp>
          <p:nvGrpSpPr>
            <p:cNvPr id="776" name="Group 775">
              <a:extLst>
                <a:ext uri="{FF2B5EF4-FFF2-40B4-BE49-F238E27FC236}">
                  <a16:creationId xmlns:a16="http://schemas.microsoft.com/office/drawing/2014/main" id="{6A1AA6C4-CB73-4217-9883-E5781A3A41B4}"/>
                </a:ext>
              </a:extLst>
            </p:cNvPr>
            <p:cNvGrpSpPr/>
            <p:nvPr/>
          </p:nvGrpSpPr>
          <p:grpSpPr>
            <a:xfrm>
              <a:off x="6084361" y="2093877"/>
              <a:ext cx="1598298" cy="1411074"/>
              <a:chOff x="2861740" y="2538517"/>
              <a:chExt cx="1598298" cy="1411074"/>
            </a:xfrm>
          </p:grpSpPr>
          <p:pic>
            <p:nvPicPr>
              <p:cNvPr id="778" name="Picture 777" descr="A screen shot of a window&#10;&#10;Description generated with high confidence">
                <a:extLst>
                  <a:ext uri="{FF2B5EF4-FFF2-40B4-BE49-F238E27FC236}">
                    <a16:creationId xmlns:a16="http://schemas.microsoft.com/office/drawing/2014/main" id="{23113986-24BC-450E-B92A-AD15950CBE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6582" y="2538517"/>
                <a:ext cx="248042" cy="116965"/>
              </a:xfrm>
              <a:prstGeom prst="rect">
                <a:avLst/>
              </a:prstGeom>
            </p:spPr>
          </p:pic>
          <p:pic>
            <p:nvPicPr>
              <p:cNvPr id="779" name="Picture 778" descr="A screen shot of a window&#10;&#10;Description generated with high confidence">
                <a:extLst>
                  <a:ext uri="{FF2B5EF4-FFF2-40B4-BE49-F238E27FC236}">
                    <a16:creationId xmlns:a16="http://schemas.microsoft.com/office/drawing/2014/main" id="{F7653B3A-B03B-47D5-A0C2-D31712CDBBC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6582" y="2655481"/>
                <a:ext cx="248042" cy="143933"/>
              </a:xfrm>
              <a:prstGeom prst="rect">
                <a:avLst/>
              </a:prstGeom>
            </p:spPr>
          </p:pic>
          <p:pic>
            <p:nvPicPr>
              <p:cNvPr id="780" name="Picture 779" descr="A screen shot of a window&#10;&#10;Description generated with high confidence">
                <a:extLst>
                  <a:ext uri="{FF2B5EF4-FFF2-40B4-BE49-F238E27FC236}">
                    <a16:creationId xmlns:a16="http://schemas.microsoft.com/office/drawing/2014/main" id="{B4FFDCDA-FE16-47B4-B523-3D131CDE23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21016" y="2538861"/>
                <a:ext cx="248042" cy="116965"/>
              </a:xfrm>
              <a:prstGeom prst="rect">
                <a:avLst/>
              </a:prstGeom>
            </p:spPr>
          </p:pic>
          <p:pic>
            <p:nvPicPr>
              <p:cNvPr id="781" name="Picture 780" descr="A screen shot of a window&#10;&#10;Description generated with high confidence">
                <a:extLst>
                  <a:ext uri="{FF2B5EF4-FFF2-40B4-BE49-F238E27FC236}">
                    <a16:creationId xmlns:a16="http://schemas.microsoft.com/office/drawing/2014/main" id="{7F867F5E-AD99-4418-A3A5-DE0787EC5D1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21016" y="2655825"/>
                <a:ext cx="248042" cy="143933"/>
              </a:xfrm>
              <a:prstGeom prst="rect">
                <a:avLst/>
              </a:prstGeom>
            </p:spPr>
          </p:pic>
          <p:pic>
            <p:nvPicPr>
              <p:cNvPr id="782" name="Picture 781" descr="A screen shot of a window&#10;&#10;Description generated with high confidence">
                <a:extLst>
                  <a:ext uri="{FF2B5EF4-FFF2-40B4-BE49-F238E27FC236}">
                    <a16:creationId xmlns:a16="http://schemas.microsoft.com/office/drawing/2014/main" id="{B75B32BE-248A-44EC-B03F-B07E22C24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70282" y="2538517"/>
                <a:ext cx="248042" cy="116965"/>
              </a:xfrm>
              <a:prstGeom prst="rect">
                <a:avLst/>
              </a:prstGeom>
            </p:spPr>
          </p:pic>
          <p:pic>
            <p:nvPicPr>
              <p:cNvPr id="783" name="Picture 782" descr="A screen shot of a window&#10;&#10;Description generated with high confidence">
                <a:extLst>
                  <a:ext uri="{FF2B5EF4-FFF2-40B4-BE49-F238E27FC236}">
                    <a16:creationId xmlns:a16="http://schemas.microsoft.com/office/drawing/2014/main" id="{CB7D0AE6-AF2B-41E4-B02F-BC9104BA7D6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70282" y="2655481"/>
                <a:ext cx="248042" cy="143933"/>
              </a:xfrm>
              <a:prstGeom prst="rect">
                <a:avLst/>
              </a:prstGeom>
            </p:spPr>
          </p:pic>
          <p:pic>
            <p:nvPicPr>
              <p:cNvPr id="784" name="Picture 783" descr="A screen shot of a window&#10;&#10;Description generated with high confidence">
                <a:extLst>
                  <a:ext uri="{FF2B5EF4-FFF2-40B4-BE49-F238E27FC236}">
                    <a16:creationId xmlns:a16="http://schemas.microsoft.com/office/drawing/2014/main" id="{F309F493-5E44-4DD3-BB24-8FD2D31271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21540" y="2538861"/>
                <a:ext cx="248042" cy="116965"/>
              </a:xfrm>
              <a:prstGeom prst="rect">
                <a:avLst/>
              </a:prstGeom>
            </p:spPr>
          </p:pic>
          <p:pic>
            <p:nvPicPr>
              <p:cNvPr id="785" name="Picture 784" descr="A screen shot of a window&#10;&#10;Description generated with high confidence">
                <a:extLst>
                  <a:ext uri="{FF2B5EF4-FFF2-40B4-BE49-F238E27FC236}">
                    <a16:creationId xmlns:a16="http://schemas.microsoft.com/office/drawing/2014/main" id="{D9716EC9-61E9-4868-A72A-D7A35540DB8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21540" y="2655825"/>
                <a:ext cx="248042" cy="143933"/>
              </a:xfrm>
              <a:prstGeom prst="rect">
                <a:avLst/>
              </a:prstGeom>
            </p:spPr>
          </p:pic>
          <p:pic>
            <p:nvPicPr>
              <p:cNvPr id="786" name="Picture 785" descr="A screen shot of a window&#10;&#10;Description generated with high confidence">
                <a:extLst>
                  <a:ext uri="{FF2B5EF4-FFF2-40B4-BE49-F238E27FC236}">
                    <a16:creationId xmlns:a16="http://schemas.microsoft.com/office/drawing/2014/main" id="{C67B22BD-DD1B-44CD-8FC7-F1372D0639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6042" y="2538517"/>
                <a:ext cx="248042" cy="116965"/>
              </a:xfrm>
              <a:prstGeom prst="rect">
                <a:avLst/>
              </a:prstGeom>
            </p:spPr>
          </p:pic>
          <p:pic>
            <p:nvPicPr>
              <p:cNvPr id="787" name="Picture 786" descr="A screen shot of a window&#10;&#10;Description generated with high confidence">
                <a:extLst>
                  <a:ext uri="{FF2B5EF4-FFF2-40B4-BE49-F238E27FC236}">
                    <a16:creationId xmlns:a16="http://schemas.microsoft.com/office/drawing/2014/main" id="{71A73E26-7F22-4B4F-AC42-F17339B2206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6042" y="2655481"/>
                <a:ext cx="248042" cy="143933"/>
              </a:xfrm>
              <a:prstGeom prst="rect">
                <a:avLst/>
              </a:prstGeom>
            </p:spPr>
          </p:pic>
          <p:pic>
            <p:nvPicPr>
              <p:cNvPr id="788" name="Picture 787" descr="A screen shot of a window&#10;&#10;Description generated with high confidence">
                <a:extLst>
                  <a:ext uri="{FF2B5EF4-FFF2-40B4-BE49-F238E27FC236}">
                    <a16:creationId xmlns:a16="http://schemas.microsoft.com/office/drawing/2014/main" id="{4261ABCA-0F31-4C67-807A-3963B67B04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20476" y="2538861"/>
                <a:ext cx="248042" cy="116965"/>
              </a:xfrm>
              <a:prstGeom prst="rect">
                <a:avLst/>
              </a:prstGeom>
            </p:spPr>
          </p:pic>
          <p:pic>
            <p:nvPicPr>
              <p:cNvPr id="789" name="Picture 788" descr="A screen shot of a window&#10;&#10;Description generated with high confidence">
                <a:extLst>
                  <a:ext uri="{FF2B5EF4-FFF2-40B4-BE49-F238E27FC236}">
                    <a16:creationId xmlns:a16="http://schemas.microsoft.com/office/drawing/2014/main" id="{5BE5A48C-897C-43EE-A413-5C0076BC8D1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20476" y="2655825"/>
                <a:ext cx="248042" cy="143933"/>
              </a:xfrm>
              <a:prstGeom prst="rect">
                <a:avLst/>
              </a:prstGeom>
            </p:spPr>
          </p:pic>
          <p:pic>
            <p:nvPicPr>
              <p:cNvPr id="790" name="Picture 789" descr="A screen shot of a window&#10;&#10;Description generated with high confidence">
                <a:extLst>
                  <a:ext uri="{FF2B5EF4-FFF2-40B4-BE49-F238E27FC236}">
                    <a16:creationId xmlns:a16="http://schemas.microsoft.com/office/drawing/2014/main" id="{44921553-02A9-46BC-A6C7-7249861CBB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4978" y="2538517"/>
                <a:ext cx="248042" cy="116965"/>
              </a:xfrm>
              <a:prstGeom prst="rect">
                <a:avLst/>
              </a:prstGeom>
            </p:spPr>
          </p:pic>
          <p:pic>
            <p:nvPicPr>
              <p:cNvPr id="791" name="Picture 790" descr="A screen shot of a window&#10;&#10;Description generated with high confidence">
                <a:extLst>
                  <a:ext uri="{FF2B5EF4-FFF2-40B4-BE49-F238E27FC236}">
                    <a16:creationId xmlns:a16="http://schemas.microsoft.com/office/drawing/2014/main" id="{2F7042E1-144E-4991-B34A-E35616B0858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4978" y="2655481"/>
                <a:ext cx="248042" cy="143933"/>
              </a:xfrm>
              <a:prstGeom prst="rect">
                <a:avLst/>
              </a:prstGeom>
            </p:spPr>
          </p:pic>
          <p:pic>
            <p:nvPicPr>
              <p:cNvPr id="792" name="Picture 791" descr="A screen shot of a window&#10;&#10;Description generated with high confidence">
                <a:extLst>
                  <a:ext uri="{FF2B5EF4-FFF2-40B4-BE49-F238E27FC236}">
                    <a16:creationId xmlns:a16="http://schemas.microsoft.com/office/drawing/2014/main" id="{6D1A2E9E-C148-4739-82FC-C5B3937B67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6236" y="2538861"/>
                <a:ext cx="248042" cy="116965"/>
              </a:xfrm>
              <a:prstGeom prst="rect">
                <a:avLst/>
              </a:prstGeom>
            </p:spPr>
          </p:pic>
          <p:pic>
            <p:nvPicPr>
              <p:cNvPr id="793" name="Picture 792" descr="A screen shot of a window&#10;&#10;Description generated with high confidence">
                <a:extLst>
                  <a:ext uri="{FF2B5EF4-FFF2-40B4-BE49-F238E27FC236}">
                    <a16:creationId xmlns:a16="http://schemas.microsoft.com/office/drawing/2014/main" id="{5F22DB2A-EE86-42EA-83F2-9D314E0B24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6236" y="2655825"/>
                <a:ext cx="248042" cy="143933"/>
              </a:xfrm>
              <a:prstGeom prst="rect">
                <a:avLst/>
              </a:prstGeom>
            </p:spPr>
          </p:pic>
          <p:pic>
            <p:nvPicPr>
              <p:cNvPr id="794" name="Picture 793" descr="A screen shot of a window&#10;&#10;Description generated with high confidence">
                <a:extLst>
                  <a:ext uri="{FF2B5EF4-FFF2-40B4-BE49-F238E27FC236}">
                    <a16:creationId xmlns:a16="http://schemas.microsoft.com/office/drawing/2014/main" id="{23061FD1-5C54-41EF-B0F0-557041FC33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60738" y="2538517"/>
                <a:ext cx="248042" cy="116965"/>
              </a:xfrm>
              <a:prstGeom prst="rect">
                <a:avLst/>
              </a:prstGeom>
            </p:spPr>
          </p:pic>
          <p:pic>
            <p:nvPicPr>
              <p:cNvPr id="795" name="Picture 794" descr="A screen shot of a window&#10;&#10;Description generated with high confidence">
                <a:extLst>
                  <a:ext uri="{FF2B5EF4-FFF2-40B4-BE49-F238E27FC236}">
                    <a16:creationId xmlns:a16="http://schemas.microsoft.com/office/drawing/2014/main" id="{88B07B61-253D-479E-BACA-E87CFBFFE01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60738" y="2655481"/>
                <a:ext cx="248042" cy="143933"/>
              </a:xfrm>
              <a:prstGeom prst="rect">
                <a:avLst/>
              </a:prstGeom>
            </p:spPr>
          </p:pic>
          <p:pic>
            <p:nvPicPr>
              <p:cNvPr id="796" name="Picture 795" descr="A screen shot of a window&#10;&#10;Description generated with high confidence">
                <a:extLst>
                  <a:ext uri="{FF2B5EF4-FFF2-40B4-BE49-F238E27FC236}">
                    <a16:creationId xmlns:a16="http://schemas.microsoft.com/office/drawing/2014/main" id="{4B33B811-8C50-48D0-94F5-8DF0F5D4C1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11996" y="2538861"/>
                <a:ext cx="248042" cy="116965"/>
              </a:xfrm>
              <a:prstGeom prst="rect">
                <a:avLst/>
              </a:prstGeom>
            </p:spPr>
          </p:pic>
          <p:pic>
            <p:nvPicPr>
              <p:cNvPr id="797" name="Picture 796" descr="A screen shot of a window&#10;&#10;Description generated with high confidence">
                <a:extLst>
                  <a:ext uri="{FF2B5EF4-FFF2-40B4-BE49-F238E27FC236}">
                    <a16:creationId xmlns:a16="http://schemas.microsoft.com/office/drawing/2014/main" id="{22081984-6B08-4D75-BA20-0253261772F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11996" y="2655825"/>
                <a:ext cx="248042" cy="143933"/>
              </a:xfrm>
              <a:prstGeom prst="rect">
                <a:avLst/>
              </a:prstGeom>
            </p:spPr>
          </p:pic>
          <p:pic>
            <p:nvPicPr>
              <p:cNvPr id="798" name="Picture 797" descr="A screen shot of a window&#10;&#10;Description generated with high confidence">
                <a:extLst>
                  <a:ext uri="{FF2B5EF4-FFF2-40B4-BE49-F238E27FC236}">
                    <a16:creationId xmlns:a16="http://schemas.microsoft.com/office/drawing/2014/main" id="{0D4CB09B-A6D9-4ED4-9C1F-4B6EC9CAA4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2825348"/>
                <a:ext cx="248042" cy="116965"/>
              </a:xfrm>
              <a:prstGeom prst="rect">
                <a:avLst/>
              </a:prstGeom>
            </p:spPr>
          </p:pic>
          <p:pic>
            <p:nvPicPr>
              <p:cNvPr id="799" name="Picture 798" descr="A screen shot of a window&#10;&#10;Description generated with high confidence">
                <a:extLst>
                  <a:ext uri="{FF2B5EF4-FFF2-40B4-BE49-F238E27FC236}">
                    <a16:creationId xmlns:a16="http://schemas.microsoft.com/office/drawing/2014/main" id="{14592925-4E25-4317-9BF2-9F8D271E05D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2942312"/>
                <a:ext cx="248042" cy="143933"/>
              </a:xfrm>
              <a:prstGeom prst="rect">
                <a:avLst/>
              </a:prstGeom>
            </p:spPr>
          </p:pic>
          <p:pic>
            <p:nvPicPr>
              <p:cNvPr id="800" name="Picture 799" descr="A screen shot of a window&#10;&#10;Description generated with high confidence">
                <a:extLst>
                  <a:ext uri="{FF2B5EF4-FFF2-40B4-BE49-F238E27FC236}">
                    <a16:creationId xmlns:a16="http://schemas.microsoft.com/office/drawing/2014/main" id="{C9B34668-61EB-48FF-B75A-F93CB63C3E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2825692"/>
                <a:ext cx="248042" cy="116965"/>
              </a:xfrm>
              <a:prstGeom prst="rect">
                <a:avLst/>
              </a:prstGeom>
            </p:spPr>
          </p:pic>
          <p:pic>
            <p:nvPicPr>
              <p:cNvPr id="801" name="Picture 800" descr="A screen shot of a window&#10;&#10;Description generated with high confidence">
                <a:extLst>
                  <a:ext uri="{FF2B5EF4-FFF2-40B4-BE49-F238E27FC236}">
                    <a16:creationId xmlns:a16="http://schemas.microsoft.com/office/drawing/2014/main" id="{074E6F74-3A1B-4D60-AE17-E88A56737D1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2942656"/>
                <a:ext cx="248042" cy="143933"/>
              </a:xfrm>
              <a:prstGeom prst="rect">
                <a:avLst/>
              </a:prstGeom>
            </p:spPr>
          </p:pic>
          <p:pic>
            <p:nvPicPr>
              <p:cNvPr id="802" name="Picture 801" descr="A screen shot of a window&#10;&#10;Description generated with high confidence">
                <a:extLst>
                  <a:ext uri="{FF2B5EF4-FFF2-40B4-BE49-F238E27FC236}">
                    <a16:creationId xmlns:a16="http://schemas.microsoft.com/office/drawing/2014/main" id="{C440B4EC-B237-4B67-AF3D-88278CB8DE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2825348"/>
                <a:ext cx="248042" cy="116965"/>
              </a:xfrm>
              <a:prstGeom prst="rect">
                <a:avLst/>
              </a:prstGeom>
            </p:spPr>
          </p:pic>
          <p:pic>
            <p:nvPicPr>
              <p:cNvPr id="803" name="Picture 802" descr="A screen shot of a window&#10;&#10;Description generated with high confidence">
                <a:extLst>
                  <a:ext uri="{FF2B5EF4-FFF2-40B4-BE49-F238E27FC236}">
                    <a16:creationId xmlns:a16="http://schemas.microsoft.com/office/drawing/2014/main" id="{057348C3-6B7B-4DE9-8714-FF36D139CA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2825692"/>
                <a:ext cx="248042" cy="116965"/>
              </a:xfrm>
              <a:prstGeom prst="rect">
                <a:avLst/>
              </a:prstGeom>
            </p:spPr>
          </p:pic>
          <p:pic>
            <p:nvPicPr>
              <p:cNvPr id="804" name="Picture 803" descr="A screen shot of a window&#10;&#10;Description generated with high confidence">
                <a:extLst>
                  <a:ext uri="{FF2B5EF4-FFF2-40B4-BE49-F238E27FC236}">
                    <a16:creationId xmlns:a16="http://schemas.microsoft.com/office/drawing/2014/main" id="{477A1E09-9096-4821-BF37-E6F1B44479D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2942656"/>
                <a:ext cx="248042" cy="143933"/>
              </a:xfrm>
              <a:prstGeom prst="rect">
                <a:avLst/>
              </a:prstGeom>
            </p:spPr>
          </p:pic>
          <p:pic>
            <p:nvPicPr>
              <p:cNvPr id="805" name="Picture 804" descr="A screen shot of a window&#10;&#10;Description generated with high confidence">
                <a:extLst>
                  <a:ext uri="{FF2B5EF4-FFF2-40B4-BE49-F238E27FC236}">
                    <a16:creationId xmlns:a16="http://schemas.microsoft.com/office/drawing/2014/main" id="{3E350CE6-28FB-445B-853F-B2D0A5A5C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2825348"/>
                <a:ext cx="248042" cy="116965"/>
              </a:xfrm>
              <a:prstGeom prst="rect">
                <a:avLst/>
              </a:prstGeom>
            </p:spPr>
          </p:pic>
          <p:pic>
            <p:nvPicPr>
              <p:cNvPr id="806" name="Picture 805" descr="A screen shot of a window&#10;&#10;Description generated with high confidence">
                <a:extLst>
                  <a:ext uri="{FF2B5EF4-FFF2-40B4-BE49-F238E27FC236}">
                    <a16:creationId xmlns:a16="http://schemas.microsoft.com/office/drawing/2014/main" id="{414A9A48-7B21-492F-AA10-C3C24AC8A8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2942312"/>
                <a:ext cx="248042" cy="143933"/>
              </a:xfrm>
              <a:prstGeom prst="rect">
                <a:avLst/>
              </a:prstGeom>
            </p:spPr>
          </p:pic>
          <p:pic>
            <p:nvPicPr>
              <p:cNvPr id="807" name="Picture 806" descr="A screen shot of a window&#10;&#10;Description generated with high confidence">
                <a:extLst>
                  <a:ext uri="{FF2B5EF4-FFF2-40B4-BE49-F238E27FC236}">
                    <a16:creationId xmlns:a16="http://schemas.microsoft.com/office/drawing/2014/main" id="{6C8DA160-3AE4-4A0C-8E01-E476B8AB24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2825692"/>
                <a:ext cx="248042" cy="116965"/>
              </a:xfrm>
              <a:prstGeom prst="rect">
                <a:avLst/>
              </a:prstGeom>
            </p:spPr>
          </p:pic>
          <p:pic>
            <p:nvPicPr>
              <p:cNvPr id="808" name="Picture 807" descr="A screen shot of a window&#10;&#10;Description generated with high confidence">
                <a:extLst>
                  <a:ext uri="{FF2B5EF4-FFF2-40B4-BE49-F238E27FC236}">
                    <a16:creationId xmlns:a16="http://schemas.microsoft.com/office/drawing/2014/main" id="{DD7354BD-0C73-4D48-94C6-E7C12AEFA8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2942656"/>
                <a:ext cx="248042" cy="143933"/>
              </a:xfrm>
              <a:prstGeom prst="rect">
                <a:avLst/>
              </a:prstGeom>
            </p:spPr>
          </p:pic>
          <p:pic>
            <p:nvPicPr>
              <p:cNvPr id="809" name="Picture 808" descr="A screen shot of a window&#10;&#10;Description generated with high confidence">
                <a:extLst>
                  <a:ext uri="{FF2B5EF4-FFF2-40B4-BE49-F238E27FC236}">
                    <a16:creationId xmlns:a16="http://schemas.microsoft.com/office/drawing/2014/main" id="{2242AB8A-4766-41C0-BD65-AFFB28496E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2825348"/>
                <a:ext cx="248042" cy="116965"/>
              </a:xfrm>
              <a:prstGeom prst="rect">
                <a:avLst/>
              </a:prstGeom>
            </p:spPr>
          </p:pic>
          <p:pic>
            <p:nvPicPr>
              <p:cNvPr id="810" name="Picture 809" descr="A screen shot of a window&#10;&#10;Description generated with high confidence">
                <a:extLst>
                  <a:ext uri="{FF2B5EF4-FFF2-40B4-BE49-F238E27FC236}">
                    <a16:creationId xmlns:a16="http://schemas.microsoft.com/office/drawing/2014/main" id="{4EC76202-7053-42A0-BDFE-6CAD8BF436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2942312"/>
                <a:ext cx="248042" cy="143933"/>
              </a:xfrm>
              <a:prstGeom prst="rect">
                <a:avLst/>
              </a:prstGeom>
            </p:spPr>
          </p:pic>
          <p:pic>
            <p:nvPicPr>
              <p:cNvPr id="811" name="Picture 810" descr="A screen shot of a window&#10;&#10;Description generated with high confidence">
                <a:extLst>
                  <a:ext uri="{FF2B5EF4-FFF2-40B4-BE49-F238E27FC236}">
                    <a16:creationId xmlns:a16="http://schemas.microsoft.com/office/drawing/2014/main" id="{BBB77E0E-9EE0-435F-8D9F-683226109B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2825692"/>
                <a:ext cx="248042" cy="116965"/>
              </a:xfrm>
              <a:prstGeom prst="rect">
                <a:avLst/>
              </a:prstGeom>
            </p:spPr>
          </p:pic>
          <p:pic>
            <p:nvPicPr>
              <p:cNvPr id="812" name="Picture 811" descr="A screen shot of a window&#10;&#10;Description generated with high confidence">
                <a:extLst>
                  <a:ext uri="{FF2B5EF4-FFF2-40B4-BE49-F238E27FC236}">
                    <a16:creationId xmlns:a16="http://schemas.microsoft.com/office/drawing/2014/main" id="{77880F20-1297-49C9-9904-126FB4E7BDB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2942656"/>
                <a:ext cx="248042" cy="143933"/>
              </a:xfrm>
              <a:prstGeom prst="rect">
                <a:avLst/>
              </a:prstGeom>
            </p:spPr>
          </p:pic>
          <p:pic>
            <p:nvPicPr>
              <p:cNvPr id="813" name="Picture 812" descr="A screen shot of a window&#10;&#10;Description generated with high confidence">
                <a:extLst>
                  <a:ext uri="{FF2B5EF4-FFF2-40B4-BE49-F238E27FC236}">
                    <a16:creationId xmlns:a16="http://schemas.microsoft.com/office/drawing/2014/main" id="{7DBB9B15-CC8A-477C-A41C-5F817EFF4A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2825348"/>
                <a:ext cx="248042" cy="116965"/>
              </a:xfrm>
              <a:prstGeom prst="rect">
                <a:avLst/>
              </a:prstGeom>
            </p:spPr>
          </p:pic>
          <p:pic>
            <p:nvPicPr>
              <p:cNvPr id="814" name="Picture 813" descr="A screen shot of a window&#10;&#10;Description generated with high confidence">
                <a:extLst>
                  <a:ext uri="{FF2B5EF4-FFF2-40B4-BE49-F238E27FC236}">
                    <a16:creationId xmlns:a16="http://schemas.microsoft.com/office/drawing/2014/main" id="{6FDA8E03-A028-4DEF-99B9-B9109356BD5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2942312"/>
                <a:ext cx="248042" cy="143933"/>
              </a:xfrm>
              <a:prstGeom prst="rect">
                <a:avLst/>
              </a:prstGeom>
            </p:spPr>
          </p:pic>
          <p:pic>
            <p:nvPicPr>
              <p:cNvPr id="815" name="Picture 814" descr="A screen shot of a window&#10;&#10;Description generated with high confidence">
                <a:extLst>
                  <a:ext uri="{FF2B5EF4-FFF2-40B4-BE49-F238E27FC236}">
                    <a16:creationId xmlns:a16="http://schemas.microsoft.com/office/drawing/2014/main" id="{854E5FF9-BD7E-4299-A163-69506D0048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2825692"/>
                <a:ext cx="248042" cy="116965"/>
              </a:xfrm>
              <a:prstGeom prst="rect">
                <a:avLst/>
              </a:prstGeom>
            </p:spPr>
          </p:pic>
          <p:pic>
            <p:nvPicPr>
              <p:cNvPr id="816" name="Picture 815" descr="A screen shot of a window&#10;&#10;Description generated with high confidence">
                <a:extLst>
                  <a:ext uri="{FF2B5EF4-FFF2-40B4-BE49-F238E27FC236}">
                    <a16:creationId xmlns:a16="http://schemas.microsoft.com/office/drawing/2014/main" id="{100B2CA0-D3FF-4969-BB72-0BD24282454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2942656"/>
                <a:ext cx="248042" cy="143933"/>
              </a:xfrm>
              <a:prstGeom prst="rect">
                <a:avLst/>
              </a:prstGeom>
            </p:spPr>
          </p:pic>
          <p:pic>
            <p:nvPicPr>
              <p:cNvPr id="817" name="Picture 816" descr="A screen shot of a window&#10;&#10;Description generated with high confidence">
                <a:extLst>
                  <a:ext uri="{FF2B5EF4-FFF2-40B4-BE49-F238E27FC236}">
                    <a16:creationId xmlns:a16="http://schemas.microsoft.com/office/drawing/2014/main" id="{D3E55A3B-6DAC-4910-9612-5186AE65A3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3114298"/>
                <a:ext cx="248042" cy="116965"/>
              </a:xfrm>
              <a:prstGeom prst="rect">
                <a:avLst/>
              </a:prstGeom>
            </p:spPr>
          </p:pic>
          <p:pic>
            <p:nvPicPr>
              <p:cNvPr id="818" name="Picture 817" descr="A screen shot of a window&#10;&#10;Description generated with high confidence">
                <a:extLst>
                  <a:ext uri="{FF2B5EF4-FFF2-40B4-BE49-F238E27FC236}">
                    <a16:creationId xmlns:a16="http://schemas.microsoft.com/office/drawing/2014/main" id="{60807153-D851-493D-A999-0AF97441F0B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3231262"/>
                <a:ext cx="248042" cy="143933"/>
              </a:xfrm>
              <a:prstGeom prst="rect">
                <a:avLst/>
              </a:prstGeom>
            </p:spPr>
          </p:pic>
          <p:pic>
            <p:nvPicPr>
              <p:cNvPr id="819" name="Picture 818" descr="A screen shot of a window&#10;&#10;Description generated with high confidence">
                <a:extLst>
                  <a:ext uri="{FF2B5EF4-FFF2-40B4-BE49-F238E27FC236}">
                    <a16:creationId xmlns:a16="http://schemas.microsoft.com/office/drawing/2014/main" id="{E87514F7-F482-4A5C-972C-61495842A1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3114642"/>
                <a:ext cx="248042" cy="116965"/>
              </a:xfrm>
              <a:prstGeom prst="rect">
                <a:avLst/>
              </a:prstGeom>
            </p:spPr>
          </p:pic>
          <p:pic>
            <p:nvPicPr>
              <p:cNvPr id="820" name="Picture 819" descr="A screen shot of a window&#10;&#10;Description generated with high confidence">
                <a:extLst>
                  <a:ext uri="{FF2B5EF4-FFF2-40B4-BE49-F238E27FC236}">
                    <a16:creationId xmlns:a16="http://schemas.microsoft.com/office/drawing/2014/main" id="{A251C27B-762A-4DA9-9B23-9D2C502690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3231606"/>
                <a:ext cx="248042" cy="143933"/>
              </a:xfrm>
              <a:prstGeom prst="rect">
                <a:avLst/>
              </a:prstGeom>
            </p:spPr>
          </p:pic>
          <p:pic>
            <p:nvPicPr>
              <p:cNvPr id="821" name="Picture 820" descr="A screen shot of a window&#10;&#10;Description generated with high confidence">
                <a:extLst>
                  <a:ext uri="{FF2B5EF4-FFF2-40B4-BE49-F238E27FC236}">
                    <a16:creationId xmlns:a16="http://schemas.microsoft.com/office/drawing/2014/main" id="{14DD1D99-FC11-458C-98A5-0F8E9902EE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3114298"/>
                <a:ext cx="248042" cy="116965"/>
              </a:xfrm>
              <a:prstGeom prst="rect">
                <a:avLst/>
              </a:prstGeom>
            </p:spPr>
          </p:pic>
          <p:pic>
            <p:nvPicPr>
              <p:cNvPr id="822" name="Picture 821" descr="A screen shot of a window&#10;&#10;Description generated with high confidence">
                <a:extLst>
                  <a:ext uri="{FF2B5EF4-FFF2-40B4-BE49-F238E27FC236}">
                    <a16:creationId xmlns:a16="http://schemas.microsoft.com/office/drawing/2014/main" id="{A899EA65-EE47-4C67-A693-B0CA7B3EA6A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7861" y="3231262"/>
                <a:ext cx="248042" cy="143933"/>
              </a:xfrm>
              <a:prstGeom prst="rect">
                <a:avLst/>
              </a:prstGeom>
            </p:spPr>
          </p:pic>
          <p:pic>
            <p:nvPicPr>
              <p:cNvPr id="823" name="Picture 822" descr="A screen shot of a window&#10;&#10;Description generated with high confidence">
                <a:extLst>
                  <a:ext uri="{FF2B5EF4-FFF2-40B4-BE49-F238E27FC236}">
                    <a16:creationId xmlns:a16="http://schemas.microsoft.com/office/drawing/2014/main" id="{0B0DAB8D-D2CD-414F-AC4C-2DA992C8AA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3114642"/>
                <a:ext cx="248042" cy="116965"/>
              </a:xfrm>
              <a:prstGeom prst="rect">
                <a:avLst/>
              </a:prstGeom>
            </p:spPr>
          </p:pic>
          <p:pic>
            <p:nvPicPr>
              <p:cNvPr id="824" name="Picture 823" descr="A screen shot of a window&#10;&#10;Description generated with high confidence">
                <a:extLst>
                  <a:ext uri="{FF2B5EF4-FFF2-40B4-BE49-F238E27FC236}">
                    <a16:creationId xmlns:a16="http://schemas.microsoft.com/office/drawing/2014/main" id="{D1CBF7C5-1634-45B8-8642-F5E54CB7CE2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3231606"/>
                <a:ext cx="248042" cy="143933"/>
              </a:xfrm>
              <a:prstGeom prst="rect">
                <a:avLst/>
              </a:prstGeom>
            </p:spPr>
          </p:pic>
          <p:pic>
            <p:nvPicPr>
              <p:cNvPr id="825" name="Picture 824" descr="A screen shot of a window&#10;&#10;Description generated with high confidence">
                <a:extLst>
                  <a:ext uri="{FF2B5EF4-FFF2-40B4-BE49-F238E27FC236}">
                    <a16:creationId xmlns:a16="http://schemas.microsoft.com/office/drawing/2014/main" id="{6C55DB40-0F0A-4500-A5EA-F02B493226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3114298"/>
                <a:ext cx="248042" cy="116965"/>
              </a:xfrm>
              <a:prstGeom prst="rect">
                <a:avLst/>
              </a:prstGeom>
            </p:spPr>
          </p:pic>
          <p:pic>
            <p:nvPicPr>
              <p:cNvPr id="826" name="Picture 825" descr="A screen shot of a window&#10;&#10;Description generated with high confidence">
                <a:extLst>
                  <a:ext uri="{FF2B5EF4-FFF2-40B4-BE49-F238E27FC236}">
                    <a16:creationId xmlns:a16="http://schemas.microsoft.com/office/drawing/2014/main" id="{A153E286-059D-4710-90CE-3EABB8F7FD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3231262"/>
                <a:ext cx="248042" cy="143933"/>
              </a:xfrm>
              <a:prstGeom prst="rect">
                <a:avLst/>
              </a:prstGeom>
            </p:spPr>
          </p:pic>
          <p:pic>
            <p:nvPicPr>
              <p:cNvPr id="827" name="Picture 826" descr="A screen shot of a window&#10;&#10;Description generated with high confidence">
                <a:extLst>
                  <a:ext uri="{FF2B5EF4-FFF2-40B4-BE49-F238E27FC236}">
                    <a16:creationId xmlns:a16="http://schemas.microsoft.com/office/drawing/2014/main" id="{C4B25C51-B54C-48D9-82F9-BDA36A5498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3114642"/>
                <a:ext cx="248042" cy="116965"/>
              </a:xfrm>
              <a:prstGeom prst="rect">
                <a:avLst/>
              </a:prstGeom>
            </p:spPr>
          </p:pic>
          <p:pic>
            <p:nvPicPr>
              <p:cNvPr id="828" name="Picture 827" descr="A screen shot of a window&#10;&#10;Description generated with high confidence">
                <a:extLst>
                  <a:ext uri="{FF2B5EF4-FFF2-40B4-BE49-F238E27FC236}">
                    <a16:creationId xmlns:a16="http://schemas.microsoft.com/office/drawing/2014/main" id="{BC0C88DD-75F2-45C2-81CA-1AFF4FB7FEB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3231606"/>
                <a:ext cx="248042" cy="143933"/>
              </a:xfrm>
              <a:prstGeom prst="rect">
                <a:avLst/>
              </a:prstGeom>
            </p:spPr>
          </p:pic>
          <p:pic>
            <p:nvPicPr>
              <p:cNvPr id="829" name="Picture 828" descr="A screen shot of a window&#10;&#10;Description generated with high confidence">
                <a:extLst>
                  <a:ext uri="{FF2B5EF4-FFF2-40B4-BE49-F238E27FC236}">
                    <a16:creationId xmlns:a16="http://schemas.microsoft.com/office/drawing/2014/main" id="{F343E881-E0C6-4032-A18E-D70E65C4E9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3114298"/>
                <a:ext cx="248042" cy="116965"/>
              </a:xfrm>
              <a:prstGeom prst="rect">
                <a:avLst/>
              </a:prstGeom>
            </p:spPr>
          </p:pic>
          <p:pic>
            <p:nvPicPr>
              <p:cNvPr id="830" name="Picture 829" descr="A screen shot of a window&#10;&#10;Description generated with high confidence">
                <a:extLst>
                  <a:ext uri="{FF2B5EF4-FFF2-40B4-BE49-F238E27FC236}">
                    <a16:creationId xmlns:a16="http://schemas.microsoft.com/office/drawing/2014/main" id="{5E7CB662-D8C1-4E12-B54B-7268F52D18C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3231262"/>
                <a:ext cx="248042" cy="143933"/>
              </a:xfrm>
              <a:prstGeom prst="rect">
                <a:avLst/>
              </a:prstGeom>
            </p:spPr>
          </p:pic>
          <p:pic>
            <p:nvPicPr>
              <p:cNvPr id="831" name="Picture 830" descr="A screen shot of a window&#10;&#10;Description generated with high confidence">
                <a:extLst>
                  <a:ext uri="{FF2B5EF4-FFF2-40B4-BE49-F238E27FC236}">
                    <a16:creationId xmlns:a16="http://schemas.microsoft.com/office/drawing/2014/main" id="{3603B5B1-631C-461A-A4F1-A723C8693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3114642"/>
                <a:ext cx="248042" cy="116965"/>
              </a:xfrm>
              <a:prstGeom prst="rect">
                <a:avLst/>
              </a:prstGeom>
            </p:spPr>
          </p:pic>
          <p:pic>
            <p:nvPicPr>
              <p:cNvPr id="832" name="Picture 831" descr="A screen shot of a window&#10;&#10;Description generated with high confidence">
                <a:extLst>
                  <a:ext uri="{FF2B5EF4-FFF2-40B4-BE49-F238E27FC236}">
                    <a16:creationId xmlns:a16="http://schemas.microsoft.com/office/drawing/2014/main" id="{B38C93FA-4E58-4B27-9F9E-32C56301F9C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3231606"/>
                <a:ext cx="248042" cy="143933"/>
              </a:xfrm>
              <a:prstGeom prst="rect">
                <a:avLst/>
              </a:prstGeom>
            </p:spPr>
          </p:pic>
          <p:pic>
            <p:nvPicPr>
              <p:cNvPr id="833" name="Picture 832" descr="A screen shot of a window&#10;&#10;Description generated with high confidence">
                <a:extLst>
                  <a:ext uri="{FF2B5EF4-FFF2-40B4-BE49-F238E27FC236}">
                    <a16:creationId xmlns:a16="http://schemas.microsoft.com/office/drawing/2014/main" id="{2D0E7382-76E0-47CB-A1EA-F088ABF513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3114298"/>
                <a:ext cx="248042" cy="116965"/>
              </a:xfrm>
              <a:prstGeom prst="rect">
                <a:avLst/>
              </a:prstGeom>
            </p:spPr>
          </p:pic>
          <p:pic>
            <p:nvPicPr>
              <p:cNvPr id="834" name="Picture 833" descr="A screen shot of a window&#10;&#10;Description generated with high confidence">
                <a:extLst>
                  <a:ext uri="{FF2B5EF4-FFF2-40B4-BE49-F238E27FC236}">
                    <a16:creationId xmlns:a16="http://schemas.microsoft.com/office/drawing/2014/main" id="{094D4A48-6499-4CA0-AE9E-580173FC635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3231262"/>
                <a:ext cx="248042" cy="143933"/>
              </a:xfrm>
              <a:prstGeom prst="rect">
                <a:avLst/>
              </a:prstGeom>
            </p:spPr>
          </p:pic>
          <p:pic>
            <p:nvPicPr>
              <p:cNvPr id="835" name="Picture 834" descr="A screen shot of a window&#10;&#10;Description generated with high confidence">
                <a:extLst>
                  <a:ext uri="{FF2B5EF4-FFF2-40B4-BE49-F238E27FC236}">
                    <a16:creationId xmlns:a16="http://schemas.microsoft.com/office/drawing/2014/main" id="{1A51C6CF-5D99-421C-9281-1AE624184F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3114642"/>
                <a:ext cx="248042" cy="116965"/>
              </a:xfrm>
              <a:prstGeom prst="rect">
                <a:avLst/>
              </a:prstGeom>
            </p:spPr>
          </p:pic>
          <p:pic>
            <p:nvPicPr>
              <p:cNvPr id="836" name="Picture 835" descr="A screen shot of a window&#10;&#10;Description generated with high confidence">
                <a:extLst>
                  <a:ext uri="{FF2B5EF4-FFF2-40B4-BE49-F238E27FC236}">
                    <a16:creationId xmlns:a16="http://schemas.microsoft.com/office/drawing/2014/main" id="{2CF06C17-6790-4B55-BA41-97724FD5508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3231606"/>
                <a:ext cx="248042" cy="143933"/>
              </a:xfrm>
              <a:prstGeom prst="rect">
                <a:avLst/>
              </a:prstGeom>
            </p:spPr>
          </p:pic>
          <p:pic>
            <p:nvPicPr>
              <p:cNvPr id="837" name="Picture 836" descr="A screen shot of a window&#10;&#10;Description generated with high confidence">
                <a:extLst>
                  <a:ext uri="{FF2B5EF4-FFF2-40B4-BE49-F238E27FC236}">
                    <a16:creationId xmlns:a16="http://schemas.microsoft.com/office/drawing/2014/main" id="{95E1E830-78A3-40FD-9D83-7F492982BD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401129"/>
                <a:ext cx="248042" cy="116965"/>
              </a:xfrm>
              <a:prstGeom prst="rect">
                <a:avLst/>
              </a:prstGeom>
            </p:spPr>
          </p:pic>
          <p:pic>
            <p:nvPicPr>
              <p:cNvPr id="838" name="Picture 837" descr="A screen shot of a window&#10;&#10;Description generated with high confidence">
                <a:extLst>
                  <a:ext uri="{FF2B5EF4-FFF2-40B4-BE49-F238E27FC236}">
                    <a16:creationId xmlns:a16="http://schemas.microsoft.com/office/drawing/2014/main" id="{1C8F2489-BAFE-457A-B211-DF403B3F3DB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518093"/>
                <a:ext cx="248042" cy="143933"/>
              </a:xfrm>
              <a:prstGeom prst="rect">
                <a:avLst/>
              </a:prstGeom>
            </p:spPr>
          </p:pic>
          <p:pic>
            <p:nvPicPr>
              <p:cNvPr id="839" name="Picture 838" descr="A screen shot of a window&#10;&#10;Description generated with high confidence">
                <a:extLst>
                  <a:ext uri="{FF2B5EF4-FFF2-40B4-BE49-F238E27FC236}">
                    <a16:creationId xmlns:a16="http://schemas.microsoft.com/office/drawing/2014/main" id="{0F5DEE18-08B3-4794-82D5-62F4155C98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401473"/>
                <a:ext cx="248042" cy="116965"/>
              </a:xfrm>
              <a:prstGeom prst="rect">
                <a:avLst/>
              </a:prstGeom>
            </p:spPr>
          </p:pic>
          <p:pic>
            <p:nvPicPr>
              <p:cNvPr id="840" name="Picture 839" descr="A screen shot of a window&#10;&#10;Description generated with high confidence">
                <a:extLst>
                  <a:ext uri="{FF2B5EF4-FFF2-40B4-BE49-F238E27FC236}">
                    <a16:creationId xmlns:a16="http://schemas.microsoft.com/office/drawing/2014/main" id="{BEE3EF67-A3E9-425F-BFEE-8E94BC3EC8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518437"/>
                <a:ext cx="248042" cy="143933"/>
              </a:xfrm>
              <a:prstGeom prst="rect">
                <a:avLst/>
              </a:prstGeom>
            </p:spPr>
          </p:pic>
          <p:pic>
            <p:nvPicPr>
              <p:cNvPr id="841" name="Picture 840" descr="A screen shot of a window&#10;&#10;Description generated with high confidence">
                <a:extLst>
                  <a:ext uri="{FF2B5EF4-FFF2-40B4-BE49-F238E27FC236}">
                    <a16:creationId xmlns:a16="http://schemas.microsoft.com/office/drawing/2014/main" id="{C953B2D0-AB32-451D-BF93-2F29B04E42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401129"/>
                <a:ext cx="248042" cy="116965"/>
              </a:xfrm>
              <a:prstGeom prst="rect">
                <a:avLst/>
              </a:prstGeom>
            </p:spPr>
          </p:pic>
          <p:pic>
            <p:nvPicPr>
              <p:cNvPr id="842" name="Picture 841" descr="A screen shot of a window&#10;&#10;Description generated with high confidence">
                <a:extLst>
                  <a:ext uri="{FF2B5EF4-FFF2-40B4-BE49-F238E27FC236}">
                    <a16:creationId xmlns:a16="http://schemas.microsoft.com/office/drawing/2014/main" id="{851F11F3-AA53-4A65-B021-69917EBB92D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518093"/>
                <a:ext cx="248042" cy="143933"/>
              </a:xfrm>
              <a:prstGeom prst="rect">
                <a:avLst/>
              </a:prstGeom>
            </p:spPr>
          </p:pic>
          <p:pic>
            <p:nvPicPr>
              <p:cNvPr id="843" name="Picture 842" descr="A screen shot of a window&#10;&#10;Description generated with high confidence">
                <a:extLst>
                  <a:ext uri="{FF2B5EF4-FFF2-40B4-BE49-F238E27FC236}">
                    <a16:creationId xmlns:a16="http://schemas.microsoft.com/office/drawing/2014/main" id="{60EE06C7-03B1-440B-8B9C-62C15EDA0E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401473"/>
                <a:ext cx="248042" cy="116965"/>
              </a:xfrm>
              <a:prstGeom prst="rect">
                <a:avLst/>
              </a:prstGeom>
            </p:spPr>
          </p:pic>
          <p:pic>
            <p:nvPicPr>
              <p:cNvPr id="844" name="Picture 843" descr="A screen shot of a window&#10;&#10;Description generated with high confidence">
                <a:extLst>
                  <a:ext uri="{FF2B5EF4-FFF2-40B4-BE49-F238E27FC236}">
                    <a16:creationId xmlns:a16="http://schemas.microsoft.com/office/drawing/2014/main" id="{B4ABE3C4-7E3F-4D1E-8F1E-249C4E1D14F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518437"/>
                <a:ext cx="248042" cy="143933"/>
              </a:xfrm>
              <a:prstGeom prst="rect">
                <a:avLst/>
              </a:prstGeom>
            </p:spPr>
          </p:pic>
          <p:pic>
            <p:nvPicPr>
              <p:cNvPr id="845" name="Picture 844" descr="A screen shot of a window&#10;&#10;Description generated with high confidence">
                <a:extLst>
                  <a:ext uri="{FF2B5EF4-FFF2-40B4-BE49-F238E27FC236}">
                    <a16:creationId xmlns:a16="http://schemas.microsoft.com/office/drawing/2014/main" id="{833AA0D9-EF54-43A9-B419-BB80569305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401129"/>
                <a:ext cx="248042" cy="116965"/>
              </a:xfrm>
              <a:prstGeom prst="rect">
                <a:avLst/>
              </a:prstGeom>
            </p:spPr>
          </p:pic>
          <p:pic>
            <p:nvPicPr>
              <p:cNvPr id="846" name="Picture 845" descr="A screen shot of a window&#10;&#10;Description generated with high confidence">
                <a:extLst>
                  <a:ext uri="{FF2B5EF4-FFF2-40B4-BE49-F238E27FC236}">
                    <a16:creationId xmlns:a16="http://schemas.microsoft.com/office/drawing/2014/main" id="{93AEF810-3359-4078-86C0-130D8ACF270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518093"/>
                <a:ext cx="248042" cy="143933"/>
              </a:xfrm>
              <a:prstGeom prst="rect">
                <a:avLst/>
              </a:prstGeom>
            </p:spPr>
          </p:pic>
          <p:pic>
            <p:nvPicPr>
              <p:cNvPr id="847" name="Picture 846" descr="A screen shot of a window&#10;&#10;Description generated with high confidence">
                <a:extLst>
                  <a:ext uri="{FF2B5EF4-FFF2-40B4-BE49-F238E27FC236}">
                    <a16:creationId xmlns:a16="http://schemas.microsoft.com/office/drawing/2014/main" id="{C8254DED-56F4-435B-B205-AB9E52AB00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401473"/>
                <a:ext cx="248042" cy="116965"/>
              </a:xfrm>
              <a:prstGeom prst="rect">
                <a:avLst/>
              </a:prstGeom>
            </p:spPr>
          </p:pic>
          <p:pic>
            <p:nvPicPr>
              <p:cNvPr id="848" name="Picture 847" descr="A screen shot of a window&#10;&#10;Description generated with high confidence">
                <a:extLst>
                  <a:ext uri="{FF2B5EF4-FFF2-40B4-BE49-F238E27FC236}">
                    <a16:creationId xmlns:a16="http://schemas.microsoft.com/office/drawing/2014/main" id="{946E5EA0-E585-4774-BDE1-550978322DC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518437"/>
                <a:ext cx="248042" cy="143933"/>
              </a:xfrm>
              <a:prstGeom prst="rect">
                <a:avLst/>
              </a:prstGeom>
            </p:spPr>
          </p:pic>
          <p:pic>
            <p:nvPicPr>
              <p:cNvPr id="849" name="Picture 848" descr="A screen shot of a window&#10;&#10;Description generated with high confidence">
                <a:extLst>
                  <a:ext uri="{FF2B5EF4-FFF2-40B4-BE49-F238E27FC236}">
                    <a16:creationId xmlns:a16="http://schemas.microsoft.com/office/drawing/2014/main" id="{E6C88431-C625-46FD-B933-3C6EA666CF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401129"/>
                <a:ext cx="248042" cy="116965"/>
              </a:xfrm>
              <a:prstGeom prst="rect">
                <a:avLst/>
              </a:prstGeom>
            </p:spPr>
          </p:pic>
          <p:pic>
            <p:nvPicPr>
              <p:cNvPr id="850" name="Picture 849" descr="A screen shot of a window&#10;&#10;Description generated with high confidence">
                <a:extLst>
                  <a:ext uri="{FF2B5EF4-FFF2-40B4-BE49-F238E27FC236}">
                    <a16:creationId xmlns:a16="http://schemas.microsoft.com/office/drawing/2014/main" id="{16527921-023D-4129-B58B-9857915EF62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518093"/>
                <a:ext cx="248042" cy="143933"/>
              </a:xfrm>
              <a:prstGeom prst="rect">
                <a:avLst/>
              </a:prstGeom>
            </p:spPr>
          </p:pic>
          <p:pic>
            <p:nvPicPr>
              <p:cNvPr id="851" name="Picture 850" descr="A screen shot of a window&#10;&#10;Description generated with high confidence">
                <a:extLst>
                  <a:ext uri="{FF2B5EF4-FFF2-40B4-BE49-F238E27FC236}">
                    <a16:creationId xmlns:a16="http://schemas.microsoft.com/office/drawing/2014/main" id="{C6D65FF4-BF75-42FD-9A78-59AC60C9B3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401473"/>
                <a:ext cx="248042" cy="116965"/>
              </a:xfrm>
              <a:prstGeom prst="rect">
                <a:avLst/>
              </a:prstGeom>
            </p:spPr>
          </p:pic>
          <p:pic>
            <p:nvPicPr>
              <p:cNvPr id="852" name="Picture 851" descr="A screen shot of a window&#10;&#10;Description generated with high confidence">
                <a:extLst>
                  <a:ext uri="{FF2B5EF4-FFF2-40B4-BE49-F238E27FC236}">
                    <a16:creationId xmlns:a16="http://schemas.microsoft.com/office/drawing/2014/main" id="{BF8E01A4-627A-4C6F-BAC2-3A132F3D655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518437"/>
                <a:ext cx="248042" cy="143933"/>
              </a:xfrm>
              <a:prstGeom prst="rect">
                <a:avLst/>
              </a:prstGeom>
            </p:spPr>
          </p:pic>
          <p:pic>
            <p:nvPicPr>
              <p:cNvPr id="853" name="Picture 852" descr="A screen shot of a window&#10;&#10;Description generated with high confidence">
                <a:extLst>
                  <a:ext uri="{FF2B5EF4-FFF2-40B4-BE49-F238E27FC236}">
                    <a16:creationId xmlns:a16="http://schemas.microsoft.com/office/drawing/2014/main" id="{CE003223-9488-42BD-AF1C-2664382159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401129"/>
                <a:ext cx="248042" cy="116965"/>
              </a:xfrm>
              <a:prstGeom prst="rect">
                <a:avLst/>
              </a:prstGeom>
            </p:spPr>
          </p:pic>
          <p:pic>
            <p:nvPicPr>
              <p:cNvPr id="854" name="Picture 853" descr="A screen shot of a window&#10;&#10;Description generated with high confidence">
                <a:extLst>
                  <a:ext uri="{FF2B5EF4-FFF2-40B4-BE49-F238E27FC236}">
                    <a16:creationId xmlns:a16="http://schemas.microsoft.com/office/drawing/2014/main" id="{1CFA0342-818C-407E-84CE-5404D03823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518093"/>
                <a:ext cx="248042" cy="143933"/>
              </a:xfrm>
              <a:prstGeom prst="rect">
                <a:avLst/>
              </a:prstGeom>
            </p:spPr>
          </p:pic>
          <p:pic>
            <p:nvPicPr>
              <p:cNvPr id="855" name="Picture 854" descr="A screen shot of a window&#10;&#10;Description generated with high confidence">
                <a:extLst>
                  <a:ext uri="{FF2B5EF4-FFF2-40B4-BE49-F238E27FC236}">
                    <a16:creationId xmlns:a16="http://schemas.microsoft.com/office/drawing/2014/main" id="{AD3AAF08-379F-485F-845B-0789A545F3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401473"/>
                <a:ext cx="248042" cy="116965"/>
              </a:xfrm>
              <a:prstGeom prst="rect">
                <a:avLst/>
              </a:prstGeom>
            </p:spPr>
          </p:pic>
          <p:pic>
            <p:nvPicPr>
              <p:cNvPr id="856" name="Picture 855" descr="A screen shot of a window&#10;&#10;Description generated with high confidence">
                <a:extLst>
                  <a:ext uri="{FF2B5EF4-FFF2-40B4-BE49-F238E27FC236}">
                    <a16:creationId xmlns:a16="http://schemas.microsoft.com/office/drawing/2014/main" id="{1840EA78-5609-459B-ADEC-55F49CD6122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518437"/>
                <a:ext cx="248042" cy="143933"/>
              </a:xfrm>
              <a:prstGeom prst="rect">
                <a:avLst/>
              </a:prstGeom>
            </p:spPr>
          </p:pic>
          <p:pic>
            <p:nvPicPr>
              <p:cNvPr id="857" name="Picture 856" descr="A screen shot of a window&#10;&#10;Description generated with high confidence">
                <a:extLst>
                  <a:ext uri="{FF2B5EF4-FFF2-40B4-BE49-F238E27FC236}">
                    <a16:creationId xmlns:a16="http://schemas.microsoft.com/office/drawing/2014/main" id="{AA89C9B2-079F-4DDA-81B1-4BC027ADEE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688350"/>
                <a:ext cx="248042" cy="116965"/>
              </a:xfrm>
              <a:prstGeom prst="rect">
                <a:avLst/>
              </a:prstGeom>
            </p:spPr>
          </p:pic>
          <p:pic>
            <p:nvPicPr>
              <p:cNvPr id="858" name="Picture 857" descr="A screen shot of a window&#10;&#10;Description generated with high confidence">
                <a:extLst>
                  <a:ext uri="{FF2B5EF4-FFF2-40B4-BE49-F238E27FC236}">
                    <a16:creationId xmlns:a16="http://schemas.microsoft.com/office/drawing/2014/main" id="{CD884053-FC82-4E35-B336-B86A895258F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805314"/>
                <a:ext cx="248042" cy="143933"/>
              </a:xfrm>
              <a:prstGeom prst="rect">
                <a:avLst/>
              </a:prstGeom>
            </p:spPr>
          </p:pic>
          <p:pic>
            <p:nvPicPr>
              <p:cNvPr id="859" name="Picture 858" descr="A screen shot of a window&#10;&#10;Description generated with high confidence">
                <a:extLst>
                  <a:ext uri="{FF2B5EF4-FFF2-40B4-BE49-F238E27FC236}">
                    <a16:creationId xmlns:a16="http://schemas.microsoft.com/office/drawing/2014/main" id="{147D03DA-7C9A-4B2B-9493-87E64A3005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688694"/>
                <a:ext cx="248042" cy="116965"/>
              </a:xfrm>
              <a:prstGeom prst="rect">
                <a:avLst/>
              </a:prstGeom>
            </p:spPr>
          </p:pic>
          <p:pic>
            <p:nvPicPr>
              <p:cNvPr id="860" name="Picture 859" descr="A screen shot of a window&#10;&#10;Description generated with high confidence">
                <a:extLst>
                  <a:ext uri="{FF2B5EF4-FFF2-40B4-BE49-F238E27FC236}">
                    <a16:creationId xmlns:a16="http://schemas.microsoft.com/office/drawing/2014/main" id="{DF8351CF-C4BE-4FC6-8757-E1B2098FE9B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805658"/>
                <a:ext cx="248042" cy="143933"/>
              </a:xfrm>
              <a:prstGeom prst="rect">
                <a:avLst/>
              </a:prstGeom>
            </p:spPr>
          </p:pic>
          <p:pic>
            <p:nvPicPr>
              <p:cNvPr id="861" name="Picture 860" descr="A screen shot of a window&#10;&#10;Description generated with high confidence">
                <a:extLst>
                  <a:ext uri="{FF2B5EF4-FFF2-40B4-BE49-F238E27FC236}">
                    <a16:creationId xmlns:a16="http://schemas.microsoft.com/office/drawing/2014/main" id="{414714AD-067B-4EE8-8D7D-69C82F39D8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688350"/>
                <a:ext cx="248042" cy="116965"/>
              </a:xfrm>
              <a:prstGeom prst="rect">
                <a:avLst/>
              </a:prstGeom>
            </p:spPr>
          </p:pic>
          <p:pic>
            <p:nvPicPr>
              <p:cNvPr id="862" name="Picture 861" descr="A screen shot of a window&#10;&#10;Description generated with high confidence">
                <a:extLst>
                  <a:ext uri="{FF2B5EF4-FFF2-40B4-BE49-F238E27FC236}">
                    <a16:creationId xmlns:a16="http://schemas.microsoft.com/office/drawing/2014/main" id="{81DF11B8-996A-46E2-9215-E0A5B54D641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805314"/>
                <a:ext cx="248042" cy="143933"/>
              </a:xfrm>
              <a:prstGeom prst="rect">
                <a:avLst/>
              </a:prstGeom>
            </p:spPr>
          </p:pic>
          <p:pic>
            <p:nvPicPr>
              <p:cNvPr id="863" name="Picture 862" descr="A screen shot of a window&#10;&#10;Description generated with high confidence">
                <a:extLst>
                  <a:ext uri="{FF2B5EF4-FFF2-40B4-BE49-F238E27FC236}">
                    <a16:creationId xmlns:a16="http://schemas.microsoft.com/office/drawing/2014/main" id="{308256D1-AA3D-42F0-B4AE-FACB8E6D39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688694"/>
                <a:ext cx="248042" cy="116965"/>
              </a:xfrm>
              <a:prstGeom prst="rect">
                <a:avLst/>
              </a:prstGeom>
            </p:spPr>
          </p:pic>
          <p:pic>
            <p:nvPicPr>
              <p:cNvPr id="864" name="Picture 863" descr="A screen shot of a window&#10;&#10;Description generated with high confidence">
                <a:extLst>
                  <a:ext uri="{FF2B5EF4-FFF2-40B4-BE49-F238E27FC236}">
                    <a16:creationId xmlns:a16="http://schemas.microsoft.com/office/drawing/2014/main" id="{4E4D4635-9083-4408-975A-140B4B937D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805658"/>
                <a:ext cx="248042" cy="143933"/>
              </a:xfrm>
              <a:prstGeom prst="rect">
                <a:avLst/>
              </a:prstGeom>
            </p:spPr>
          </p:pic>
          <p:pic>
            <p:nvPicPr>
              <p:cNvPr id="865" name="Picture 864" descr="A screen shot of a window&#10;&#10;Description generated with high confidence">
                <a:extLst>
                  <a:ext uri="{FF2B5EF4-FFF2-40B4-BE49-F238E27FC236}">
                    <a16:creationId xmlns:a16="http://schemas.microsoft.com/office/drawing/2014/main" id="{4DE3DBA3-1E5C-43F9-BB40-A1BDF4CE9D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688350"/>
                <a:ext cx="248042" cy="116965"/>
              </a:xfrm>
              <a:prstGeom prst="rect">
                <a:avLst/>
              </a:prstGeom>
            </p:spPr>
          </p:pic>
          <p:pic>
            <p:nvPicPr>
              <p:cNvPr id="866" name="Picture 865" descr="A screen shot of a window&#10;&#10;Description generated with high confidence">
                <a:extLst>
                  <a:ext uri="{FF2B5EF4-FFF2-40B4-BE49-F238E27FC236}">
                    <a16:creationId xmlns:a16="http://schemas.microsoft.com/office/drawing/2014/main" id="{9BFD904F-D409-47F8-827B-0DE7C44DBFE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805314"/>
                <a:ext cx="248042" cy="143933"/>
              </a:xfrm>
              <a:prstGeom prst="rect">
                <a:avLst/>
              </a:prstGeom>
            </p:spPr>
          </p:pic>
          <p:pic>
            <p:nvPicPr>
              <p:cNvPr id="867" name="Picture 866" descr="A screen shot of a window&#10;&#10;Description generated with high confidence">
                <a:extLst>
                  <a:ext uri="{FF2B5EF4-FFF2-40B4-BE49-F238E27FC236}">
                    <a16:creationId xmlns:a16="http://schemas.microsoft.com/office/drawing/2014/main" id="{D5EB9C67-E209-4519-B8D8-4179BB0527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688694"/>
                <a:ext cx="248042" cy="116965"/>
              </a:xfrm>
              <a:prstGeom prst="rect">
                <a:avLst/>
              </a:prstGeom>
            </p:spPr>
          </p:pic>
          <p:pic>
            <p:nvPicPr>
              <p:cNvPr id="868" name="Picture 867" descr="A screen shot of a window&#10;&#10;Description generated with high confidence">
                <a:extLst>
                  <a:ext uri="{FF2B5EF4-FFF2-40B4-BE49-F238E27FC236}">
                    <a16:creationId xmlns:a16="http://schemas.microsoft.com/office/drawing/2014/main" id="{981E805F-8C31-4545-B338-676E88678EE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805658"/>
                <a:ext cx="248042" cy="143933"/>
              </a:xfrm>
              <a:prstGeom prst="rect">
                <a:avLst/>
              </a:prstGeom>
            </p:spPr>
          </p:pic>
          <p:pic>
            <p:nvPicPr>
              <p:cNvPr id="869" name="Picture 868" descr="A screen shot of a window&#10;&#10;Description generated with high confidence">
                <a:extLst>
                  <a:ext uri="{FF2B5EF4-FFF2-40B4-BE49-F238E27FC236}">
                    <a16:creationId xmlns:a16="http://schemas.microsoft.com/office/drawing/2014/main" id="{808A16F6-75F2-4245-A55F-99F628DC7E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688350"/>
                <a:ext cx="248042" cy="116965"/>
              </a:xfrm>
              <a:prstGeom prst="rect">
                <a:avLst/>
              </a:prstGeom>
            </p:spPr>
          </p:pic>
          <p:pic>
            <p:nvPicPr>
              <p:cNvPr id="870" name="Picture 869" descr="A screen shot of a window&#10;&#10;Description generated with high confidence">
                <a:extLst>
                  <a:ext uri="{FF2B5EF4-FFF2-40B4-BE49-F238E27FC236}">
                    <a16:creationId xmlns:a16="http://schemas.microsoft.com/office/drawing/2014/main" id="{F1D11C89-0666-4852-84EC-A137E6F08D8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805314"/>
                <a:ext cx="248042" cy="143933"/>
              </a:xfrm>
              <a:prstGeom prst="rect">
                <a:avLst/>
              </a:prstGeom>
            </p:spPr>
          </p:pic>
          <p:pic>
            <p:nvPicPr>
              <p:cNvPr id="871" name="Picture 870" descr="A screen shot of a window&#10;&#10;Description generated with high confidence">
                <a:extLst>
                  <a:ext uri="{FF2B5EF4-FFF2-40B4-BE49-F238E27FC236}">
                    <a16:creationId xmlns:a16="http://schemas.microsoft.com/office/drawing/2014/main" id="{F62607D6-8DC8-412F-80AE-FC3F6BB0E3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688694"/>
                <a:ext cx="248042" cy="116965"/>
              </a:xfrm>
              <a:prstGeom prst="rect">
                <a:avLst/>
              </a:prstGeom>
            </p:spPr>
          </p:pic>
          <p:pic>
            <p:nvPicPr>
              <p:cNvPr id="872" name="Picture 871" descr="A screen shot of a window&#10;&#10;Description generated with high confidence">
                <a:extLst>
                  <a:ext uri="{FF2B5EF4-FFF2-40B4-BE49-F238E27FC236}">
                    <a16:creationId xmlns:a16="http://schemas.microsoft.com/office/drawing/2014/main" id="{689777A4-FD7E-46F7-85C8-C2C8D1E7525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805658"/>
                <a:ext cx="248042" cy="143933"/>
              </a:xfrm>
              <a:prstGeom prst="rect">
                <a:avLst/>
              </a:prstGeom>
            </p:spPr>
          </p:pic>
          <p:pic>
            <p:nvPicPr>
              <p:cNvPr id="873" name="Picture 872" descr="A screen shot of a window&#10;&#10;Description generated with high confidence">
                <a:extLst>
                  <a:ext uri="{FF2B5EF4-FFF2-40B4-BE49-F238E27FC236}">
                    <a16:creationId xmlns:a16="http://schemas.microsoft.com/office/drawing/2014/main" id="{6454A300-AB96-4409-8AB1-115EB2FCFD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688350"/>
                <a:ext cx="248042" cy="116965"/>
              </a:xfrm>
              <a:prstGeom prst="rect">
                <a:avLst/>
              </a:prstGeom>
            </p:spPr>
          </p:pic>
          <p:pic>
            <p:nvPicPr>
              <p:cNvPr id="874" name="Picture 873" descr="A screen shot of a window&#10;&#10;Description generated with high confidence">
                <a:extLst>
                  <a:ext uri="{FF2B5EF4-FFF2-40B4-BE49-F238E27FC236}">
                    <a16:creationId xmlns:a16="http://schemas.microsoft.com/office/drawing/2014/main" id="{4B442892-4DF0-4CBA-84EA-FFA5E1715DA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805314"/>
                <a:ext cx="248042" cy="143933"/>
              </a:xfrm>
              <a:prstGeom prst="rect">
                <a:avLst/>
              </a:prstGeom>
            </p:spPr>
          </p:pic>
          <p:pic>
            <p:nvPicPr>
              <p:cNvPr id="875" name="Picture 874" descr="A screen shot of a window&#10;&#10;Description generated with high confidence">
                <a:extLst>
                  <a:ext uri="{FF2B5EF4-FFF2-40B4-BE49-F238E27FC236}">
                    <a16:creationId xmlns:a16="http://schemas.microsoft.com/office/drawing/2014/main" id="{F5B03DD8-A0E6-4DA9-903A-28F8533F1D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688694"/>
                <a:ext cx="248042" cy="116965"/>
              </a:xfrm>
              <a:prstGeom prst="rect">
                <a:avLst/>
              </a:prstGeom>
            </p:spPr>
          </p:pic>
          <p:pic>
            <p:nvPicPr>
              <p:cNvPr id="876" name="Picture 875" descr="A screen shot of a window&#10;&#10;Description generated with high confidence">
                <a:extLst>
                  <a:ext uri="{FF2B5EF4-FFF2-40B4-BE49-F238E27FC236}">
                    <a16:creationId xmlns:a16="http://schemas.microsoft.com/office/drawing/2014/main" id="{CE3B5B40-D4A6-47D9-A28D-45C2F58C333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805658"/>
                <a:ext cx="248042" cy="143933"/>
              </a:xfrm>
              <a:prstGeom prst="rect">
                <a:avLst/>
              </a:prstGeom>
            </p:spPr>
          </p:pic>
        </p:grpSp>
        <p:pic>
          <p:nvPicPr>
            <p:cNvPr id="777" name="Picture 776" descr="A screen shot of a window&#10;&#10;Description generated with high confidence">
              <a:extLst>
                <a:ext uri="{FF2B5EF4-FFF2-40B4-BE49-F238E27FC236}">
                  <a16:creationId xmlns:a16="http://schemas.microsoft.com/office/drawing/2014/main" id="{1E402AF0-0F19-40D7-866A-05F8B443BE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6390522" y="2523468"/>
              <a:ext cx="248042" cy="116965"/>
            </a:xfrm>
            <a:prstGeom prst="rect">
              <a:avLst/>
            </a:prstGeom>
          </p:spPr>
        </p:pic>
      </p:grpSp>
      <p:grpSp>
        <p:nvGrpSpPr>
          <p:cNvPr id="3" name="Group 2">
            <a:extLst>
              <a:ext uri="{FF2B5EF4-FFF2-40B4-BE49-F238E27FC236}">
                <a16:creationId xmlns:a16="http://schemas.microsoft.com/office/drawing/2014/main" id="{DDB6BD2E-20A4-4D84-83FC-430FDB33090E}"/>
              </a:ext>
            </a:extLst>
          </p:cNvPr>
          <p:cNvGrpSpPr/>
          <p:nvPr/>
        </p:nvGrpSpPr>
        <p:grpSpPr>
          <a:xfrm>
            <a:off x="4540795" y="827719"/>
            <a:ext cx="707842" cy="1411074"/>
            <a:chOff x="4802291" y="2161021"/>
            <a:chExt cx="707842" cy="1411074"/>
          </a:xfrm>
        </p:grpSpPr>
        <p:pic>
          <p:nvPicPr>
            <p:cNvPr id="354" name="Picture 353" descr="A screen shot of a window&#10;&#10;Description generated with high confidence">
              <a:extLst>
                <a:ext uri="{FF2B5EF4-FFF2-40B4-BE49-F238E27FC236}">
                  <a16:creationId xmlns:a16="http://schemas.microsoft.com/office/drawing/2014/main" id="{4A1C8179-945E-45E6-AEB6-84EE601C3A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807133" y="2161021"/>
              <a:ext cx="248042" cy="116965"/>
            </a:xfrm>
            <a:prstGeom prst="rect">
              <a:avLst/>
            </a:prstGeom>
          </p:spPr>
        </p:pic>
        <p:pic>
          <p:nvPicPr>
            <p:cNvPr id="355" name="Picture 354" descr="A screen shot of a window&#10;&#10;Description generated with high confidence">
              <a:extLst>
                <a:ext uri="{FF2B5EF4-FFF2-40B4-BE49-F238E27FC236}">
                  <a16:creationId xmlns:a16="http://schemas.microsoft.com/office/drawing/2014/main" id="{415BE7BE-C207-4643-A998-55E98FC5CBC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807133" y="2277985"/>
              <a:ext cx="248042" cy="143933"/>
            </a:xfrm>
            <a:prstGeom prst="rect">
              <a:avLst/>
            </a:prstGeom>
          </p:spPr>
        </p:pic>
        <p:pic>
          <p:nvPicPr>
            <p:cNvPr id="356" name="Picture 355" descr="A screen shot of a window&#10;&#10;Description generated with high confidence">
              <a:extLst>
                <a:ext uri="{FF2B5EF4-FFF2-40B4-BE49-F238E27FC236}">
                  <a16:creationId xmlns:a16="http://schemas.microsoft.com/office/drawing/2014/main" id="{9E4CCA62-76D2-4D02-BC00-CA91576346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961567" y="2161365"/>
              <a:ext cx="248042" cy="116965"/>
            </a:xfrm>
            <a:prstGeom prst="rect">
              <a:avLst/>
            </a:prstGeom>
          </p:spPr>
        </p:pic>
        <p:pic>
          <p:nvPicPr>
            <p:cNvPr id="357" name="Picture 356" descr="A screen shot of a window&#10;&#10;Description generated with high confidence">
              <a:extLst>
                <a:ext uri="{FF2B5EF4-FFF2-40B4-BE49-F238E27FC236}">
                  <a16:creationId xmlns:a16="http://schemas.microsoft.com/office/drawing/2014/main" id="{E92666B8-F3B7-4CF5-8EA0-C02B74BF39E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961567" y="2278329"/>
              <a:ext cx="248042" cy="143933"/>
            </a:xfrm>
            <a:prstGeom prst="rect">
              <a:avLst/>
            </a:prstGeom>
          </p:spPr>
        </p:pic>
        <p:pic>
          <p:nvPicPr>
            <p:cNvPr id="358" name="Picture 357" descr="A screen shot of a window&#10;&#10;Description generated with high confidence">
              <a:extLst>
                <a:ext uri="{FF2B5EF4-FFF2-40B4-BE49-F238E27FC236}">
                  <a16:creationId xmlns:a16="http://schemas.microsoft.com/office/drawing/2014/main" id="{D6CA80A2-A32C-4719-9C2D-418313573C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10833" y="2161021"/>
              <a:ext cx="248042" cy="116965"/>
            </a:xfrm>
            <a:prstGeom prst="rect">
              <a:avLst/>
            </a:prstGeom>
          </p:spPr>
        </p:pic>
        <p:pic>
          <p:nvPicPr>
            <p:cNvPr id="359" name="Picture 358" descr="A screen shot of a window&#10;&#10;Description generated with high confidence">
              <a:extLst>
                <a:ext uri="{FF2B5EF4-FFF2-40B4-BE49-F238E27FC236}">
                  <a16:creationId xmlns:a16="http://schemas.microsoft.com/office/drawing/2014/main" id="{1CE88596-56D9-49DC-9E13-26EE81F12C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110833" y="2277985"/>
              <a:ext cx="248042" cy="143933"/>
            </a:xfrm>
            <a:prstGeom prst="rect">
              <a:avLst/>
            </a:prstGeom>
          </p:spPr>
        </p:pic>
        <p:pic>
          <p:nvPicPr>
            <p:cNvPr id="360" name="Picture 359" descr="A screen shot of a window&#10;&#10;Description generated with high confidence">
              <a:extLst>
                <a:ext uri="{FF2B5EF4-FFF2-40B4-BE49-F238E27FC236}">
                  <a16:creationId xmlns:a16="http://schemas.microsoft.com/office/drawing/2014/main" id="{E58E3A02-BB98-46F0-80D3-DF7EFAAA1A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262091" y="2161365"/>
              <a:ext cx="248042" cy="116965"/>
            </a:xfrm>
            <a:prstGeom prst="rect">
              <a:avLst/>
            </a:prstGeom>
          </p:spPr>
        </p:pic>
        <p:pic>
          <p:nvPicPr>
            <p:cNvPr id="361" name="Picture 360" descr="A screen shot of a window&#10;&#10;Description generated with high confidence">
              <a:extLst>
                <a:ext uri="{FF2B5EF4-FFF2-40B4-BE49-F238E27FC236}">
                  <a16:creationId xmlns:a16="http://schemas.microsoft.com/office/drawing/2014/main" id="{3A2D6C5F-C3BF-4145-8285-F6FF9582617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262091" y="2278329"/>
              <a:ext cx="248042" cy="143933"/>
            </a:xfrm>
            <a:prstGeom prst="rect">
              <a:avLst/>
            </a:prstGeom>
          </p:spPr>
        </p:pic>
        <p:pic>
          <p:nvPicPr>
            <p:cNvPr id="374" name="Picture 373" descr="A screen shot of a window&#10;&#10;Description generated with high confidence">
              <a:extLst>
                <a:ext uri="{FF2B5EF4-FFF2-40B4-BE49-F238E27FC236}">
                  <a16:creationId xmlns:a16="http://schemas.microsoft.com/office/drawing/2014/main" id="{E4D64FE1-BEC8-4741-929A-95E9992BE3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804712" y="2447852"/>
              <a:ext cx="248042" cy="116965"/>
            </a:xfrm>
            <a:prstGeom prst="rect">
              <a:avLst/>
            </a:prstGeom>
          </p:spPr>
        </p:pic>
        <p:pic>
          <p:nvPicPr>
            <p:cNvPr id="375" name="Picture 374" descr="A screen shot of a window&#10;&#10;Description generated with high confidence">
              <a:extLst>
                <a:ext uri="{FF2B5EF4-FFF2-40B4-BE49-F238E27FC236}">
                  <a16:creationId xmlns:a16="http://schemas.microsoft.com/office/drawing/2014/main" id="{116F33BC-5346-4608-A410-00D0ACD1A9B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804712" y="2564816"/>
              <a:ext cx="248042" cy="143933"/>
            </a:xfrm>
            <a:prstGeom prst="rect">
              <a:avLst/>
            </a:prstGeom>
          </p:spPr>
        </p:pic>
        <p:pic>
          <p:nvPicPr>
            <p:cNvPr id="376" name="Picture 375" descr="A screen shot of a window&#10;&#10;Description generated with high confidence">
              <a:extLst>
                <a:ext uri="{FF2B5EF4-FFF2-40B4-BE49-F238E27FC236}">
                  <a16:creationId xmlns:a16="http://schemas.microsoft.com/office/drawing/2014/main" id="{B5B7960B-71CB-44DD-91A1-5C8CA743DC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959146" y="2448196"/>
              <a:ext cx="248042" cy="116965"/>
            </a:xfrm>
            <a:prstGeom prst="rect">
              <a:avLst/>
            </a:prstGeom>
          </p:spPr>
        </p:pic>
        <p:pic>
          <p:nvPicPr>
            <p:cNvPr id="377" name="Picture 376" descr="A screen shot of a window&#10;&#10;Description generated with high confidence">
              <a:extLst>
                <a:ext uri="{FF2B5EF4-FFF2-40B4-BE49-F238E27FC236}">
                  <a16:creationId xmlns:a16="http://schemas.microsoft.com/office/drawing/2014/main" id="{136C9553-9D6D-4224-B609-91B9F3369DD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959146" y="2565160"/>
              <a:ext cx="248042" cy="143933"/>
            </a:xfrm>
            <a:prstGeom prst="rect">
              <a:avLst/>
            </a:prstGeom>
          </p:spPr>
        </p:pic>
        <p:pic>
          <p:nvPicPr>
            <p:cNvPr id="378" name="Picture 377" descr="A screen shot of a window&#10;&#10;Description generated with high confidence">
              <a:extLst>
                <a:ext uri="{FF2B5EF4-FFF2-40B4-BE49-F238E27FC236}">
                  <a16:creationId xmlns:a16="http://schemas.microsoft.com/office/drawing/2014/main" id="{D5A93F06-6721-40BD-BB41-22E22B7D08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08412" y="2447852"/>
              <a:ext cx="248042" cy="116965"/>
            </a:xfrm>
            <a:prstGeom prst="rect">
              <a:avLst/>
            </a:prstGeom>
          </p:spPr>
        </p:pic>
        <p:pic>
          <p:nvPicPr>
            <p:cNvPr id="379" name="Picture 378" descr="A screen shot of a window&#10;&#10;Description generated with high confidence">
              <a:extLst>
                <a:ext uri="{FF2B5EF4-FFF2-40B4-BE49-F238E27FC236}">
                  <a16:creationId xmlns:a16="http://schemas.microsoft.com/office/drawing/2014/main" id="{4447DB20-C8FA-4339-BE5F-209C1C139A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259670" y="2448196"/>
              <a:ext cx="248042" cy="116965"/>
            </a:xfrm>
            <a:prstGeom prst="rect">
              <a:avLst/>
            </a:prstGeom>
          </p:spPr>
        </p:pic>
        <p:pic>
          <p:nvPicPr>
            <p:cNvPr id="380" name="Picture 379" descr="A screen shot of a window&#10;&#10;Description generated with high confidence">
              <a:extLst>
                <a:ext uri="{FF2B5EF4-FFF2-40B4-BE49-F238E27FC236}">
                  <a16:creationId xmlns:a16="http://schemas.microsoft.com/office/drawing/2014/main" id="{DCC1CD64-7E76-45C9-B309-52B7481E380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259670" y="2565160"/>
              <a:ext cx="248042" cy="143933"/>
            </a:xfrm>
            <a:prstGeom prst="rect">
              <a:avLst/>
            </a:prstGeom>
          </p:spPr>
        </p:pic>
        <p:pic>
          <p:nvPicPr>
            <p:cNvPr id="393" name="Picture 392" descr="A screen shot of a window&#10;&#10;Description generated with high confidence">
              <a:extLst>
                <a:ext uri="{FF2B5EF4-FFF2-40B4-BE49-F238E27FC236}">
                  <a16:creationId xmlns:a16="http://schemas.microsoft.com/office/drawing/2014/main" id="{61BCE31C-5597-49DC-827D-4A3B1E0CB2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804712" y="2736802"/>
              <a:ext cx="248042" cy="116965"/>
            </a:xfrm>
            <a:prstGeom prst="rect">
              <a:avLst/>
            </a:prstGeom>
          </p:spPr>
        </p:pic>
        <p:pic>
          <p:nvPicPr>
            <p:cNvPr id="394" name="Picture 393" descr="A screen shot of a window&#10;&#10;Description generated with high confidence">
              <a:extLst>
                <a:ext uri="{FF2B5EF4-FFF2-40B4-BE49-F238E27FC236}">
                  <a16:creationId xmlns:a16="http://schemas.microsoft.com/office/drawing/2014/main" id="{3C246610-AAF8-46BE-8119-8F9F1811DB9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804712" y="2853766"/>
              <a:ext cx="248042" cy="143933"/>
            </a:xfrm>
            <a:prstGeom prst="rect">
              <a:avLst/>
            </a:prstGeom>
          </p:spPr>
        </p:pic>
        <p:pic>
          <p:nvPicPr>
            <p:cNvPr id="395" name="Picture 394" descr="A screen shot of a window&#10;&#10;Description generated with high confidence">
              <a:extLst>
                <a:ext uri="{FF2B5EF4-FFF2-40B4-BE49-F238E27FC236}">
                  <a16:creationId xmlns:a16="http://schemas.microsoft.com/office/drawing/2014/main" id="{401301E7-5FC2-45AB-AB1E-B194344CBE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959146" y="2737146"/>
              <a:ext cx="248042" cy="116965"/>
            </a:xfrm>
            <a:prstGeom prst="rect">
              <a:avLst/>
            </a:prstGeom>
          </p:spPr>
        </p:pic>
        <p:pic>
          <p:nvPicPr>
            <p:cNvPr id="396" name="Picture 395" descr="A screen shot of a window&#10;&#10;Description generated with high confidence">
              <a:extLst>
                <a:ext uri="{FF2B5EF4-FFF2-40B4-BE49-F238E27FC236}">
                  <a16:creationId xmlns:a16="http://schemas.microsoft.com/office/drawing/2014/main" id="{0A00E8FE-C825-49D7-8B94-619316EC908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959146" y="2854110"/>
              <a:ext cx="248042" cy="143933"/>
            </a:xfrm>
            <a:prstGeom prst="rect">
              <a:avLst/>
            </a:prstGeom>
          </p:spPr>
        </p:pic>
        <p:pic>
          <p:nvPicPr>
            <p:cNvPr id="397" name="Picture 396" descr="A screen shot of a window&#10;&#10;Description generated with high confidence">
              <a:extLst>
                <a:ext uri="{FF2B5EF4-FFF2-40B4-BE49-F238E27FC236}">
                  <a16:creationId xmlns:a16="http://schemas.microsoft.com/office/drawing/2014/main" id="{A6E1BFD2-E7D5-4EAF-99B8-52109F4D31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08412" y="2736802"/>
              <a:ext cx="248042" cy="116965"/>
            </a:xfrm>
            <a:prstGeom prst="rect">
              <a:avLst/>
            </a:prstGeom>
          </p:spPr>
        </p:pic>
        <p:pic>
          <p:nvPicPr>
            <p:cNvPr id="398" name="Picture 397" descr="A screen shot of a window&#10;&#10;Description generated with high confidence">
              <a:extLst>
                <a:ext uri="{FF2B5EF4-FFF2-40B4-BE49-F238E27FC236}">
                  <a16:creationId xmlns:a16="http://schemas.microsoft.com/office/drawing/2014/main" id="{4BF2B3E3-2E1C-46FA-BB26-27734370248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108412" y="2853766"/>
              <a:ext cx="248042" cy="143933"/>
            </a:xfrm>
            <a:prstGeom prst="rect">
              <a:avLst/>
            </a:prstGeom>
          </p:spPr>
        </p:pic>
        <p:pic>
          <p:nvPicPr>
            <p:cNvPr id="399" name="Picture 398" descr="A screen shot of a window&#10;&#10;Description generated with high confidence">
              <a:extLst>
                <a:ext uri="{FF2B5EF4-FFF2-40B4-BE49-F238E27FC236}">
                  <a16:creationId xmlns:a16="http://schemas.microsoft.com/office/drawing/2014/main" id="{827E5960-9767-4AAE-9752-62926E0AA3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259670" y="2737146"/>
              <a:ext cx="248042" cy="116965"/>
            </a:xfrm>
            <a:prstGeom prst="rect">
              <a:avLst/>
            </a:prstGeom>
          </p:spPr>
        </p:pic>
        <p:pic>
          <p:nvPicPr>
            <p:cNvPr id="400" name="Picture 399" descr="A screen shot of a window&#10;&#10;Description generated with high confidence">
              <a:extLst>
                <a:ext uri="{FF2B5EF4-FFF2-40B4-BE49-F238E27FC236}">
                  <a16:creationId xmlns:a16="http://schemas.microsoft.com/office/drawing/2014/main" id="{068DD499-1A10-4B7D-B080-727B9DEABA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259670" y="2854110"/>
              <a:ext cx="248042" cy="143933"/>
            </a:xfrm>
            <a:prstGeom prst="rect">
              <a:avLst/>
            </a:prstGeom>
          </p:spPr>
        </p:pic>
        <p:pic>
          <p:nvPicPr>
            <p:cNvPr id="413" name="Picture 412" descr="A screen shot of a window&#10;&#10;Description generated with high confidence">
              <a:extLst>
                <a:ext uri="{FF2B5EF4-FFF2-40B4-BE49-F238E27FC236}">
                  <a16:creationId xmlns:a16="http://schemas.microsoft.com/office/drawing/2014/main" id="{EF037C6C-432C-4236-BBB0-1540EC10B5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802291" y="3023633"/>
              <a:ext cx="248042" cy="116965"/>
            </a:xfrm>
            <a:prstGeom prst="rect">
              <a:avLst/>
            </a:prstGeom>
          </p:spPr>
        </p:pic>
        <p:pic>
          <p:nvPicPr>
            <p:cNvPr id="414" name="Picture 413" descr="A screen shot of a window&#10;&#10;Description generated with high confidence">
              <a:extLst>
                <a:ext uri="{FF2B5EF4-FFF2-40B4-BE49-F238E27FC236}">
                  <a16:creationId xmlns:a16="http://schemas.microsoft.com/office/drawing/2014/main" id="{A54DDE85-60F0-4D17-A4B0-F6B20BEB8D8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802291" y="3140597"/>
              <a:ext cx="248042" cy="143933"/>
            </a:xfrm>
            <a:prstGeom prst="rect">
              <a:avLst/>
            </a:prstGeom>
          </p:spPr>
        </p:pic>
        <p:pic>
          <p:nvPicPr>
            <p:cNvPr id="415" name="Picture 414" descr="A screen shot of a window&#10;&#10;Description generated with high confidence">
              <a:extLst>
                <a:ext uri="{FF2B5EF4-FFF2-40B4-BE49-F238E27FC236}">
                  <a16:creationId xmlns:a16="http://schemas.microsoft.com/office/drawing/2014/main" id="{F20095D0-79A0-466E-9840-75E7522BAF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956725" y="3023977"/>
              <a:ext cx="248042" cy="116965"/>
            </a:xfrm>
            <a:prstGeom prst="rect">
              <a:avLst/>
            </a:prstGeom>
          </p:spPr>
        </p:pic>
        <p:pic>
          <p:nvPicPr>
            <p:cNvPr id="416" name="Picture 415" descr="A screen shot of a window&#10;&#10;Description generated with high confidence">
              <a:extLst>
                <a:ext uri="{FF2B5EF4-FFF2-40B4-BE49-F238E27FC236}">
                  <a16:creationId xmlns:a16="http://schemas.microsoft.com/office/drawing/2014/main" id="{6BE09F2E-9240-403A-ABFF-35966BC4C5E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956725" y="3140941"/>
              <a:ext cx="248042" cy="143933"/>
            </a:xfrm>
            <a:prstGeom prst="rect">
              <a:avLst/>
            </a:prstGeom>
          </p:spPr>
        </p:pic>
        <p:pic>
          <p:nvPicPr>
            <p:cNvPr id="417" name="Picture 416" descr="A screen shot of a window&#10;&#10;Description generated with high confidence">
              <a:extLst>
                <a:ext uri="{FF2B5EF4-FFF2-40B4-BE49-F238E27FC236}">
                  <a16:creationId xmlns:a16="http://schemas.microsoft.com/office/drawing/2014/main" id="{099B3348-185C-4637-8209-557374AD60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05991" y="3023633"/>
              <a:ext cx="248042" cy="116965"/>
            </a:xfrm>
            <a:prstGeom prst="rect">
              <a:avLst/>
            </a:prstGeom>
          </p:spPr>
        </p:pic>
        <p:pic>
          <p:nvPicPr>
            <p:cNvPr id="418" name="Picture 417" descr="A screen shot of a window&#10;&#10;Description generated with high confidence">
              <a:extLst>
                <a:ext uri="{FF2B5EF4-FFF2-40B4-BE49-F238E27FC236}">
                  <a16:creationId xmlns:a16="http://schemas.microsoft.com/office/drawing/2014/main" id="{25C1B708-C0FE-4A4B-880A-B04DC81D455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105991" y="3140597"/>
              <a:ext cx="248042" cy="143933"/>
            </a:xfrm>
            <a:prstGeom prst="rect">
              <a:avLst/>
            </a:prstGeom>
          </p:spPr>
        </p:pic>
        <p:pic>
          <p:nvPicPr>
            <p:cNvPr id="419" name="Picture 418" descr="A screen shot of a window&#10;&#10;Description generated with high confidence">
              <a:extLst>
                <a:ext uri="{FF2B5EF4-FFF2-40B4-BE49-F238E27FC236}">
                  <a16:creationId xmlns:a16="http://schemas.microsoft.com/office/drawing/2014/main" id="{0A086DD6-081D-4B1E-81DB-7F2AEE6F64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257249" y="3023977"/>
              <a:ext cx="248042" cy="116965"/>
            </a:xfrm>
            <a:prstGeom prst="rect">
              <a:avLst/>
            </a:prstGeom>
          </p:spPr>
        </p:pic>
        <p:pic>
          <p:nvPicPr>
            <p:cNvPr id="420" name="Picture 419" descr="A screen shot of a window&#10;&#10;Description generated with high confidence">
              <a:extLst>
                <a:ext uri="{FF2B5EF4-FFF2-40B4-BE49-F238E27FC236}">
                  <a16:creationId xmlns:a16="http://schemas.microsoft.com/office/drawing/2014/main" id="{FA129264-2C0D-42F3-89DD-54096F263CB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257249" y="3140941"/>
              <a:ext cx="248042" cy="143933"/>
            </a:xfrm>
            <a:prstGeom prst="rect">
              <a:avLst/>
            </a:prstGeom>
          </p:spPr>
        </p:pic>
        <p:pic>
          <p:nvPicPr>
            <p:cNvPr id="433" name="Picture 432" descr="A screen shot of a window&#10;&#10;Description generated with high confidence">
              <a:extLst>
                <a:ext uri="{FF2B5EF4-FFF2-40B4-BE49-F238E27FC236}">
                  <a16:creationId xmlns:a16="http://schemas.microsoft.com/office/drawing/2014/main" id="{FB3E35B5-DF66-4362-8D97-E62C3DEEB4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802291" y="3310854"/>
              <a:ext cx="248042" cy="116965"/>
            </a:xfrm>
            <a:prstGeom prst="rect">
              <a:avLst/>
            </a:prstGeom>
          </p:spPr>
        </p:pic>
        <p:pic>
          <p:nvPicPr>
            <p:cNvPr id="434" name="Picture 433" descr="A screen shot of a window&#10;&#10;Description generated with high confidence">
              <a:extLst>
                <a:ext uri="{FF2B5EF4-FFF2-40B4-BE49-F238E27FC236}">
                  <a16:creationId xmlns:a16="http://schemas.microsoft.com/office/drawing/2014/main" id="{90A5A43B-865D-48EF-BB52-C81414A4DF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802291" y="3427818"/>
              <a:ext cx="248042" cy="143933"/>
            </a:xfrm>
            <a:prstGeom prst="rect">
              <a:avLst/>
            </a:prstGeom>
          </p:spPr>
        </p:pic>
        <p:pic>
          <p:nvPicPr>
            <p:cNvPr id="435" name="Picture 434" descr="A screen shot of a window&#10;&#10;Description generated with high confidence">
              <a:extLst>
                <a:ext uri="{FF2B5EF4-FFF2-40B4-BE49-F238E27FC236}">
                  <a16:creationId xmlns:a16="http://schemas.microsoft.com/office/drawing/2014/main" id="{1D5C5BFF-9315-4A65-96B3-9AA498721C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956725" y="3311198"/>
              <a:ext cx="248042" cy="116965"/>
            </a:xfrm>
            <a:prstGeom prst="rect">
              <a:avLst/>
            </a:prstGeom>
          </p:spPr>
        </p:pic>
        <p:pic>
          <p:nvPicPr>
            <p:cNvPr id="436" name="Picture 435" descr="A screen shot of a window&#10;&#10;Description generated with high confidence">
              <a:extLst>
                <a:ext uri="{FF2B5EF4-FFF2-40B4-BE49-F238E27FC236}">
                  <a16:creationId xmlns:a16="http://schemas.microsoft.com/office/drawing/2014/main" id="{2CD1955B-CF3E-4725-88E7-B34AD54CC92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956725" y="3428162"/>
              <a:ext cx="248042" cy="143933"/>
            </a:xfrm>
            <a:prstGeom prst="rect">
              <a:avLst/>
            </a:prstGeom>
          </p:spPr>
        </p:pic>
        <p:pic>
          <p:nvPicPr>
            <p:cNvPr id="437" name="Picture 436" descr="A screen shot of a window&#10;&#10;Description generated with high confidence">
              <a:extLst>
                <a:ext uri="{FF2B5EF4-FFF2-40B4-BE49-F238E27FC236}">
                  <a16:creationId xmlns:a16="http://schemas.microsoft.com/office/drawing/2014/main" id="{9D4F8918-9700-405D-96B9-1D7309C79A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05991" y="3310854"/>
              <a:ext cx="248042" cy="116965"/>
            </a:xfrm>
            <a:prstGeom prst="rect">
              <a:avLst/>
            </a:prstGeom>
          </p:spPr>
        </p:pic>
        <p:pic>
          <p:nvPicPr>
            <p:cNvPr id="438" name="Picture 437" descr="A screen shot of a window&#10;&#10;Description generated with high confidence">
              <a:extLst>
                <a:ext uri="{FF2B5EF4-FFF2-40B4-BE49-F238E27FC236}">
                  <a16:creationId xmlns:a16="http://schemas.microsoft.com/office/drawing/2014/main" id="{C9ED1864-7478-41AB-97D2-A008B0B814B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105991" y="3427818"/>
              <a:ext cx="248042" cy="143933"/>
            </a:xfrm>
            <a:prstGeom prst="rect">
              <a:avLst/>
            </a:prstGeom>
          </p:spPr>
        </p:pic>
        <p:pic>
          <p:nvPicPr>
            <p:cNvPr id="439" name="Picture 438" descr="A screen shot of a window&#10;&#10;Description generated with high confidence">
              <a:extLst>
                <a:ext uri="{FF2B5EF4-FFF2-40B4-BE49-F238E27FC236}">
                  <a16:creationId xmlns:a16="http://schemas.microsoft.com/office/drawing/2014/main" id="{1F7EF149-33FB-4845-8656-6DBAF9BEC0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257249" y="3311198"/>
              <a:ext cx="248042" cy="116965"/>
            </a:xfrm>
            <a:prstGeom prst="rect">
              <a:avLst/>
            </a:prstGeom>
          </p:spPr>
        </p:pic>
        <p:pic>
          <p:nvPicPr>
            <p:cNvPr id="440" name="Picture 439" descr="A screen shot of a window&#10;&#10;Description generated with high confidence">
              <a:extLst>
                <a:ext uri="{FF2B5EF4-FFF2-40B4-BE49-F238E27FC236}">
                  <a16:creationId xmlns:a16="http://schemas.microsoft.com/office/drawing/2014/main" id="{1C6A4A43-F351-48CE-B186-08250BE8F55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257249" y="3428162"/>
              <a:ext cx="248042" cy="143933"/>
            </a:xfrm>
            <a:prstGeom prst="rect">
              <a:avLst/>
            </a:prstGeom>
          </p:spPr>
        </p:pic>
        <p:pic>
          <p:nvPicPr>
            <p:cNvPr id="353" name="Picture 352" descr="A screen shot of a window&#10;&#10;Description generated with high confidence">
              <a:extLst>
                <a:ext uri="{FF2B5EF4-FFF2-40B4-BE49-F238E27FC236}">
                  <a16:creationId xmlns:a16="http://schemas.microsoft.com/office/drawing/2014/main" id="{1C491B77-F7C3-4E86-9FBB-EC58CED54E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08452" y="2590612"/>
              <a:ext cx="248042" cy="116965"/>
            </a:xfrm>
            <a:prstGeom prst="rect">
              <a:avLst/>
            </a:prstGeom>
          </p:spPr>
        </p:pic>
      </p:grpSp>
    </p:spTree>
    <p:extLst>
      <p:ext uri="{BB962C8B-B14F-4D97-AF65-F5344CB8AC3E}">
        <p14:creationId xmlns:p14="http://schemas.microsoft.com/office/powerpoint/2010/main" val="358978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877"/>
                                        </p:tgtEl>
                                        <p:attrNameLst>
                                          <p:attrName>style.visibility</p:attrName>
                                        </p:attrNameLst>
                                      </p:cBhvr>
                                      <p:to>
                                        <p:strVal val="visible"/>
                                      </p:to>
                                    </p:set>
                                    <p:animEffect transition="in" filter="fade">
                                      <p:cBhvr>
                                        <p:cTn id="20" dur="500"/>
                                        <p:tgtEl>
                                          <p:spTgt spid="877"/>
                                        </p:tgtEl>
                                      </p:cBhvr>
                                    </p:animEffect>
                                  </p:childTnLst>
                                </p:cTn>
                              </p:par>
                              <p:par>
                                <p:cTn id="21" presetID="10" presetClass="entr" presetSubtype="0" fill="hold" nodeType="withEffect">
                                  <p:stCondLst>
                                    <p:cond delay="0"/>
                                  </p:stCondLst>
                                  <p:childTnLst>
                                    <p:set>
                                      <p:cBhvr>
                                        <p:cTn id="22" dur="1" fill="hold">
                                          <p:stCondLst>
                                            <p:cond delay="0"/>
                                          </p:stCondLst>
                                        </p:cTn>
                                        <p:tgtEl>
                                          <p:spTgt spid="888"/>
                                        </p:tgtEl>
                                        <p:attrNameLst>
                                          <p:attrName>style.visibility</p:attrName>
                                        </p:attrNameLst>
                                      </p:cBhvr>
                                      <p:to>
                                        <p:strVal val="visible"/>
                                      </p:to>
                                    </p:set>
                                    <p:animEffect transition="in" filter="fade">
                                      <p:cBhvr>
                                        <p:cTn id="23" dur="500"/>
                                        <p:tgtEl>
                                          <p:spTgt spid="88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77"/>
                                        </p:tgtEl>
                                      </p:cBhvr>
                                    </p:animEffect>
                                    <p:set>
                                      <p:cBhvr>
                                        <p:cTn id="31" dur="1" fill="hold">
                                          <p:stCondLst>
                                            <p:cond delay="499"/>
                                          </p:stCondLst>
                                        </p:cTn>
                                        <p:tgtEl>
                                          <p:spTgt spid="87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88"/>
                                        </p:tgtEl>
                                      </p:cBhvr>
                                    </p:animEffect>
                                    <p:set>
                                      <p:cBhvr>
                                        <p:cTn id="34" dur="1" fill="hold">
                                          <p:stCondLst>
                                            <p:cond delay="499"/>
                                          </p:stCondLst>
                                        </p:cTn>
                                        <p:tgtEl>
                                          <p:spTgt spid="88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5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5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par>
                                <p:cTn id="78" presetID="10" presetClass="entr" presetSubtype="0" fill="hold" nodeType="withEffect">
                                  <p:stCondLst>
                                    <p:cond delay="0"/>
                                  </p:stCondLst>
                                  <p:childTnLst>
                                    <p:set>
                                      <p:cBhvr>
                                        <p:cTn id="79" dur="1" fill="hold">
                                          <p:stCondLst>
                                            <p:cond delay="0"/>
                                          </p:stCondLst>
                                        </p:cTn>
                                        <p:tgtEl>
                                          <p:spTgt spid="673"/>
                                        </p:tgtEl>
                                        <p:attrNameLst>
                                          <p:attrName>style.visibility</p:attrName>
                                        </p:attrNameLst>
                                      </p:cBhvr>
                                      <p:to>
                                        <p:strVal val="visible"/>
                                      </p:to>
                                    </p:set>
                                    <p:animEffect transition="in" filter="fade">
                                      <p:cBhvr>
                                        <p:cTn id="80" dur="500"/>
                                        <p:tgtEl>
                                          <p:spTgt spid="673"/>
                                        </p:tgtEl>
                                      </p:cBhvr>
                                    </p:animEffect>
                                  </p:childTnLst>
                                </p:cTn>
                              </p:par>
                              <p:par>
                                <p:cTn id="81" presetID="10" presetClass="entr" presetSubtype="0" fill="hold" nodeType="withEffect">
                                  <p:stCondLst>
                                    <p:cond delay="0"/>
                                  </p:stCondLst>
                                  <p:childTnLst>
                                    <p:set>
                                      <p:cBhvr>
                                        <p:cTn id="82" dur="1" fill="hold">
                                          <p:stCondLst>
                                            <p:cond delay="0"/>
                                          </p:stCondLst>
                                        </p:cTn>
                                        <p:tgtEl>
                                          <p:spTgt spid="775"/>
                                        </p:tgtEl>
                                        <p:attrNameLst>
                                          <p:attrName>style.visibility</p:attrName>
                                        </p:attrNameLst>
                                      </p:cBhvr>
                                      <p:to>
                                        <p:strVal val="visible"/>
                                      </p:to>
                                    </p:set>
                                    <p:animEffect transition="in" filter="fade">
                                      <p:cBhvr>
                                        <p:cTn id="83" dur="500"/>
                                        <p:tgtEl>
                                          <p:spTgt spid="77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673"/>
                                        </p:tgtEl>
                                      </p:cBhvr>
                                    </p:animEffect>
                                    <p:set>
                                      <p:cBhvr>
                                        <p:cTn id="94" dur="1" fill="hold">
                                          <p:stCondLst>
                                            <p:cond delay="499"/>
                                          </p:stCondLst>
                                        </p:cTn>
                                        <p:tgtEl>
                                          <p:spTgt spid="673"/>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775"/>
                                        </p:tgtEl>
                                      </p:cBhvr>
                                    </p:animEffect>
                                    <p:set>
                                      <p:cBhvr>
                                        <p:cTn id="97" dur="1" fill="hold">
                                          <p:stCondLst>
                                            <p:cond delay="499"/>
                                          </p:stCondLst>
                                        </p:cTn>
                                        <p:tgtEl>
                                          <p:spTgt spid="775"/>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par>
                                <p:cTn id="102" presetID="10" presetClass="entr" presetSubtype="0" fill="hold" nodeType="with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10" presetClass="entr" presetSubtype="0" fill="hold"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par>
                                <p:cTn id="108" presetID="10" presetClass="entr" presetSubtype="0" fill="hold"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500"/>
                                        <p:tgtEl>
                                          <p:spTgt spid="14"/>
                                        </p:tgtEl>
                                      </p:cBhvr>
                                    </p:animEffect>
                                  </p:childTnLst>
                                </p:cTn>
                              </p:par>
                              <p:par>
                                <p:cTn id="111" presetID="10" presetClass="entr" presetSubtype="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500"/>
                                        <p:tgtEl>
                                          <p:spTgt spid="18"/>
                                        </p:tgtEl>
                                      </p:cBhvr>
                                    </p:animEffect>
                                  </p:childTnLst>
                                </p:cTn>
                              </p:par>
                              <p:par>
                                <p:cTn id="114" presetID="10"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500"/>
                                        <p:tgtEl>
                                          <p:spTgt spid="19"/>
                                        </p:tgtEl>
                                      </p:cBhvr>
                                    </p:animEffect>
                                  </p:childTnLst>
                                </p:cTn>
                              </p:par>
                              <p:par>
                                <p:cTn id="117" presetID="10" presetClass="entr" presetSubtype="0"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 device&#10;&#10;Description generated with high confidence">
            <a:extLst>
              <a:ext uri="{FF2B5EF4-FFF2-40B4-BE49-F238E27FC236}">
                <a16:creationId xmlns:a16="http://schemas.microsoft.com/office/drawing/2014/main" id="{608A9DA3-291D-46D8-AE86-7EFB87D449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2000" y="3271520"/>
            <a:ext cx="7920000" cy="344968"/>
          </a:xfrm>
          <a:prstGeom prst="rect">
            <a:avLst/>
          </a:prstGeom>
        </p:spPr>
      </p:pic>
      <p:sp>
        <p:nvSpPr>
          <p:cNvPr id="33" name="Oval 32">
            <a:extLst>
              <a:ext uri="{FF2B5EF4-FFF2-40B4-BE49-F238E27FC236}">
                <a16:creationId xmlns:a16="http://schemas.microsoft.com/office/drawing/2014/main" id="{C85D5F74-D27F-4DE9-ABD6-678907F3E9A8}"/>
              </a:ext>
            </a:extLst>
          </p:cNvPr>
          <p:cNvSpPr/>
          <p:nvPr/>
        </p:nvSpPr>
        <p:spPr bwMode="auto">
          <a:xfrm>
            <a:off x="4432315" y="3395755"/>
            <a:ext cx="297261" cy="297261"/>
          </a:xfrm>
          <a:prstGeom prst="ellipse">
            <a:avLst/>
          </a:prstGeom>
          <a:solidFill>
            <a:schemeClr val="bg1"/>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effectLst/>
              <a:latin typeface="Arial" charset="0"/>
            </a:endParaRPr>
          </a:p>
        </p:txBody>
      </p:sp>
      <p:pic>
        <p:nvPicPr>
          <p:cNvPr id="36" name="Picture 35" descr="A picture containing object, device&#10;&#10;Description generated with high confidence">
            <a:extLst>
              <a:ext uri="{FF2B5EF4-FFF2-40B4-BE49-F238E27FC236}">
                <a16:creationId xmlns:a16="http://schemas.microsoft.com/office/drawing/2014/main" id="{3D04D096-7270-42D4-8FC6-E26CE1033F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32315" y="3460932"/>
            <a:ext cx="288893" cy="168845"/>
          </a:xfrm>
          <a:prstGeom prst="rect">
            <a:avLst/>
          </a:prstGeom>
        </p:spPr>
      </p:pic>
      <p:pic>
        <p:nvPicPr>
          <p:cNvPr id="31" name="Picture 30" descr="A picture containing object, device&#10;&#10;Description generated with high confidence">
            <a:extLst>
              <a:ext uri="{FF2B5EF4-FFF2-40B4-BE49-F238E27FC236}">
                <a16:creationId xmlns:a16="http://schemas.microsoft.com/office/drawing/2014/main" id="{79F8DC83-96D3-41CD-937F-575F1FD477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V="1">
            <a:off x="3400917" y="2860971"/>
            <a:ext cx="1240736" cy="426260"/>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5:5</a:t>
            </a:r>
          </a:p>
        </p:txBody>
      </p:sp>
      <p:sp>
        <p:nvSpPr>
          <p:cNvPr id="28" name="Oval 27">
            <a:extLst>
              <a:ext uri="{FF2B5EF4-FFF2-40B4-BE49-F238E27FC236}">
                <a16:creationId xmlns:a16="http://schemas.microsoft.com/office/drawing/2014/main" id="{EE62EF25-9654-41B2-AB37-D0F4E0A40D82}"/>
              </a:ext>
            </a:extLst>
          </p:cNvPr>
          <p:cNvSpPr/>
          <p:nvPr/>
        </p:nvSpPr>
        <p:spPr bwMode="auto">
          <a:xfrm>
            <a:off x="3293429" y="3397038"/>
            <a:ext cx="297262" cy="297262"/>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descr="A picture containing object, device&#10;&#10;Description generated with high confidence">
            <a:extLst>
              <a:ext uri="{FF2B5EF4-FFF2-40B4-BE49-F238E27FC236}">
                <a16:creationId xmlns:a16="http://schemas.microsoft.com/office/drawing/2014/main" id="{479C63E9-C49F-4E77-A810-497471A54C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00904" y="3460055"/>
            <a:ext cx="294549" cy="168845"/>
          </a:xfrm>
          <a:prstGeom prst="rect">
            <a:avLst/>
          </a:prstGeom>
        </p:spPr>
      </p:pic>
      <p:pic>
        <p:nvPicPr>
          <p:cNvPr id="32" name="Picture 31" descr="A picture containing object, device&#10;&#10;Description generated with high confidence">
            <a:extLst>
              <a:ext uri="{FF2B5EF4-FFF2-40B4-BE49-F238E27FC236}">
                <a16:creationId xmlns:a16="http://schemas.microsoft.com/office/drawing/2014/main" id="{616DFD22-696A-4374-A02C-75CD131D177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9843"/>
          <a:stretch/>
        </p:blipFill>
        <p:spPr>
          <a:xfrm>
            <a:off x="3400917" y="2704986"/>
            <a:ext cx="1240736" cy="219274"/>
          </a:xfrm>
          <a:prstGeom prst="rect">
            <a:avLst/>
          </a:prstGeom>
        </p:spPr>
      </p:pic>
      <p:sp>
        <p:nvSpPr>
          <p:cNvPr id="48" name="Oval 47">
            <a:extLst>
              <a:ext uri="{FF2B5EF4-FFF2-40B4-BE49-F238E27FC236}">
                <a16:creationId xmlns:a16="http://schemas.microsoft.com/office/drawing/2014/main" id="{BCF4EE7E-76F4-4DC5-8068-D161294E9898}"/>
              </a:ext>
            </a:extLst>
          </p:cNvPr>
          <p:cNvSpPr/>
          <p:nvPr/>
        </p:nvSpPr>
        <p:spPr bwMode="auto">
          <a:xfrm>
            <a:off x="3293429" y="3396549"/>
            <a:ext cx="297262" cy="2972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8" name="Picture 37" descr="A picture containing object, device&#10;&#10;Description generated with high confidence">
            <a:extLst>
              <a:ext uri="{FF2B5EF4-FFF2-40B4-BE49-F238E27FC236}">
                <a16:creationId xmlns:a16="http://schemas.microsoft.com/office/drawing/2014/main" id="{9B65EA59-A000-4558-A7A2-B476F002330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396154" y="4147108"/>
            <a:ext cx="961115" cy="168861"/>
          </a:xfrm>
          <a:prstGeom prst="rect">
            <a:avLst/>
          </a:prstGeom>
        </p:spPr>
      </p:pic>
      <p:pic>
        <p:nvPicPr>
          <p:cNvPr id="37" name="Picture 36" descr="A picture containing object, device&#10;&#10;Description generated with high confidence">
            <a:extLst>
              <a:ext uri="{FF2B5EF4-FFF2-40B4-BE49-F238E27FC236}">
                <a16:creationId xmlns:a16="http://schemas.microsoft.com/office/drawing/2014/main" id="{A0A98594-5143-4CDE-A79E-29C548F679D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396154" y="3705571"/>
            <a:ext cx="1193752" cy="436774"/>
          </a:xfrm>
          <a:prstGeom prst="rect">
            <a:avLst/>
          </a:prstGeom>
        </p:spPr>
      </p:pic>
      <p:sp>
        <p:nvSpPr>
          <p:cNvPr id="35" name="Oval 34">
            <a:extLst>
              <a:ext uri="{FF2B5EF4-FFF2-40B4-BE49-F238E27FC236}">
                <a16:creationId xmlns:a16="http://schemas.microsoft.com/office/drawing/2014/main" id="{AFACBE79-0384-4C31-880D-F46F25A1D3D3}"/>
              </a:ext>
            </a:extLst>
          </p:cNvPr>
          <p:cNvSpPr/>
          <p:nvPr/>
        </p:nvSpPr>
        <p:spPr bwMode="auto">
          <a:xfrm>
            <a:off x="4432315" y="3395755"/>
            <a:ext cx="297261" cy="297261"/>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effectLst/>
              <a:latin typeface="Arial" charset="0"/>
            </a:endParaRPr>
          </a:p>
        </p:txBody>
      </p:sp>
      <p:pic>
        <p:nvPicPr>
          <p:cNvPr id="34" name="Picture 33" descr="A picture containing object, device&#10;&#10;Description generated with high confidence">
            <a:extLst>
              <a:ext uri="{FF2B5EF4-FFF2-40B4-BE49-F238E27FC236}">
                <a16:creationId xmlns:a16="http://schemas.microsoft.com/office/drawing/2014/main" id="{3A73AA6C-BDD5-489E-BE58-CE482707E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32315" y="3460931"/>
            <a:ext cx="288893" cy="168845"/>
          </a:xfrm>
          <a:prstGeom prst="rect">
            <a:avLst/>
          </a:prstGeom>
        </p:spPr>
      </p:pic>
    </p:spTree>
    <p:extLst>
      <p:ext uri="{BB962C8B-B14F-4D97-AF65-F5344CB8AC3E}">
        <p14:creationId xmlns:p14="http://schemas.microsoft.com/office/powerpoint/2010/main" val="386420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par>
                          <p:cTn id="49" fill="hold">
                            <p:stCondLst>
                              <p:cond delay="500"/>
                            </p:stCondLst>
                            <p:childTnLst>
                              <p:par>
                                <p:cTn id="50" presetID="10" presetClass="exit" presetSubtype="0" fill="hold" grpId="1" nodeType="afterEffect">
                                  <p:stCondLst>
                                    <p:cond delay="0"/>
                                  </p:stCondLst>
                                  <p:childTnLst>
                                    <p:animEffect transition="out" filter="fade">
                                      <p:cBhvr>
                                        <p:cTn id="51" dur="500"/>
                                        <p:tgtEl>
                                          <p:spTgt spid="48"/>
                                        </p:tgtEl>
                                      </p:cBhvr>
                                    </p:animEffect>
                                    <p:set>
                                      <p:cBhvr>
                                        <p:cTn id="5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8" grpId="0" animBg="1"/>
      <p:bldP spid="48" grpId="0" animBg="1"/>
      <p:bldP spid="48" grpId="1" animBg="1"/>
      <p:bldP spid="3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5:6</a:t>
            </a:r>
          </a:p>
        </p:txBody>
      </p:sp>
      <p:pic>
        <p:nvPicPr>
          <p:cNvPr id="5" name="Picture 4" descr="A close up of a logo&#10;&#10;Description generated with very high confidence">
            <a:extLst>
              <a:ext uri="{FF2B5EF4-FFF2-40B4-BE49-F238E27FC236}">
                <a16:creationId xmlns:a16="http://schemas.microsoft.com/office/drawing/2014/main" id="{CAF05868-4C02-4FCA-91F1-FEC1735009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94362" y="2475116"/>
            <a:ext cx="1883516" cy="720471"/>
          </a:xfrm>
          <a:prstGeom prst="rect">
            <a:avLst/>
          </a:prstGeom>
        </p:spPr>
      </p:pic>
      <p:pic>
        <p:nvPicPr>
          <p:cNvPr id="21" name="Picture 20" descr="A close up of a logo&#10;&#10;Description generated with very high confidence">
            <a:extLst>
              <a:ext uri="{FF2B5EF4-FFF2-40B4-BE49-F238E27FC236}">
                <a16:creationId xmlns:a16="http://schemas.microsoft.com/office/drawing/2014/main" id="{8F0314CB-FC01-463C-AA6C-AE4778BE17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94362" y="3195586"/>
            <a:ext cx="1883516" cy="43313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060ECCE4-D5A8-4FA5-9446-6875989BE6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94362" y="3662414"/>
            <a:ext cx="612981" cy="345317"/>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018E9DDF-EDAF-4CC7-8D90-A020E46DC5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61347" y="3662413"/>
            <a:ext cx="394636" cy="345317"/>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E269C899-2FB9-4E48-8A77-7453537BF8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01470" y="2483963"/>
            <a:ext cx="2093489" cy="1890074"/>
          </a:xfrm>
          <a:prstGeom prst="rect">
            <a:avLst/>
          </a:prstGeom>
        </p:spPr>
      </p:pic>
      <p:sp>
        <p:nvSpPr>
          <p:cNvPr id="26" name="Rectangle 25">
            <a:extLst>
              <a:ext uri="{FF2B5EF4-FFF2-40B4-BE49-F238E27FC236}">
                <a16:creationId xmlns:a16="http://schemas.microsoft.com/office/drawing/2014/main" id="{F6822BB2-3A02-491E-9961-0DE90AE1B632}"/>
              </a:ext>
            </a:extLst>
          </p:cNvPr>
          <p:cNvSpPr/>
          <p:nvPr/>
        </p:nvSpPr>
        <p:spPr bwMode="auto">
          <a:xfrm rot="18559175">
            <a:off x="4396306" y="3413781"/>
            <a:ext cx="1123632" cy="111123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descr="A close up of a logo&#10;&#10;Description generated with very high confidence">
            <a:extLst>
              <a:ext uri="{FF2B5EF4-FFF2-40B4-BE49-F238E27FC236}">
                <a16:creationId xmlns:a16="http://schemas.microsoft.com/office/drawing/2014/main" id="{F211C3CF-114A-41C3-9211-A077FBC75B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88929" y="2483963"/>
            <a:ext cx="1174321" cy="720471"/>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85D7895D-EBEB-47B1-85FC-2DB153A2935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990419" y="2483962"/>
            <a:ext cx="1687458" cy="720472"/>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A8C16F43-BA21-4E02-9E63-7D38683B42C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823451" y="3628723"/>
            <a:ext cx="612981" cy="379006"/>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11644595-99A7-4B63-A2F5-855DAF028C6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552618" y="3628724"/>
            <a:ext cx="612981" cy="379006"/>
          </a:xfrm>
          <a:prstGeom prst="rect">
            <a:avLst/>
          </a:prstGeom>
        </p:spPr>
      </p:pic>
      <p:pic>
        <p:nvPicPr>
          <p:cNvPr id="9" name="Picture 8" descr="A picture containing object&#10;&#10;Description generated with very high confidence">
            <a:extLst>
              <a:ext uri="{FF2B5EF4-FFF2-40B4-BE49-F238E27FC236}">
                <a16:creationId xmlns:a16="http://schemas.microsoft.com/office/drawing/2014/main" id="{6E42B2AB-CB57-4487-95AD-61B1C92607F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68"/>
          <a:stretch/>
        </p:blipFill>
        <p:spPr>
          <a:xfrm>
            <a:off x="3316710" y="2475116"/>
            <a:ext cx="1883516" cy="1898920"/>
          </a:xfrm>
          <a:prstGeom prst="rect">
            <a:avLst/>
          </a:prstGeom>
        </p:spPr>
      </p:pic>
      <p:sp>
        <p:nvSpPr>
          <p:cNvPr id="42" name="Rectangle 41">
            <a:extLst>
              <a:ext uri="{FF2B5EF4-FFF2-40B4-BE49-F238E27FC236}">
                <a16:creationId xmlns:a16="http://schemas.microsoft.com/office/drawing/2014/main" id="{B547726C-6A0E-415D-9EA7-91ACA0368970}"/>
              </a:ext>
            </a:extLst>
          </p:cNvPr>
          <p:cNvSpPr/>
          <p:nvPr/>
        </p:nvSpPr>
        <p:spPr bwMode="auto">
          <a:xfrm rot="18559175">
            <a:off x="3916980" y="3722692"/>
            <a:ext cx="1617044" cy="1168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3" name="Picture 42" descr="A close up of a logo&#10;&#10;Description generated with very high confidence">
            <a:extLst>
              <a:ext uri="{FF2B5EF4-FFF2-40B4-BE49-F238E27FC236}">
                <a16:creationId xmlns:a16="http://schemas.microsoft.com/office/drawing/2014/main" id="{666242AF-D2B0-4F71-90BC-A14A8565388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4053"/>
          <a:stretch/>
        </p:blipFill>
        <p:spPr>
          <a:xfrm>
            <a:off x="5013370" y="2479539"/>
            <a:ext cx="1273129" cy="720472"/>
          </a:xfrm>
          <a:prstGeom prst="rect">
            <a:avLst/>
          </a:prstGeom>
        </p:spPr>
      </p:pic>
    </p:spTree>
    <p:extLst>
      <p:ext uri="{BB962C8B-B14F-4D97-AF65-F5344CB8AC3E}">
        <p14:creationId xmlns:p14="http://schemas.microsoft.com/office/powerpoint/2010/main" val="146624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childTnLst>
                                </p:cTn>
                              </p:par>
                            </p:childTnLst>
                          </p:cTn>
                        </p:par>
                        <p:par>
                          <p:cTn id="74" fill="hold">
                            <p:stCondLst>
                              <p:cond delay="500"/>
                            </p:stCondLst>
                            <p:childTnLst>
                              <p:par>
                                <p:cTn id="75" presetID="10" presetClass="exit" presetSubtype="0" fill="hold" grpId="1" nodeType="afterEffect">
                                  <p:stCondLst>
                                    <p:cond delay="0"/>
                                  </p:stCondLst>
                                  <p:childTnLst>
                                    <p:animEffect transition="out" filter="fade">
                                      <p:cBhvr>
                                        <p:cTn id="76" dur="500"/>
                                        <p:tgtEl>
                                          <p:spTgt spid="42"/>
                                        </p:tgtEl>
                                      </p:cBhvr>
                                    </p:animEffect>
                                    <p:set>
                                      <p:cBhvr>
                                        <p:cTn id="77" dur="1" fill="hold">
                                          <p:stCondLst>
                                            <p:cond delay="499"/>
                                          </p:stCondLst>
                                        </p:cTn>
                                        <p:tgtEl>
                                          <p:spTgt spid="4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2" grpId="0" animBg="1"/>
      <p:bldP spid="42"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214C29E-E5B2-4F56-9517-1202714914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09474" y="2689710"/>
            <a:ext cx="437148" cy="151961"/>
          </a:xfrm>
          <a:prstGeom prst="rect">
            <a:avLst/>
          </a:prstGeom>
        </p:spPr>
      </p:pic>
      <p:pic>
        <p:nvPicPr>
          <p:cNvPr id="36" name="Picture 35">
            <a:extLst>
              <a:ext uri="{FF2B5EF4-FFF2-40B4-BE49-F238E27FC236}">
                <a16:creationId xmlns:a16="http://schemas.microsoft.com/office/drawing/2014/main" id="{765AE059-5AA6-4CC8-A85D-B4C1A9F998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250"/>
          <a:stretch/>
        </p:blipFill>
        <p:spPr>
          <a:xfrm>
            <a:off x="4237006" y="4110868"/>
            <a:ext cx="405324" cy="173021"/>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5:6</a:t>
            </a:r>
          </a:p>
        </p:txBody>
      </p:sp>
      <p:pic>
        <p:nvPicPr>
          <p:cNvPr id="10" name="Picture 9">
            <a:extLst>
              <a:ext uri="{FF2B5EF4-FFF2-40B4-BE49-F238E27FC236}">
                <a16:creationId xmlns:a16="http://schemas.microsoft.com/office/drawing/2014/main" id="{492A90A7-7941-4163-9201-6085E06A98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000" y="3285068"/>
            <a:ext cx="7920000" cy="342945"/>
          </a:xfrm>
          <a:prstGeom prst="rect">
            <a:avLst/>
          </a:prstGeom>
        </p:spPr>
      </p:pic>
      <p:sp>
        <p:nvSpPr>
          <p:cNvPr id="37" name="Oval 36">
            <a:extLst>
              <a:ext uri="{FF2B5EF4-FFF2-40B4-BE49-F238E27FC236}">
                <a16:creationId xmlns:a16="http://schemas.microsoft.com/office/drawing/2014/main" id="{F57352F3-9D68-4936-A915-9475BF083BD4}"/>
              </a:ext>
            </a:extLst>
          </p:cNvPr>
          <p:cNvSpPr/>
          <p:nvPr/>
        </p:nvSpPr>
        <p:spPr bwMode="auto">
          <a:xfrm>
            <a:off x="4050341" y="3396698"/>
            <a:ext cx="297261" cy="297261"/>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8" name="Picture 37">
            <a:extLst>
              <a:ext uri="{FF2B5EF4-FFF2-40B4-BE49-F238E27FC236}">
                <a16:creationId xmlns:a16="http://schemas.microsoft.com/office/drawing/2014/main" id="{9D70454A-9877-4CC9-BFDB-740936CFF4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049454" y="3471333"/>
            <a:ext cx="297261" cy="166397"/>
          </a:xfrm>
          <a:prstGeom prst="rect">
            <a:avLst/>
          </a:prstGeom>
        </p:spPr>
      </p:pic>
      <p:sp>
        <p:nvSpPr>
          <p:cNvPr id="24" name="Oval 23">
            <a:extLst>
              <a:ext uri="{FF2B5EF4-FFF2-40B4-BE49-F238E27FC236}">
                <a16:creationId xmlns:a16="http://schemas.microsoft.com/office/drawing/2014/main" id="{514AE73B-822A-44B5-A22A-377149616719}"/>
              </a:ext>
            </a:extLst>
          </p:cNvPr>
          <p:cNvSpPr/>
          <p:nvPr/>
        </p:nvSpPr>
        <p:spPr bwMode="auto">
          <a:xfrm>
            <a:off x="4050341" y="3399079"/>
            <a:ext cx="297261" cy="297261"/>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a:extLst>
              <a:ext uri="{FF2B5EF4-FFF2-40B4-BE49-F238E27FC236}">
                <a16:creationId xmlns:a16="http://schemas.microsoft.com/office/drawing/2014/main" id="{5485050D-426E-4237-BF74-5C926D046A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049456" y="3458721"/>
            <a:ext cx="307670" cy="180097"/>
          </a:xfrm>
          <a:prstGeom prst="rect">
            <a:avLst/>
          </a:prstGeom>
        </p:spPr>
      </p:pic>
      <p:pic>
        <p:nvPicPr>
          <p:cNvPr id="29" name="Picture 28">
            <a:extLst>
              <a:ext uri="{FF2B5EF4-FFF2-40B4-BE49-F238E27FC236}">
                <a16:creationId xmlns:a16="http://schemas.microsoft.com/office/drawing/2014/main" id="{E17421B2-EDC5-44B7-8E1E-17291372AE9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11217" y="2852517"/>
            <a:ext cx="437148" cy="426500"/>
          </a:xfrm>
          <a:prstGeom prst="rect">
            <a:avLst/>
          </a:prstGeom>
        </p:spPr>
      </p:pic>
      <p:sp>
        <p:nvSpPr>
          <p:cNvPr id="44" name="Oval 43">
            <a:extLst>
              <a:ext uri="{FF2B5EF4-FFF2-40B4-BE49-F238E27FC236}">
                <a16:creationId xmlns:a16="http://schemas.microsoft.com/office/drawing/2014/main" id="{C5B18149-9199-47E7-904C-5CA3529FD9F9}"/>
              </a:ext>
            </a:extLst>
          </p:cNvPr>
          <p:cNvSpPr/>
          <p:nvPr/>
        </p:nvSpPr>
        <p:spPr bwMode="auto">
          <a:xfrm>
            <a:off x="4050340" y="3398870"/>
            <a:ext cx="297262" cy="2972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5" name="Picture 34">
            <a:extLst>
              <a:ext uri="{FF2B5EF4-FFF2-40B4-BE49-F238E27FC236}">
                <a16:creationId xmlns:a16="http://schemas.microsoft.com/office/drawing/2014/main" id="{9310847A-F4B4-47A9-9B29-C0E863A64E4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flipV="1">
            <a:off x="4157554" y="3741856"/>
            <a:ext cx="437148" cy="426499"/>
          </a:xfrm>
          <a:prstGeom prst="rect">
            <a:avLst/>
          </a:prstGeom>
        </p:spPr>
      </p:pic>
      <p:sp>
        <p:nvSpPr>
          <p:cNvPr id="32" name="Oval 31">
            <a:extLst>
              <a:ext uri="{FF2B5EF4-FFF2-40B4-BE49-F238E27FC236}">
                <a16:creationId xmlns:a16="http://schemas.microsoft.com/office/drawing/2014/main" id="{15DDEF1F-CA0D-40D1-BAE0-99C0A4520FA7}"/>
              </a:ext>
            </a:extLst>
          </p:cNvPr>
          <p:cNvSpPr/>
          <p:nvPr/>
        </p:nvSpPr>
        <p:spPr bwMode="auto">
          <a:xfrm>
            <a:off x="4429792" y="3396699"/>
            <a:ext cx="297260" cy="297260"/>
          </a:xfrm>
          <a:prstGeom prst="ellipse">
            <a:avLst/>
          </a:prstGeom>
          <a:solidFill>
            <a:schemeClr val="bg1"/>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3" name="Picture 32">
            <a:extLst>
              <a:ext uri="{FF2B5EF4-FFF2-40B4-BE49-F238E27FC236}">
                <a16:creationId xmlns:a16="http://schemas.microsoft.com/office/drawing/2014/main" id="{C9CA7DC3-DE3B-4D91-BB31-F68A699E1A2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419950" y="3457633"/>
            <a:ext cx="287006" cy="180097"/>
          </a:xfrm>
          <a:prstGeom prst="rect">
            <a:avLst/>
          </a:prstGeom>
        </p:spPr>
      </p:pic>
      <p:sp>
        <p:nvSpPr>
          <p:cNvPr id="34" name="Oval 33">
            <a:extLst>
              <a:ext uri="{FF2B5EF4-FFF2-40B4-BE49-F238E27FC236}">
                <a16:creationId xmlns:a16="http://schemas.microsoft.com/office/drawing/2014/main" id="{4F3B2DBE-3357-46F9-8FBF-9FD992C3360E}"/>
              </a:ext>
            </a:extLst>
          </p:cNvPr>
          <p:cNvSpPr/>
          <p:nvPr/>
        </p:nvSpPr>
        <p:spPr bwMode="auto">
          <a:xfrm>
            <a:off x="4429791" y="3396698"/>
            <a:ext cx="297261" cy="297261"/>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9215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right)">
                                      <p:cBhvr>
                                        <p:cTn id="36" dur="500"/>
                                        <p:tgtEl>
                                          <p:spTgt spid="35"/>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par>
                          <p:cTn id="49" fill="hold">
                            <p:stCondLst>
                              <p:cond delay="500"/>
                            </p:stCondLst>
                            <p:childTnLst>
                              <p:par>
                                <p:cTn id="50" presetID="10" presetClass="exit" presetSubtype="0" fill="hold" grpId="1" nodeType="afterEffect">
                                  <p:stCondLst>
                                    <p:cond delay="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4" grpId="0" animBg="1"/>
      <p:bldP spid="44" grpId="0" animBg="1"/>
      <p:bldP spid="44" grpId="1" animBg="1"/>
      <p:bldP spid="32" grpId="0" animBg="1"/>
      <p:bldP spid="3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5:6</a:t>
            </a:r>
          </a:p>
        </p:txBody>
      </p:sp>
      <p:pic>
        <p:nvPicPr>
          <p:cNvPr id="5" name="Picture 4" descr="A close up of a logo&#10;&#10;Description generated with very high confidence">
            <a:extLst>
              <a:ext uri="{FF2B5EF4-FFF2-40B4-BE49-F238E27FC236}">
                <a16:creationId xmlns:a16="http://schemas.microsoft.com/office/drawing/2014/main" id="{38959A7D-1D17-4136-904D-A9B7858C1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93129" y="2461968"/>
            <a:ext cx="1913625" cy="704744"/>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5FEA4A5D-0026-4373-A60F-E21C23C62E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93128" y="3166712"/>
            <a:ext cx="1913625" cy="442762"/>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81736567-16F9-4644-BD30-0C103FC4EC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93128" y="3628723"/>
            <a:ext cx="614216" cy="336986"/>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5D24FEBD-7978-45BD-A5AB-FD2ECC05A2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51722" y="3647972"/>
            <a:ext cx="500514" cy="336986"/>
          </a:xfrm>
          <a:prstGeom prst="rect">
            <a:avLst/>
          </a:prstGeom>
        </p:spPr>
      </p:pic>
      <p:pic>
        <p:nvPicPr>
          <p:cNvPr id="15" name="Picture 14" descr="A picture containing object&#10;&#10;Description generated with very high confidence">
            <a:extLst>
              <a:ext uri="{FF2B5EF4-FFF2-40B4-BE49-F238E27FC236}">
                <a16:creationId xmlns:a16="http://schemas.microsoft.com/office/drawing/2014/main" id="{B6979794-6B40-4CB9-BD05-CD0B351765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145"/>
          <a:stretch/>
        </p:blipFill>
        <p:spPr>
          <a:xfrm>
            <a:off x="3333749" y="2367815"/>
            <a:ext cx="2115061" cy="2006222"/>
          </a:xfrm>
          <a:prstGeom prst="rect">
            <a:avLst/>
          </a:prstGeom>
        </p:spPr>
      </p:pic>
      <p:sp>
        <p:nvSpPr>
          <p:cNvPr id="16" name="Rectangle 15">
            <a:extLst>
              <a:ext uri="{FF2B5EF4-FFF2-40B4-BE49-F238E27FC236}">
                <a16:creationId xmlns:a16="http://schemas.microsoft.com/office/drawing/2014/main" id="{0A73825A-3238-4CCB-BC12-D2D89473E5FC}"/>
              </a:ext>
            </a:extLst>
          </p:cNvPr>
          <p:cNvSpPr/>
          <p:nvPr/>
        </p:nvSpPr>
        <p:spPr bwMode="auto">
          <a:xfrm rot="18559175">
            <a:off x="3997164" y="3607037"/>
            <a:ext cx="1617044" cy="1168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7" name="Picture 16" descr="A close up of a logo&#10;&#10;Description generated with very high confidence">
            <a:extLst>
              <a:ext uri="{FF2B5EF4-FFF2-40B4-BE49-F238E27FC236}">
                <a16:creationId xmlns:a16="http://schemas.microsoft.com/office/drawing/2014/main" id="{1750FFDC-1562-4911-BB11-D9ED011E364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78062" y="2554149"/>
            <a:ext cx="1185188" cy="704744"/>
          </a:xfrm>
          <a:prstGeom prst="rect">
            <a:avLst/>
          </a:prstGeom>
        </p:spPr>
      </p:pic>
    </p:spTree>
    <p:extLst>
      <p:ext uri="{BB962C8B-B14F-4D97-AF65-F5344CB8AC3E}">
        <p14:creationId xmlns:p14="http://schemas.microsoft.com/office/powerpoint/2010/main" val="1466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lose up of a logo&#10;&#10;Description generated with very high confidence">
            <a:extLst>
              <a:ext uri="{FF2B5EF4-FFF2-40B4-BE49-F238E27FC236}">
                <a16:creationId xmlns:a16="http://schemas.microsoft.com/office/drawing/2014/main" id="{BE9BB0E5-9DDA-4835-9575-6EEFF64C53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81400" y="3635366"/>
            <a:ext cx="571500" cy="304351"/>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EADD8617-BB13-4A6C-B8BD-B4559D9193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93127" y="3647972"/>
            <a:ext cx="753519" cy="317736"/>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18226986-0DC9-4504-8FF2-21C315DECF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60019" y="2689454"/>
            <a:ext cx="1644312" cy="479178"/>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51B4CB0C-F7B6-4F5D-9355-6649B3A709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0338"/>
          <a:stretch/>
        </p:blipFill>
        <p:spPr>
          <a:xfrm>
            <a:off x="5043129" y="2787650"/>
            <a:ext cx="1201812" cy="408009"/>
          </a:xfrm>
          <a:prstGeom prst="rect">
            <a:avLst/>
          </a:prstGeom>
        </p:spPr>
      </p:pic>
      <p:pic>
        <p:nvPicPr>
          <p:cNvPr id="22" name="Picture 21" descr="A picture containing object&#10;&#10;Description generated with very high confidence">
            <a:extLst>
              <a:ext uri="{FF2B5EF4-FFF2-40B4-BE49-F238E27FC236}">
                <a16:creationId xmlns:a16="http://schemas.microsoft.com/office/drawing/2014/main" id="{CB21D697-EEA2-44C9-8A81-1C4C589880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555"/>
          <a:stretch/>
        </p:blipFill>
        <p:spPr>
          <a:xfrm>
            <a:off x="3333749" y="2367815"/>
            <a:ext cx="1835016" cy="1888146"/>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5:6</a:t>
            </a:r>
          </a:p>
        </p:txBody>
      </p:sp>
      <p:pic>
        <p:nvPicPr>
          <p:cNvPr id="9" name="Picture 8" descr="A close up of a logo&#10;&#10;Description generated with very high confidence">
            <a:extLst>
              <a:ext uri="{FF2B5EF4-FFF2-40B4-BE49-F238E27FC236}">
                <a16:creationId xmlns:a16="http://schemas.microsoft.com/office/drawing/2014/main" id="{5FEA4A5D-0026-4373-A60F-E21C23C62E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793128" y="3166712"/>
            <a:ext cx="1913625" cy="442762"/>
          </a:xfrm>
          <a:prstGeom prst="rect">
            <a:avLst/>
          </a:prstGeom>
        </p:spPr>
      </p:pic>
      <p:sp>
        <p:nvSpPr>
          <p:cNvPr id="24" name="Rectangle 23">
            <a:extLst>
              <a:ext uri="{FF2B5EF4-FFF2-40B4-BE49-F238E27FC236}">
                <a16:creationId xmlns:a16="http://schemas.microsoft.com/office/drawing/2014/main" id="{C00B7C49-B48E-4858-B1D4-16FFBE86F3C5}"/>
              </a:ext>
            </a:extLst>
          </p:cNvPr>
          <p:cNvSpPr/>
          <p:nvPr/>
        </p:nvSpPr>
        <p:spPr bwMode="auto">
          <a:xfrm rot="18559175">
            <a:off x="3964388" y="3602042"/>
            <a:ext cx="1617044" cy="102226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173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5:6</a:t>
            </a:r>
          </a:p>
        </p:txBody>
      </p:sp>
      <p:pic>
        <p:nvPicPr>
          <p:cNvPr id="4" name="Picture 3">
            <a:extLst>
              <a:ext uri="{FF2B5EF4-FFF2-40B4-BE49-F238E27FC236}">
                <a16:creationId xmlns:a16="http://schemas.microsoft.com/office/drawing/2014/main" id="{E66CAE01-60D6-46D4-8E6E-EC2AFAD824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2000" y="3295652"/>
            <a:ext cx="7920000" cy="310162"/>
          </a:xfrm>
          <a:prstGeom prst="rect">
            <a:avLst/>
          </a:prstGeom>
        </p:spPr>
      </p:pic>
      <p:sp>
        <p:nvSpPr>
          <p:cNvPr id="42" name="Oval 41">
            <a:extLst>
              <a:ext uri="{FF2B5EF4-FFF2-40B4-BE49-F238E27FC236}">
                <a16:creationId xmlns:a16="http://schemas.microsoft.com/office/drawing/2014/main" id="{7CF32CEB-5335-483D-95F8-ACE4C51A02C9}"/>
              </a:ext>
            </a:extLst>
          </p:cNvPr>
          <p:cNvSpPr/>
          <p:nvPr/>
        </p:nvSpPr>
        <p:spPr bwMode="auto">
          <a:xfrm>
            <a:off x="3291206" y="3390559"/>
            <a:ext cx="297261" cy="297261"/>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45" name="Picture 44">
            <a:extLst>
              <a:ext uri="{FF2B5EF4-FFF2-40B4-BE49-F238E27FC236}">
                <a16:creationId xmlns:a16="http://schemas.microsoft.com/office/drawing/2014/main" id="{F1830F25-B4B1-4F3A-A8FF-EE094664E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V="1">
            <a:off x="3402542" y="2863212"/>
            <a:ext cx="1220701" cy="407753"/>
          </a:xfrm>
          <a:prstGeom prst="rect">
            <a:avLst/>
          </a:prstGeom>
        </p:spPr>
      </p:pic>
      <p:pic>
        <p:nvPicPr>
          <p:cNvPr id="46" name="Picture 45">
            <a:extLst>
              <a:ext uri="{FF2B5EF4-FFF2-40B4-BE49-F238E27FC236}">
                <a16:creationId xmlns:a16="http://schemas.microsoft.com/office/drawing/2014/main" id="{F73D0FE9-4A60-40CD-B504-A9606DBF15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650"/>
          <a:stretch/>
        </p:blipFill>
        <p:spPr>
          <a:xfrm>
            <a:off x="3402541" y="2677743"/>
            <a:ext cx="1220701" cy="245157"/>
          </a:xfrm>
          <a:prstGeom prst="rect">
            <a:avLst/>
          </a:prstGeom>
        </p:spPr>
      </p:pic>
      <p:sp>
        <p:nvSpPr>
          <p:cNvPr id="47" name="Oval 46">
            <a:extLst>
              <a:ext uri="{FF2B5EF4-FFF2-40B4-BE49-F238E27FC236}">
                <a16:creationId xmlns:a16="http://schemas.microsoft.com/office/drawing/2014/main" id="{09FF72A9-B6F4-4D14-913E-5BFB740BF18E}"/>
              </a:ext>
            </a:extLst>
          </p:cNvPr>
          <p:cNvSpPr/>
          <p:nvPr/>
        </p:nvSpPr>
        <p:spPr bwMode="auto">
          <a:xfrm>
            <a:off x="4430028" y="3390937"/>
            <a:ext cx="297261" cy="297261"/>
          </a:xfrm>
          <a:prstGeom prst="ellipse">
            <a:avLst/>
          </a:prstGeom>
          <a:solidFill>
            <a:schemeClr val="bg1"/>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pic>
        <p:nvPicPr>
          <p:cNvPr id="48" name="Picture 47">
            <a:extLst>
              <a:ext uri="{FF2B5EF4-FFF2-40B4-BE49-F238E27FC236}">
                <a16:creationId xmlns:a16="http://schemas.microsoft.com/office/drawing/2014/main" id="{18B8022E-130E-4054-BA8A-470B0AF992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7238" y="3436984"/>
            <a:ext cx="307670" cy="167613"/>
          </a:xfrm>
          <a:prstGeom prst="rect">
            <a:avLst/>
          </a:prstGeom>
        </p:spPr>
      </p:pic>
      <p:pic>
        <p:nvPicPr>
          <p:cNvPr id="52" name="Picture 51">
            <a:extLst>
              <a:ext uri="{FF2B5EF4-FFF2-40B4-BE49-F238E27FC236}">
                <a16:creationId xmlns:a16="http://schemas.microsoft.com/office/drawing/2014/main" id="{544AAE00-9F92-468B-87D7-67A47FE40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77778" y="4170288"/>
            <a:ext cx="470226" cy="156363"/>
          </a:xfrm>
          <a:prstGeom prst="rect">
            <a:avLst/>
          </a:prstGeom>
        </p:spPr>
      </p:pic>
      <p:sp>
        <p:nvSpPr>
          <p:cNvPr id="53" name="Oval 52">
            <a:extLst>
              <a:ext uri="{FF2B5EF4-FFF2-40B4-BE49-F238E27FC236}">
                <a16:creationId xmlns:a16="http://schemas.microsoft.com/office/drawing/2014/main" id="{E4D2365D-B120-4727-9E4D-53224FEA7BF1}"/>
              </a:ext>
            </a:extLst>
          </p:cNvPr>
          <p:cNvSpPr/>
          <p:nvPr/>
        </p:nvSpPr>
        <p:spPr bwMode="auto">
          <a:xfrm>
            <a:off x="3292133" y="3390086"/>
            <a:ext cx="297261" cy="297261"/>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1" name="Picture 50">
            <a:extLst>
              <a:ext uri="{FF2B5EF4-FFF2-40B4-BE49-F238E27FC236}">
                <a16:creationId xmlns:a16="http://schemas.microsoft.com/office/drawing/2014/main" id="{A66F9781-103D-440E-8CC5-7D68AA030D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3402541" y="3733621"/>
            <a:ext cx="1220701" cy="407753"/>
          </a:xfrm>
          <a:prstGeom prst="rect">
            <a:avLst/>
          </a:prstGeom>
        </p:spPr>
      </p:pic>
      <p:pic>
        <p:nvPicPr>
          <p:cNvPr id="54" name="Picture 53">
            <a:extLst>
              <a:ext uri="{FF2B5EF4-FFF2-40B4-BE49-F238E27FC236}">
                <a16:creationId xmlns:a16="http://schemas.microsoft.com/office/drawing/2014/main" id="{1374FF9D-4323-440F-AC4C-551FECB0263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308065" y="3437505"/>
            <a:ext cx="268307" cy="167613"/>
          </a:xfrm>
          <a:prstGeom prst="rect">
            <a:avLst/>
          </a:prstGeom>
        </p:spPr>
      </p:pic>
      <p:sp>
        <p:nvSpPr>
          <p:cNvPr id="49" name="Oval 48">
            <a:extLst>
              <a:ext uri="{FF2B5EF4-FFF2-40B4-BE49-F238E27FC236}">
                <a16:creationId xmlns:a16="http://schemas.microsoft.com/office/drawing/2014/main" id="{265E6407-B637-4662-9526-68E88F8AD96C}"/>
              </a:ext>
            </a:extLst>
          </p:cNvPr>
          <p:cNvSpPr/>
          <p:nvPr/>
        </p:nvSpPr>
        <p:spPr bwMode="auto">
          <a:xfrm>
            <a:off x="4428839" y="3390086"/>
            <a:ext cx="297260" cy="297260"/>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0" name="Picture 49">
            <a:extLst>
              <a:ext uri="{FF2B5EF4-FFF2-40B4-BE49-F238E27FC236}">
                <a16:creationId xmlns:a16="http://schemas.microsoft.com/office/drawing/2014/main" id="{C146B052-F2EF-421B-810D-7C0DBB5101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7238" y="3436552"/>
            <a:ext cx="307670" cy="167613"/>
          </a:xfrm>
          <a:prstGeom prst="rect">
            <a:avLst/>
          </a:prstGeom>
        </p:spPr>
      </p:pic>
    </p:spTree>
    <p:extLst>
      <p:ext uri="{BB962C8B-B14F-4D97-AF65-F5344CB8AC3E}">
        <p14:creationId xmlns:p14="http://schemas.microsoft.com/office/powerpoint/2010/main" val="28997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par>
                          <p:cTn id="49" fill="hold">
                            <p:stCondLst>
                              <p:cond delay="500"/>
                            </p:stCondLst>
                            <p:childTnLst>
                              <p:par>
                                <p:cTn id="50" presetID="10" presetClass="exit" presetSubtype="0" fill="hold" grpId="1" nodeType="afterEffect">
                                  <p:stCondLst>
                                    <p:cond delay="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animBg="1"/>
      <p:bldP spid="53" grpId="0" animBg="1"/>
      <p:bldP spid="53" grpId="1" animBg="1"/>
      <p:bldP spid="4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5:7</a:t>
            </a:r>
          </a:p>
        </p:txBody>
      </p:sp>
      <p:pic>
        <p:nvPicPr>
          <p:cNvPr id="4" name="Picture 3" descr="A close up of a screen&#10;&#10;Description generated with high confidence">
            <a:extLst>
              <a:ext uri="{FF2B5EF4-FFF2-40B4-BE49-F238E27FC236}">
                <a16:creationId xmlns:a16="http://schemas.microsoft.com/office/drawing/2014/main" id="{11CC4EA4-B0A0-41A1-88EE-A918FE5A83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8277" y="3060700"/>
            <a:ext cx="7907446" cy="715433"/>
          </a:xfrm>
          <a:prstGeom prst="rect">
            <a:avLst/>
          </a:prstGeom>
        </p:spPr>
      </p:pic>
      <p:pic>
        <p:nvPicPr>
          <p:cNvPr id="6" name="Picture 5" descr="A close up of a screen&#10;&#10;Description generated with high confidence">
            <a:extLst>
              <a:ext uri="{FF2B5EF4-FFF2-40B4-BE49-F238E27FC236}">
                <a16:creationId xmlns:a16="http://schemas.microsoft.com/office/drawing/2014/main" id="{09200CFF-3F5F-4B5A-97AE-5DDF966DE9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2345267"/>
            <a:ext cx="924026" cy="715433"/>
          </a:xfrm>
          <a:prstGeom prst="rect">
            <a:avLst/>
          </a:prstGeom>
        </p:spPr>
      </p:pic>
      <p:pic>
        <p:nvPicPr>
          <p:cNvPr id="7" name="Picture 6" descr="A close up of a screen&#10;&#10;Description generated with high confidence">
            <a:extLst>
              <a:ext uri="{FF2B5EF4-FFF2-40B4-BE49-F238E27FC236}">
                <a16:creationId xmlns:a16="http://schemas.microsoft.com/office/drawing/2014/main" id="{068AD4BB-00DF-4482-BA29-8F9A0C9380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72000" y="1992430"/>
            <a:ext cx="924026" cy="352838"/>
          </a:xfrm>
          <a:prstGeom prst="rect">
            <a:avLst/>
          </a:prstGeom>
        </p:spPr>
      </p:pic>
      <p:pic>
        <p:nvPicPr>
          <p:cNvPr id="8" name="Picture 7">
            <a:extLst>
              <a:ext uri="{FF2B5EF4-FFF2-40B4-BE49-F238E27FC236}">
                <a16:creationId xmlns:a16="http://schemas.microsoft.com/office/drawing/2014/main" id="{559CEA80-851A-4E78-A57A-0607ABA2AE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62888" y="3349592"/>
            <a:ext cx="539015" cy="358106"/>
          </a:xfrm>
          <a:prstGeom prst="rect">
            <a:avLst/>
          </a:prstGeom>
        </p:spPr>
      </p:pic>
      <p:pic>
        <p:nvPicPr>
          <p:cNvPr id="10" name="Picture 9" descr="A close up of a screen&#10;&#10;Description generated with high confidence">
            <a:extLst>
              <a:ext uri="{FF2B5EF4-FFF2-40B4-BE49-F238E27FC236}">
                <a16:creationId xmlns:a16="http://schemas.microsoft.com/office/drawing/2014/main" id="{1A64B382-14DE-4079-9F07-0A619586C5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96101" y="2345266"/>
            <a:ext cx="875899" cy="715433"/>
          </a:xfrm>
          <a:prstGeom prst="rect">
            <a:avLst/>
          </a:prstGeom>
        </p:spPr>
      </p:pic>
      <p:pic>
        <p:nvPicPr>
          <p:cNvPr id="11" name="Picture 10" descr="A close up of a screen&#10;&#10;Description generated with high confidence">
            <a:extLst>
              <a:ext uri="{FF2B5EF4-FFF2-40B4-BE49-F238E27FC236}">
                <a16:creationId xmlns:a16="http://schemas.microsoft.com/office/drawing/2014/main" id="{348955A1-26BB-4C3E-AB45-689C401CAD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821229" y="2056375"/>
            <a:ext cx="750771" cy="288890"/>
          </a:xfrm>
          <a:prstGeom prst="rect">
            <a:avLst/>
          </a:prstGeom>
        </p:spPr>
      </p:pic>
      <p:pic>
        <p:nvPicPr>
          <p:cNvPr id="13" name="Picture 12" descr="A close up of a screen&#10;&#10;Description generated with high confidence">
            <a:extLst>
              <a:ext uri="{FF2B5EF4-FFF2-40B4-BE49-F238E27FC236}">
                <a16:creationId xmlns:a16="http://schemas.microsoft.com/office/drawing/2014/main" id="{FE7053D4-6BC2-4E2B-8B5B-8A7DAC67F81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542098" y="3349592"/>
            <a:ext cx="539015" cy="358106"/>
          </a:xfrm>
          <a:prstGeom prst="rect">
            <a:avLst/>
          </a:prstGeom>
        </p:spPr>
      </p:pic>
      <p:pic>
        <p:nvPicPr>
          <p:cNvPr id="15" name="Picture 14" descr="A close up of a screen&#10;&#10;Description generated with high confidence">
            <a:extLst>
              <a:ext uri="{FF2B5EF4-FFF2-40B4-BE49-F238E27FC236}">
                <a16:creationId xmlns:a16="http://schemas.microsoft.com/office/drawing/2014/main" id="{011D7262-EE09-4806-A708-44D00BC897D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594224" y="3771640"/>
            <a:ext cx="3847131" cy="741093"/>
          </a:xfrm>
          <a:prstGeom prst="rect">
            <a:avLst/>
          </a:prstGeom>
        </p:spPr>
      </p:pic>
      <p:pic>
        <p:nvPicPr>
          <p:cNvPr id="16" name="Picture 15" descr="A close up of a screen&#10;&#10;Description generated with high confidence">
            <a:extLst>
              <a:ext uri="{FF2B5EF4-FFF2-40B4-BE49-F238E27FC236}">
                <a16:creationId xmlns:a16="http://schemas.microsoft.com/office/drawing/2014/main" id="{CE7007DB-49FA-4129-A4E5-B7C3562D078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0462" y="4487073"/>
            <a:ext cx="924025" cy="287058"/>
          </a:xfrm>
          <a:prstGeom prst="rect">
            <a:avLst/>
          </a:prstGeom>
        </p:spPr>
      </p:pic>
      <p:pic>
        <p:nvPicPr>
          <p:cNvPr id="17" name="Picture 16">
            <a:extLst>
              <a:ext uri="{FF2B5EF4-FFF2-40B4-BE49-F238E27FC236}">
                <a16:creationId xmlns:a16="http://schemas.microsoft.com/office/drawing/2014/main" id="{506D36D2-21AF-49A6-BBF4-F40D96F34F6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969718" y="3349592"/>
            <a:ext cx="471637" cy="358106"/>
          </a:xfrm>
          <a:prstGeom prst="rect">
            <a:avLst/>
          </a:prstGeom>
        </p:spPr>
      </p:pic>
      <p:pic>
        <p:nvPicPr>
          <p:cNvPr id="18" name="Picture 17" descr="A close up of a screen&#10;&#10;Description generated with high confidence">
            <a:extLst>
              <a:ext uri="{FF2B5EF4-FFF2-40B4-BE49-F238E27FC236}">
                <a16:creationId xmlns:a16="http://schemas.microsoft.com/office/drawing/2014/main" id="{DBC52519-CFAD-4F8D-84FF-DFD38D8078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27774" y="3771639"/>
            <a:ext cx="3766450" cy="741093"/>
          </a:xfrm>
          <a:prstGeom prst="rect">
            <a:avLst/>
          </a:prstGeom>
        </p:spPr>
      </p:pic>
      <p:pic>
        <p:nvPicPr>
          <p:cNvPr id="19" name="Picture 18" descr="A close up of a screen&#10;&#10;Description generated with high confidence">
            <a:extLst>
              <a:ext uri="{FF2B5EF4-FFF2-40B4-BE49-F238E27FC236}">
                <a16:creationId xmlns:a16="http://schemas.microsoft.com/office/drawing/2014/main" id="{4CF4069E-66A1-4866-8B0B-D957E3FBDEA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2277534" y="4487072"/>
            <a:ext cx="791055" cy="287059"/>
          </a:xfrm>
          <a:prstGeom prst="rect">
            <a:avLst/>
          </a:prstGeom>
        </p:spPr>
      </p:pic>
      <p:pic>
        <p:nvPicPr>
          <p:cNvPr id="20" name="Picture 19" descr="A close up of a screen&#10;&#10;Description generated with high confidence">
            <a:extLst>
              <a:ext uri="{FF2B5EF4-FFF2-40B4-BE49-F238E27FC236}">
                <a16:creationId xmlns:a16="http://schemas.microsoft.com/office/drawing/2014/main" id="{FF481E55-57A6-4F12-ABE4-89E42E55F68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702646" y="3349592"/>
            <a:ext cx="471638" cy="358106"/>
          </a:xfrm>
          <a:prstGeom prst="rect">
            <a:avLst/>
          </a:prstGeom>
        </p:spPr>
      </p:pic>
      <p:pic>
        <p:nvPicPr>
          <p:cNvPr id="21" name="Picture 20" descr="A close up of a screen&#10;&#10;Description generated with high confidence">
            <a:extLst>
              <a:ext uri="{FF2B5EF4-FFF2-40B4-BE49-F238E27FC236}">
                <a16:creationId xmlns:a16="http://schemas.microsoft.com/office/drawing/2014/main" id="{B2E5BD2A-6EC8-4E11-83BD-39CFB0BC3E8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865450" y="4487071"/>
            <a:ext cx="369839" cy="287059"/>
          </a:xfrm>
          <a:prstGeom prst="rect">
            <a:avLst/>
          </a:prstGeom>
        </p:spPr>
      </p:pic>
      <p:pic>
        <p:nvPicPr>
          <p:cNvPr id="22" name="Picture 21" descr="A close up of a screen&#10;&#10;Description generated with high confidence">
            <a:extLst>
              <a:ext uri="{FF2B5EF4-FFF2-40B4-BE49-F238E27FC236}">
                <a16:creationId xmlns:a16="http://schemas.microsoft.com/office/drawing/2014/main" id="{C867D2B4-58F8-4C22-A0FF-98D90C6E50B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574366" y="4487071"/>
            <a:ext cx="369839" cy="287059"/>
          </a:xfrm>
          <a:prstGeom prst="rect">
            <a:avLst/>
          </a:prstGeom>
        </p:spPr>
      </p:pic>
    </p:spTree>
    <p:extLst>
      <p:ext uri="{BB962C8B-B14F-4D97-AF65-F5344CB8AC3E}">
        <p14:creationId xmlns:p14="http://schemas.microsoft.com/office/powerpoint/2010/main" val="5969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5:9</a:t>
            </a:r>
          </a:p>
        </p:txBody>
      </p:sp>
      <p:pic>
        <p:nvPicPr>
          <p:cNvPr id="4" name="Picture 3" descr="A close up of a logo&#10;&#10;Description generated with very high confidence">
            <a:extLst>
              <a:ext uri="{FF2B5EF4-FFF2-40B4-BE49-F238E27FC236}">
                <a16:creationId xmlns:a16="http://schemas.microsoft.com/office/drawing/2014/main" id="{BF05B072-C06C-425C-A3BF-630143B4F8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
          <a:stretch/>
        </p:blipFill>
        <p:spPr>
          <a:xfrm>
            <a:off x="2796072" y="2453800"/>
            <a:ext cx="2211357" cy="713263"/>
          </a:xfrm>
          <a:prstGeom prst="rect">
            <a:avLst/>
          </a:prstGeom>
        </p:spPr>
      </p:pic>
      <p:pic>
        <p:nvPicPr>
          <p:cNvPr id="50" name="Picture 49" descr="A close up of a logo&#10;&#10;Description generated with very high confidence">
            <a:extLst>
              <a:ext uri="{FF2B5EF4-FFF2-40B4-BE49-F238E27FC236}">
                <a16:creationId xmlns:a16="http://schemas.microsoft.com/office/drawing/2014/main" id="{B6B9DBCB-F943-41CB-8D7D-47453D341B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96073" y="3167062"/>
            <a:ext cx="1242528" cy="465137"/>
          </a:xfrm>
          <a:prstGeom prst="rect">
            <a:avLst/>
          </a:prstGeom>
        </p:spPr>
      </p:pic>
      <p:pic>
        <p:nvPicPr>
          <p:cNvPr id="51" name="Picture 50" descr="A close up of a logo&#10;&#10;Description generated with very high confidence">
            <a:extLst>
              <a:ext uri="{FF2B5EF4-FFF2-40B4-BE49-F238E27FC236}">
                <a16:creationId xmlns:a16="http://schemas.microsoft.com/office/drawing/2014/main" id="{4CE2F1F4-B26D-4E68-BFBF-9BEC142FCF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96071" y="3632198"/>
            <a:ext cx="696429" cy="327287"/>
          </a:xfrm>
          <a:prstGeom prst="rect">
            <a:avLst/>
          </a:prstGeom>
        </p:spPr>
      </p:pic>
      <p:pic>
        <p:nvPicPr>
          <p:cNvPr id="52" name="Picture 51" descr="A close up of a logo&#10;&#10;Description generated with very high confidence">
            <a:extLst>
              <a:ext uri="{FF2B5EF4-FFF2-40B4-BE49-F238E27FC236}">
                <a16:creationId xmlns:a16="http://schemas.microsoft.com/office/drawing/2014/main" id="{C300FAA2-1A7B-4DF7-B6BA-72C4A2C864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92499" y="3632198"/>
            <a:ext cx="546099" cy="327287"/>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E19B7232-6294-4863-BFD7-EBAE7CFDB2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87957" y="2483963"/>
            <a:ext cx="2211358" cy="1890074"/>
          </a:xfrm>
          <a:prstGeom prst="rect">
            <a:avLst/>
          </a:prstGeom>
        </p:spPr>
      </p:pic>
      <p:sp>
        <p:nvSpPr>
          <p:cNvPr id="53" name="Rectangle 52">
            <a:extLst>
              <a:ext uri="{FF2B5EF4-FFF2-40B4-BE49-F238E27FC236}">
                <a16:creationId xmlns:a16="http://schemas.microsoft.com/office/drawing/2014/main" id="{D5B8BAB6-E71D-42E6-8823-16F0B533FDFC}"/>
              </a:ext>
            </a:extLst>
          </p:cNvPr>
          <p:cNvSpPr/>
          <p:nvPr/>
        </p:nvSpPr>
        <p:spPr bwMode="auto">
          <a:xfrm rot="18559175">
            <a:off x="4057538" y="3558548"/>
            <a:ext cx="1617044" cy="1168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4" name="Picture 53" descr="A close up of a logo&#10;&#10;Description generated with very high confidence">
            <a:extLst>
              <a:ext uri="{FF2B5EF4-FFF2-40B4-BE49-F238E27FC236}">
                <a16:creationId xmlns:a16="http://schemas.microsoft.com/office/drawing/2014/main" id="{61128A46-F1DA-47E6-85AD-691B3944DF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
          <a:stretch/>
        </p:blipFill>
        <p:spPr>
          <a:xfrm>
            <a:off x="5007428" y="2453799"/>
            <a:ext cx="1155821" cy="713263"/>
          </a:xfrm>
          <a:prstGeom prst="rect">
            <a:avLst/>
          </a:prstGeom>
        </p:spPr>
      </p:pic>
    </p:spTree>
    <p:extLst>
      <p:ext uri="{BB962C8B-B14F-4D97-AF65-F5344CB8AC3E}">
        <p14:creationId xmlns:p14="http://schemas.microsoft.com/office/powerpoint/2010/main" val="186689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53"/>
                                        </p:tgtEl>
                                      </p:cBhvr>
                                    </p:animEffect>
                                    <p:set>
                                      <p:cBhvr>
                                        <p:cTn id="24" dur="1" fill="hold">
                                          <p:stCondLst>
                                            <p:cond delay="499"/>
                                          </p:stCondLst>
                                        </p:cTn>
                                        <p:tgtEl>
                                          <p:spTgt spid="5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5:9</a:t>
            </a:r>
          </a:p>
        </p:txBody>
      </p:sp>
      <p:pic>
        <p:nvPicPr>
          <p:cNvPr id="5" name="Picture 4" descr="A close up of a logo&#10;&#10;Description generated with very high confidence">
            <a:extLst>
              <a:ext uri="{FF2B5EF4-FFF2-40B4-BE49-F238E27FC236}">
                <a16:creationId xmlns:a16="http://schemas.microsoft.com/office/drawing/2014/main" id="{6202121D-F938-4106-9FC1-DFC6E60A95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04456" y="1805516"/>
            <a:ext cx="4388344" cy="493183"/>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36EC3451-7081-41A2-897C-907A671DB3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4445000"/>
            <a:ext cx="4388344" cy="508000"/>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A75B7853-9297-4A8B-92C1-8010DF847F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92800" y="1562100"/>
            <a:ext cx="1257300" cy="508000"/>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16851933-8FEE-4687-8CDD-1A29AA0C47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92800" y="4267200"/>
            <a:ext cx="1257300" cy="508000"/>
          </a:xfrm>
          <a:prstGeom prst="rect">
            <a:avLst/>
          </a:prstGeom>
        </p:spPr>
      </p:pic>
      <p:sp>
        <p:nvSpPr>
          <p:cNvPr id="27" name="Oval 26">
            <a:extLst>
              <a:ext uri="{FF2B5EF4-FFF2-40B4-BE49-F238E27FC236}">
                <a16:creationId xmlns:a16="http://schemas.microsoft.com/office/drawing/2014/main" id="{7519DB6E-5FBD-4F09-A388-EF50B96E2B93}"/>
              </a:ext>
            </a:extLst>
          </p:cNvPr>
          <p:cNvSpPr/>
          <p:nvPr/>
        </p:nvSpPr>
        <p:spPr bwMode="auto">
          <a:xfrm>
            <a:off x="1466075" y="4584531"/>
            <a:ext cx="508000" cy="508000"/>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descr="A close up of a logo&#10;&#10;Description generated with very high confidence">
            <a:extLst>
              <a:ext uri="{FF2B5EF4-FFF2-40B4-BE49-F238E27FC236}">
                <a16:creationId xmlns:a16="http://schemas.microsoft.com/office/drawing/2014/main" id="{69B51A1D-894F-45AC-8942-ED2BE8FD38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504456" y="4729480"/>
            <a:ext cx="469619" cy="223520"/>
          </a:xfrm>
          <a:prstGeom prst="rect">
            <a:avLst/>
          </a:prstGeom>
        </p:spPr>
      </p:pic>
      <p:sp>
        <p:nvSpPr>
          <p:cNvPr id="29" name="Oval 28">
            <a:extLst>
              <a:ext uri="{FF2B5EF4-FFF2-40B4-BE49-F238E27FC236}">
                <a16:creationId xmlns:a16="http://schemas.microsoft.com/office/drawing/2014/main" id="{F1106FBA-CD1C-4183-AA4F-C03DE456928F}"/>
              </a:ext>
            </a:extLst>
          </p:cNvPr>
          <p:cNvSpPr/>
          <p:nvPr/>
        </p:nvSpPr>
        <p:spPr bwMode="auto">
          <a:xfrm>
            <a:off x="1412894" y="1935311"/>
            <a:ext cx="508000" cy="508000"/>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Picture 29" descr="A close up of a logo&#10;&#10;Description generated with very high confidence">
            <a:extLst>
              <a:ext uri="{FF2B5EF4-FFF2-40B4-BE49-F238E27FC236}">
                <a16:creationId xmlns:a16="http://schemas.microsoft.com/office/drawing/2014/main" id="{D286CFEE-46DA-4D33-BDCA-5D3639D23B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04456" y="2072481"/>
            <a:ext cx="344664" cy="226059"/>
          </a:xfrm>
          <a:prstGeom prst="rect">
            <a:avLst/>
          </a:prstGeom>
        </p:spPr>
      </p:pic>
      <p:pic>
        <p:nvPicPr>
          <p:cNvPr id="31" name="Picture 30" descr="A close up of a logo&#10;&#10;Description generated with very high confidence">
            <a:extLst>
              <a:ext uri="{FF2B5EF4-FFF2-40B4-BE49-F238E27FC236}">
                <a16:creationId xmlns:a16="http://schemas.microsoft.com/office/drawing/2014/main" id="{789EACD7-4507-4EBB-940C-E7113BB071F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504456" y="1244600"/>
            <a:ext cx="1778494" cy="560916"/>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AF255BF5-97C0-4160-B813-D276C4DBBFA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504456" y="990600"/>
            <a:ext cx="1778494" cy="251460"/>
          </a:xfrm>
          <a:prstGeom prst="rect">
            <a:avLst/>
          </a:prstGeom>
        </p:spPr>
      </p:pic>
      <p:sp>
        <p:nvSpPr>
          <p:cNvPr id="9" name="Freeform: Shape 8">
            <a:extLst>
              <a:ext uri="{FF2B5EF4-FFF2-40B4-BE49-F238E27FC236}">
                <a16:creationId xmlns:a16="http://schemas.microsoft.com/office/drawing/2014/main" id="{55DE7F60-F2C1-48AC-9C52-01CD63D76DCE}"/>
              </a:ext>
            </a:extLst>
          </p:cNvPr>
          <p:cNvSpPr/>
          <p:nvPr/>
        </p:nvSpPr>
        <p:spPr bwMode="auto">
          <a:xfrm>
            <a:off x="3240102" y="1648883"/>
            <a:ext cx="97881" cy="160867"/>
          </a:xfrm>
          <a:custGeom>
            <a:avLst/>
            <a:gdLst>
              <a:gd name="connsiteX0" fmla="*/ 55548 w 97881"/>
              <a:gd name="connsiteY0" fmla="*/ 160867 h 160867"/>
              <a:gd name="connsiteX1" fmla="*/ 19565 w 97881"/>
              <a:gd name="connsiteY1" fmla="*/ 154517 h 160867"/>
              <a:gd name="connsiteX2" fmla="*/ 13215 w 97881"/>
              <a:gd name="connsiteY2" fmla="*/ 152400 h 160867"/>
              <a:gd name="connsiteX3" fmla="*/ 6865 w 97881"/>
              <a:gd name="connsiteY3" fmla="*/ 150284 h 160867"/>
              <a:gd name="connsiteX4" fmla="*/ 2631 w 97881"/>
              <a:gd name="connsiteY4" fmla="*/ 146050 h 160867"/>
              <a:gd name="connsiteX5" fmla="*/ 2631 w 97881"/>
              <a:gd name="connsiteY5" fmla="*/ 110067 h 160867"/>
              <a:gd name="connsiteX6" fmla="*/ 11098 w 97881"/>
              <a:gd name="connsiteY6" fmla="*/ 91017 h 160867"/>
              <a:gd name="connsiteX7" fmla="*/ 15331 w 97881"/>
              <a:gd name="connsiteY7" fmla="*/ 74084 h 160867"/>
              <a:gd name="connsiteX8" fmla="*/ 17448 w 97881"/>
              <a:gd name="connsiteY8" fmla="*/ 67734 h 160867"/>
              <a:gd name="connsiteX9" fmla="*/ 21681 w 97881"/>
              <a:gd name="connsiteY9" fmla="*/ 63500 h 160867"/>
              <a:gd name="connsiteX10" fmla="*/ 23798 w 97881"/>
              <a:gd name="connsiteY10" fmla="*/ 57150 h 160867"/>
              <a:gd name="connsiteX11" fmla="*/ 28031 w 97881"/>
              <a:gd name="connsiteY11" fmla="*/ 42334 h 160867"/>
              <a:gd name="connsiteX12" fmla="*/ 40731 w 97881"/>
              <a:gd name="connsiteY12" fmla="*/ 21167 h 160867"/>
              <a:gd name="connsiteX13" fmla="*/ 44965 w 97881"/>
              <a:gd name="connsiteY13" fmla="*/ 14817 h 160867"/>
              <a:gd name="connsiteX14" fmla="*/ 57665 w 97881"/>
              <a:gd name="connsiteY14" fmla="*/ 4234 h 160867"/>
              <a:gd name="connsiteX15" fmla="*/ 70365 w 97881"/>
              <a:gd name="connsiteY15" fmla="*/ 0 h 160867"/>
              <a:gd name="connsiteX16" fmla="*/ 85181 w 97881"/>
              <a:gd name="connsiteY16" fmla="*/ 6350 h 160867"/>
              <a:gd name="connsiteX17" fmla="*/ 91531 w 97881"/>
              <a:gd name="connsiteY17" fmla="*/ 14817 h 160867"/>
              <a:gd name="connsiteX18" fmla="*/ 97881 w 97881"/>
              <a:gd name="connsiteY18" fmla="*/ 42334 h 160867"/>
              <a:gd name="connsiteX19" fmla="*/ 95765 w 97881"/>
              <a:gd name="connsiteY19" fmla="*/ 101600 h 160867"/>
              <a:gd name="connsiteX20" fmla="*/ 87298 w 97881"/>
              <a:gd name="connsiteY20" fmla="*/ 118534 h 160867"/>
              <a:gd name="connsiteX21" fmla="*/ 80948 w 97881"/>
              <a:gd name="connsiteY21" fmla="*/ 120650 h 160867"/>
              <a:gd name="connsiteX22" fmla="*/ 74598 w 97881"/>
              <a:gd name="connsiteY22" fmla="*/ 127000 h 160867"/>
              <a:gd name="connsiteX23" fmla="*/ 68248 w 97881"/>
              <a:gd name="connsiteY23" fmla="*/ 131234 h 160867"/>
              <a:gd name="connsiteX24" fmla="*/ 66131 w 97881"/>
              <a:gd name="connsiteY24" fmla="*/ 137584 h 160867"/>
              <a:gd name="connsiteX25" fmla="*/ 55548 w 97881"/>
              <a:gd name="connsiteY25"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7881" h="160867">
                <a:moveTo>
                  <a:pt x="55548" y="160867"/>
                </a:moveTo>
                <a:cubicBezTo>
                  <a:pt x="27825" y="158346"/>
                  <a:pt x="39656" y="161214"/>
                  <a:pt x="19565" y="154517"/>
                </a:cubicBezTo>
                <a:lnTo>
                  <a:pt x="13215" y="152400"/>
                </a:lnTo>
                <a:lnTo>
                  <a:pt x="6865" y="150284"/>
                </a:lnTo>
                <a:cubicBezTo>
                  <a:pt x="5454" y="148873"/>
                  <a:pt x="3658" y="147762"/>
                  <a:pt x="2631" y="146050"/>
                </a:cubicBezTo>
                <a:cubicBezTo>
                  <a:pt x="-3004" y="136657"/>
                  <a:pt x="2081" y="113731"/>
                  <a:pt x="2631" y="110067"/>
                </a:cubicBezTo>
                <a:cubicBezTo>
                  <a:pt x="4093" y="100319"/>
                  <a:pt x="6429" y="98022"/>
                  <a:pt x="11098" y="91017"/>
                </a:cubicBezTo>
                <a:cubicBezTo>
                  <a:pt x="12509" y="85373"/>
                  <a:pt x="13491" y="79603"/>
                  <a:pt x="15331" y="74084"/>
                </a:cubicBezTo>
                <a:cubicBezTo>
                  <a:pt x="16037" y="71967"/>
                  <a:pt x="16300" y="69647"/>
                  <a:pt x="17448" y="67734"/>
                </a:cubicBezTo>
                <a:cubicBezTo>
                  <a:pt x="18475" y="66023"/>
                  <a:pt x="20270" y="64911"/>
                  <a:pt x="21681" y="63500"/>
                </a:cubicBezTo>
                <a:cubicBezTo>
                  <a:pt x="22387" y="61383"/>
                  <a:pt x="23185" y="59295"/>
                  <a:pt x="23798" y="57150"/>
                </a:cubicBezTo>
                <a:cubicBezTo>
                  <a:pt x="25330" y="51791"/>
                  <a:pt x="25860" y="47401"/>
                  <a:pt x="28031" y="42334"/>
                </a:cubicBezTo>
                <a:cubicBezTo>
                  <a:pt x="31934" y="33227"/>
                  <a:pt x="34718" y="30187"/>
                  <a:pt x="40731" y="21167"/>
                </a:cubicBezTo>
                <a:cubicBezTo>
                  <a:pt x="42142" y="19050"/>
                  <a:pt x="43166" y="16616"/>
                  <a:pt x="44965" y="14817"/>
                </a:cubicBezTo>
                <a:cubicBezTo>
                  <a:pt x="48954" y="10828"/>
                  <a:pt x="52360" y="6592"/>
                  <a:pt x="57665" y="4234"/>
                </a:cubicBezTo>
                <a:cubicBezTo>
                  <a:pt x="61743" y="2422"/>
                  <a:pt x="70365" y="0"/>
                  <a:pt x="70365" y="0"/>
                </a:cubicBezTo>
                <a:cubicBezTo>
                  <a:pt x="75304" y="2117"/>
                  <a:pt x="80779" y="3269"/>
                  <a:pt x="85181" y="6350"/>
                </a:cubicBezTo>
                <a:cubicBezTo>
                  <a:pt x="88071" y="8373"/>
                  <a:pt x="90174" y="11561"/>
                  <a:pt x="91531" y="14817"/>
                </a:cubicBezTo>
                <a:cubicBezTo>
                  <a:pt x="93499" y="19539"/>
                  <a:pt x="96566" y="35754"/>
                  <a:pt x="97881" y="42334"/>
                </a:cubicBezTo>
                <a:cubicBezTo>
                  <a:pt x="97176" y="62089"/>
                  <a:pt x="97502" y="81909"/>
                  <a:pt x="95765" y="101600"/>
                </a:cubicBezTo>
                <a:cubicBezTo>
                  <a:pt x="95293" y="106946"/>
                  <a:pt x="92721" y="115280"/>
                  <a:pt x="87298" y="118534"/>
                </a:cubicBezTo>
                <a:cubicBezTo>
                  <a:pt x="85385" y="119682"/>
                  <a:pt x="83065" y="119945"/>
                  <a:pt x="80948" y="120650"/>
                </a:cubicBezTo>
                <a:cubicBezTo>
                  <a:pt x="78831" y="122767"/>
                  <a:pt x="76898" y="125084"/>
                  <a:pt x="74598" y="127000"/>
                </a:cubicBezTo>
                <a:cubicBezTo>
                  <a:pt x="72644" y="128629"/>
                  <a:pt x="69837" y="129247"/>
                  <a:pt x="68248" y="131234"/>
                </a:cubicBezTo>
                <a:cubicBezTo>
                  <a:pt x="66854" y="132976"/>
                  <a:pt x="67129" y="135588"/>
                  <a:pt x="66131" y="137584"/>
                </a:cubicBezTo>
                <a:cubicBezTo>
                  <a:pt x="63736" y="142374"/>
                  <a:pt x="62759" y="143073"/>
                  <a:pt x="55548" y="160867"/>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5" name="Picture 34" descr="A close up of a logo&#10;&#10;Description generated with very high confidence">
            <a:extLst>
              <a:ext uri="{FF2B5EF4-FFF2-40B4-BE49-F238E27FC236}">
                <a16:creationId xmlns:a16="http://schemas.microsoft.com/office/drawing/2014/main" id="{50C8F0BC-7CE0-49D0-A422-EFAACF81F2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550176" y="3881974"/>
            <a:ext cx="1778494" cy="560916"/>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F639A301-649D-41FF-8B8B-AC11138B72F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550176" y="3627974"/>
            <a:ext cx="1778494" cy="251460"/>
          </a:xfrm>
          <a:prstGeom prst="rect">
            <a:avLst/>
          </a:prstGeom>
        </p:spPr>
      </p:pic>
      <p:sp>
        <p:nvSpPr>
          <p:cNvPr id="37" name="Freeform: Shape 36">
            <a:extLst>
              <a:ext uri="{FF2B5EF4-FFF2-40B4-BE49-F238E27FC236}">
                <a16:creationId xmlns:a16="http://schemas.microsoft.com/office/drawing/2014/main" id="{22DAC746-940D-4F66-B65F-B9B0D4B65D4A}"/>
              </a:ext>
            </a:extLst>
          </p:cNvPr>
          <p:cNvSpPr/>
          <p:nvPr/>
        </p:nvSpPr>
        <p:spPr bwMode="auto">
          <a:xfrm>
            <a:off x="3285822" y="4286257"/>
            <a:ext cx="97881" cy="160867"/>
          </a:xfrm>
          <a:custGeom>
            <a:avLst/>
            <a:gdLst>
              <a:gd name="connsiteX0" fmla="*/ 55548 w 97881"/>
              <a:gd name="connsiteY0" fmla="*/ 160867 h 160867"/>
              <a:gd name="connsiteX1" fmla="*/ 19565 w 97881"/>
              <a:gd name="connsiteY1" fmla="*/ 154517 h 160867"/>
              <a:gd name="connsiteX2" fmla="*/ 13215 w 97881"/>
              <a:gd name="connsiteY2" fmla="*/ 152400 h 160867"/>
              <a:gd name="connsiteX3" fmla="*/ 6865 w 97881"/>
              <a:gd name="connsiteY3" fmla="*/ 150284 h 160867"/>
              <a:gd name="connsiteX4" fmla="*/ 2631 w 97881"/>
              <a:gd name="connsiteY4" fmla="*/ 146050 h 160867"/>
              <a:gd name="connsiteX5" fmla="*/ 2631 w 97881"/>
              <a:gd name="connsiteY5" fmla="*/ 110067 h 160867"/>
              <a:gd name="connsiteX6" fmla="*/ 11098 w 97881"/>
              <a:gd name="connsiteY6" fmla="*/ 91017 h 160867"/>
              <a:gd name="connsiteX7" fmla="*/ 15331 w 97881"/>
              <a:gd name="connsiteY7" fmla="*/ 74084 h 160867"/>
              <a:gd name="connsiteX8" fmla="*/ 17448 w 97881"/>
              <a:gd name="connsiteY8" fmla="*/ 67734 h 160867"/>
              <a:gd name="connsiteX9" fmla="*/ 21681 w 97881"/>
              <a:gd name="connsiteY9" fmla="*/ 63500 h 160867"/>
              <a:gd name="connsiteX10" fmla="*/ 23798 w 97881"/>
              <a:gd name="connsiteY10" fmla="*/ 57150 h 160867"/>
              <a:gd name="connsiteX11" fmla="*/ 28031 w 97881"/>
              <a:gd name="connsiteY11" fmla="*/ 42334 h 160867"/>
              <a:gd name="connsiteX12" fmla="*/ 40731 w 97881"/>
              <a:gd name="connsiteY12" fmla="*/ 21167 h 160867"/>
              <a:gd name="connsiteX13" fmla="*/ 44965 w 97881"/>
              <a:gd name="connsiteY13" fmla="*/ 14817 h 160867"/>
              <a:gd name="connsiteX14" fmla="*/ 57665 w 97881"/>
              <a:gd name="connsiteY14" fmla="*/ 4234 h 160867"/>
              <a:gd name="connsiteX15" fmla="*/ 70365 w 97881"/>
              <a:gd name="connsiteY15" fmla="*/ 0 h 160867"/>
              <a:gd name="connsiteX16" fmla="*/ 85181 w 97881"/>
              <a:gd name="connsiteY16" fmla="*/ 6350 h 160867"/>
              <a:gd name="connsiteX17" fmla="*/ 91531 w 97881"/>
              <a:gd name="connsiteY17" fmla="*/ 14817 h 160867"/>
              <a:gd name="connsiteX18" fmla="*/ 97881 w 97881"/>
              <a:gd name="connsiteY18" fmla="*/ 42334 h 160867"/>
              <a:gd name="connsiteX19" fmla="*/ 95765 w 97881"/>
              <a:gd name="connsiteY19" fmla="*/ 101600 h 160867"/>
              <a:gd name="connsiteX20" fmla="*/ 87298 w 97881"/>
              <a:gd name="connsiteY20" fmla="*/ 118534 h 160867"/>
              <a:gd name="connsiteX21" fmla="*/ 80948 w 97881"/>
              <a:gd name="connsiteY21" fmla="*/ 120650 h 160867"/>
              <a:gd name="connsiteX22" fmla="*/ 74598 w 97881"/>
              <a:gd name="connsiteY22" fmla="*/ 127000 h 160867"/>
              <a:gd name="connsiteX23" fmla="*/ 68248 w 97881"/>
              <a:gd name="connsiteY23" fmla="*/ 131234 h 160867"/>
              <a:gd name="connsiteX24" fmla="*/ 66131 w 97881"/>
              <a:gd name="connsiteY24" fmla="*/ 137584 h 160867"/>
              <a:gd name="connsiteX25" fmla="*/ 55548 w 97881"/>
              <a:gd name="connsiteY25"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7881" h="160867">
                <a:moveTo>
                  <a:pt x="55548" y="160867"/>
                </a:moveTo>
                <a:cubicBezTo>
                  <a:pt x="27825" y="158346"/>
                  <a:pt x="39656" y="161214"/>
                  <a:pt x="19565" y="154517"/>
                </a:cubicBezTo>
                <a:lnTo>
                  <a:pt x="13215" y="152400"/>
                </a:lnTo>
                <a:lnTo>
                  <a:pt x="6865" y="150284"/>
                </a:lnTo>
                <a:cubicBezTo>
                  <a:pt x="5454" y="148873"/>
                  <a:pt x="3658" y="147762"/>
                  <a:pt x="2631" y="146050"/>
                </a:cubicBezTo>
                <a:cubicBezTo>
                  <a:pt x="-3004" y="136657"/>
                  <a:pt x="2081" y="113731"/>
                  <a:pt x="2631" y="110067"/>
                </a:cubicBezTo>
                <a:cubicBezTo>
                  <a:pt x="4093" y="100319"/>
                  <a:pt x="6429" y="98022"/>
                  <a:pt x="11098" y="91017"/>
                </a:cubicBezTo>
                <a:cubicBezTo>
                  <a:pt x="12509" y="85373"/>
                  <a:pt x="13491" y="79603"/>
                  <a:pt x="15331" y="74084"/>
                </a:cubicBezTo>
                <a:cubicBezTo>
                  <a:pt x="16037" y="71967"/>
                  <a:pt x="16300" y="69647"/>
                  <a:pt x="17448" y="67734"/>
                </a:cubicBezTo>
                <a:cubicBezTo>
                  <a:pt x="18475" y="66023"/>
                  <a:pt x="20270" y="64911"/>
                  <a:pt x="21681" y="63500"/>
                </a:cubicBezTo>
                <a:cubicBezTo>
                  <a:pt x="22387" y="61383"/>
                  <a:pt x="23185" y="59295"/>
                  <a:pt x="23798" y="57150"/>
                </a:cubicBezTo>
                <a:cubicBezTo>
                  <a:pt x="25330" y="51791"/>
                  <a:pt x="25860" y="47401"/>
                  <a:pt x="28031" y="42334"/>
                </a:cubicBezTo>
                <a:cubicBezTo>
                  <a:pt x="31934" y="33227"/>
                  <a:pt x="34718" y="30187"/>
                  <a:pt x="40731" y="21167"/>
                </a:cubicBezTo>
                <a:cubicBezTo>
                  <a:pt x="42142" y="19050"/>
                  <a:pt x="43166" y="16616"/>
                  <a:pt x="44965" y="14817"/>
                </a:cubicBezTo>
                <a:cubicBezTo>
                  <a:pt x="48954" y="10828"/>
                  <a:pt x="52360" y="6592"/>
                  <a:pt x="57665" y="4234"/>
                </a:cubicBezTo>
                <a:cubicBezTo>
                  <a:pt x="61743" y="2422"/>
                  <a:pt x="70365" y="0"/>
                  <a:pt x="70365" y="0"/>
                </a:cubicBezTo>
                <a:cubicBezTo>
                  <a:pt x="75304" y="2117"/>
                  <a:pt x="80779" y="3269"/>
                  <a:pt x="85181" y="6350"/>
                </a:cubicBezTo>
                <a:cubicBezTo>
                  <a:pt x="88071" y="8373"/>
                  <a:pt x="90174" y="11561"/>
                  <a:pt x="91531" y="14817"/>
                </a:cubicBezTo>
                <a:cubicBezTo>
                  <a:pt x="93499" y="19539"/>
                  <a:pt x="96566" y="35754"/>
                  <a:pt x="97881" y="42334"/>
                </a:cubicBezTo>
                <a:cubicBezTo>
                  <a:pt x="97176" y="62089"/>
                  <a:pt x="97502" y="81909"/>
                  <a:pt x="95765" y="101600"/>
                </a:cubicBezTo>
                <a:cubicBezTo>
                  <a:pt x="95293" y="106946"/>
                  <a:pt x="92721" y="115280"/>
                  <a:pt x="87298" y="118534"/>
                </a:cubicBezTo>
                <a:cubicBezTo>
                  <a:pt x="85385" y="119682"/>
                  <a:pt x="83065" y="119945"/>
                  <a:pt x="80948" y="120650"/>
                </a:cubicBezTo>
                <a:cubicBezTo>
                  <a:pt x="78831" y="122767"/>
                  <a:pt x="76898" y="125084"/>
                  <a:pt x="74598" y="127000"/>
                </a:cubicBezTo>
                <a:cubicBezTo>
                  <a:pt x="72644" y="128629"/>
                  <a:pt x="69837" y="129247"/>
                  <a:pt x="68248" y="131234"/>
                </a:cubicBezTo>
                <a:cubicBezTo>
                  <a:pt x="66854" y="132976"/>
                  <a:pt x="67129" y="135588"/>
                  <a:pt x="66131" y="137584"/>
                </a:cubicBezTo>
                <a:cubicBezTo>
                  <a:pt x="63736" y="142374"/>
                  <a:pt x="62759" y="143073"/>
                  <a:pt x="55548" y="160867"/>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8" name="Picture 37" descr="A close up of a logo&#10;&#10;Description generated with very high confidence">
            <a:extLst>
              <a:ext uri="{FF2B5EF4-FFF2-40B4-BE49-F238E27FC236}">
                <a16:creationId xmlns:a16="http://schemas.microsoft.com/office/drawing/2014/main" id="{FB4D4452-98AC-4EC9-812F-B47130C6873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251200" y="1240366"/>
            <a:ext cx="2495081" cy="542714"/>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2C2A4273-AB20-4408-BF78-38C1158D3AF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984859" y="990600"/>
            <a:ext cx="808521" cy="254000"/>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2896262F-3419-471F-B98E-5258962D429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284856" y="3887508"/>
            <a:ext cx="2461426" cy="542714"/>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99C7925E-151F-45CD-8040-5C956908F1A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018514" y="3637742"/>
            <a:ext cx="808521" cy="254000"/>
          </a:xfrm>
          <a:prstGeom prst="rect">
            <a:avLst/>
          </a:prstGeom>
        </p:spPr>
      </p:pic>
      <p:sp>
        <p:nvSpPr>
          <p:cNvPr id="42" name="Oval 41">
            <a:extLst>
              <a:ext uri="{FF2B5EF4-FFF2-40B4-BE49-F238E27FC236}">
                <a16:creationId xmlns:a16="http://schemas.microsoft.com/office/drawing/2014/main" id="{73198277-C28E-4B45-AE49-C398E218CC29}"/>
              </a:ext>
            </a:extLst>
          </p:cNvPr>
          <p:cNvSpPr/>
          <p:nvPr/>
        </p:nvSpPr>
        <p:spPr bwMode="auto">
          <a:xfrm>
            <a:off x="5350699" y="4584531"/>
            <a:ext cx="508000" cy="508000"/>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a:ln>
                <a:noFill/>
              </a:ln>
              <a:solidFill>
                <a:schemeClr val="tx1"/>
              </a:solidFill>
              <a:effectLst/>
              <a:latin typeface="Arial" charset="0"/>
            </a:endParaRPr>
          </a:p>
        </p:txBody>
      </p:sp>
      <p:pic>
        <p:nvPicPr>
          <p:cNvPr id="43" name="Picture 42" descr="A close up of a logo&#10;&#10;Description generated with very high confidence">
            <a:extLst>
              <a:ext uri="{FF2B5EF4-FFF2-40B4-BE49-F238E27FC236}">
                <a16:creationId xmlns:a16="http://schemas.microsoft.com/office/drawing/2014/main" id="{CB33243E-E576-4A15-A866-C5354CA1DE2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347524" y="4679988"/>
            <a:ext cx="508000" cy="287790"/>
          </a:xfrm>
          <a:prstGeom prst="rect">
            <a:avLst/>
          </a:prstGeom>
        </p:spPr>
      </p:pic>
      <p:sp>
        <p:nvSpPr>
          <p:cNvPr id="44" name="Oval 43">
            <a:extLst>
              <a:ext uri="{FF2B5EF4-FFF2-40B4-BE49-F238E27FC236}">
                <a16:creationId xmlns:a16="http://schemas.microsoft.com/office/drawing/2014/main" id="{472CBAEF-A3EC-4A71-8988-92315607835E}"/>
              </a:ext>
            </a:extLst>
          </p:cNvPr>
          <p:cNvSpPr/>
          <p:nvPr/>
        </p:nvSpPr>
        <p:spPr bwMode="auto">
          <a:xfrm>
            <a:off x="5347524" y="1935311"/>
            <a:ext cx="508000" cy="508000"/>
          </a:xfrm>
          <a:prstGeom prst="ellipse">
            <a:avLst/>
          </a:prstGeom>
          <a:solidFill>
            <a:srgbClr val="FFFFFF"/>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a:ln>
                <a:noFill/>
              </a:ln>
              <a:solidFill>
                <a:schemeClr val="tx1"/>
              </a:solidFill>
              <a:effectLst/>
              <a:latin typeface="Arial" charset="0"/>
            </a:endParaRPr>
          </a:p>
        </p:txBody>
      </p:sp>
      <p:pic>
        <p:nvPicPr>
          <p:cNvPr id="45" name="Picture 44" descr="A close up of a logo&#10;&#10;Description generated with very high confidence">
            <a:extLst>
              <a:ext uri="{FF2B5EF4-FFF2-40B4-BE49-F238E27FC236}">
                <a16:creationId xmlns:a16="http://schemas.microsoft.com/office/drawing/2014/main" id="{0431C46C-420A-4E44-961C-14700899919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5395430" y="2036021"/>
            <a:ext cx="418818" cy="288289"/>
          </a:xfrm>
          <a:prstGeom prst="rect">
            <a:avLst/>
          </a:prstGeom>
        </p:spPr>
      </p:pic>
      <p:pic>
        <p:nvPicPr>
          <p:cNvPr id="46" name="Picture 45" descr="A close up of a logo&#10;&#10;Description generated with very high confidence">
            <a:extLst>
              <a:ext uri="{FF2B5EF4-FFF2-40B4-BE49-F238E27FC236}">
                <a16:creationId xmlns:a16="http://schemas.microsoft.com/office/drawing/2014/main" id="{370ECA09-4C94-432E-8D7A-0F19E99EA44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7150100" y="1524846"/>
            <a:ext cx="478346" cy="508000"/>
          </a:xfrm>
          <a:prstGeom prst="rect">
            <a:avLst/>
          </a:prstGeom>
        </p:spPr>
      </p:pic>
      <p:pic>
        <p:nvPicPr>
          <p:cNvPr id="47" name="Picture 46" descr="A close up of a logo&#10;&#10;Description generated with very high confidence">
            <a:extLst>
              <a:ext uri="{FF2B5EF4-FFF2-40B4-BE49-F238E27FC236}">
                <a16:creationId xmlns:a16="http://schemas.microsoft.com/office/drawing/2014/main" id="{7E909B0C-B4AD-475F-B4D8-817250D81B4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29680"/>
          <a:stretch/>
        </p:blipFill>
        <p:spPr>
          <a:xfrm>
            <a:off x="7184200" y="4267200"/>
            <a:ext cx="594549" cy="508000"/>
          </a:xfrm>
          <a:prstGeom prst="rect">
            <a:avLst/>
          </a:prstGeom>
        </p:spPr>
      </p:pic>
    </p:spTree>
    <p:extLst>
      <p:ext uri="{BB962C8B-B14F-4D97-AF65-F5344CB8AC3E}">
        <p14:creationId xmlns:p14="http://schemas.microsoft.com/office/powerpoint/2010/main" val="66310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500"/>
                                        <p:tgtEl>
                                          <p:spTgt spid="2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8"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0"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42" grpId="0" animBg="1"/>
      <p:bldP spid="4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A close up of a logo&#10;&#10;Description generated with very high confidence">
            <a:extLst>
              <a:ext uri="{FF2B5EF4-FFF2-40B4-BE49-F238E27FC236}">
                <a16:creationId xmlns:a16="http://schemas.microsoft.com/office/drawing/2014/main" id="{AFE1E770-9F41-4062-80C9-972289231C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68870" y="3632198"/>
            <a:ext cx="637275" cy="334591"/>
          </a:xfrm>
          <a:prstGeom prst="rect">
            <a:avLst/>
          </a:prstGeom>
        </p:spPr>
      </p:pic>
      <p:pic>
        <p:nvPicPr>
          <p:cNvPr id="57" name="Picture 56" descr="A close up of a logo&#10;&#10;Description generated with very high confidence">
            <a:extLst>
              <a:ext uri="{FF2B5EF4-FFF2-40B4-BE49-F238E27FC236}">
                <a16:creationId xmlns:a16="http://schemas.microsoft.com/office/drawing/2014/main" id="{0AE864A8-CEB0-49D6-8DB1-1E86AF5790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96070" y="3639502"/>
            <a:ext cx="674331" cy="297123"/>
          </a:xfrm>
          <a:prstGeom prst="rect">
            <a:avLst/>
          </a:prstGeom>
        </p:spPr>
      </p:pic>
      <p:pic>
        <p:nvPicPr>
          <p:cNvPr id="56" name="Picture 55" descr="A close up of a logo&#10;&#10;Description generated with very high confidence">
            <a:extLst>
              <a:ext uri="{FF2B5EF4-FFF2-40B4-BE49-F238E27FC236}">
                <a16:creationId xmlns:a16="http://schemas.microsoft.com/office/drawing/2014/main" id="{BBDACA0D-EDF9-448B-A9B7-F4682DFE91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80748" y="2603500"/>
            <a:ext cx="1852509" cy="563561"/>
          </a:xfrm>
          <a:prstGeom prst="rect">
            <a:avLst/>
          </a:prstGeom>
        </p:spPr>
      </p:pic>
      <p:pic>
        <p:nvPicPr>
          <p:cNvPr id="61" name="Picture 60" descr="A close up of a logo&#10;&#10;Description generated with very high confidence">
            <a:extLst>
              <a:ext uri="{FF2B5EF4-FFF2-40B4-BE49-F238E27FC236}">
                <a16:creationId xmlns:a16="http://schemas.microsoft.com/office/drawing/2014/main" id="{4FC55BF5-783C-460E-B29E-F70F4F3DE2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334"/>
          <a:stretch/>
        </p:blipFill>
        <p:spPr>
          <a:xfrm>
            <a:off x="5002691" y="2588259"/>
            <a:ext cx="1145317" cy="563561"/>
          </a:xfrm>
          <a:prstGeom prst="rect">
            <a:avLst/>
          </a:prstGeom>
        </p:spPr>
      </p:pic>
      <p:pic>
        <p:nvPicPr>
          <p:cNvPr id="59" name="Picture 58" descr="A picture containing object&#10;&#10;Description generated with very high confidence">
            <a:extLst>
              <a:ext uri="{FF2B5EF4-FFF2-40B4-BE49-F238E27FC236}">
                <a16:creationId xmlns:a16="http://schemas.microsoft.com/office/drawing/2014/main" id="{E5FF8FE6-ED39-4F7E-AAE8-F665CEE147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96229" y="2483963"/>
            <a:ext cx="1928914" cy="1890074"/>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5:9</a:t>
            </a:r>
          </a:p>
        </p:txBody>
      </p:sp>
      <p:pic>
        <p:nvPicPr>
          <p:cNvPr id="50" name="Picture 49" descr="A close up of a logo&#10;&#10;Description generated with very high confidence">
            <a:extLst>
              <a:ext uri="{FF2B5EF4-FFF2-40B4-BE49-F238E27FC236}">
                <a16:creationId xmlns:a16="http://schemas.microsoft.com/office/drawing/2014/main" id="{B6B9DBCB-F943-41CB-8D7D-47453D341BC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796073" y="3167062"/>
            <a:ext cx="1242528" cy="465137"/>
          </a:xfrm>
          <a:prstGeom prst="rect">
            <a:avLst/>
          </a:prstGeom>
        </p:spPr>
      </p:pic>
      <p:sp>
        <p:nvSpPr>
          <p:cNvPr id="60" name="Rectangle 59">
            <a:extLst>
              <a:ext uri="{FF2B5EF4-FFF2-40B4-BE49-F238E27FC236}">
                <a16:creationId xmlns:a16="http://schemas.microsoft.com/office/drawing/2014/main" id="{E2F21DB4-AABE-4300-94B2-BA38D8D8BF71}"/>
              </a:ext>
            </a:extLst>
          </p:cNvPr>
          <p:cNvSpPr/>
          <p:nvPr/>
        </p:nvSpPr>
        <p:spPr bwMode="auto">
          <a:xfrm rot="18559175">
            <a:off x="4046074" y="3579021"/>
            <a:ext cx="1617044" cy="116623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090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par>
                          <p:cTn id="23" fill="hold">
                            <p:stCondLst>
                              <p:cond delay="500"/>
                            </p:stCondLst>
                            <p:childTnLst>
                              <p:par>
                                <p:cTn id="24" presetID="10" presetClass="exit" presetSubtype="0" fill="hold" grpId="1" nodeType="afterEffect">
                                  <p:stCondLst>
                                    <p:cond delay="0"/>
                                  </p:stCondLst>
                                  <p:childTnLst>
                                    <p:animEffect transition="out" filter="fade">
                                      <p:cBhvr>
                                        <p:cTn id="25" dur="500"/>
                                        <p:tgtEl>
                                          <p:spTgt spid="60"/>
                                        </p:tgtEl>
                                      </p:cBhvr>
                                    </p:animEffect>
                                    <p:set>
                                      <p:cBhvr>
                                        <p:cTn id="26" dur="1" fill="hold">
                                          <p:stCondLst>
                                            <p:cond delay="499"/>
                                          </p:stCondLst>
                                        </p:cTn>
                                        <p:tgtEl>
                                          <p:spTgt spid="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1:4</a:t>
            </a:r>
          </a:p>
        </p:txBody>
      </p:sp>
      <p:pic>
        <p:nvPicPr>
          <p:cNvPr id="4" name="Picture 3" descr="A screen shot of a window&#10;&#10;Description generated with high confidence">
            <a:extLst>
              <a:ext uri="{FF2B5EF4-FFF2-40B4-BE49-F238E27FC236}">
                <a16:creationId xmlns:a16="http://schemas.microsoft.com/office/drawing/2014/main" id="{72C092BC-4BFA-4CC4-B511-8BF3F977CF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969877" y="822835"/>
            <a:ext cx="248042" cy="116965"/>
          </a:xfrm>
          <a:prstGeom prst="rect">
            <a:avLst/>
          </a:prstGeom>
        </p:spPr>
      </p:pic>
      <p:pic>
        <p:nvPicPr>
          <p:cNvPr id="5" name="Picture 4" descr="A screen shot of a window&#10;&#10;Description generated with high confidence">
            <a:extLst>
              <a:ext uri="{FF2B5EF4-FFF2-40B4-BE49-F238E27FC236}">
                <a16:creationId xmlns:a16="http://schemas.microsoft.com/office/drawing/2014/main" id="{B562F345-4335-49AC-9FCB-51FF4F9D4C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17"/>
          <a:stretch/>
        </p:blipFill>
        <p:spPr>
          <a:xfrm flipH="1">
            <a:off x="4435365" y="709273"/>
            <a:ext cx="297501" cy="1166647"/>
          </a:xfrm>
          <a:prstGeom prst="rect">
            <a:avLst/>
          </a:prstGeom>
        </p:spPr>
      </p:pic>
      <p:pic>
        <p:nvPicPr>
          <p:cNvPr id="6" name="Picture 5" descr="A screen shot of a window&#10;&#10;Description generated with high confidence">
            <a:extLst>
              <a:ext uri="{FF2B5EF4-FFF2-40B4-BE49-F238E27FC236}">
                <a16:creationId xmlns:a16="http://schemas.microsoft.com/office/drawing/2014/main" id="{1E181CF1-F9AA-4324-BA48-0EACFCE7ED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79" r="-7277"/>
          <a:stretch/>
        </p:blipFill>
        <p:spPr>
          <a:xfrm flipH="1">
            <a:off x="2837792" y="753722"/>
            <a:ext cx="1183900" cy="1122198"/>
          </a:xfrm>
          <a:prstGeom prst="rect">
            <a:avLst/>
          </a:prstGeom>
        </p:spPr>
      </p:pic>
      <p:pic>
        <p:nvPicPr>
          <p:cNvPr id="7" name="Picture 6" descr="A screen shot of a window&#10;&#10;Description generated with high confidence">
            <a:extLst>
              <a:ext uri="{FF2B5EF4-FFF2-40B4-BE49-F238E27FC236}">
                <a16:creationId xmlns:a16="http://schemas.microsoft.com/office/drawing/2014/main" id="{D4ED63A9-DB9C-48B0-B8DA-9538A8E1D9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317"/>
          <a:stretch/>
        </p:blipFill>
        <p:spPr>
          <a:xfrm flipH="1">
            <a:off x="4732865" y="709273"/>
            <a:ext cx="138853" cy="1166647"/>
          </a:xfrm>
          <a:prstGeom prst="rect">
            <a:avLst/>
          </a:prstGeom>
        </p:spPr>
      </p:pic>
      <p:pic>
        <p:nvPicPr>
          <p:cNvPr id="8" name="Picture 7" descr="A screen shot of a window&#10;&#10;Description generated with high confidence">
            <a:extLst>
              <a:ext uri="{FF2B5EF4-FFF2-40B4-BE49-F238E27FC236}">
                <a16:creationId xmlns:a16="http://schemas.microsoft.com/office/drawing/2014/main" id="{F729A8AA-148B-4F79-B537-5AB7067E2B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317"/>
          <a:stretch/>
        </p:blipFill>
        <p:spPr>
          <a:xfrm flipH="1">
            <a:off x="4871717" y="709273"/>
            <a:ext cx="158645" cy="1166647"/>
          </a:xfrm>
          <a:prstGeom prst="rect">
            <a:avLst/>
          </a:prstGeom>
        </p:spPr>
      </p:pic>
      <p:pic>
        <p:nvPicPr>
          <p:cNvPr id="9" name="Picture 8" descr="A screen shot of a window&#10;&#10;Description generated with high confidence">
            <a:extLst>
              <a:ext uri="{FF2B5EF4-FFF2-40B4-BE49-F238E27FC236}">
                <a16:creationId xmlns:a16="http://schemas.microsoft.com/office/drawing/2014/main" id="{CABF0ECB-3761-4103-8E62-8A4202E7B4B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5030359" y="709273"/>
            <a:ext cx="138855" cy="1166647"/>
          </a:xfrm>
          <a:prstGeom prst="rect">
            <a:avLst/>
          </a:prstGeom>
        </p:spPr>
      </p:pic>
      <p:pic>
        <p:nvPicPr>
          <p:cNvPr id="10" name="Picture 9" descr="A screen shot of a window&#10;&#10;Description generated with high confidence">
            <a:extLst>
              <a:ext uri="{FF2B5EF4-FFF2-40B4-BE49-F238E27FC236}">
                <a16:creationId xmlns:a16="http://schemas.microsoft.com/office/drawing/2014/main" id="{4EB815A4-4401-42C8-A43A-DE08185E10B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flipH="1">
            <a:off x="5969877" y="939799"/>
            <a:ext cx="248042" cy="143933"/>
          </a:xfrm>
          <a:prstGeom prst="rect">
            <a:avLst/>
          </a:prstGeom>
        </p:spPr>
      </p:pic>
      <p:pic>
        <p:nvPicPr>
          <p:cNvPr id="20" name="Picture 19" descr="A picture containing clipart&#10;&#10;Description generated with high confidence">
            <a:extLst>
              <a:ext uri="{FF2B5EF4-FFF2-40B4-BE49-F238E27FC236}">
                <a16:creationId xmlns:a16="http://schemas.microsoft.com/office/drawing/2014/main" id="{ED828180-DEE1-4A23-9DAD-3DF19CDD0E3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731" r="-4241" b="-1"/>
          <a:stretch/>
        </p:blipFill>
        <p:spPr>
          <a:xfrm>
            <a:off x="5815529" y="1175657"/>
            <a:ext cx="280511" cy="278603"/>
          </a:xfrm>
          <a:prstGeom prst="rect">
            <a:avLst/>
          </a:prstGeom>
        </p:spPr>
      </p:pic>
      <p:pic>
        <p:nvPicPr>
          <p:cNvPr id="24" name="Picture 23" descr="A picture containing clipart&#10;&#10;Description generated with high confidence">
            <a:extLst>
              <a:ext uri="{FF2B5EF4-FFF2-40B4-BE49-F238E27FC236}">
                <a16:creationId xmlns:a16="http://schemas.microsoft.com/office/drawing/2014/main" id="{954B0A46-36DF-4944-B1AD-12B0744FFD0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731" r="-4241" b="-1"/>
          <a:stretch/>
        </p:blipFill>
        <p:spPr>
          <a:xfrm>
            <a:off x="6072703" y="1175657"/>
            <a:ext cx="280511" cy="278603"/>
          </a:xfrm>
          <a:prstGeom prst="rect">
            <a:avLst/>
          </a:prstGeom>
        </p:spPr>
      </p:pic>
      <p:pic>
        <p:nvPicPr>
          <p:cNvPr id="15" name="Picture 14" descr="A screen shot of a window&#10;&#10;Description generated with high confidence">
            <a:extLst>
              <a:ext uri="{FF2B5EF4-FFF2-40B4-BE49-F238E27FC236}">
                <a16:creationId xmlns:a16="http://schemas.microsoft.com/office/drawing/2014/main" id="{50DC3338-3ABB-4810-AC22-D23CB2EF544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7277"/>
          <a:stretch/>
        </p:blipFill>
        <p:spPr>
          <a:xfrm flipH="1">
            <a:off x="2837792" y="2498076"/>
            <a:ext cx="1183900" cy="1093077"/>
          </a:xfrm>
          <a:prstGeom prst="rect">
            <a:avLst/>
          </a:prstGeom>
        </p:spPr>
      </p:pic>
      <p:pic>
        <p:nvPicPr>
          <p:cNvPr id="18" name="Picture 17" descr="A picture containing clipart&#10;&#10;Description generated with high confidence">
            <a:extLst>
              <a:ext uri="{FF2B5EF4-FFF2-40B4-BE49-F238E27FC236}">
                <a16:creationId xmlns:a16="http://schemas.microsoft.com/office/drawing/2014/main" id="{5E4847F2-8A09-46C1-A27E-4A4DA5851EA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197"/>
          <a:stretch/>
        </p:blipFill>
        <p:spPr>
          <a:xfrm>
            <a:off x="3293636" y="4605577"/>
            <a:ext cx="272209" cy="274524"/>
          </a:xfrm>
          <a:prstGeom prst="rect">
            <a:avLst/>
          </a:prstGeom>
        </p:spPr>
      </p:pic>
      <p:pic>
        <p:nvPicPr>
          <p:cNvPr id="19" name="Picture 18" descr="A picture containing clipart&#10;&#10;Description generated with high confidence">
            <a:extLst>
              <a:ext uri="{FF2B5EF4-FFF2-40B4-BE49-F238E27FC236}">
                <a16:creationId xmlns:a16="http://schemas.microsoft.com/office/drawing/2014/main" id="{6D27C2E0-898C-4074-9B25-39973121023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912" b="-1"/>
          <a:stretch/>
        </p:blipFill>
        <p:spPr>
          <a:xfrm>
            <a:off x="4326881" y="1175657"/>
            <a:ext cx="297501" cy="276426"/>
          </a:xfrm>
          <a:prstGeom prst="rect">
            <a:avLst/>
          </a:prstGeom>
        </p:spPr>
      </p:pic>
      <p:pic>
        <p:nvPicPr>
          <p:cNvPr id="21" name="Picture 20" descr="A picture containing clipart&#10;&#10;Description generated with high confidence">
            <a:extLst>
              <a:ext uri="{FF2B5EF4-FFF2-40B4-BE49-F238E27FC236}">
                <a16:creationId xmlns:a16="http://schemas.microsoft.com/office/drawing/2014/main" id="{45568C15-C156-4436-8CC2-B74BC890107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912" b="-1"/>
          <a:stretch/>
        </p:blipFill>
        <p:spPr>
          <a:xfrm>
            <a:off x="4581198" y="1175657"/>
            <a:ext cx="297501" cy="276426"/>
          </a:xfrm>
          <a:prstGeom prst="rect">
            <a:avLst/>
          </a:prstGeom>
        </p:spPr>
      </p:pic>
      <p:pic>
        <p:nvPicPr>
          <p:cNvPr id="22" name="Picture 21" descr="A picture containing clipart&#10;&#10;Description generated with high confidence">
            <a:extLst>
              <a:ext uri="{FF2B5EF4-FFF2-40B4-BE49-F238E27FC236}">
                <a16:creationId xmlns:a16="http://schemas.microsoft.com/office/drawing/2014/main" id="{72283002-F89F-4380-A1AB-122FF1ACF86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912" b="-1"/>
          <a:stretch/>
        </p:blipFill>
        <p:spPr>
          <a:xfrm>
            <a:off x="4836569" y="1175657"/>
            <a:ext cx="297501" cy="276426"/>
          </a:xfrm>
          <a:prstGeom prst="rect">
            <a:avLst/>
          </a:prstGeom>
        </p:spPr>
      </p:pic>
      <p:pic>
        <p:nvPicPr>
          <p:cNvPr id="23" name="Picture 22" descr="A picture containing clipart&#10;&#10;Description generated with high confidence">
            <a:extLst>
              <a:ext uri="{FF2B5EF4-FFF2-40B4-BE49-F238E27FC236}">
                <a16:creationId xmlns:a16="http://schemas.microsoft.com/office/drawing/2014/main" id="{78F554E2-9D30-4AF3-9866-8063C6DA136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912" b="-1"/>
          <a:stretch/>
        </p:blipFill>
        <p:spPr>
          <a:xfrm>
            <a:off x="5091348" y="1175657"/>
            <a:ext cx="297501" cy="276426"/>
          </a:xfrm>
          <a:prstGeom prst="rect">
            <a:avLst/>
          </a:prstGeom>
        </p:spPr>
      </p:pic>
      <p:pic>
        <p:nvPicPr>
          <p:cNvPr id="16" name="Picture 15" descr="A screen shot of a window&#10;&#10;Description generated with high confidence">
            <a:extLst>
              <a:ext uri="{FF2B5EF4-FFF2-40B4-BE49-F238E27FC236}">
                <a16:creationId xmlns:a16="http://schemas.microsoft.com/office/drawing/2014/main" id="{C30D01BD-BD4E-45CF-85A2-1ECEEE369BF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7277" b="-8329"/>
          <a:stretch/>
        </p:blipFill>
        <p:spPr>
          <a:xfrm flipH="1">
            <a:off x="2837792" y="4240751"/>
            <a:ext cx="1183900" cy="1093077"/>
          </a:xfrm>
          <a:prstGeom prst="rect">
            <a:avLst/>
          </a:prstGeom>
        </p:spPr>
      </p:pic>
      <p:pic>
        <p:nvPicPr>
          <p:cNvPr id="12" name="Picture 11" descr="A picture containing clipart&#10;&#10;Description generated with high confidence">
            <a:extLst>
              <a:ext uri="{FF2B5EF4-FFF2-40B4-BE49-F238E27FC236}">
                <a16:creationId xmlns:a16="http://schemas.microsoft.com/office/drawing/2014/main" id="{8EFE3EF1-DE99-4294-B631-B75F79FB2A6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197"/>
          <a:stretch/>
        </p:blipFill>
        <p:spPr>
          <a:xfrm>
            <a:off x="3293637" y="1177559"/>
            <a:ext cx="272209" cy="274524"/>
          </a:xfrm>
          <a:prstGeom prst="rect">
            <a:avLst/>
          </a:prstGeom>
        </p:spPr>
      </p:pic>
      <p:pic>
        <p:nvPicPr>
          <p:cNvPr id="25" name="Picture 24" descr="A screen shot of a window&#10;&#10;Description generated with high confidence">
            <a:extLst>
              <a:ext uri="{FF2B5EF4-FFF2-40B4-BE49-F238E27FC236}">
                <a16:creationId xmlns:a16="http://schemas.microsoft.com/office/drawing/2014/main" id="{5875C6E0-1608-4EAE-BFE3-6B01AA07BA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79" r="-7277"/>
          <a:stretch/>
        </p:blipFill>
        <p:spPr>
          <a:xfrm flipH="1">
            <a:off x="2984055" y="2205186"/>
            <a:ext cx="1183900" cy="1122198"/>
          </a:xfrm>
          <a:prstGeom prst="rect">
            <a:avLst/>
          </a:prstGeom>
          <a:effectLst>
            <a:outerShdw blurRad="50800" dist="38100" dir="13500000" algn="br" rotWithShape="0">
              <a:prstClr val="black">
                <a:alpha val="40000"/>
              </a:prstClr>
            </a:outerShdw>
          </a:effectLst>
        </p:spPr>
      </p:pic>
      <p:pic>
        <p:nvPicPr>
          <p:cNvPr id="26" name="Picture 25" descr="A screen shot of a window&#10;&#10;Description generated with high confidence">
            <a:extLst>
              <a:ext uri="{FF2B5EF4-FFF2-40B4-BE49-F238E27FC236}">
                <a16:creationId xmlns:a16="http://schemas.microsoft.com/office/drawing/2014/main" id="{827A2D8A-0AB9-42CC-863E-DE5327FD00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79" r="-7277"/>
          <a:stretch/>
        </p:blipFill>
        <p:spPr>
          <a:xfrm flipH="1">
            <a:off x="3131375" y="2403306"/>
            <a:ext cx="1183900" cy="1122198"/>
          </a:xfrm>
          <a:prstGeom prst="rect">
            <a:avLst/>
          </a:prstGeom>
          <a:effectLst>
            <a:outerShdw blurRad="50800" dist="38100" dir="13500000" algn="br" rotWithShape="0">
              <a:prstClr val="black">
                <a:alpha val="40000"/>
              </a:prstClr>
            </a:outerShdw>
          </a:effectLst>
        </p:spPr>
      </p:pic>
      <p:pic>
        <p:nvPicPr>
          <p:cNvPr id="17" name="Picture 16" descr="A picture containing clipart&#10;&#10;Description generated with high confidence">
            <a:extLst>
              <a:ext uri="{FF2B5EF4-FFF2-40B4-BE49-F238E27FC236}">
                <a16:creationId xmlns:a16="http://schemas.microsoft.com/office/drawing/2014/main" id="{77CE6D88-665B-4B5B-B5E7-B545C36E023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197"/>
          <a:stretch/>
        </p:blipFill>
        <p:spPr>
          <a:xfrm>
            <a:off x="3293637" y="2881952"/>
            <a:ext cx="272209" cy="274524"/>
          </a:xfrm>
          <a:prstGeom prst="rect">
            <a:avLst/>
          </a:prstGeom>
        </p:spPr>
      </p:pic>
    </p:spTree>
    <p:extLst>
      <p:ext uri="{BB962C8B-B14F-4D97-AF65-F5344CB8AC3E}">
        <p14:creationId xmlns:p14="http://schemas.microsoft.com/office/powerpoint/2010/main" val="355435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5.55112E-17 3.33333E-6 L 5.55112E-17 0.18449 " pathEditMode="relative" rAng="0" ptsTypes="AA">
                                      <p:cBhvr>
                                        <p:cTn id="35" dur="2000" fill="hold"/>
                                        <p:tgtEl>
                                          <p:spTgt spid="6"/>
                                        </p:tgtEl>
                                        <p:attrNameLst>
                                          <p:attrName>ppt_x</p:attrName>
                                          <p:attrName>ppt_y</p:attrName>
                                        </p:attrNameLst>
                                      </p:cBhvr>
                                      <p:rCtr x="0" y="9213"/>
                                    </p:animMotion>
                                  </p:childTnLst>
                                </p:cTn>
                              </p:par>
                              <p:par>
                                <p:cTn id="36" presetID="64" presetClass="path" presetSubtype="0" accel="50000" decel="50000" fill="hold" nodeType="withEffect">
                                  <p:stCondLst>
                                    <p:cond delay="0"/>
                                  </p:stCondLst>
                                  <p:childTnLst>
                                    <p:animMotion origin="layout" path="M 5.55112E-17 -1.48148E-6 L 0.01545 -0.03657 " pathEditMode="relative" rAng="0" ptsTypes="AA">
                                      <p:cBhvr>
                                        <p:cTn id="37" dur="2000" fill="hold"/>
                                        <p:tgtEl>
                                          <p:spTgt spid="15"/>
                                        </p:tgtEl>
                                        <p:attrNameLst>
                                          <p:attrName>ppt_x</p:attrName>
                                          <p:attrName>ppt_y</p:attrName>
                                        </p:attrNameLst>
                                      </p:cBhvr>
                                      <p:rCtr x="764" y="-1829"/>
                                    </p:animMotion>
                                  </p:childTnLst>
                                </p:cTn>
                              </p:par>
                              <p:par>
                                <p:cTn id="38" presetID="64" presetClass="path" presetSubtype="0" accel="50000" decel="50000" fill="hold" nodeType="withEffect">
                                  <p:stCondLst>
                                    <p:cond delay="0"/>
                                  </p:stCondLst>
                                  <p:childTnLst>
                                    <p:animMotion origin="layout" path="M 2.77778E-7 4.81481E-6 L 0.0316 -0.25903 " pathEditMode="relative" rAng="0" ptsTypes="AA">
                                      <p:cBhvr>
                                        <p:cTn id="39" dur="2000" fill="hold"/>
                                        <p:tgtEl>
                                          <p:spTgt spid="16"/>
                                        </p:tgtEl>
                                        <p:attrNameLst>
                                          <p:attrName>ppt_x</p:attrName>
                                          <p:attrName>ppt_y</p:attrName>
                                        </p:attrNameLst>
                                      </p:cBhvr>
                                      <p:rCtr x="1476" y="-12940"/>
                                    </p:animMotion>
                                  </p:childTnLst>
                                </p:cTn>
                              </p:par>
                              <p:par>
                                <p:cTn id="40" presetID="42" presetClass="path" presetSubtype="0" accel="50000" decel="50000" fill="hold" nodeType="withEffect">
                                  <p:stCondLst>
                                    <p:cond delay="0"/>
                                  </p:stCondLst>
                                  <p:childTnLst>
                                    <p:animMotion origin="layout" path="M 4.44444E-6 3.33333E-6 L 0.02014 0.38379 " pathEditMode="relative" rAng="0" ptsTypes="AA">
                                      <p:cBhvr>
                                        <p:cTn id="41" dur="2000" fill="hold"/>
                                        <p:tgtEl>
                                          <p:spTgt spid="12"/>
                                        </p:tgtEl>
                                        <p:attrNameLst>
                                          <p:attrName>ppt_x</p:attrName>
                                          <p:attrName>ppt_y</p:attrName>
                                        </p:attrNameLst>
                                      </p:cBhvr>
                                      <p:rCtr x="1042" y="19190"/>
                                    </p:animMotion>
                                  </p:childTnLst>
                                </p:cTn>
                              </p:par>
                              <p:par>
                                <p:cTn id="42" presetID="42" presetClass="path" presetSubtype="0" accel="50000" decel="50000" fill="hold" nodeType="withEffect">
                                  <p:stCondLst>
                                    <p:cond delay="0"/>
                                  </p:stCondLst>
                                  <p:childTnLst>
                                    <p:animMotion origin="layout" path="M 5.55112E-17 3.7037E-6 L 0.02031 0.17546 " pathEditMode="relative" rAng="0" ptsTypes="AA">
                                      <p:cBhvr>
                                        <p:cTn id="43" dur="2000" fill="hold"/>
                                        <p:tgtEl>
                                          <p:spTgt spid="17"/>
                                        </p:tgtEl>
                                        <p:attrNameLst>
                                          <p:attrName>ppt_x</p:attrName>
                                          <p:attrName>ppt_y</p:attrName>
                                        </p:attrNameLst>
                                      </p:cBhvr>
                                      <p:rCtr x="1007" y="8773"/>
                                    </p:animMotion>
                                  </p:childTnLst>
                                </p:cTn>
                              </p:par>
                              <p:par>
                                <p:cTn id="44" presetID="64" presetClass="path" presetSubtype="0" accel="50000" decel="50000" fill="hold" nodeType="withEffect">
                                  <p:stCondLst>
                                    <p:cond delay="0"/>
                                  </p:stCondLst>
                                  <p:childTnLst>
                                    <p:animMotion origin="layout" path="M 5.55112E-17 4.81481E-6 L 0.02014 -0.03079 " pathEditMode="relative" rAng="0" ptsTypes="AA">
                                      <p:cBhvr>
                                        <p:cTn id="45" dur="2000" fill="hold"/>
                                        <p:tgtEl>
                                          <p:spTgt spid="18"/>
                                        </p:tgtEl>
                                        <p:attrNameLst>
                                          <p:attrName>ppt_x</p:attrName>
                                          <p:attrName>ppt_y</p:attrName>
                                        </p:attrNameLst>
                                      </p:cBhvr>
                                      <p:rCtr x="1007" y="-1551"/>
                                    </p:animMotion>
                                  </p:childTnLst>
                                </p:cTn>
                              </p:par>
                              <p:par>
                                <p:cTn id="46" presetID="10" presetClass="entr" presetSubtype="0" fill="hold" nodeType="withEffect">
                                  <p:stCondLst>
                                    <p:cond delay="180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180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2300"/>
                            </p:stCondLst>
                            <p:childTnLst>
                              <p:par>
                                <p:cTn id="53" presetID="42" presetClass="path" presetSubtype="0" accel="50000" decel="50000" fill="hold" nodeType="afterEffect">
                                  <p:stCondLst>
                                    <p:cond delay="0"/>
                                  </p:stCondLst>
                                  <p:childTnLst>
                                    <p:animMotion origin="layout" path="M 1.94444E-6 2.96296E-6 L -0.00452 0.18356 " pathEditMode="relative" rAng="0" ptsTypes="AA">
                                      <p:cBhvr>
                                        <p:cTn id="54" dur="2000" fill="hold"/>
                                        <p:tgtEl>
                                          <p:spTgt spid="5"/>
                                        </p:tgtEl>
                                        <p:attrNameLst>
                                          <p:attrName>ppt_x</p:attrName>
                                          <p:attrName>ppt_y</p:attrName>
                                        </p:attrNameLst>
                                      </p:cBhvr>
                                      <p:rCtr x="-208" y="9236"/>
                                    </p:animMotion>
                                  </p:childTnLst>
                                </p:cTn>
                              </p:par>
                              <p:par>
                                <p:cTn id="55" presetID="42" presetClass="path" presetSubtype="0" accel="50000" decel="50000" fill="hold" nodeType="withEffect">
                                  <p:stCondLst>
                                    <p:cond delay="0"/>
                                  </p:stCondLst>
                                  <p:childTnLst>
                                    <p:animMotion origin="layout" path="M 1.94444E-6 2.96296E-6 L -0.00452 0.18356 " pathEditMode="relative" rAng="0" ptsTypes="AA">
                                      <p:cBhvr>
                                        <p:cTn id="56" dur="2000" fill="hold"/>
                                        <p:tgtEl>
                                          <p:spTgt spid="7"/>
                                        </p:tgtEl>
                                        <p:attrNameLst>
                                          <p:attrName>ppt_x</p:attrName>
                                          <p:attrName>ppt_y</p:attrName>
                                        </p:attrNameLst>
                                      </p:cBhvr>
                                      <p:rCtr x="-208" y="9236"/>
                                    </p:animMotion>
                                  </p:childTnLst>
                                </p:cTn>
                              </p:par>
                              <p:par>
                                <p:cTn id="57" presetID="42" presetClass="path" presetSubtype="0" accel="50000" decel="50000" fill="hold" nodeType="withEffect">
                                  <p:stCondLst>
                                    <p:cond delay="0"/>
                                  </p:stCondLst>
                                  <p:childTnLst>
                                    <p:animMotion origin="layout" path="M 1.94444E-6 2.96296E-6 L -0.00452 0.18356 " pathEditMode="relative" rAng="0" ptsTypes="AA">
                                      <p:cBhvr>
                                        <p:cTn id="58" dur="2000" fill="hold"/>
                                        <p:tgtEl>
                                          <p:spTgt spid="8"/>
                                        </p:tgtEl>
                                        <p:attrNameLst>
                                          <p:attrName>ppt_x</p:attrName>
                                          <p:attrName>ppt_y</p:attrName>
                                        </p:attrNameLst>
                                      </p:cBhvr>
                                      <p:rCtr x="-208" y="9236"/>
                                    </p:animMotion>
                                  </p:childTnLst>
                                </p:cTn>
                              </p:par>
                              <p:par>
                                <p:cTn id="59" presetID="42" presetClass="path" presetSubtype="0" accel="50000" decel="50000" fill="hold" nodeType="withEffect">
                                  <p:stCondLst>
                                    <p:cond delay="0"/>
                                  </p:stCondLst>
                                  <p:childTnLst>
                                    <p:animMotion origin="layout" path="M 1.94444E-6 2.96296E-6 L -0.00452 0.18356 " pathEditMode="relative" rAng="0" ptsTypes="AA">
                                      <p:cBhvr>
                                        <p:cTn id="60" dur="2000" fill="hold"/>
                                        <p:tgtEl>
                                          <p:spTgt spid="9"/>
                                        </p:tgtEl>
                                        <p:attrNameLst>
                                          <p:attrName>ppt_x</p:attrName>
                                          <p:attrName>ppt_y</p:attrName>
                                        </p:attrNameLst>
                                      </p:cBhvr>
                                      <p:rCtr x="-208" y="9236"/>
                                    </p:animMotion>
                                  </p:childTnLst>
                                </p:cTn>
                              </p:par>
                              <p:par>
                                <p:cTn id="61" presetID="42" presetClass="path" presetSubtype="0" accel="50000" decel="50000" fill="hold" nodeType="withEffect">
                                  <p:stCondLst>
                                    <p:cond delay="0"/>
                                  </p:stCondLst>
                                  <p:childTnLst>
                                    <p:animMotion origin="layout" path="M 2.77778E-7 3.33333E-6 L 0.03872 0.38333 " pathEditMode="relative" rAng="0" ptsTypes="AA">
                                      <p:cBhvr>
                                        <p:cTn id="62" dur="2000" fill="hold"/>
                                        <p:tgtEl>
                                          <p:spTgt spid="19"/>
                                        </p:tgtEl>
                                        <p:attrNameLst>
                                          <p:attrName>ppt_x</p:attrName>
                                          <p:attrName>ppt_y</p:attrName>
                                        </p:attrNameLst>
                                      </p:cBhvr>
                                      <p:rCtr x="1927" y="19167"/>
                                    </p:animMotion>
                                  </p:childTnLst>
                                </p:cTn>
                              </p:par>
                              <p:par>
                                <p:cTn id="63" presetID="42" presetClass="path" presetSubtype="0" accel="50000" decel="50000" fill="hold" nodeType="withEffect">
                                  <p:stCondLst>
                                    <p:cond delay="0"/>
                                  </p:stCondLst>
                                  <p:childTnLst>
                                    <p:animMotion origin="layout" path="M -3.88889E-6 -1.85185E-6 L 0.01094 0.42569 " pathEditMode="relative" rAng="0" ptsTypes="AA">
                                      <p:cBhvr>
                                        <p:cTn id="64" dur="2000" fill="hold"/>
                                        <p:tgtEl>
                                          <p:spTgt spid="21"/>
                                        </p:tgtEl>
                                        <p:attrNameLst>
                                          <p:attrName>ppt_x</p:attrName>
                                          <p:attrName>ppt_y</p:attrName>
                                        </p:attrNameLst>
                                      </p:cBhvr>
                                      <p:rCtr x="556" y="21088"/>
                                    </p:animMotion>
                                  </p:childTnLst>
                                </p:cTn>
                              </p:par>
                              <p:par>
                                <p:cTn id="65" presetID="42" presetClass="path" presetSubtype="0" accel="50000" decel="50000" fill="hold" nodeType="withEffect">
                                  <p:stCondLst>
                                    <p:cond delay="0"/>
                                  </p:stCondLst>
                                  <p:childTnLst>
                                    <p:animMotion origin="layout" path="M 0.00035 0.00092 L -0.01701 0.46828 " pathEditMode="relative" rAng="0" ptsTypes="AA">
                                      <p:cBhvr>
                                        <p:cTn id="66" dur="2000" fill="hold"/>
                                        <p:tgtEl>
                                          <p:spTgt spid="22"/>
                                        </p:tgtEl>
                                        <p:attrNameLst>
                                          <p:attrName>ppt_x</p:attrName>
                                          <p:attrName>ppt_y</p:attrName>
                                        </p:attrNameLst>
                                      </p:cBhvr>
                                      <p:rCtr x="-868" y="23356"/>
                                    </p:animMotion>
                                  </p:childTnLst>
                                </p:cTn>
                              </p:par>
                              <p:par>
                                <p:cTn id="67" presetID="42" presetClass="path" presetSubtype="0" accel="50000" decel="50000" fill="hold" nodeType="withEffect">
                                  <p:stCondLst>
                                    <p:cond delay="0"/>
                                  </p:stCondLst>
                                  <p:childTnLst>
                                    <p:animMotion origin="layout" path="M 5.55556E-7 4.44444E-6 L -0.04496 0.51041 " pathEditMode="relative" rAng="0" ptsTypes="AA">
                                      <p:cBhvr>
                                        <p:cTn id="68" dur="2000" fill="hold"/>
                                        <p:tgtEl>
                                          <p:spTgt spid="23"/>
                                        </p:tgtEl>
                                        <p:attrNameLst>
                                          <p:attrName>ppt_x</p:attrName>
                                          <p:attrName>ppt_y</p:attrName>
                                        </p:attrNameLst>
                                      </p:cBhvr>
                                      <p:rCtr x="-2222" y="25440"/>
                                    </p:animMotion>
                                  </p:childTnLst>
                                </p:cTn>
                              </p:par>
                            </p:childTnLst>
                          </p:cTn>
                        </p:par>
                        <p:par>
                          <p:cTn id="69" fill="hold">
                            <p:stCondLst>
                              <p:cond delay="4300"/>
                            </p:stCondLst>
                            <p:childTnLst>
                              <p:par>
                                <p:cTn id="70" presetID="42" presetClass="path" presetSubtype="0" accel="50000" decel="50000" fill="hold" nodeType="afterEffect">
                                  <p:stCondLst>
                                    <p:cond delay="0"/>
                                  </p:stCondLst>
                                  <p:childTnLst>
                                    <p:animMotion origin="layout" path="M -0.00052 -0.00023 L -0.00052 0.18172 " pathEditMode="relative" rAng="0" ptsTypes="AA">
                                      <p:cBhvr>
                                        <p:cTn id="71" dur="2000" fill="hold"/>
                                        <p:tgtEl>
                                          <p:spTgt spid="10"/>
                                        </p:tgtEl>
                                        <p:attrNameLst>
                                          <p:attrName>ppt_x</p:attrName>
                                          <p:attrName>ppt_y</p:attrName>
                                        </p:attrNameLst>
                                      </p:cBhvr>
                                      <p:rCtr x="0" y="9097"/>
                                    </p:animMotion>
                                  </p:childTnLst>
                                </p:cTn>
                              </p:par>
                              <p:par>
                                <p:cTn id="72" presetID="42" presetClass="path" presetSubtype="0" accel="50000" decel="50000" fill="hold" nodeType="withEffect">
                                  <p:stCondLst>
                                    <p:cond delay="0"/>
                                  </p:stCondLst>
                                  <p:childTnLst>
                                    <p:animMotion origin="layout" path="M -0.00069 0.00023 L -0.00069 0.18125 " pathEditMode="relative" rAng="0" ptsTypes="AA">
                                      <p:cBhvr>
                                        <p:cTn id="73" dur="2000" fill="hold"/>
                                        <p:tgtEl>
                                          <p:spTgt spid="4"/>
                                        </p:tgtEl>
                                        <p:attrNameLst>
                                          <p:attrName>ppt_x</p:attrName>
                                          <p:attrName>ppt_y</p:attrName>
                                        </p:attrNameLst>
                                      </p:cBhvr>
                                      <p:rCtr x="0" y="9051"/>
                                    </p:animMotion>
                                  </p:childTnLst>
                                </p:cTn>
                              </p:par>
                              <p:par>
                                <p:cTn id="74" presetID="42" presetClass="path" presetSubtype="0" accel="50000" decel="50000" fill="hold" nodeType="withEffect">
                                  <p:stCondLst>
                                    <p:cond delay="0"/>
                                  </p:stCondLst>
                                  <p:childTnLst>
                                    <p:animMotion origin="layout" path="M -1.38889E-6 -1.11111E-6 L 0.01267 0.3831 " pathEditMode="relative" rAng="0" ptsTypes="AA">
                                      <p:cBhvr>
                                        <p:cTn id="75" dur="2000" fill="hold"/>
                                        <p:tgtEl>
                                          <p:spTgt spid="20"/>
                                        </p:tgtEl>
                                        <p:attrNameLst>
                                          <p:attrName>ppt_x</p:attrName>
                                          <p:attrName>ppt_y</p:attrName>
                                        </p:attrNameLst>
                                      </p:cBhvr>
                                      <p:rCtr x="538" y="19120"/>
                                    </p:animMotion>
                                  </p:childTnLst>
                                </p:cTn>
                              </p:par>
                              <p:par>
                                <p:cTn id="76" presetID="42" presetClass="path" presetSubtype="0" accel="50000" decel="50000" fill="hold" nodeType="withEffect">
                                  <p:stCondLst>
                                    <p:cond delay="0"/>
                                  </p:stCondLst>
                                  <p:childTnLst>
                                    <p:animMotion origin="layout" path="M -3.05556E-6 -1.11111E-6 L -0.01562 0.42546 " pathEditMode="relative" rAng="0" ptsTypes="AA">
                                      <p:cBhvr>
                                        <p:cTn id="77" dur="2000" fill="hold"/>
                                        <p:tgtEl>
                                          <p:spTgt spid="24"/>
                                        </p:tgtEl>
                                        <p:attrNameLst>
                                          <p:attrName>ppt_x</p:attrName>
                                          <p:attrName>ppt_y</p:attrName>
                                        </p:attrNameLst>
                                      </p:cBhvr>
                                      <p:rCtr x="-764" y="2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5:11</a:t>
            </a:r>
          </a:p>
        </p:txBody>
      </p:sp>
      <p:pic>
        <p:nvPicPr>
          <p:cNvPr id="4" name="Picture 3" descr="A close up of a logo&#10;&#10;Description generated with very high confidence">
            <a:extLst>
              <a:ext uri="{FF2B5EF4-FFF2-40B4-BE49-F238E27FC236}">
                <a16:creationId xmlns:a16="http://schemas.microsoft.com/office/drawing/2014/main" id="{6E0B7599-C4D0-4281-93D8-61C86BB6A9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08614" y="2463323"/>
            <a:ext cx="1949124" cy="713262"/>
          </a:xfrm>
          <a:prstGeom prst="rect">
            <a:avLst/>
          </a:prstGeom>
        </p:spPr>
      </p:pic>
      <p:pic>
        <p:nvPicPr>
          <p:cNvPr id="49" name="Picture 48" descr="A close up of a logo&#10;&#10;Description generated with very high confidence">
            <a:extLst>
              <a:ext uri="{FF2B5EF4-FFF2-40B4-BE49-F238E27FC236}">
                <a16:creationId xmlns:a16="http://schemas.microsoft.com/office/drawing/2014/main" id="{8B330574-7A97-4696-802F-4C86D4869E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08614" y="3176585"/>
            <a:ext cx="1949124" cy="504830"/>
          </a:xfrm>
          <a:prstGeom prst="rect">
            <a:avLst/>
          </a:prstGeom>
        </p:spPr>
      </p:pic>
      <p:pic>
        <p:nvPicPr>
          <p:cNvPr id="50" name="Picture 49" descr="A close up of a logo&#10;&#10;Description generated with very high confidence">
            <a:extLst>
              <a:ext uri="{FF2B5EF4-FFF2-40B4-BE49-F238E27FC236}">
                <a16:creationId xmlns:a16="http://schemas.microsoft.com/office/drawing/2014/main" id="{5E63ADA7-03E9-4548-8D9C-6FEB994A02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08614" y="3681415"/>
            <a:ext cx="674815" cy="297116"/>
          </a:xfrm>
          <a:prstGeom prst="rect">
            <a:avLst/>
          </a:prstGeom>
        </p:spPr>
      </p:pic>
      <p:pic>
        <p:nvPicPr>
          <p:cNvPr id="51" name="Picture 50" descr="A close up of a logo&#10;&#10;Description generated with very high confidence">
            <a:extLst>
              <a:ext uri="{FF2B5EF4-FFF2-40B4-BE49-F238E27FC236}">
                <a16:creationId xmlns:a16="http://schemas.microsoft.com/office/drawing/2014/main" id="{8AFC58DB-AC99-4968-97DD-DCDDF04E98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83429" y="3681415"/>
            <a:ext cx="537028" cy="297116"/>
          </a:xfrm>
          <a:prstGeom prst="rect">
            <a:avLst/>
          </a:prstGeom>
        </p:spPr>
      </p:pic>
      <p:pic>
        <p:nvPicPr>
          <p:cNvPr id="8" name="Picture 7" descr="A picture containing object&#10;&#10;Description generated with very high confidence">
            <a:extLst>
              <a:ext uri="{FF2B5EF4-FFF2-40B4-BE49-F238E27FC236}">
                <a16:creationId xmlns:a16="http://schemas.microsoft.com/office/drawing/2014/main" id="{5B7CE8AF-A657-42A3-AB65-E565C4F89A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14700" y="2483963"/>
            <a:ext cx="2061029" cy="1890074"/>
          </a:xfrm>
          <a:prstGeom prst="rect">
            <a:avLst/>
          </a:prstGeom>
        </p:spPr>
      </p:pic>
      <p:sp>
        <p:nvSpPr>
          <p:cNvPr id="52" name="Rectangle 51">
            <a:extLst>
              <a:ext uri="{FF2B5EF4-FFF2-40B4-BE49-F238E27FC236}">
                <a16:creationId xmlns:a16="http://schemas.microsoft.com/office/drawing/2014/main" id="{F13C5005-84CC-441A-9885-146A72440AEE}"/>
              </a:ext>
            </a:extLst>
          </p:cNvPr>
          <p:cNvSpPr/>
          <p:nvPr/>
        </p:nvSpPr>
        <p:spPr bwMode="auto">
          <a:xfrm rot="18559175">
            <a:off x="4045047" y="3564150"/>
            <a:ext cx="1617044" cy="1168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3" name="Picture 52" descr="A close up of a logo&#10;&#10;Description generated with very high confidence">
            <a:extLst>
              <a:ext uri="{FF2B5EF4-FFF2-40B4-BE49-F238E27FC236}">
                <a16:creationId xmlns:a16="http://schemas.microsoft.com/office/drawing/2014/main" id="{E17DA4DE-F791-4902-9907-ED71290CBD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29200" y="2463323"/>
            <a:ext cx="1134050" cy="713262"/>
          </a:xfrm>
          <a:prstGeom prst="rect">
            <a:avLst/>
          </a:prstGeom>
        </p:spPr>
      </p:pic>
    </p:spTree>
    <p:extLst>
      <p:ext uri="{BB962C8B-B14F-4D97-AF65-F5344CB8AC3E}">
        <p14:creationId xmlns:p14="http://schemas.microsoft.com/office/powerpoint/2010/main" val="188699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52"/>
                                        </p:tgtEl>
                                      </p:cBhvr>
                                    </p:animEffect>
                                    <p:set>
                                      <p:cBhvr>
                                        <p:cTn id="24" dur="1" fill="hold">
                                          <p:stCondLst>
                                            <p:cond delay="499"/>
                                          </p:stCondLst>
                                        </p:cTn>
                                        <p:tgtEl>
                                          <p:spTgt spid="5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5:11</a:t>
            </a:r>
          </a:p>
        </p:txBody>
      </p:sp>
      <p:pic>
        <p:nvPicPr>
          <p:cNvPr id="5" name="Picture 4" descr="A close up of a logo&#10;&#10;Description generated with very high confidence">
            <a:extLst>
              <a:ext uri="{FF2B5EF4-FFF2-40B4-BE49-F238E27FC236}">
                <a16:creationId xmlns:a16="http://schemas.microsoft.com/office/drawing/2014/main" id="{F9083B5E-A0F8-4F06-85CF-60CB90420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04456" y="1828801"/>
            <a:ext cx="4331194" cy="482600"/>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27782386-AEC7-4173-B2E9-1080341EAB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4470399"/>
            <a:ext cx="4331194" cy="482600"/>
          </a:xfrm>
          <a:prstGeom prst="rect">
            <a:avLst/>
          </a:prstGeom>
        </p:spPr>
      </p:pic>
      <p:pic>
        <p:nvPicPr>
          <p:cNvPr id="21" name="Picture 20" descr="A close up of a logo&#10;&#10;Description generated with very high confidence">
            <a:extLst>
              <a:ext uri="{FF2B5EF4-FFF2-40B4-BE49-F238E27FC236}">
                <a16:creationId xmlns:a16="http://schemas.microsoft.com/office/drawing/2014/main" id="{813417E3-F1E4-49B8-A951-7833A5388A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4900" y="1554401"/>
            <a:ext cx="1092200" cy="630000"/>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64AC0D2A-F594-4959-956D-D9264E2EB2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45200" y="4190999"/>
            <a:ext cx="1146175" cy="630000"/>
          </a:xfrm>
          <a:prstGeom prst="rect">
            <a:avLst/>
          </a:prstGeom>
        </p:spPr>
      </p:pic>
      <p:pic>
        <p:nvPicPr>
          <p:cNvPr id="27" name="Picture 26" descr="A close up of a logo&#10;&#10;Description generated with very high confidence">
            <a:extLst>
              <a:ext uri="{FF2B5EF4-FFF2-40B4-BE49-F238E27FC236}">
                <a16:creationId xmlns:a16="http://schemas.microsoft.com/office/drawing/2014/main" id="{63DF2589-AA9B-4E38-A2E0-733C818D3DE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55899" y="1244600"/>
            <a:ext cx="3072635" cy="584201"/>
          </a:xfrm>
          <a:prstGeom prst="rect">
            <a:avLst/>
          </a:prstGeom>
        </p:spPr>
      </p:pic>
      <p:sp>
        <p:nvSpPr>
          <p:cNvPr id="6" name="Freeform: Shape 5">
            <a:extLst>
              <a:ext uri="{FF2B5EF4-FFF2-40B4-BE49-F238E27FC236}">
                <a16:creationId xmlns:a16="http://schemas.microsoft.com/office/drawing/2014/main" id="{5CECF1E7-F3D0-4A3F-9DB8-2624524DBF21}"/>
              </a:ext>
            </a:extLst>
          </p:cNvPr>
          <p:cNvSpPr/>
          <p:nvPr/>
        </p:nvSpPr>
        <p:spPr bwMode="auto">
          <a:xfrm>
            <a:off x="2667000" y="1635919"/>
            <a:ext cx="125700" cy="180975"/>
          </a:xfrm>
          <a:custGeom>
            <a:avLst/>
            <a:gdLst>
              <a:gd name="connsiteX0" fmla="*/ 7144 w 125700"/>
              <a:gd name="connsiteY0" fmla="*/ 88106 h 180975"/>
              <a:gd name="connsiteX1" fmla="*/ 9525 w 125700"/>
              <a:gd name="connsiteY1" fmla="*/ 54769 h 180975"/>
              <a:gd name="connsiteX2" fmla="*/ 23813 w 125700"/>
              <a:gd name="connsiteY2" fmla="*/ 26194 h 180975"/>
              <a:gd name="connsiteX3" fmla="*/ 28575 w 125700"/>
              <a:gd name="connsiteY3" fmla="*/ 19050 h 180975"/>
              <a:gd name="connsiteX4" fmla="*/ 40481 w 125700"/>
              <a:gd name="connsiteY4" fmla="*/ 4762 h 180975"/>
              <a:gd name="connsiteX5" fmla="*/ 54769 w 125700"/>
              <a:gd name="connsiteY5" fmla="*/ 0 h 180975"/>
              <a:gd name="connsiteX6" fmla="*/ 80963 w 125700"/>
              <a:gd name="connsiteY6" fmla="*/ 2381 h 180975"/>
              <a:gd name="connsiteX7" fmla="*/ 88106 w 125700"/>
              <a:gd name="connsiteY7" fmla="*/ 4762 h 180975"/>
              <a:gd name="connsiteX8" fmla="*/ 97631 w 125700"/>
              <a:gd name="connsiteY8" fmla="*/ 21431 h 180975"/>
              <a:gd name="connsiteX9" fmla="*/ 102394 w 125700"/>
              <a:gd name="connsiteY9" fmla="*/ 35719 h 180975"/>
              <a:gd name="connsiteX10" fmla="*/ 107156 w 125700"/>
              <a:gd name="connsiteY10" fmla="*/ 54769 h 180975"/>
              <a:gd name="connsiteX11" fmla="*/ 111919 w 125700"/>
              <a:gd name="connsiteY11" fmla="*/ 73819 h 180975"/>
              <a:gd name="connsiteX12" fmla="*/ 119063 w 125700"/>
              <a:gd name="connsiteY12" fmla="*/ 111919 h 180975"/>
              <a:gd name="connsiteX13" fmla="*/ 121444 w 125700"/>
              <a:gd name="connsiteY13" fmla="*/ 119062 h 180975"/>
              <a:gd name="connsiteX14" fmla="*/ 123825 w 125700"/>
              <a:gd name="connsiteY14" fmla="*/ 126206 h 180975"/>
              <a:gd name="connsiteX15" fmla="*/ 114300 w 125700"/>
              <a:gd name="connsiteY15" fmla="*/ 176212 h 180975"/>
              <a:gd name="connsiteX16" fmla="*/ 104775 w 125700"/>
              <a:gd name="connsiteY16" fmla="*/ 180975 h 180975"/>
              <a:gd name="connsiteX17" fmla="*/ 66675 w 125700"/>
              <a:gd name="connsiteY17" fmla="*/ 178594 h 180975"/>
              <a:gd name="connsiteX18" fmla="*/ 52388 w 125700"/>
              <a:gd name="connsiteY18" fmla="*/ 171450 h 180975"/>
              <a:gd name="connsiteX19" fmla="*/ 35719 w 125700"/>
              <a:gd name="connsiteY19" fmla="*/ 157162 h 180975"/>
              <a:gd name="connsiteX20" fmla="*/ 23813 w 125700"/>
              <a:gd name="connsiteY20" fmla="*/ 138112 h 180975"/>
              <a:gd name="connsiteX21" fmla="*/ 11906 w 125700"/>
              <a:gd name="connsiteY21" fmla="*/ 123825 h 180975"/>
              <a:gd name="connsiteX22" fmla="*/ 0 w 125700"/>
              <a:gd name="connsiteY22" fmla="*/ 97631 h 180975"/>
              <a:gd name="connsiteX23" fmla="*/ 7144 w 125700"/>
              <a:gd name="connsiteY23" fmla="*/ 8810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700" h="180975">
                <a:moveTo>
                  <a:pt x="7144" y="88106"/>
                </a:moveTo>
                <a:cubicBezTo>
                  <a:pt x="7938" y="76994"/>
                  <a:pt x="7872" y="65786"/>
                  <a:pt x="9525" y="54769"/>
                </a:cubicBezTo>
                <a:cubicBezTo>
                  <a:pt x="11433" y="42048"/>
                  <a:pt x="16822" y="36681"/>
                  <a:pt x="23813" y="26194"/>
                </a:cubicBezTo>
                <a:cubicBezTo>
                  <a:pt x="25400" y="23813"/>
                  <a:pt x="27295" y="21610"/>
                  <a:pt x="28575" y="19050"/>
                </a:cubicBezTo>
                <a:cubicBezTo>
                  <a:pt x="32827" y="10546"/>
                  <a:pt x="31828" y="8608"/>
                  <a:pt x="40481" y="4762"/>
                </a:cubicBezTo>
                <a:cubicBezTo>
                  <a:pt x="45069" y="2723"/>
                  <a:pt x="54769" y="0"/>
                  <a:pt x="54769" y="0"/>
                </a:cubicBezTo>
                <a:cubicBezTo>
                  <a:pt x="63500" y="794"/>
                  <a:pt x="72284" y="1141"/>
                  <a:pt x="80963" y="2381"/>
                </a:cubicBezTo>
                <a:cubicBezTo>
                  <a:pt x="83448" y="2736"/>
                  <a:pt x="86146" y="3194"/>
                  <a:pt x="88106" y="4762"/>
                </a:cubicBezTo>
                <a:cubicBezTo>
                  <a:pt x="90634" y="6785"/>
                  <a:pt x="96803" y="19361"/>
                  <a:pt x="97631" y="21431"/>
                </a:cubicBezTo>
                <a:cubicBezTo>
                  <a:pt x="99495" y="26092"/>
                  <a:pt x="100806" y="30956"/>
                  <a:pt x="102394" y="35719"/>
                </a:cubicBezTo>
                <a:cubicBezTo>
                  <a:pt x="106946" y="49376"/>
                  <a:pt x="102845" y="36089"/>
                  <a:pt x="107156" y="54769"/>
                </a:cubicBezTo>
                <a:cubicBezTo>
                  <a:pt x="108628" y="61147"/>
                  <a:pt x="111919" y="73819"/>
                  <a:pt x="111919" y="73819"/>
                </a:cubicBezTo>
                <a:cubicBezTo>
                  <a:pt x="114800" y="102628"/>
                  <a:pt x="111777" y="90063"/>
                  <a:pt x="119063" y="111919"/>
                </a:cubicBezTo>
                <a:lnTo>
                  <a:pt x="121444" y="119062"/>
                </a:lnTo>
                <a:lnTo>
                  <a:pt x="123825" y="126206"/>
                </a:lnTo>
                <a:cubicBezTo>
                  <a:pt x="121831" y="164104"/>
                  <a:pt x="133909" y="165007"/>
                  <a:pt x="114300" y="176212"/>
                </a:cubicBezTo>
                <a:cubicBezTo>
                  <a:pt x="111218" y="177973"/>
                  <a:pt x="107950" y="179387"/>
                  <a:pt x="104775" y="180975"/>
                </a:cubicBezTo>
                <a:cubicBezTo>
                  <a:pt x="92075" y="180181"/>
                  <a:pt x="79330" y="179926"/>
                  <a:pt x="66675" y="178594"/>
                </a:cubicBezTo>
                <a:cubicBezTo>
                  <a:pt x="61143" y="178012"/>
                  <a:pt x="56687" y="174521"/>
                  <a:pt x="52388" y="171450"/>
                </a:cubicBezTo>
                <a:cubicBezTo>
                  <a:pt x="45895" y="166812"/>
                  <a:pt x="40811" y="163271"/>
                  <a:pt x="35719" y="157162"/>
                </a:cubicBezTo>
                <a:cubicBezTo>
                  <a:pt x="32058" y="152769"/>
                  <a:pt x="26493" y="141797"/>
                  <a:pt x="23813" y="138112"/>
                </a:cubicBezTo>
                <a:cubicBezTo>
                  <a:pt x="20167" y="133098"/>
                  <a:pt x="15552" y="128839"/>
                  <a:pt x="11906" y="123825"/>
                </a:cubicBezTo>
                <a:cubicBezTo>
                  <a:pt x="7920" y="118345"/>
                  <a:pt x="0" y="104669"/>
                  <a:pt x="0" y="97631"/>
                </a:cubicBezTo>
                <a:lnTo>
                  <a:pt x="7144" y="88106"/>
                </a:lnTo>
                <a:close/>
              </a:path>
            </a:pathLst>
          </a:cu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descr="A close up of a logo&#10;&#10;Description generated with very high confidence">
            <a:extLst>
              <a:ext uri="{FF2B5EF4-FFF2-40B4-BE49-F238E27FC236}">
                <a16:creationId xmlns:a16="http://schemas.microsoft.com/office/drawing/2014/main" id="{CC272ABB-0FC1-483A-BEFA-9CFB87A8A0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73"/>
          <a:stretch/>
        </p:blipFill>
        <p:spPr>
          <a:xfrm>
            <a:off x="4076700" y="965200"/>
            <a:ext cx="565150" cy="279399"/>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id="{127D2CF3-8390-4325-84FB-CAE4735579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755899" y="3859063"/>
            <a:ext cx="3072635" cy="611335"/>
          </a:xfrm>
          <a:prstGeom prst="rect">
            <a:avLst/>
          </a:prstGeom>
        </p:spPr>
      </p:pic>
      <p:sp>
        <p:nvSpPr>
          <p:cNvPr id="32" name="Freeform: Shape 31">
            <a:extLst>
              <a:ext uri="{FF2B5EF4-FFF2-40B4-BE49-F238E27FC236}">
                <a16:creationId xmlns:a16="http://schemas.microsoft.com/office/drawing/2014/main" id="{27E5D4C9-7E2A-4B06-90AB-2C4DA17F2160}"/>
              </a:ext>
            </a:extLst>
          </p:cNvPr>
          <p:cNvSpPr/>
          <p:nvPr/>
        </p:nvSpPr>
        <p:spPr bwMode="auto">
          <a:xfrm>
            <a:off x="2683552" y="4277518"/>
            <a:ext cx="125700" cy="180975"/>
          </a:xfrm>
          <a:custGeom>
            <a:avLst/>
            <a:gdLst>
              <a:gd name="connsiteX0" fmla="*/ 7144 w 125700"/>
              <a:gd name="connsiteY0" fmla="*/ 88106 h 180975"/>
              <a:gd name="connsiteX1" fmla="*/ 9525 w 125700"/>
              <a:gd name="connsiteY1" fmla="*/ 54769 h 180975"/>
              <a:gd name="connsiteX2" fmla="*/ 23813 w 125700"/>
              <a:gd name="connsiteY2" fmla="*/ 26194 h 180975"/>
              <a:gd name="connsiteX3" fmla="*/ 28575 w 125700"/>
              <a:gd name="connsiteY3" fmla="*/ 19050 h 180975"/>
              <a:gd name="connsiteX4" fmla="*/ 40481 w 125700"/>
              <a:gd name="connsiteY4" fmla="*/ 4762 h 180975"/>
              <a:gd name="connsiteX5" fmla="*/ 54769 w 125700"/>
              <a:gd name="connsiteY5" fmla="*/ 0 h 180975"/>
              <a:gd name="connsiteX6" fmla="*/ 80963 w 125700"/>
              <a:gd name="connsiteY6" fmla="*/ 2381 h 180975"/>
              <a:gd name="connsiteX7" fmla="*/ 88106 w 125700"/>
              <a:gd name="connsiteY7" fmla="*/ 4762 h 180975"/>
              <a:gd name="connsiteX8" fmla="*/ 97631 w 125700"/>
              <a:gd name="connsiteY8" fmla="*/ 21431 h 180975"/>
              <a:gd name="connsiteX9" fmla="*/ 102394 w 125700"/>
              <a:gd name="connsiteY9" fmla="*/ 35719 h 180975"/>
              <a:gd name="connsiteX10" fmla="*/ 107156 w 125700"/>
              <a:gd name="connsiteY10" fmla="*/ 54769 h 180975"/>
              <a:gd name="connsiteX11" fmla="*/ 111919 w 125700"/>
              <a:gd name="connsiteY11" fmla="*/ 73819 h 180975"/>
              <a:gd name="connsiteX12" fmla="*/ 119063 w 125700"/>
              <a:gd name="connsiteY12" fmla="*/ 111919 h 180975"/>
              <a:gd name="connsiteX13" fmla="*/ 121444 w 125700"/>
              <a:gd name="connsiteY13" fmla="*/ 119062 h 180975"/>
              <a:gd name="connsiteX14" fmla="*/ 123825 w 125700"/>
              <a:gd name="connsiteY14" fmla="*/ 126206 h 180975"/>
              <a:gd name="connsiteX15" fmla="*/ 114300 w 125700"/>
              <a:gd name="connsiteY15" fmla="*/ 176212 h 180975"/>
              <a:gd name="connsiteX16" fmla="*/ 104775 w 125700"/>
              <a:gd name="connsiteY16" fmla="*/ 180975 h 180975"/>
              <a:gd name="connsiteX17" fmla="*/ 66675 w 125700"/>
              <a:gd name="connsiteY17" fmla="*/ 178594 h 180975"/>
              <a:gd name="connsiteX18" fmla="*/ 52388 w 125700"/>
              <a:gd name="connsiteY18" fmla="*/ 171450 h 180975"/>
              <a:gd name="connsiteX19" fmla="*/ 35719 w 125700"/>
              <a:gd name="connsiteY19" fmla="*/ 157162 h 180975"/>
              <a:gd name="connsiteX20" fmla="*/ 23813 w 125700"/>
              <a:gd name="connsiteY20" fmla="*/ 138112 h 180975"/>
              <a:gd name="connsiteX21" fmla="*/ 11906 w 125700"/>
              <a:gd name="connsiteY21" fmla="*/ 123825 h 180975"/>
              <a:gd name="connsiteX22" fmla="*/ 0 w 125700"/>
              <a:gd name="connsiteY22" fmla="*/ 97631 h 180975"/>
              <a:gd name="connsiteX23" fmla="*/ 7144 w 125700"/>
              <a:gd name="connsiteY23" fmla="*/ 8810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700" h="180975">
                <a:moveTo>
                  <a:pt x="7144" y="88106"/>
                </a:moveTo>
                <a:cubicBezTo>
                  <a:pt x="7938" y="76994"/>
                  <a:pt x="7872" y="65786"/>
                  <a:pt x="9525" y="54769"/>
                </a:cubicBezTo>
                <a:cubicBezTo>
                  <a:pt x="11433" y="42048"/>
                  <a:pt x="16822" y="36681"/>
                  <a:pt x="23813" y="26194"/>
                </a:cubicBezTo>
                <a:cubicBezTo>
                  <a:pt x="25400" y="23813"/>
                  <a:pt x="27295" y="21610"/>
                  <a:pt x="28575" y="19050"/>
                </a:cubicBezTo>
                <a:cubicBezTo>
                  <a:pt x="32827" y="10546"/>
                  <a:pt x="31828" y="8608"/>
                  <a:pt x="40481" y="4762"/>
                </a:cubicBezTo>
                <a:cubicBezTo>
                  <a:pt x="45069" y="2723"/>
                  <a:pt x="54769" y="0"/>
                  <a:pt x="54769" y="0"/>
                </a:cubicBezTo>
                <a:cubicBezTo>
                  <a:pt x="63500" y="794"/>
                  <a:pt x="72284" y="1141"/>
                  <a:pt x="80963" y="2381"/>
                </a:cubicBezTo>
                <a:cubicBezTo>
                  <a:pt x="83448" y="2736"/>
                  <a:pt x="86146" y="3194"/>
                  <a:pt x="88106" y="4762"/>
                </a:cubicBezTo>
                <a:cubicBezTo>
                  <a:pt x="90634" y="6785"/>
                  <a:pt x="96803" y="19361"/>
                  <a:pt x="97631" y="21431"/>
                </a:cubicBezTo>
                <a:cubicBezTo>
                  <a:pt x="99495" y="26092"/>
                  <a:pt x="100806" y="30956"/>
                  <a:pt x="102394" y="35719"/>
                </a:cubicBezTo>
                <a:cubicBezTo>
                  <a:pt x="106946" y="49376"/>
                  <a:pt x="102845" y="36089"/>
                  <a:pt x="107156" y="54769"/>
                </a:cubicBezTo>
                <a:cubicBezTo>
                  <a:pt x="108628" y="61147"/>
                  <a:pt x="111919" y="73819"/>
                  <a:pt x="111919" y="73819"/>
                </a:cubicBezTo>
                <a:cubicBezTo>
                  <a:pt x="114800" y="102628"/>
                  <a:pt x="111777" y="90063"/>
                  <a:pt x="119063" y="111919"/>
                </a:cubicBezTo>
                <a:lnTo>
                  <a:pt x="121444" y="119062"/>
                </a:lnTo>
                <a:lnTo>
                  <a:pt x="123825" y="126206"/>
                </a:lnTo>
                <a:cubicBezTo>
                  <a:pt x="121831" y="164104"/>
                  <a:pt x="133909" y="165007"/>
                  <a:pt x="114300" y="176212"/>
                </a:cubicBezTo>
                <a:cubicBezTo>
                  <a:pt x="111218" y="177973"/>
                  <a:pt x="107950" y="179387"/>
                  <a:pt x="104775" y="180975"/>
                </a:cubicBezTo>
                <a:cubicBezTo>
                  <a:pt x="92075" y="180181"/>
                  <a:pt x="79330" y="179926"/>
                  <a:pt x="66675" y="178594"/>
                </a:cubicBezTo>
                <a:cubicBezTo>
                  <a:pt x="61143" y="178012"/>
                  <a:pt x="56687" y="174521"/>
                  <a:pt x="52388" y="171450"/>
                </a:cubicBezTo>
                <a:cubicBezTo>
                  <a:pt x="45895" y="166812"/>
                  <a:pt x="40811" y="163271"/>
                  <a:pt x="35719" y="157162"/>
                </a:cubicBezTo>
                <a:cubicBezTo>
                  <a:pt x="32058" y="152769"/>
                  <a:pt x="26493" y="141797"/>
                  <a:pt x="23813" y="138112"/>
                </a:cubicBezTo>
                <a:cubicBezTo>
                  <a:pt x="20167" y="133098"/>
                  <a:pt x="15552" y="128839"/>
                  <a:pt x="11906" y="123825"/>
                </a:cubicBezTo>
                <a:cubicBezTo>
                  <a:pt x="7920" y="118345"/>
                  <a:pt x="0" y="104669"/>
                  <a:pt x="0" y="97631"/>
                </a:cubicBezTo>
                <a:lnTo>
                  <a:pt x="7144" y="88106"/>
                </a:lnTo>
                <a:close/>
              </a:path>
            </a:pathLst>
          </a:cu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4" name="Picture 33" descr="A close up of a logo&#10;&#10;Description generated with very high confidence">
            <a:extLst>
              <a:ext uri="{FF2B5EF4-FFF2-40B4-BE49-F238E27FC236}">
                <a16:creationId xmlns:a16="http://schemas.microsoft.com/office/drawing/2014/main" id="{B24CC584-4E8F-4293-97D6-9FDCC061EAA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133849" y="3600450"/>
            <a:ext cx="438152" cy="258612"/>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id="{98BE9DFF-F3A1-482A-A94B-2717FAE3E62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578769" y="1247679"/>
            <a:ext cx="1221074" cy="584201"/>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B73339CD-DA3B-4024-992A-ED7C4545D92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8855"/>
          <a:stretch/>
        </p:blipFill>
        <p:spPr>
          <a:xfrm>
            <a:off x="1588178" y="965201"/>
            <a:ext cx="1221074" cy="276320"/>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id="{F012A996-93BA-418D-8AE8-AFA9181BF84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578769" y="3859061"/>
            <a:ext cx="1221074" cy="599431"/>
          </a:xfrm>
          <a:prstGeom prst="rect">
            <a:avLst/>
          </a:prstGeom>
        </p:spPr>
      </p:pic>
      <p:pic>
        <p:nvPicPr>
          <p:cNvPr id="38" name="Picture 37" descr="A close up of a logo&#10;&#10;Description generated with very high confidence">
            <a:extLst>
              <a:ext uri="{FF2B5EF4-FFF2-40B4-BE49-F238E27FC236}">
                <a16:creationId xmlns:a16="http://schemas.microsoft.com/office/drawing/2014/main" id="{3EE1FB87-967B-4F6A-8044-43E0A7BA8F6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2133599" y="3600449"/>
            <a:ext cx="661009" cy="258612"/>
          </a:xfrm>
          <a:prstGeom prst="rect">
            <a:avLst/>
          </a:prstGeom>
        </p:spPr>
      </p:pic>
      <p:pic>
        <p:nvPicPr>
          <p:cNvPr id="42" name="Picture 41" descr="A close up of a logo&#10;&#10;Description generated with very high confidence">
            <a:extLst>
              <a:ext uri="{FF2B5EF4-FFF2-40B4-BE49-F238E27FC236}">
                <a16:creationId xmlns:a16="http://schemas.microsoft.com/office/drawing/2014/main" id="{E55FFC89-1147-4903-822D-5236070DE0B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3136900" y="3027825"/>
            <a:ext cx="996949" cy="356563"/>
          </a:xfrm>
          <a:prstGeom prst="rect">
            <a:avLst/>
          </a:prstGeom>
        </p:spPr>
      </p:pic>
      <p:sp>
        <p:nvSpPr>
          <p:cNvPr id="43" name="Oval 42">
            <a:extLst>
              <a:ext uri="{FF2B5EF4-FFF2-40B4-BE49-F238E27FC236}">
                <a16:creationId xmlns:a16="http://schemas.microsoft.com/office/drawing/2014/main" id="{169B4DBF-7EF7-4991-AD48-D63539AD15C6}"/>
              </a:ext>
            </a:extLst>
          </p:cNvPr>
          <p:cNvSpPr/>
          <p:nvPr/>
        </p:nvSpPr>
        <p:spPr bwMode="auto">
          <a:xfrm>
            <a:off x="1462147" y="4582309"/>
            <a:ext cx="508000" cy="508000"/>
          </a:xfrm>
          <a:prstGeom prst="ellipse">
            <a:avLst/>
          </a:prstGeom>
          <a:solidFill>
            <a:srgbClr val="FFFFFF"/>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44" name="Oval 43">
            <a:extLst>
              <a:ext uri="{FF2B5EF4-FFF2-40B4-BE49-F238E27FC236}">
                <a16:creationId xmlns:a16="http://schemas.microsoft.com/office/drawing/2014/main" id="{308867D1-EB3F-4B5E-A939-AA32F637DAE8}"/>
              </a:ext>
            </a:extLst>
          </p:cNvPr>
          <p:cNvSpPr/>
          <p:nvPr/>
        </p:nvSpPr>
        <p:spPr bwMode="auto">
          <a:xfrm>
            <a:off x="1412138" y="1941025"/>
            <a:ext cx="508000" cy="508000"/>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pic>
        <p:nvPicPr>
          <p:cNvPr id="45" name="Picture 44" descr="A close up of a logo&#10;&#10;Description generated with very high confidence">
            <a:extLst>
              <a:ext uri="{FF2B5EF4-FFF2-40B4-BE49-F238E27FC236}">
                <a16:creationId xmlns:a16="http://schemas.microsoft.com/office/drawing/2014/main" id="{6C792441-436B-4FB1-BBEB-378326C067E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504456" y="2052635"/>
            <a:ext cx="406893" cy="265905"/>
          </a:xfrm>
          <a:prstGeom prst="rect">
            <a:avLst/>
          </a:prstGeom>
        </p:spPr>
      </p:pic>
      <p:pic>
        <p:nvPicPr>
          <p:cNvPr id="46" name="Picture 45" descr="A close up of a logo&#10;&#10;Description generated with very high confidence">
            <a:extLst>
              <a:ext uri="{FF2B5EF4-FFF2-40B4-BE49-F238E27FC236}">
                <a16:creationId xmlns:a16="http://schemas.microsoft.com/office/drawing/2014/main" id="{ED14DEEF-00C0-4ADF-A982-159FB5D87B2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4"/>
          <a:stretch/>
        </p:blipFill>
        <p:spPr>
          <a:xfrm>
            <a:off x="1504229" y="4713267"/>
            <a:ext cx="508000" cy="251637"/>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C8D48E14-B4FA-48A3-B52A-4A269C232CF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1588179" y="2443626"/>
            <a:ext cx="4247472" cy="572294"/>
          </a:xfrm>
          <a:prstGeom prst="rect">
            <a:avLst/>
          </a:prstGeom>
        </p:spPr>
      </p:pic>
      <p:sp>
        <p:nvSpPr>
          <p:cNvPr id="24" name="Oval 23">
            <a:extLst>
              <a:ext uri="{FF2B5EF4-FFF2-40B4-BE49-F238E27FC236}">
                <a16:creationId xmlns:a16="http://schemas.microsoft.com/office/drawing/2014/main" id="{733AB8CD-AAD7-4C27-97CF-E92BFC1A8AE5}"/>
              </a:ext>
            </a:extLst>
          </p:cNvPr>
          <p:cNvSpPr/>
          <p:nvPr/>
        </p:nvSpPr>
        <p:spPr bwMode="auto">
          <a:xfrm>
            <a:off x="5333235" y="1932137"/>
            <a:ext cx="508000" cy="508000"/>
          </a:xfrm>
          <a:prstGeom prst="ellipse">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a:ln>
                <a:noFill/>
              </a:ln>
              <a:solidFill>
                <a:schemeClr val="tx1"/>
              </a:solidFill>
              <a:effectLst/>
              <a:latin typeface="Arial" charset="0"/>
            </a:endParaRPr>
          </a:p>
        </p:txBody>
      </p:sp>
      <p:pic>
        <p:nvPicPr>
          <p:cNvPr id="25" name="Picture 24" descr="A close up of a logo&#10;&#10;Description generated with very high confidence">
            <a:extLst>
              <a:ext uri="{FF2B5EF4-FFF2-40B4-BE49-F238E27FC236}">
                <a16:creationId xmlns:a16="http://schemas.microsoft.com/office/drawing/2014/main" id="{FA7E9980-22D6-467A-9C11-322F363ED726}"/>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5337997" y="2057399"/>
            <a:ext cx="496830" cy="254001"/>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939A3199-4F7D-4087-81FA-6074499423F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1588179" y="5061287"/>
            <a:ext cx="4247472" cy="657321"/>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64A01200-32BC-459B-BA74-A8608F50C9F7}"/>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b="-46943"/>
          <a:stretch/>
        </p:blipFill>
        <p:spPr>
          <a:xfrm>
            <a:off x="3136900" y="5645487"/>
            <a:ext cx="996949" cy="482600"/>
          </a:xfrm>
          <a:prstGeom prst="rect">
            <a:avLst/>
          </a:prstGeom>
        </p:spPr>
      </p:pic>
      <p:sp>
        <p:nvSpPr>
          <p:cNvPr id="23" name="Oval 22">
            <a:extLst>
              <a:ext uri="{FF2B5EF4-FFF2-40B4-BE49-F238E27FC236}">
                <a16:creationId xmlns:a16="http://schemas.microsoft.com/office/drawing/2014/main" id="{21364D22-C5CB-49EE-9F32-08B674618532}"/>
              </a:ext>
            </a:extLst>
          </p:cNvPr>
          <p:cNvSpPr/>
          <p:nvPr/>
        </p:nvSpPr>
        <p:spPr bwMode="auto">
          <a:xfrm>
            <a:off x="5326094" y="4584531"/>
            <a:ext cx="508000" cy="508000"/>
          </a:xfrm>
          <a:prstGeom prst="ellipse">
            <a:avLst/>
          </a:prstGeom>
          <a:solidFill>
            <a:srgbClr val="FFFFFF"/>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pic>
        <p:nvPicPr>
          <p:cNvPr id="26" name="Picture 25" descr="A close up of a logo&#10;&#10;Description generated with very high confidence">
            <a:extLst>
              <a:ext uri="{FF2B5EF4-FFF2-40B4-BE49-F238E27FC236}">
                <a16:creationId xmlns:a16="http://schemas.microsoft.com/office/drawing/2014/main" id="{95AB02C6-89A1-4738-BAC6-E16CF86E5AB1}"/>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5337997" y="4713268"/>
            <a:ext cx="496830" cy="239732"/>
          </a:xfrm>
          <a:prstGeom prst="rect">
            <a:avLst/>
          </a:prstGeom>
        </p:spPr>
      </p:pic>
      <p:pic>
        <p:nvPicPr>
          <p:cNvPr id="47" name="Picture 46" descr="A close up of a logo&#10;&#10;Description generated with very high confidence">
            <a:extLst>
              <a:ext uri="{FF2B5EF4-FFF2-40B4-BE49-F238E27FC236}">
                <a16:creationId xmlns:a16="http://schemas.microsoft.com/office/drawing/2014/main" id="{2FEE34AB-59A0-4550-93AB-B0404DEA43C9}"/>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r="-1582"/>
          <a:stretch/>
        </p:blipFill>
        <p:spPr>
          <a:xfrm>
            <a:off x="7277100" y="1635919"/>
            <a:ext cx="362443" cy="421480"/>
          </a:xfrm>
          <a:prstGeom prst="rect">
            <a:avLst/>
          </a:prstGeom>
        </p:spPr>
      </p:pic>
      <p:pic>
        <p:nvPicPr>
          <p:cNvPr id="62" name="Picture 61" descr="A close up of a logo&#10;&#10;Description generated with very high confidence">
            <a:extLst>
              <a:ext uri="{FF2B5EF4-FFF2-40B4-BE49-F238E27FC236}">
                <a16:creationId xmlns:a16="http://schemas.microsoft.com/office/drawing/2014/main" id="{83736BF2-46BA-4295-B9FC-5679C5A9AAC8}"/>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r="-7677"/>
          <a:stretch/>
        </p:blipFill>
        <p:spPr>
          <a:xfrm>
            <a:off x="7191375" y="4277518"/>
            <a:ext cx="490478" cy="543480"/>
          </a:xfrm>
          <a:prstGeom prst="rect">
            <a:avLst/>
          </a:prstGeom>
        </p:spPr>
      </p:pic>
    </p:spTree>
    <p:extLst>
      <p:ext uri="{BB962C8B-B14F-4D97-AF65-F5344CB8AC3E}">
        <p14:creationId xmlns:p14="http://schemas.microsoft.com/office/powerpoint/2010/main" val="16772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par>
                                <p:cTn id="16" presetID="2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right)">
                                      <p:cBhvr>
                                        <p:cTn id="30" dur="500"/>
                                        <p:tgtEl>
                                          <p:spTgt spid="35"/>
                                        </p:tgtEl>
                                      </p:cBhvr>
                                    </p:animEffect>
                                  </p:childTnLst>
                                </p:cTn>
                              </p:par>
                              <p:par>
                                <p:cTn id="31" presetID="22" presetClass="entr" presetSubtype="2"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right)">
                                      <p:cBhvr>
                                        <p:cTn id="33" dur="500"/>
                                        <p:tgtEl>
                                          <p:spTgt spid="37"/>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right)">
                                      <p:cBhvr>
                                        <p:cTn id="45" dur="500"/>
                                        <p:tgtEl>
                                          <p:spTgt spid="39"/>
                                        </p:tgtEl>
                                      </p:cBhvr>
                                    </p:animEffect>
                                  </p:childTnLst>
                                </p:cTn>
                              </p:par>
                              <p:par>
                                <p:cTn id="46" presetID="22" presetClass="entr" presetSubtype="2"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right)">
                                      <p:cBhvr>
                                        <p:cTn id="48" dur="500"/>
                                        <p:tgtEl>
                                          <p:spTgt spid="40"/>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4" grpId="0" animBg="1"/>
      <p:bldP spid="2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close up of a logo&#10;&#10;Description generated with very high confidence">
            <a:extLst>
              <a:ext uri="{FF2B5EF4-FFF2-40B4-BE49-F238E27FC236}">
                <a16:creationId xmlns:a16="http://schemas.microsoft.com/office/drawing/2014/main" id="{AE427B8C-D026-42AF-A378-198D4A4DF2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16184" y="3657601"/>
            <a:ext cx="674815" cy="317756"/>
          </a:xfrm>
          <a:prstGeom prst="rect">
            <a:avLst/>
          </a:prstGeom>
        </p:spPr>
      </p:pic>
      <p:pic>
        <p:nvPicPr>
          <p:cNvPr id="55" name="Picture 54" descr="A close up of a logo&#10;&#10;Description generated with very high confidence">
            <a:extLst>
              <a:ext uri="{FF2B5EF4-FFF2-40B4-BE49-F238E27FC236}">
                <a16:creationId xmlns:a16="http://schemas.microsoft.com/office/drawing/2014/main" id="{361F3412-524A-48BF-B143-667C68B969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20570" y="2483962"/>
            <a:ext cx="1637167" cy="668809"/>
          </a:xfrm>
          <a:prstGeom prst="rect">
            <a:avLst/>
          </a:prstGeom>
        </p:spPr>
      </p:pic>
      <p:pic>
        <p:nvPicPr>
          <p:cNvPr id="56" name="Picture 55" descr="A close up of a logo&#10;&#10;Description generated with very high confidence">
            <a:extLst>
              <a:ext uri="{FF2B5EF4-FFF2-40B4-BE49-F238E27FC236}">
                <a16:creationId xmlns:a16="http://schemas.microsoft.com/office/drawing/2014/main" id="{E7544683-3C13-4656-9D4B-FE03C15122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00994" y="3657601"/>
            <a:ext cx="645821" cy="317756"/>
          </a:xfrm>
          <a:prstGeom prst="rect">
            <a:avLst/>
          </a:prstGeom>
        </p:spPr>
      </p:pic>
      <p:pic>
        <p:nvPicPr>
          <p:cNvPr id="58" name="Picture 57" descr="A picture containing object&#10;&#10;Description generated with very high confidence">
            <a:extLst>
              <a:ext uri="{FF2B5EF4-FFF2-40B4-BE49-F238E27FC236}">
                <a16:creationId xmlns:a16="http://schemas.microsoft.com/office/drawing/2014/main" id="{06E6CB31-F9AD-4C35-8B7A-69B7E02B90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14699" y="2483963"/>
            <a:ext cx="1823357" cy="1890074"/>
          </a:xfrm>
          <a:prstGeom prst="rect">
            <a:avLst/>
          </a:prstGeom>
        </p:spPr>
      </p:pic>
      <p:sp>
        <p:nvSpPr>
          <p:cNvPr id="59" name="Rectangle 58">
            <a:extLst>
              <a:ext uri="{FF2B5EF4-FFF2-40B4-BE49-F238E27FC236}">
                <a16:creationId xmlns:a16="http://schemas.microsoft.com/office/drawing/2014/main" id="{598F0EF0-D042-4142-AE38-6A1BA1E8238D}"/>
              </a:ext>
            </a:extLst>
          </p:cNvPr>
          <p:cNvSpPr/>
          <p:nvPr/>
        </p:nvSpPr>
        <p:spPr bwMode="auto">
          <a:xfrm rot="18559175">
            <a:off x="4067111" y="3540339"/>
            <a:ext cx="1617044" cy="1168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0" name="Picture 59" descr="A close up of a logo&#10;&#10;Description generated with very high confidence">
            <a:extLst>
              <a:ext uri="{FF2B5EF4-FFF2-40B4-BE49-F238E27FC236}">
                <a16:creationId xmlns:a16="http://schemas.microsoft.com/office/drawing/2014/main" id="{3A714552-5690-491E-8213-83A69F5BF2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1"/>
          <a:stretch/>
        </p:blipFill>
        <p:spPr>
          <a:xfrm>
            <a:off x="5069692" y="2495867"/>
            <a:ext cx="1093557" cy="668809"/>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5:11</a:t>
            </a:r>
          </a:p>
        </p:txBody>
      </p:sp>
      <p:pic>
        <p:nvPicPr>
          <p:cNvPr id="49" name="Picture 48" descr="A close up of a logo&#10;&#10;Description generated with very high confidence">
            <a:extLst>
              <a:ext uri="{FF2B5EF4-FFF2-40B4-BE49-F238E27FC236}">
                <a16:creationId xmlns:a16="http://schemas.microsoft.com/office/drawing/2014/main" id="{8B330574-7A97-4696-802F-4C86D4869E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08614" y="3176585"/>
            <a:ext cx="1949124" cy="504830"/>
          </a:xfrm>
          <a:prstGeom prst="rect">
            <a:avLst/>
          </a:prstGeom>
        </p:spPr>
      </p:pic>
    </p:spTree>
    <p:extLst>
      <p:ext uri="{BB962C8B-B14F-4D97-AF65-F5344CB8AC3E}">
        <p14:creationId xmlns:p14="http://schemas.microsoft.com/office/powerpoint/2010/main" val="68837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par>
                          <p:cTn id="23" fill="hold">
                            <p:stCondLst>
                              <p:cond delay="500"/>
                            </p:stCondLst>
                            <p:childTnLst>
                              <p:par>
                                <p:cTn id="24" presetID="10" presetClass="exit" presetSubtype="0" fill="hold" grpId="1" nodeType="afterEffect">
                                  <p:stCondLst>
                                    <p:cond delay="0"/>
                                  </p:stCondLst>
                                  <p:childTnLst>
                                    <p:animEffect transition="out" filter="fade">
                                      <p:cBhvr>
                                        <p:cTn id="25" dur="500"/>
                                        <p:tgtEl>
                                          <p:spTgt spid="59"/>
                                        </p:tgtEl>
                                      </p:cBhvr>
                                    </p:animEffect>
                                    <p:set>
                                      <p:cBhvr>
                                        <p:cTn id="26" dur="1" fill="hold">
                                          <p:stCondLst>
                                            <p:cond delay="499"/>
                                          </p:stCondLst>
                                        </p:cTn>
                                        <p:tgtEl>
                                          <p:spTgt spid="5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3DAC612E-DB6D-4A05-A37C-FD1A4E3357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68046" y="1455420"/>
            <a:ext cx="800388" cy="777240"/>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5:13</a:t>
            </a:r>
          </a:p>
        </p:txBody>
      </p:sp>
      <p:pic>
        <p:nvPicPr>
          <p:cNvPr id="22" name="Picture 21" descr="A close up of a logo&#10;&#10;Description generated with very high confidence">
            <a:extLst>
              <a:ext uri="{FF2B5EF4-FFF2-40B4-BE49-F238E27FC236}">
                <a16:creationId xmlns:a16="http://schemas.microsoft.com/office/drawing/2014/main" id="{DA85C46E-D3D9-472C-80AF-3E57411C84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68046" y="2255520"/>
            <a:ext cx="800388" cy="777240"/>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0FD4A72F-29ED-4F00-8796-35FD621FCF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68046" y="3048000"/>
            <a:ext cx="800388" cy="777240"/>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F2EEFA2E-65E6-47E0-9D6B-97A251E897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68046" y="3840480"/>
            <a:ext cx="800388" cy="777240"/>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DB18C33E-B41D-4FD8-97B1-67A25F3B98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68046" y="4625340"/>
            <a:ext cx="800388" cy="777240"/>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7CD36788-EBE6-405C-8F05-F6F56852D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12" y="1307490"/>
            <a:ext cx="7936377" cy="4243020"/>
          </a:xfrm>
          <a:prstGeom prst="rect">
            <a:avLst/>
          </a:prstGeom>
        </p:spPr>
      </p:pic>
    </p:spTree>
    <p:extLst>
      <p:ext uri="{BB962C8B-B14F-4D97-AF65-F5344CB8AC3E}">
        <p14:creationId xmlns:p14="http://schemas.microsoft.com/office/powerpoint/2010/main" val="124781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BA493F5-6CF2-4248-AB3F-B25E06360677}"/>
              </a:ext>
            </a:extLst>
          </p:cNvPr>
          <p:cNvSpPr txBox="1"/>
          <p:nvPr/>
        </p:nvSpPr>
        <p:spPr bwMode="auto">
          <a:xfrm>
            <a:off x="5895891" y="1025539"/>
            <a:ext cx="979755"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378</a:t>
            </a:r>
          </a:p>
        </p:txBody>
      </p:sp>
      <p:sp>
        <p:nvSpPr>
          <p:cNvPr id="15" name="TextBox 14">
            <a:extLst>
              <a:ext uri="{FF2B5EF4-FFF2-40B4-BE49-F238E27FC236}">
                <a16:creationId xmlns:a16="http://schemas.microsoft.com/office/drawing/2014/main" id="{9CE760B8-13C7-40AB-850F-1B27426651A7}"/>
              </a:ext>
            </a:extLst>
          </p:cNvPr>
          <p:cNvSpPr txBox="1"/>
          <p:nvPr/>
        </p:nvSpPr>
        <p:spPr bwMode="auto">
          <a:xfrm>
            <a:off x="3603916" y="1025539"/>
            <a:ext cx="240642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400 </a:t>
            </a:r>
            <a:r>
              <a:rPr lang="en-GB" sz="2400" dirty="0">
                <a:latin typeface="Myriad Pro" panose="020B0503030403020204" pitchFamily="34" charset="0"/>
              </a:rPr>
              <a:t>− 50 </a:t>
            </a:r>
            <a:r>
              <a:rPr lang="en-GB" sz="2400" dirty="0">
                <a:latin typeface="Myriad Pro" panose="020B0503030403020204" pitchFamily="34" charset="0"/>
                <a:ea typeface="Myriad Pro Semibold" charset="0"/>
                <a:cs typeface="Myriad Pro Semibold" charset="0"/>
              </a:rPr>
              <a:t>+ 28</a:t>
            </a:r>
          </a:p>
        </p:txBody>
      </p:sp>
      <p:sp>
        <p:nvSpPr>
          <p:cNvPr id="11" name="TextBox 10">
            <a:extLst>
              <a:ext uri="{FF2B5EF4-FFF2-40B4-BE49-F238E27FC236}">
                <a16:creationId xmlns:a16="http://schemas.microsoft.com/office/drawing/2014/main" id="{BC53E132-3D45-419D-B33A-72487EC89EA2}"/>
              </a:ext>
            </a:extLst>
          </p:cNvPr>
          <p:cNvSpPr txBox="1"/>
          <p:nvPr/>
        </p:nvSpPr>
        <p:spPr bwMode="auto">
          <a:xfrm>
            <a:off x="2295135" y="1025539"/>
            <a:ext cx="1398140"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428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50</a:t>
            </a:r>
          </a:p>
        </p:txBody>
      </p:sp>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5:14</a:t>
            </a:r>
          </a:p>
        </p:txBody>
      </p:sp>
      <p:pic>
        <p:nvPicPr>
          <p:cNvPr id="4" name="Picture 3">
            <a:extLst>
              <a:ext uri="{FF2B5EF4-FFF2-40B4-BE49-F238E27FC236}">
                <a16:creationId xmlns:a16="http://schemas.microsoft.com/office/drawing/2014/main" id="{0AD31E85-387F-49EA-8AA4-C018945E12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94" t="-2927" b="-2688"/>
          <a:stretch/>
        </p:blipFill>
        <p:spPr>
          <a:xfrm>
            <a:off x="991402" y="1588168"/>
            <a:ext cx="4514249" cy="4398746"/>
          </a:xfrm>
          <a:prstGeom prst="rect">
            <a:avLst/>
          </a:prstGeom>
        </p:spPr>
      </p:pic>
      <p:pic>
        <p:nvPicPr>
          <p:cNvPr id="14" name="Picture 13">
            <a:extLst>
              <a:ext uri="{FF2B5EF4-FFF2-40B4-BE49-F238E27FC236}">
                <a16:creationId xmlns:a16="http://schemas.microsoft.com/office/drawing/2014/main" id="{09433B4D-FE58-4A33-9DBD-4A23837B5F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73029" y="1715807"/>
            <a:ext cx="4332622" cy="4153376"/>
          </a:xfrm>
          <a:prstGeom prst="rect">
            <a:avLst/>
          </a:prstGeom>
        </p:spPr>
      </p:pic>
      <p:pic>
        <p:nvPicPr>
          <p:cNvPr id="9" name="Picture 8" descr="A screen shot of a building&#10;&#10;Description generated with high confidence">
            <a:extLst>
              <a:ext uri="{FF2B5EF4-FFF2-40B4-BE49-F238E27FC236}">
                <a16:creationId xmlns:a16="http://schemas.microsoft.com/office/drawing/2014/main" id="{5699B692-D761-48F4-A6AD-4058CDDFA5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a:stretch/>
        </p:blipFill>
        <p:spPr>
          <a:xfrm>
            <a:off x="4349750" y="3941763"/>
            <a:ext cx="966867" cy="1927420"/>
          </a:xfrm>
          <a:prstGeom prst="rect">
            <a:avLst/>
          </a:prstGeom>
        </p:spPr>
      </p:pic>
      <p:pic>
        <p:nvPicPr>
          <p:cNvPr id="5" name="Picture 4" descr="A screen shot of a building&#10;&#10;Description generated with high confidence">
            <a:extLst>
              <a:ext uri="{FF2B5EF4-FFF2-40B4-BE49-F238E27FC236}">
                <a16:creationId xmlns:a16="http://schemas.microsoft.com/office/drawing/2014/main" id="{24810AF7-9C62-47E3-B244-6239319F23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10344" y="1710056"/>
            <a:ext cx="597101" cy="1947136"/>
          </a:xfrm>
          <a:prstGeom prst="rect">
            <a:avLst/>
          </a:prstGeom>
        </p:spPr>
      </p:pic>
      <p:pic>
        <p:nvPicPr>
          <p:cNvPr id="7" name="Picture 6" descr="A screen shot of a building&#10;&#10;Description generated with high confidence">
            <a:extLst>
              <a:ext uri="{FF2B5EF4-FFF2-40B4-BE49-F238E27FC236}">
                <a16:creationId xmlns:a16="http://schemas.microsoft.com/office/drawing/2014/main" id="{8C6D7633-5B7D-44E5-9E5E-1AFBFF84D8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95" r="-4932"/>
          <a:stretch/>
        </p:blipFill>
        <p:spPr>
          <a:xfrm>
            <a:off x="5895891" y="1710056"/>
            <a:ext cx="2170079" cy="2034171"/>
          </a:xfrm>
          <a:prstGeom prst="rect">
            <a:avLst/>
          </a:prstGeom>
        </p:spPr>
      </p:pic>
      <p:pic>
        <p:nvPicPr>
          <p:cNvPr id="18" name="Picture 17" descr="A screen shot of a building&#10;&#10;Description generated with high confidence">
            <a:extLst>
              <a:ext uri="{FF2B5EF4-FFF2-40B4-BE49-F238E27FC236}">
                <a16:creationId xmlns:a16="http://schemas.microsoft.com/office/drawing/2014/main" id="{B36435C8-31E7-44B0-B243-618182AB11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48298" y="3930455"/>
            <a:ext cx="944033" cy="1927420"/>
          </a:xfrm>
          <a:prstGeom prst="rect">
            <a:avLst/>
          </a:prstGeom>
        </p:spPr>
      </p:pic>
    </p:spTree>
    <p:extLst>
      <p:ext uri="{BB962C8B-B14F-4D97-AF65-F5344CB8AC3E}">
        <p14:creationId xmlns:p14="http://schemas.microsoft.com/office/powerpoint/2010/main" val="390997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00"/>
                            </p:stCondLst>
                            <p:childTnLst>
                              <p:par>
                                <p:cTn id="33" presetID="42" presetClass="path" presetSubtype="0" accel="50000" decel="50000" fill="hold" nodeType="afterEffect">
                                  <p:stCondLst>
                                    <p:cond delay="0"/>
                                  </p:stCondLst>
                                  <p:childTnLst>
                                    <p:animMotion origin="layout" path="M 8.33333E-7 2.22222E-6 L -0.18507 0.32315 " pathEditMode="relative" rAng="0" ptsTypes="AA">
                                      <p:cBhvr>
                                        <p:cTn id="34" dur="2000" fill="hold"/>
                                        <p:tgtEl>
                                          <p:spTgt spid="5"/>
                                        </p:tgtEl>
                                        <p:attrNameLst>
                                          <p:attrName>ppt_x</p:attrName>
                                          <p:attrName>ppt_y</p:attrName>
                                        </p:attrNameLst>
                                      </p:cBhvr>
                                      <p:rCtr x="-9115" y="1588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5:14</a:t>
            </a:r>
          </a:p>
        </p:txBody>
      </p:sp>
      <p:pic>
        <p:nvPicPr>
          <p:cNvPr id="5" name="Picture 4" descr="A close up of a logo&#10;&#10;Description generated with very high confidence">
            <a:extLst>
              <a:ext uri="{FF2B5EF4-FFF2-40B4-BE49-F238E27FC236}">
                <a16:creationId xmlns:a16="http://schemas.microsoft.com/office/drawing/2014/main" id="{F345B58B-514E-466E-A379-2DEFE3C33E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05488" y="2451574"/>
            <a:ext cx="2120574" cy="716437"/>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4585EAE8-A17E-4F1C-997B-A684A6098E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05488" y="3168010"/>
            <a:ext cx="1263592" cy="474349"/>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B76AB2FE-DCD8-4A26-AF56-45182BAC26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05488" y="3642359"/>
            <a:ext cx="669232" cy="315849"/>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4B059115-1741-46D7-946A-186F0724E1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74720" y="3642359"/>
            <a:ext cx="594360" cy="315849"/>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B18E9F76-21B2-4E67-B1CA-0B870C8E68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36329" y="2483963"/>
            <a:ext cx="2120574" cy="1890074"/>
          </a:xfrm>
          <a:prstGeom prst="rect">
            <a:avLst/>
          </a:prstGeom>
        </p:spPr>
      </p:pic>
      <p:sp>
        <p:nvSpPr>
          <p:cNvPr id="19" name="Rectangle 18">
            <a:extLst>
              <a:ext uri="{FF2B5EF4-FFF2-40B4-BE49-F238E27FC236}">
                <a16:creationId xmlns:a16="http://schemas.microsoft.com/office/drawing/2014/main" id="{ECE82914-3B84-4336-AE66-17B08862990B}"/>
              </a:ext>
            </a:extLst>
          </p:cNvPr>
          <p:cNvSpPr/>
          <p:nvPr/>
        </p:nvSpPr>
        <p:spPr bwMode="auto">
          <a:xfrm rot="18559175">
            <a:off x="4073461" y="3540339"/>
            <a:ext cx="1617044" cy="1168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0" name="Picture 19" descr="A close up of a logo&#10;&#10;Description generated with very high confidence">
            <a:extLst>
              <a:ext uri="{FF2B5EF4-FFF2-40B4-BE49-F238E27FC236}">
                <a16:creationId xmlns:a16="http://schemas.microsoft.com/office/drawing/2014/main" id="{638890C2-7590-467D-A551-AB311AC3E7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67300" y="2451573"/>
            <a:ext cx="1264920" cy="716437"/>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5D7033C1-482B-467B-A02C-52D6A8EF476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
          <a:stretch/>
        </p:blipFill>
        <p:spPr>
          <a:xfrm>
            <a:off x="3098800" y="2415220"/>
            <a:ext cx="1827262" cy="752789"/>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B97FFDF8-8B0E-4694-8828-945051FC39C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805488" y="3642356"/>
            <a:ext cx="669232" cy="315851"/>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97C24103-378E-4A8C-BCA2-989830D63BC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521768" y="3642356"/>
            <a:ext cx="669232" cy="279496"/>
          </a:xfrm>
          <a:prstGeom prst="rect">
            <a:avLst/>
          </a:prstGeom>
        </p:spPr>
      </p:pic>
      <p:pic>
        <p:nvPicPr>
          <p:cNvPr id="26" name="Picture 25" descr="A picture containing object&#10;&#10;Description generated with very high confidence">
            <a:extLst>
              <a:ext uri="{FF2B5EF4-FFF2-40B4-BE49-F238E27FC236}">
                <a16:creationId xmlns:a16="http://schemas.microsoft.com/office/drawing/2014/main" id="{B6B31EEF-8E52-4ACD-941C-2BE141292BD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336329" y="2483963"/>
            <a:ext cx="1875750" cy="1890074"/>
          </a:xfrm>
          <a:prstGeom prst="rect">
            <a:avLst/>
          </a:prstGeom>
        </p:spPr>
      </p:pic>
      <p:sp>
        <p:nvSpPr>
          <p:cNvPr id="27" name="Rectangle 26">
            <a:extLst>
              <a:ext uri="{FF2B5EF4-FFF2-40B4-BE49-F238E27FC236}">
                <a16:creationId xmlns:a16="http://schemas.microsoft.com/office/drawing/2014/main" id="{6348B3E9-3823-41B9-BE4B-ADEF999F4B84}"/>
              </a:ext>
            </a:extLst>
          </p:cNvPr>
          <p:cNvSpPr/>
          <p:nvPr/>
        </p:nvSpPr>
        <p:spPr bwMode="auto">
          <a:xfrm rot="18559175">
            <a:off x="4079811" y="3540339"/>
            <a:ext cx="1617044" cy="1168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descr="A close up of a logo&#10;&#10;Description generated with very high confidence">
            <a:extLst>
              <a:ext uri="{FF2B5EF4-FFF2-40B4-BE49-F238E27FC236}">
                <a16:creationId xmlns:a16="http://schemas.microsoft.com/office/drawing/2014/main" id="{3E831F76-40DC-46E9-ABB5-101A3AA5BF8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 r="-774"/>
          <a:stretch/>
        </p:blipFill>
        <p:spPr>
          <a:xfrm>
            <a:off x="3098800" y="2412110"/>
            <a:ext cx="3064450" cy="752789"/>
          </a:xfrm>
          <a:prstGeom prst="rect">
            <a:avLst/>
          </a:prstGeom>
        </p:spPr>
      </p:pic>
    </p:spTree>
    <p:extLst>
      <p:ext uri="{BB962C8B-B14F-4D97-AF65-F5344CB8AC3E}">
        <p14:creationId xmlns:p14="http://schemas.microsoft.com/office/powerpoint/2010/main" val="21791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up)">
                                      <p:cBhvr>
                                        <p:cTn id="58" dur="500"/>
                                        <p:tgtEl>
                                          <p:spTgt spid="13"/>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childTnLst>
                                </p:cTn>
                              </p:par>
                            </p:childTnLst>
                          </p:cTn>
                        </p:par>
                        <p:par>
                          <p:cTn id="74" fill="hold">
                            <p:stCondLst>
                              <p:cond delay="500"/>
                            </p:stCondLst>
                            <p:childTnLst>
                              <p:par>
                                <p:cTn id="75" presetID="10" presetClass="exit" presetSubtype="0" fill="hold" grpId="1" nodeType="afterEffect">
                                  <p:stCondLst>
                                    <p:cond delay="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27"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p:txBody>
          <a:bodyPr/>
          <a:lstStyle/>
          <a:p>
            <a:r>
              <a:rPr lang="en-GB"/>
              <a:t>1.18 Three-digit numbers </a:t>
            </a:r>
            <a:r>
              <a:rPr lang="en-US"/>
              <a:t>– step 5:15</a:t>
            </a:r>
            <a:endParaRPr lang="en-US" dirty="0"/>
          </a:p>
        </p:txBody>
      </p:sp>
      <p:sp>
        <p:nvSpPr>
          <p:cNvPr id="19" name="Rectangle 18">
            <a:extLst>
              <a:ext uri="{FF2B5EF4-FFF2-40B4-BE49-F238E27FC236}">
                <a16:creationId xmlns:a16="http://schemas.microsoft.com/office/drawing/2014/main" id="{ECE82914-3B84-4336-AE66-17B08862990B}"/>
              </a:ext>
            </a:extLst>
          </p:cNvPr>
          <p:cNvSpPr/>
          <p:nvPr/>
        </p:nvSpPr>
        <p:spPr bwMode="auto">
          <a:xfrm rot="18559175">
            <a:off x="4073461" y="3540339"/>
            <a:ext cx="1617044" cy="1168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6348B3E9-3823-41B9-BE4B-ADEF999F4B84}"/>
              </a:ext>
            </a:extLst>
          </p:cNvPr>
          <p:cNvSpPr/>
          <p:nvPr/>
        </p:nvSpPr>
        <p:spPr bwMode="auto">
          <a:xfrm rot="18559175">
            <a:off x="4079811" y="3540339"/>
            <a:ext cx="1617044" cy="1168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183F36AD-64E1-41A9-9F6E-C7214410F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1611251"/>
            <a:ext cx="7907446" cy="3635498"/>
          </a:xfrm>
          <a:prstGeom prst="rect">
            <a:avLst/>
          </a:prstGeom>
        </p:spPr>
      </p:pic>
      <p:sp>
        <p:nvSpPr>
          <p:cNvPr id="22" name="TextBox 21">
            <a:extLst>
              <a:ext uri="{FF2B5EF4-FFF2-40B4-BE49-F238E27FC236}">
                <a16:creationId xmlns:a16="http://schemas.microsoft.com/office/drawing/2014/main" id="{F7C8AD56-983B-4280-A271-212486395BD1}"/>
              </a:ext>
            </a:extLst>
          </p:cNvPr>
          <p:cNvSpPr txBox="1"/>
          <p:nvPr/>
        </p:nvSpPr>
        <p:spPr bwMode="auto">
          <a:xfrm>
            <a:off x="6867522" y="3429000"/>
            <a:ext cx="11298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700 g</a:t>
            </a:r>
          </a:p>
        </p:txBody>
      </p:sp>
      <p:sp>
        <p:nvSpPr>
          <p:cNvPr id="29" name="TextBox 28">
            <a:extLst>
              <a:ext uri="{FF2B5EF4-FFF2-40B4-BE49-F238E27FC236}">
                <a16:creationId xmlns:a16="http://schemas.microsoft.com/office/drawing/2014/main" id="{E473D57A-6ACB-43D8-8357-97E944AC2685}"/>
              </a:ext>
            </a:extLst>
          </p:cNvPr>
          <p:cNvSpPr txBox="1"/>
          <p:nvPr/>
        </p:nvSpPr>
        <p:spPr bwMode="auto">
          <a:xfrm>
            <a:off x="1005840" y="3428999"/>
            <a:ext cx="2260386"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___ + 60</a:t>
            </a:r>
          </a:p>
        </p:txBody>
      </p:sp>
      <p:sp>
        <p:nvSpPr>
          <p:cNvPr id="10" name="TextBox 9">
            <a:extLst>
              <a:ext uri="{FF2B5EF4-FFF2-40B4-BE49-F238E27FC236}">
                <a16:creationId xmlns:a16="http://schemas.microsoft.com/office/drawing/2014/main" id="{A61E8C53-B2B7-4CFF-9C11-81D68E54308A}"/>
              </a:ext>
            </a:extLst>
          </p:cNvPr>
          <p:cNvSpPr txBox="1"/>
          <p:nvPr/>
        </p:nvSpPr>
        <p:spPr bwMode="auto">
          <a:xfrm>
            <a:off x="1062378" y="2238583"/>
            <a:ext cx="1172821" cy="461665"/>
          </a:xfrm>
          <a:prstGeom prst="rect">
            <a:avLst/>
          </a:prstGeom>
          <a:solidFill>
            <a:schemeClr val="bg1">
              <a:alpha val="70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endParaRPr lang="en-GB" sz="2400" dirty="0">
              <a:latin typeface="Myriad Pro" panose="020B0503030403020204" pitchFamily="34" charset="0"/>
              <a:ea typeface="Myriad Pro Semibold" charset="0"/>
              <a:cs typeface="Myriad Pro Semibold" charset="0"/>
            </a:endParaRPr>
          </a:p>
        </p:txBody>
      </p:sp>
      <p:sp>
        <p:nvSpPr>
          <p:cNvPr id="32" name="TextBox 31">
            <a:extLst>
              <a:ext uri="{FF2B5EF4-FFF2-40B4-BE49-F238E27FC236}">
                <a16:creationId xmlns:a16="http://schemas.microsoft.com/office/drawing/2014/main" id="{E9B663B3-227D-48AC-91B2-48B9E97302C4}"/>
              </a:ext>
            </a:extLst>
          </p:cNvPr>
          <p:cNvSpPr txBox="1"/>
          <p:nvPr/>
        </p:nvSpPr>
        <p:spPr bwMode="auto">
          <a:xfrm>
            <a:off x="1062379" y="2238583"/>
            <a:ext cx="1172821"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640 g</a:t>
            </a:r>
          </a:p>
        </p:txBody>
      </p:sp>
      <p:sp>
        <p:nvSpPr>
          <p:cNvPr id="3" name="Rectangle 2">
            <a:extLst>
              <a:ext uri="{FF2B5EF4-FFF2-40B4-BE49-F238E27FC236}">
                <a16:creationId xmlns:a16="http://schemas.microsoft.com/office/drawing/2014/main" id="{9E86D878-6E6B-44BD-B3C7-11A57EC3C203}"/>
              </a:ext>
            </a:extLst>
          </p:cNvPr>
          <p:cNvSpPr/>
          <p:nvPr/>
        </p:nvSpPr>
        <p:spPr bwMode="auto">
          <a:xfrm>
            <a:off x="1476532" y="3399559"/>
            <a:ext cx="597804" cy="5638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CC3E542C-56D8-4DC4-A96A-16474C775902}"/>
              </a:ext>
            </a:extLst>
          </p:cNvPr>
          <p:cNvSpPr txBox="1"/>
          <p:nvPr/>
        </p:nvSpPr>
        <p:spPr bwMode="auto">
          <a:xfrm>
            <a:off x="1329681" y="3433463"/>
            <a:ext cx="884243"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no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640</a:t>
            </a:r>
          </a:p>
        </p:txBody>
      </p:sp>
    </p:spTree>
    <p:extLst>
      <p:ext uri="{BB962C8B-B14F-4D97-AF65-F5344CB8AC3E}">
        <p14:creationId xmlns:p14="http://schemas.microsoft.com/office/powerpoint/2010/main" val="3844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10" grpId="0" animBg="1"/>
      <p:bldP spid="32" grpId="0"/>
      <p:bldP spid="3" grpId="0" animBg="1"/>
      <p:bldP spid="3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6:1</a:t>
            </a:r>
          </a:p>
        </p:txBody>
      </p:sp>
      <p:pic>
        <p:nvPicPr>
          <p:cNvPr id="5" name="Picture 4" descr="A picture containing object&#10;&#10;Description generated with high confidence">
            <a:extLst>
              <a:ext uri="{FF2B5EF4-FFF2-40B4-BE49-F238E27FC236}">
                <a16:creationId xmlns:a16="http://schemas.microsoft.com/office/drawing/2014/main" id="{F45047DA-84DF-4816-B605-0DE78E0D76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8277" y="3096309"/>
            <a:ext cx="7907446" cy="332691"/>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28C99F76-59EC-421A-B6D8-6FBE02620C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3428999"/>
            <a:ext cx="494243" cy="297309"/>
          </a:xfrm>
          <a:prstGeom prst="rect">
            <a:avLst/>
          </a:prstGeom>
        </p:spPr>
      </p:pic>
      <p:pic>
        <p:nvPicPr>
          <p:cNvPr id="13" name="Picture 12" descr="A picture containing object&#10;&#10;Description generated with high confidence">
            <a:extLst>
              <a:ext uri="{FF2B5EF4-FFF2-40B4-BE49-F238E27FC236}">
                <a16:creationId xmlns:a16="http://schemas.microsoft.com/office/drawing/2014/main" id="{2C7DD808-5A7E-4B99-9B16-DB46315FF3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53606" y="3428998"/>
            <a:ext cx="494244" cy="297309"/>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2BED1A29-6D89-46E3-8E78-39AE508F7D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
          <a:stretch/>
        </p:blipFill>
        <p:spPr>
          <a:xfrm>
            <a:off x="2088933" y="3464380"/>
            <a:ext cx="494245" cy="297309"/>
          </a:xfrm>
          <a:prstGeom prst="rect">
            <a:avLst/>
          </a:prstGeom>
        </p:spPr>
      </p:pic>
      <p:pic>
        <p:nvPicPr>
          <p:cNvPr id="15" name="Picture 14" descr="A picture containing object&#10;&#10;Description generated with high confidence">
            <a:extLst>
              <a:ext uri="{FF2B5EF4-FFF2-40B4-BE49-F238E27FC236}">
                <a16:creationId xmlns:a16="http://schemas.microsoft.com/office/drawing/2014/main" id="{E8AE4B39-1833-492C-AB41-E149150AB2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24261" y="3428998"/>
            <a:ext cx="547589" cy="297309"/>
          </a:xfrm>
          <a:prstGeom prst="rect">
            <a:avLst/>
          </a:prstGeom>
        </p:spPr>
      </p:pic>
      <p:pic>
        <p:nvPicPr>
          <p:cNvPr id="16" name="Picture 15" descr="A picture containing object&#10;&#10;Description generated with high confidence">
            <a:extLst>
              <a:ext uri="{FF2B5EF4-FFF2-40B4-BE49-F238E27FC236}">
                <a16:creationId xmlns:a16="http://schemas.microsoft.com/office/drawing/2014/main" id="{95723FF4-FCB6-49B9-B8B6-8B097E05FA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91011" y="3464380"/>
            <a:ext cx="547589" cy="261927"/>
          </a:xfrm>
          <a:prstGeom prst="rect">
            <a:avLst/>
          </a:prstGeom>
        </p:spPr>
      </p:pic>
      <p:pic>
        <p:nvPicPr>
          <p:cNvPr id="17" name="Picture 16" descr="A picture containing object&#10;&#10;Description generated with high confidence">
            <a:extLst>
              <a:ext uri="{FF2B5EF4-FFF2-40B4-BE49-F238E27FC236}">
                <a16:creationId xmlns:a16="http://schemas.microsoft.com/office/drawing/2014/main" id="{4045A222-2EE4-4449-A680-E1260694CB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72061" y="3464380"/>
            <a:ext cx="547589" cy="261927"/>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FE25E979-6FA1-45B0-8EC9-7C4244E2E0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999770" y="3428996"/>
            <a:ext cx="547590" cy="332691"/>
          </a:xfrm>
          <a:prstGeom prst="rect">
            <a:avLst/>
          </a:prstGeom>
        </p:spPr>
      </p:pic>
      <p:pic>
        <p:nvPicPr>
          <p:cNvPr id="20" name="Picture 19" descr="A picture containing object&#10;&#10;Description generated with high confidence">
            <a:extLst>
              <a:ext uri="{FF2B5EF4-FFF2-40B4-BE49-F238E27FC236}">
                <a16:creationId xmlns:a16="http://schemas.microsoft.com/office/drawing/2014/main" id="{AAA38FF9-908A-4ADF-8AC9-F2B577AA603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727480" y="3428996"/>
            <a:ext cx="581880" cy="332691"/>
          </a:xfrm>
          <a:prstGeom prst="rect">
            <a:avLst/>
          </a:prstGeom>
        </p:spPr>
      </p:pic>
      <p:pic>
        <p:nvPicPr>
          <p:cNvPr id="21" name="Picture 20" descr="A picture containing object&#10;&#10;Description generated with high confidence">
            <a:extLst>
              <a:ext uri="{FF2B5EF4-FFF2-40B4-BE49-F238E27FC236}">
                <a16:creationId xmlns:a16="http://schemas.microsoft.com/office/drawing/2014/main" id="{A8ABD353-1291-4123-B9BD-A6ABC0B1038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489480" y="3428996"/>
            <a:ext cx="565586" cy="332691"/>
          </a:xfrm>
          <a:prstGeom prst="rect">
            <a:avLst/>
          </a:prstGeom>
        </p:spPr>
      </p:pic>
      <p:pic>
        <p:nvPicPr>
          <p:cNvPr id="23" name="Picture 22" descr="A picture containing object&#10;&#10;Description generated with high confidence">
            <a:extLst>
              <a:ext uri="{FF2B5EF4-FFF2-40B4-BE49-F238E27FC236}">
                <a16:creationId xmlns:a16="http://schemas.microsoft.com/office/drawing/2014/main" id="{6F936647-995C-4651-8AE8-F403A7CF105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235186" y="3464380"/>
            <a:ext cx="518156" cy="297307"/>
          </a:xfrm>
          <a:prstGeom prst="rect">
            <a:avLst/>
          </a:prstGeom>
        </p:spPr>
      </p:pic>
      <p:pic>
        <p:nvPicPr>
          <p:cNvPr id="24" name="Picture 23" descr="A picture containing object&#10;&#10;Description generated with high confidence">
            <a:extLst>
              <a:ext uri="{FF2B5EF4-FFF2-40B4-BE49-F238E27FC236}">
                <a16:creationId xmlns:a16="http://schemas.microsoft.com/office/drawing/2014/main" id="{B4A42583-C3F5-4E8C-A8CE-8533A7F30F3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925850" y="3393620"/>
            <a:ext cx="599872" cy="332687"/>
          </a:xfrm>
          <a:prstGeom prst="rect">
            <a:avLst/>
          </a:prstGeom>
        </p:spPr>
      </p:pic>
    </p:spTree>
    <p:extLst>
      <p:ext uri="{BB962C8B-B14F-4D97-AF65-F5344CB8AC3E}">
        <p14:creationId xmlns:p14="http://schemas.microsoft.com/office/powerpoint/2010/main" val="33437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6"/>
                                        </p:tgtEl>
                                      </p:cBhvr>
                                    </p:animEffect>
                                    <p:set>
                                      <p:cBhvr>
                                        <p:cTn id="74" dur="1" fill="hold">
                                          <p:stCondLst>
                                            <p:cond delay="499"/>
                                          </p:stCondLst>
                                        </p:cTn>
                                        <p:tgtEl>
                                          <p:spTgt spid="1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fade">
                                      <p:cBhvr>
                                        <p:cTn id="122" dur="500"/>
                                        <p:tgtEl>
                                          <p:spTgt spid="1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500"/>
                                        <p:tgtEl>
                                          <p:spTgt spid="1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fade">
                                      <p:cBhvr>
                                        <p:cTn id="132" dur="500"/>
                                        <p:tgtEl>
                                          <p:spTgt spid="15"/>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14"/>
                                        </p:tgtEl>
                                        <p:attrNameLst>
                                          <p:attrName>style.visibility</p:attrName>
                                        </p:attrNameLst>
                                      </p:cBhvr>
                                      <p:to>
                                        <p:strVal val="visible"/>
                                      </p:to>
                                    </p:set>
                                    <p:animEffect transition="in" filter="fade">
                                      <p:cBhvr>
                                        <p:cTn id="137" dur="500"/>
                                        <p:tgtEl>
                                          <p:spTgt spid="1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3"/>
                                        </p:tgtEl>
                                        <p:attrNameLst>
                                          <p:attrName>style.visibility</p:attrName>
                                        </p:attrNameLst>
                                      </p:cBhvr>
                                      <p:to>
                                        <p:strVal val="visible"/>
                                      </p:to>
                                    </p:set>
                                    <p:animEffect transition="in" filter="fade">
                                      <p:cBhvr>
                                        <p:cTn id="142" dur="500"/>
                                        <p:tgtEl>
                                          <p:spTgt spid="1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2"/>
                                        </p:tgtEl>
                                        <p:attrNameLst>
                                          <p:attrName>style.visibility</p:attrName>
                                        </p:attrNameLst>
                                      </p:cBhvr>
                                      <p:to>
                                        <p:strVal val="visible"/>
                                      </p:to>
                                    </p:set>
                                    <p:animEffect transition="in" filter="fade">
                                      <p:cBhvr>
                                        <p:cTn id="1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6:1</a:t>
            </a:r>
          </a:p>
        </p:txBody>
      </p:sp>
      <p:pic>
        <p:nvPicPr>
          <p:cNvPr id="4" name="Picture 3" descr="A screen shot of a computer&#10;&#10;Description generated with high confidence">
            <a:extLst>
              <a:ext uri="{FF2B5EF4-FFF2-40B4-BE49-F238E27FC236}">
                <a16:creationId xmlns:a16="http://schemas.microsoft.com/office/drawing/2014/main" id="{2A8FAFCB-40E9-4C6A-BAE2-A67F2B60C3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15715" y="872714"/>
            <a:ext cx="2502945" cy="5112573"/>
          </a:xfrm>
          <a:prstGeom prst="rect">
            <a:avLst/>
          </a:prstGeom>
        </p:spPr>
      </p:pic>
      <p:pic>
        <p:nvPicPr>
          <p:cNvPr id="19" name="Picture 18" descr="A screen shot of a computer&#10;&#10;Description generated with high confidence">
            <a:extLst>
              <a:ext uri="{FF2B5EF4-FFF2-40B4-BE49-F238E27FC236}">
                <a16:creationId xmlns:a16="http://schemas.microsoft.com/office/drawing/2014/main" id="{E047F3F7-3964-4E73-BCC6-19AC2E0FAE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18660" y="5660571"/>
            <a:ext cx="372654" cy="324715"/>
          </a:xfrm>
          <a:prstGeom prst="rect">
            <a:avLst/>
          </a:prstGeom>
        </p:spPr>
      </p:pic>
      <p:pic>
        <p:nvPicPr>
          <p:cNvPr id="22" name="Picture 21" descr="A screen shot of a computer&#10;&#10;Description generated with high confidence">
            <a:extLst>
              <a:ext uri="{FF2B5EF4-FFF2-40B4-BE49-F238E27FC236}">
                <a16:creationId xmlns:a16="http://schemas.microsoft.com/office/drawing/2014/main" id="{65F104BB-B6A6-4ECA-BFEE-81799BCD57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18660" y="5175251"/>
            <a:ext cx="372654" cy="242606"/>
          </a:xfrm>
          <a:prstGeom prst="rect">
            <a:avLst/>
          </a:prstGeom>
        </p:spPr>
      </p:pic>
      <p:pic>
        <p:nvPicPr>
          <p:cNvPr id="26" name="Picture 25" descr="A screen shot of a computer&#10;&#10;Description generated with high confidence">
            <a:extLst>
              <a:ext uri="{FF2B5EF4-FFF2-40B4-BE49-F238E27FC236}">
                <a16:creationId xmlns:a16="http://schemas.microsoft.com/office/drawing/2014/main" id="{3CEBD95F-DC64-4F5F-8524-2BDA438417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518660" y="4724401"/>
            <a:ext cx="372654" cy="242606"/>
          </a:xfrm>
          <a:prstGeom prst="rect">
            <a:avLst/>
          </a:prstGeom>
        </p:spPr>
      </p:pic>
      <p:pic>
        <p:nvPicPr>
          <p:cNvPr id="27" name="Picture 26" descr="A screen shot of a computer&#10;&#10;Description generated with high confidence">
            <a:extLst>
              <a:ext uri="{FF2B5EF4-FFF2-40B4-BE49-F238E27FC236}">
                <a16:creationId xmlns:a16="http://schemas.microsoft.com/office/drawing/2014/main" id="{01133CF4-548D-438A-AD87-30111FB4966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518660" y="4222750"/>
            <a:ext cx="372654" cy="258937"/>
          </a:xfrm>
          <a:prstGeom prst="rect">
            <a:avLst/>
          </a:prstGeom>
        </p:spPr>
      </p:pic>
      <p:pic>
        <p:nvPicPr>
          <p:cNvPr id="28" name="Picture 27" descr="A screen shot of a computer&#10;&#10;Description generated with high confidence">
            <a:extLst>
              <a:ext uri="{FF2B5EF4-FFF2-40B4-BE49-F238E27FC236}">
                <a16:creationId xmlns:a16="http://schemas.microsoft.com/office/drawing/2014/main" id="{8A853485-5863-4271-ACEB-71D22FAEA8A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18660" y="3752851"/>
            <a:ext cx="372654" cy="227186"/>
          </a:xfrm>
          <a:prstGeom prst="rect">
            <a:avLst/>
          </a:prstGeom>
        </p:spPr>
      </p:pic>
      <p:pic>
        <p:nvPicPr>
          <p:cNvPr id="29" name="Picture 28" descr="A screen shot of a computer&#10;&#10;Description generated with high confidence">
            <a:extLst>
              <a:ext uri="{FF2B5EF4-FFF2-40B4-BE49-F238E27FC236}">
                <a16:creationId xmlns:a16="http://schemas.microsoft.com/office/drawing/2014/main" id="{F71C6931-0B50-4B5B-A47C-6B1E791DFC3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18660" y="3282951"/>
            <a:ext cx="372654" cy="227186"/>
          </a:xfrm>
          <a:prstGeom prst="rect">
            <a:avLst/>
          </a:prstGeom>
        </p:spPr>
      </p:pic>
      <p:pic>
        <p:nvPicPr>
          <p:cNvPr id="30" name="Picture 29" descr="A screen shot of a computer&#10;&#10;Description generated with high confidence">
            <a:extLst>
              <a:ext uri="{FF2B5EF4-FFF2-40B4-BE49-F238E27FC236}">
                <a16:creationId xmlns:a16="http://schemas.microsoft.com/office/drawing/2014/main" id="{2090A3DB-C06F-4CC8-AB2F-67FA894D956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518660" y="2774950"/>
            <a:ext cx="372654" cy="265287"/>
          </a:xfrm>
          <a:prstGeom prst="rect">
            <a:avLst/>
          </a:prstGeom>
        </p:spPr>
      </p:pic>
      <p:pic>
        <p:nvPicPr>
          <p:cNvPr id="31" name="Picture 30" descr="A screen shot of a computer&#10;&#10;Description generated with high confidence">
            <a:extLst>
              <a:ext uri="{FF2B5EF4-FFF2-40B4-BE49-F238E27FC236}">
                <a16:creationId xmlns:a16="http://schemas.microsoft.com/office/drawing/2014/main" id="{4624D612-D3BE-4FF0-819E-4A0C559BFD4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18660" y="2324101"/>
            <a:ext cx="372654" cy="265288"/>
          </a:xfrm>
          <a:prstGeom prst="rect">
            <a:avLst/>
          </a:prstGeom>
        </p:spPr>
      </p:pic>
      <p:pic>
        <p:nvPicPr>
          <p:cNvPr id="32" name="Picture 31" descr="A screen shot of a computer&#10;&#10;Description generated with high confidence">
            <a:extLst>
              <a:ext uri="{FF2B5EF4-FFF2-40B4-BE49-F238E27FC236}">
                <a16:creationId xmlns:a16="http://schemas.microsoft.com/office/drawing/2014/main" id="{D803BAB9-5C87-4B3C-B297-DC66214AEB3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518660" y="1847850"/>
            <a:ext cx="372654" cy="233537"/>
          </a:xfrm>
          <a:prstGeom prst="rect">
            <a:avLst/>
          </a:prstGeom>
        </p:spPr>
      </p:pic>
      <p:pic>
        <p:nvPicPr>
          <p:cNvPr id="33" name="Picture 32" descr="A screen shot of a computer&#10;&#10;Description generated with high confidence">
            <a:extLst>
              <a:ext uri="{FF2B5EF4-FFF2-40B4-BE49-F238E27FC236}">
                <a16:creationId xmlns:a16="http://schemas.microsoft.com/office/drawing/2014/main" id="{5FED0416-900B-4C69-BDA3-C67E20F7291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518660" y="1358901"/>
            <a:ext cx="372654" cy="233538"/>
          </a:xfrm>
          <a:prstGeom prst="rect">
            <a:avLst/>
          </a:prstGeom>
        </p:spPr>
      </p:pic>
      <p:pic>
        <p:nvPicPr>
          <p:cNvPr id="34" name="Picture 33" descr="A screen shot of a computer&#10;&#10;Description generated with high confidence">
            <a:extLst>
              <a:ext uri="{FF2B5EF4-FFF2-40B4-BE49-F238E27FC236}">
                <a16:creationId xmlns:a16="http://schemas.microsoft.com/office/drawing/2014/main" id="{E3A94A4D-A032-4377-B40B-30FC40C0A94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518660" y="885411"/>
            <a:ext cx="372654" cy="265246"/>
          </a:xfrm>
          <a:prstGeom prst="rect">
            <a:avLst/>
          </a:prstGeom>
        </p:spPr>
      </p:pic>
    </p:spTree>
    <p:extLst>
      <p:ext uri="{BB962C8B-B14F-4D97-AF65-F5344CB8AC3E}">
        <p14:creationId xmlns:p14="http://schemas.microsoft.com/office/powerpoint/2010/main" val="11357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0"/>
                                        </p:tgtEl>
                                      </p:cBhvr>
                                    </p:animEffect>
                                    <p:set>
                                      <p:cBhvr>
                                        <p:cTn id="80" dur="1" fill="hold">
                                          <p:stCondLst>
                                            <p:cond delay="499"/>
                                          </p:stCondLst>
                                        </p:cTn>
                                        <p:tgtEl>
                                          <p:spTgt spid="3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2"/>
                                        </p:tgtEl>
                                      </p:cBhvr>
                                    </p:animEffect>
                                    <p:set>
                                      <p:cBhvr>
                                        <p:cTn id="86" dur="1" fill="hold">
                                          <p:stCondLst>
                                            <p:cond delay="499"/>
                                          </p:stCondLst>
                                        </p:cTn>
                                        <p:tgtEl>
                                          <p:spTgt spid="32"/>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3"/>
                                        </p:tgtEl>
                                      </p:cBhvr>
                                    </p:animEffect>
                                    <p:set>
                                      <p:cBhvr>
                                        <p:cTn id="89" dur="1" fill="hold">
                                          <p:stCondLst>
                                            <p:cond delay="499"/>
                                          </p:stCondLst>
                                        </p:cTn>
                                        <p:tgtEl>
                                          <p:spTgt spid="3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4"/>
                                        </p:tgtEl>
                                      </p:cBhvr>
                                    </p:animEffect>
                                    <p:set>
                                      <p:cBhvr>
                                        <p:cTn id="92" dur="1" fill="hold">
                                          <p:stCondLst>
                                            <p:cond delay="499"/>
                                          </p:stCondLst>
                                        </p:cTn>
                                        <p:tgtEl>
                                          <p:spTgt spid="3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500"/>
                                        <p:tgtEl>
                                          <p:spTgt spid="2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fade">
                                      <p:cBhvr>
                                        <p:cTn id="137" dur="500"/>
                                        <p:tgtEl>
                                          <p:spTgt spid="2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500"/>
                                        <p:tgtEl>
                                          <p:spTgt spid="2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fade">
                                      <p:cBhvr>
                                        <p:cTn id="1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6:2</a:t>
            </a:r>
          </a:p>
        </p:txBody>
      </p:sp>
      <p:pic>
        <p:nvPicPr>
          <p:cNvPr id="5" name="Picture 4" descr="A picture containing indoor&#10;&#10;Description generated with high confidence">
            <a:extLst>
              <a:ext uri="{FF2B5EF4-FFF2-40B4-BE49-F238E27FC236}">
                <a16:creationId xmlns:a16="http://schemas.microsoft.com/office/drawing/2014/main" id="{4257A7E3-087B-4BFC-8427-973AA1964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3086666"/>
            <a:ext cx="7907446" cy="684669"/>
          </a:xfrm>
          <a:prstGeom prst="rect">
            <a:avLst/>
          </a:prstGeom>
        </p:spPr>
      </p:pic>
      <p:pic>
        <p:nvPicPr>
          <p:cNvPr id="7" name="Picture 6">
            <a:extLst>
              <a:ext uri="{FF2B5EF4-FFF2-40B4-BE49-F238E27FC236}">
                <a16:creationId xmlns:a16="http://schemas.microsoft.com/office/drawing/2014/main" id="{7AAA0095-5005-4761-9468-BF0BAADF48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97481" y="3416300"/>
            <a:ext cx="502920" cy="271463"/>
          </a:xfrm>
          <a:prstGeom prst="rect">
            <a:avLst/>
          </a:prstGeom>
        </p:spPr>
      </p:pic>
      <p:pic>
        <p:nvPicPr>
          <p:cNvPr id="20" name="Picture 19">
            <a:extLst>
              <a:ext uri="{FF2B5EF4-FFF2-40B4-BE49-F238E27FC236}">
                <a16:creationId xmlns:a16="http://schemas.microsoft.com/office/drawing/2014/main" id="{D28A4045-0BFE-40D9-88CC-E0658008EC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26179" y="3415735"/>
            <a:ext cx="502920" cy="271463"/>
          </a:xfrm>
          <a:prstGeom prst="rect">
            <a:avLst/>
          </a:prstGeom>
        </p:spPr>
      </p:pic>
      <p:pic>
        <p:nvPicPr>
          <p:cNvPr id="21" name="Picture 20">
            <a:extLst>
              <a:ext uri="{FF2B5EF4-FFF2-40B4-BE49-F238E27FC236}">
                <a16:creationId xmlns:a16="http://schemas.microsoft.com/office/drawing/2014/main" id="{9146D9E2-E13B-45C5-8217-42F35E3787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97879" y="3415735"/>
            <a:ext cx="469584" cy="271463"/>
          </a:xfrm>
          <a:prstGeom prst="rect">
            <a:avLst/>
          </a:prstGeom>
        </p:spPr>
      </p:pic>
    </p:spTree>
    <p:extLst>
      <p:ext uri="{BB962C8B-B14F-4D97-AF65-F5344CB8AC3E}">
        <p14:creationId xmlns:p14="http://schemas.microsoft.com/office/powerpoint/2010/main" val="73313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1:4</a:t>
            </a:r>
          </a:p>
        </p:txBody>
      </p:sp>
      <p:pic>
        <p:nvPicPr>
          <p:cNvPr id="7" name="Picture 6" descr="A close up of a logo&#10;&#10;Description generated with very high confidence">
            <a:extLst>
              <a:ext uri="{FF2B5EF4-FFF2-40B4-BE49-F238E27FC236}">
                <a16:creationId xmlns:a16="http://schemas.microsoft.com/office/drawing/2014/main" id="{73713C9E-3B59-4B22-91DD-C385ABA00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6" y="3954142"/>
            <a:ext cx="7974949" cy="2381877"/>
          </a:xfrm>
          <a:prstGeom prst="rect">
            <a:avLst/>
          </a:prstGeom>
        </p:spPr>
      </p:pic>
      <p:sp>
        <p:nvSpPr>
          <p:cNvPr id="8" name="Oval 7">
            <a:extLst>
              <a:ext uri="{FF2B5EF4-FFF2-40B4-BE49-F238E27FC236}">
                <a16:creationId xmlns:a16="http://schemas.microsoft.com/office/drawing/2014/main" id="{54EECB1E-D50D-47E0-86BF-40337000D199}"/>
              </a:ext>
            </a:extLst>
          </p:cNvPr>
          <p:cNvSpPr/>
          <p:nvPr/>
        </p:nvSpPr>
        <p:spPr bwMode="auto">
          <a:xfrm>
            <a:off x="4273826" y="4280378"/>
            <a:ext cx="626165" cy="626165"/>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43AB3110-5C77-492F-BA47-EB28F17602CF}"/>
              </a:ext>
            </a:extLst>
          </p:cNvPr>
          <p:cNvSpPr/>
          <p:nvPr/>
        </p:nvSpPr>
        <p:spPr bwMode="auto">
          <a:xfrm>
            <a:off x="5330687" y="5456508"/>
            <a:ext cx="626165" cy="626165"/>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C81ACD9D-2025-41A0-BEDE-F72BA2860354}"/>
              </a:ext>
            </a:extLst>
          </p:cNvPr>
          <p:cNvSpPr/>
          <p:nvPr/>
        </p:nvSpPr>
        <p:spPr bwMode="auto">
          <a:xfrm>
            <a:off x="4263887" y="5484769"/>
            <a:ext cx="626165" cy="626165"/>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9D74CD29-5A40-43F5-9D88-FCB1CB8CC566}"/>
              </a:ext>
            </a:extLst>
          </p:cNvPr>
          <p:cNvSpPr/>
          <p:nvPr/>
        </p:nvSpPr>
        <p:spPr bwMode="auto">
          <a:xfrm>
            <a:off x="3157331" y="5484769"/>
            <a:ext cx="626165" cy="626165"/>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12" name="Table 11">
            <a:extLst>
              <a:ext uri="{FF2B5EF4-FFF2-40B4-BE49-F238E27FC236}">
                <a16:creationId xmlns:a16="http://schemas.microsoft.com/office/drawing/2014/main" id="{4D186503-0765-4FCE-BE1E-73C4481B10EE}"/>
              </a:ext>
            </a:extLst>
          </p:cNvPr>
          <p:cNvGraphicFramePr>
            <a:graphicFrameLocks noGrp="1"/>
          </p:cNvGraphicFramePr>
          <p:nvPr>
            <p:extLst>
              <p:ext uri="{D42A27DB-BD31-4B8C-83A1-F6EECF244321}">
                <p14:modId xmlns:p14="http://schemas.microsoft.com/office/powerpoint/2010/main" val="165253916"/>
              </p:ext>
            </p:extLst>
          </p:nvPr>
        </p:nvGraphicFramePr>
        <p:xfrm>
          <a:off x="2563200" y="2219845"/>
          <a:ext cx="4017600" cy="914400"/>
        </p:xfrm>
        <a:graphic>
          <a:graphicData uri="http://schemas.openxmlformats.org/drawingml/2006/table">
            <a:tbl>
              <a:tblPr firstRow="1" bandRow="1">
                <a:tableStyleId>{5C22544A-7EE6-4342-B048-85BDC9FD1C3A}</a:tableStyleId>
              </a:tblPr>
              <a:tblGrid>
                <a:gridCol w="1339200">
                  <a:extLst>
                    <a:ext uri="{9D8B030D-6E8A-4147-A177-3AD203B41FA5}">
                      <a16:colId xmlns:a16="http://schemas.microsoft.com/office/drawing/2014/main" val="202777752"/>
                    </a:ext>
                  </a:extLst>
                </a:gridCol>
                <a:gridCol w="1339200">
                  <a:extLst>
                    <a:ext uri="{9D8B030D-6E8A-4147-A177-3AD203B41FA5}">
                      <a16:colId xmlns:a16="http://schemas.microsoft.com/office/drawing/2014/main" val="1381558999"/>
                    </a:ext>
                  </a:extLst>
                </a:gridCol>
                <a:gridCol w="1339200">
                  <a:extLst>
                    <a:ext uri="{9D8B030D-6E8A-4147-A177-3AD203B41FA5}">
                      <a16:colId xmlns:a16="http://schemas.microsoft.com/office/drawing/2014/main" val="2504133960"/>
                    </a:ext>
                  </a:extLst>
                </a:gridCol>
              </a:tblGrid>
              <a:tr h="380765">
                <a:tc>
                  <a:txBody>
                    <a:bodyPr/>
                    <a:lstStyle/>
                    <a:p>
                      <a:pPr algn="ctr"/>
                      <a:endParaRPr lang="en-GB" sz="2400" dirty="0">
                        <a:solidFill>
                          <a:schemeClr val="tx1"/>
                        </a:solidFill>
                        <a:latin typeface="Myriad Pro Semibold"/>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endParaRPr lang="en-GB" sz="2400" dirty="0">
                        <a:solidFill>
                          <a:schemeClr val="tx1"/>
                        </a:solidFill>
                        <a:latin typeface="Myriad Pro Semibold"/>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endParaRPr lang="en-GB" sz="2400" dirty="0">
                        <a:solidFill>
                          <a:schemeClr val="tx1"/>
                        </a:solidFill>
                        <a:latin typeface="Myriad Pro Semibold"/>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2890">
                <a:tc>
                  <a:txBody>
                    <a:bodyPr/>
                    <a:lstStyle/>
                    <a:p>
                      <a:pPr algn="ctr"/>
                      <a:r>
                        <a:rPr lang="en-GB" sz="2400" dirty="0">
                          <a:latin typeface="Myriad Pro" panose="020B0503030403020204" pitchFamily="34" charset="0"/>
                        </a:rPr>
                        <a:t>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3" name="Rectangle 12">
            <a:extLst>
              <a:ext uri="{FF2B5EF4-FFF2-40B4-BE49-F238E27FC236}">
                <a16:creationId xmlns:a16="http://schemas.microsoft.com/office/drawing/2014/main" id="{75F2DB37-BBC5-4595-9854-5C8C5D4435CC}"/>
              </a:ext>
            </a:extLst>
          </p:cNvPr>
          <p:cNvSpPr/>
          <p:nvPr/>
        </p:nvSpPr>
        <p:spPr bwMode="auto">
          <a:xfrm>
            <a:off x="3003550" y="2759420"/>
            <a:ext cx="425451" cy="30646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EEC82687-386C-4C74-BE75-E08EBF4374B6}"/>
              </a:ext>
            </a:extLst>
          </p:cNvPr>
          <p:cNvSpPr/>
          <p:nvPr/>
        </p:nvSpPr>
        <p:spPr bwMode="auto">
          <a:xfrm>
            <a:off x="4327109" y="2759419"/>
            <a:ext cx="425451" cy="30646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CCC3B90F-AC66-4218-9FFA-19946BBE9FEA}"/>
              </a:ext>
            </a:extLst>
          </p:cNvPr>
          <p:cNvSpPr/>
          <p:nvPr/>
        </p:nvSpPr>
        <p:spPr bwMode="auto">
          <a:xfrm>
            <a:off x="5682144" y="2759419"/>
            <a:ext cx="425451" cy="30646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89693E2A-914E-402C-8433-57B13CEE87C4}"/>
              </a:ext>
            </a:extLst>
          </p:cNvPr>
          <p:cNvSpPr/>
          <p:nvPr/>
        </p:nvSpPr>
        <p:spPr>
          <a:xfrm>
            <a:off x="2809377" y="2220409"/>
            <a:ext cx="848309" cy="461665"/>
          </a:xfrm>
          <a:prstGeom prst="rect">
            <a:avLst/>
          </a:prstGeom>
          <a:noFill/>
          <a:ln>
            <a:noFill/>
          </a:ln>
        </p:spPr>
        <p:txBody>
          <a:bodyPr wrap="none">
            <a:spAutoFit/>
          </a:bodyPr>
          <a:lstStyle/>
          <a:p>
            <a:pPr algn="ctr">
              <a:buNone/>
            </a:pPr>
            <a:r>
              <a:rPr lang="en-GB" sz="2400" b="1" dirty="0">
                <a:latin typeface="Myriad Pro Semibold"/>
              </a:rPr>
              <a:t>100s</a:t>
            </a:r>
          </a:p>
        </p:txBody>
      </p:sp>
      <p:sp>
        <p:nvSpPr>
          <p:cNvPr id="17" name="Rectangle 16">
            <a:extLst>
              <a:ext uri="{FF2B5EF4-FFF2-40B4-BE49-F238E27FC236}">
                <a16:creationId xmlns:a16="http://schemas.microsoft.com/office/drawing/2014/main" id="{957301C9-69FD-40D7-BCCE-314DCE2796C8}"/>
              </a:ext>
            </a:extLst>
          </p:cNvPr>
          <p:cNvSpPr/>
          <p:nvPr/>
        </p:nvSpPr>
        <p:spPr>
          <a:xfrm>
            <a:off x="4235280" y="2219922"/>
            <a:ext cx="671979" cy="461665"/>
          </a:xfrm>
          <a:prstGeom prst="rect">
            <a:avLst/>
          </a:prstGeom>
          <a:noFill/>
          <a:ln>
            <a:noFill/>
          </a:ln>
        </p:spPr>
        <p:txBody>
          <a:bodyPr wrap="none">
            <a:spAutoFit/>
          </a:bodyPr>
          <a:lstStyle/>
          <a:p>
            <a:pPr algn="ctr">
              <a:buNone/>
            </a:pPr>
            <a:r>
              <a:rPr lang="en-GB" sz="2400" b="1" dirty="0">
                <a:latin typeface="Myriad Pro Semibold"/>
              </a:rPr>
              <a:t>10s</a:t>
            </a:r>
          </a:p>
        </p:txBody>
      </p:sp>
      <p:sp>
        <p:nvSpPr>
          <p:cNvPr id="18" name="Rectangle 17">
            <a:extLst>
              <a:ext uri="{FF2B5EF4-FFF2-40B4-BE49-F238E27FC236}">
                <a16:creationId xmlns:a16="http://schemas.microsoft.com/office/drawing/2014/main" id="{A2F5321B-D4EE-48AD-A30F-789ACA966F0A}"/>
              </a:ext>
            </a:extLst>
          </p:cNvPr>
          <p:cNvSpPr/>
          <p:nvPr/>
        </p:nvSpPr>
        <p:spPr>
          <a:xfrm>
            <a:off x="5663306" y="2222037"/>
            <a:ext cx="495649" cy="461665"/>
          </a:xfrm>
          <a:prstGeom prst="rect">
            <a:avLst/>
          </a:prstGeom>
          <a:noFill/>
          <a:ln>
            <a:noFill/>
          </a:ln>
        </p:spPr>
        <p:txBody>
          <a:bodyPr wrap="none">
            <a:spAutoFit/>
          </a:bodyPr>
          <a:lstStyle/>
          <a:p>
            <a:pPr algn="ctr">
              <a:buNone/>
            </a:pPr>
            <a:r>
              <a:rPr lang="en-GB" sz="2400" b="1" dirty="0">
                <a:latin typeface="Myriad Pro Semibold"/>
              </a:rPr>
              <a:t>1s</a:t>
            </a:r>
          </a:p>
        </p:txBody>
      </p:sp>
      <p:sp>
        <p:nvSpPr>
          <p:cNvPr id="19" name="Rectangle 18">
            <a:extLst>
              <a:ext uri="{FF2B5EF4-FFF2-40B4-BE49-F238E27FC236}">
                <a16:creationId xmlns:a16="http://schemas.microsoft.com/office/drawing/2014/main" id="{DAB8FBBA-068D-4519-B7BA-9228EBD35C16}"/>
              </a:ext>
            </a:extLst>
          </p:cNvPr>
          <p:cNvSpPr/>
          <p:nvPr/>
        </p:nvSpPr>
        <p:spPr>
          <a:xfrm>
            <a:off x="3061590" y="2676751"/>
            <a:ext cx="341760" cy="461665"/>
          </a:xfrm>
          <a:prstGeom prst="rect">
            <a:avLst/>
          </a:prstGeom>
        </p:spPr>
        <p:txBody>
          <a:bodyPr wrap="none">
            <a:spAutoFit/>
          </a:bodyPr>
          <a:lstStyle/>
          <a:p>
            <a:pPr algn="ctr">
              <a:buNone/>
            </a:pPr>
            <a:r>
              <a:rPr lang="en-GB" sz="2400" dirty="0">
                <a:latin typeface="Myriad Pro" panose="020B0503030403020204" pitchFamily="34" charset="0"/>
              </a:rPr>
              <a:t>3</a:t>
            </a:r>
          </a:p>
        </p:txBody>
      </p:sp>
      <p:sp>
        <p:nvSpPr>
          <p:cNvPr id="20" name="Rectangle 19">
            <a:extLst>
              <a:ext uri="{FF2B5EF4-FFF2-40B4-BE49-F238E27FC236}">
                <a16:creationId xmlns:a16="http://schemas.microsoft.com/office/drawing/2014/main" id="{AE105853-AC3A-46C1-AE9A-604EBC2DE3CF}"/>
              </a:ext>
            </a:extLst>
          </p:cNvPr>
          <p:cNvSpPr/>
          <p:nvPr/>
        </p:nvSpPr>
        <p:spPr>
          <a:xfrm>
            <a:off x="4397443" y="2673301"/>
            <a:ext cx="341760" cy="461665"/>
          </a:xfrm>
          <a:prstGeom prst="rect">
            <a:avLst/>
          </a:prstGeom>
        </p:spPr>
        <p:txBody>
          <a:bodyPr wrap="none">
            <a:spAutoFit/>
          </a:bodyPr>
          <a:lstStyle/>
          <a:p>
            <a:pPr algn="ctr">
              <a:buNone/>
            </a:pPr>
            <a:r>
              <a:rPr lang="en-GB" sz="2400" dirty="0">
                <a:latin typeface="Myriad Pro" panose="020B0503030403020204" pitchFamily="34" charset="0"/>
              </a:rPr>
              <a:t>4</a:t>
            </a:r>
          </a:p>
        </p:txBody>
      </p:sp>
      <p:sp>
        <p:nvSpPr>
          <p:cNvPr id="21" name="Rectangle 20">
            <a:extLst>
              <a:ext uri="{FF2B5EF4-FFF2-40B4-BE49-F238E27FC236}">
                <a16:creationId xmlns:a16="http://schemas.microsoft.com/office/drawing/2014/main" id="{6FF67B04-ACEE-4835-9227-939223AF4CB5}"/>
              </a:ext>
            </a:extLst>
          </p:cNvPr>
          <p:cNvSpPr/>
          <p:nvPr/>
        </p:nvSpPr>
        <p:spPr>
          <a:xfrm>
            <a:off x="5743921" y="2673369"/>
            <a:ext cx="341760" cy="461665"/>
          </a:xfrm>
          <a:prstGeom prst="rect">
            <a:avLst/>
          </a:prstGeom>
        </p:spPr>
        <p:txBody>
          <a:bodyPr wrap="none">
            <a:spAutoFit/>
          </a:bodyPr>
          <a:lstStyle/>
          <a:p>
            <a:pPr algn="ctr">
              <a:buNone/>
            </a:pPr>
            <a:r>
              <a:rPr lang="en-GB" sz="2400" dirty="0">
                <a:latin typeface="Myriad Pro" panose="020B0503030403020204" pitchFamily="34" charset="0"/>
              </a:rPr>
              <a:t>2</a:t>
            </a:r>
          </a:p>
        </p:txBody>
      </p:sp>
      <p:pic>
        <p:nvPicPr>
          <p:cNvPr id="4" name="Picture 3">
            <a:extLst>
              <a:ext uri="{FF2B5EF4-FFF2-40B4-BE49-F238E27FC236}">
                <a16:creationId xmlns:a16="http://schemas.microsoft.com/office/drawing/2014/main" id="{B24F9772-2BC5-4A87-8568-E1811625B9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97390" y="740435"/>
            <a:ext cx="3749220" cy="1227323"/>
          </a:xfrm>
          <a:prstGeom prst="rect">
            <a:avLst/>
          </a:prstGeom>
        </p:spPr>
      </p:pic>
    </p:spTree>
    <p:extLst>
      <p:ext uri="{BB962C8B-B14F-4D97-AF65-F5344CB8AC3E}">
        <p14:creationId xmlns:p14="http://schemas.microsoft.com/office/powerpoint/2010/main" val="17907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1000" tmFilter="0, 0; .2, .5; .8, .5; 1, 0"/>
                                        <p:tgtEl>
                                          <p:spTgt spid="16"/>
                                        </p:tgtEl>
                                      </p:cBhvr>
                                    </p:animEffect>
                                    <p:animScale>
                                      <p:cBhvr>
                                        <p:cTn id="24" dur="500" autoRev="1" fill="hold"/>
                                        <p:tgtEl>
                                          <p:spTgt spid="16"/>
                                        </p:tgtEl>
                                      </p:cBhvr>
                                      <p:by x="105000" y="105000"/>
                                    </p:animScale>
                                  </p:childTnLst>
                                </p:cTn>
                              </p:par>
                            </p:childTnLst>
                          </p:cTn>
                        </p:par>
                        <p:par>
                          <p:cTn id="25" fill="hold">
                            <p:stCondLst>
                              <p:cond delay="1000"/>
                            </p:stCondLst>
                            <p:childTnLst>
                              <p:par>
                                <p:cTn id="26" presetID="10" presetClass="exit" presetSubtype="0" fill="hold" grpId="0"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par>
                          <p:cTn id="29" fill="hold">
                            <p:stCondLst>
                              <p:cond delay="1500"/>
                            </p:stCondLst>
                            <p:childTnLst>
                              <p:par>
                                <p:cTn id="30" presetID="10" presetClass="exit" presetSubtype="0" fill="hold" grpId="0" nodeType="after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1000" tmFilter="0, 0; .2, .5; .8, .5; 1, 0"/>
                                        <p:tgtEl>
                                          <p:spTgt spid="17"/>
                                        </p:tgtEl>
                                      </p:cBhvr>
                                    </p:animEffect>
                                    <p:animScale>
                                      <p:cBhvr>
                                        <p:cTn id="37" dur="500" autoRev="1" fill="hold"/>
                                        <p:tgtEl>
                                          <p:spTgt spid="17"/>
                                        </p:tgtEl>
                                      </p:cBhvr>
                                      <p:by x="105000" y="105000"/>
                                    </p:animScale>
                                  </p:childTnLst>
                                </p:cTn>
                              </p:par>
                            </p:childTnLst>
                          </p:cTn>
                        </p:par>
                        <p:par>
                          <p:cTn id="38" fill="hold">
                            <p:stCondLst>
                              <p:cond delay="1000"/>
                            </p:stCondLst>
                            <p:childTnLst>
                              <p:par>
                                <p:cTn id="39" presetID="10" presetClass="exit" presetSubtype="0" fill="hold" grpId="0" nodeType="after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par>
                          <p:cTn id="42" fill="hold">
                            <p:stCondLst>
                              <p:cond delay="1500"/>
                            </p:stCondLst>
                            <p:childTnLst>
                              <p:par>
                                <p:cTn id="43" presetID="10" presetClass="exit" presetSubtype="0" fill="hold" grpId="0" nodeType="after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1" nodeType="clickEffect">
                                  <p:stCondLst>
                                    <p:cond delay="0"/>
                                  </p:stCondLst>
                                  <p:childTnLst>
                                    <p:animEffect transition="out" filter="fade">
                                      <p:cBhvr>
                                        <p:cTn id="49" dur="1000" tmFilter="0, 0; .2, .5; .8, .5; 1, 0"/>
                                        <p:tgtEl>
                                          <p:spTgt spid="18"/>
                                        </p:tgtEl>
                                      </p:cBhvr>
                                    </p:animEffect>
                                    <p:animScale>
                                      <p:cBhvr>
                                        <p:cTn id="50" dur="500" autoRev="1" fill="hold"/>
                                        <p:tgtEl>
                                          <p:spTgt spid="18"/>
                                        </p:tgtEl>
                                      </p:cBhvr>
                                      <p:by x="105000" y="105000"/>
                                    </p:animScale>
                                  </p:childTnLst>
                                </p:cTn>
                              </p:par>
                            </p:childTnLst>
                          </p:cTn>
                        </p:par>
                        <p:par>
                          <p:cTn id="51" fill="hold">
                            <p:stCondLst>
                              <p:cond delay="1000"/>
                            </p:stCondLst>
                            <p:childTnLst>
                              <p:par>
                                <p:cTn id="52" presetID="10" presetClass="exit" presetSubtype="0" fill="hold" grpId="0" nodeType="after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par>
                          <p:cTn id="55" fill="hold">
                            <p:stCondLst>
                              <p:cond delay="1500"/>
                            </p:stCondLst>
                            <p:childTnLst>
                              <p:par>
                                <p:cTn id="56" presetID="10" presetClass="exit" presetSubtype="0" fill="hold" grpId="0" nodeType="after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42" presetClass="path" presetSubtype="0" accel="50000" decel="50000" fill="hold" grpId="0" nodeType="withEffect">
                                  <p:stCondLst>
                                    <p:cond delay="0"/>
                                  </p:stCondLst>
                                  <p:childTnLst>
                                    <p:animMotion origin="layout" path="M -2.22222E-6 -2.59259E-6 L 0.12813 0.11551 " pathEditMode="relative" rAng="0" ptsTypes="AA">
                                      <p:cBhvr>
                                        <p:cTn id="76" dur="2000" fill="hold"/>
                                        <p:tgtEl>
                                          <p:spTgt spid="19"/>
                                        </p:tgtEl>
                                        <p:attrNameLst>
                                          <p:attrName>ppt_x</p:attrName>
                                          <p:attrName>ppt_y</p:attrName>
                                        </p:attrNameLst>
                                      </p:cBhvr>
                                      <p:rCtr x="6406" y="5764"/>
                                    </p:animMotion>
                                  </p:childTnLst>
                                </p:cTn>
                              </p:par>
                              <p:par>
                                <p:cTn id="77" presetID="42" presetClass="path" presetSubtype="0" accel="50000" decel="50000" fill="hold" grpId="0" nodeType="withEffect">
                                  <p:stCondLst>
                                    <p:cond delay="0"/>
                                  </p:stCondLst>
                                  <p:childTnLst>
                                    <p:animMotion origin="layout" path="M 8.33333E-7 3.7037E-7 L 8.33333E-7 0.11597 " pathEditMode="relative" rAng="0" ptsTypes="AA">
                                      <p:cBhvr>
                                        <p:cTn id="78" dur="2000" fill="hold"/>
                                        <p:tgtEl>
                                          <p:spTgt spid="20"/>
                                        </p:tgtEl>
                                        <p:attrNameLst>
                                          <p:attrName>ppt_x</p:attrName>
                                          <p:attrName>ppt_y</p:attrName>
                                        </p:attrNameLst>
                                      </p:cBhvr>
                                      <p:rCtr x="0" y="5787"/>
                                    </p:animMotion>
                                  </p:childTnLst>
                                </p:cTn>
                              </p:par>
                              <p:par>
                                <p:cTn id="79" presetID="42" presetClass="path" presetSubtype="0" accel="50000" decel="50000" fill="hold" grpId="0" nodeType="withEffect">
                                  <p:stCondLst>
                                    <p:cond delay="0"/>
                                  </p:stCondLst>
                                  <p:childTnLst>
                                    <p:animMotion origin="layout" path="M -1.38889E-6 3.7037E-7 L -0.12864 0.11597 " pathEditMode="relative" rAng="0" ptsTypes="AA">
                                      <p:cBhvr>
                                        <p:cTn id="80" dur="2000" fill="hold"/>
                                        <p:tgtEl>
                                          <p:spTgt spid="21"/>
                                        </p:tgtEl>
                                        <p:attrNameLst>
                                          <p:attrName>ppt_x</p:attrName>
                                          <p:attrName>ppt_y</p:attrName>
                                        </p:attrNameLst>
                                      </p:cBhvr>
                                      <p:rCtr x="-6441" y="5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6:2</a:t>
            </a:r>
          </a:p>
        </p:txBody>
      </p:sp>
      <p:pic>
        <p:nvPicPr>
          <p:cNvPr id="4" name="Picture 3" descr="A screen shot of a computer&#10;&#10;Description generated with very high confidence">
            <a:extLst>
              <a:ext uri="{FF2B5EF4-FFF2-40B4-BE49-F238E27FC236}">
                <a16:creationId xmlns:a16="http://schemas.microsoft.com/office/drawing/2014/main" id="{64C31865-3610-4666-AF69-CE731977F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4" y="1218747"/>
            <a:ext cx="5112573" cy="4420506"/>
          </a:xfrm>
          <a:prstGeom prst="rect">
            <a:avLst/>
          </a:prstGeom>
        </p:spPr>
      </p:pic>
      <p:pic>
        <p:nvPicPr>
          <p:cNvPr id="8" name="Picture 7" descr="A picture containing monitor, screen, black, television&#10;&#10;Description generated with very high confidence">
            <a:extLst>
              <a:ext uri="{FF2B5EF4-FFF2-40B4-BE49-F238E27FC236}">
                <a16:creationId xmlns:a16="http://schemas.microsoft.com/office/drawing/2014/main" id="{04064C86-AC4B-496A-ACC4-6AF451503A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57674" y="5400675"/>
            <a:ext cx="338139" cy="195264"/>
          </a:xfrm>
          <a:prstGeom prst="rect">
            <a:avLst/>
          </a:prstGeom>
        </p:spPr>
      </p:pic>
      <p:pic>
        <p:nvPicPr>
          <p:cNvPr id="12" name="Picture 11" descr="A picture containing monitor, screen, black, television&#10;&#10;Description generated with very high confidence">
            <a:extLst>
              <a:ext uri="{FF2B5EF4-FFF2-40B4-BE49-F238E27FC236}">
                <a16:creationId xmlns:a16="http://schemas.microsoft.com/office/drawing/2014/main" id="{5CF7A85A-4FEE-4F42-B29A-E24F4CCEA1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57674" y="3329940"/>
            <a:ext cx="338139" cy="195265"/>
          </a:xfrm>
          <a:prstGeom prst="rect">
            <a:avLst/>
          </a:prstGeom>
        </p:spPr>
      </p:pic>
      <p:pic>
        <p:nvPicPr>
          <p:cNvPr id="13" name="Picture 12" descr="A picture containing monitor, screen, black, television&#10;&#10;Description generated with very high confidence">
            <a:extLst>
              <a:ext uri="{FF2B5EF4-FFF2-40B4-BE49-F238E27FC236}">
                <a16:creationId xmlns:a16="http://schemas.microsoft.com/office/drawing/2014/main" id="{F83FC292-42BF-4BF1-BA30-5FEAA53E42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57674" y="1262061"/>
            <a:ext cx="338139" cy="192409"/>
          </a:xfrm>
          <a:prstGeom prst="rect">
            <a:avLst/>
          </a:prstGeom>
        </p:spPr>
      </p:pic>
    </p:spTree>
    <p:extLst>
      <p:ext uri="{BB962C8B-B14F-4D97-AF65-F5344CB8AC3E}">
        <p14:creationId xmlns:p14="http://schemas.microsoft.com/office/powerpoint/2010/main" val="3915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 y="0"/>
            <a:ext cx="9144000" cy="630000"/>
          </a:xfrm>
        </p:spPr>
        <p:txBody>
          <a:bodyPr/>
          <a:lstStyle/>
          <a:p>
            <a:r>
              <a:rPr lang="en-GB" dirty="0"/>
              <a:t>1.18 Three-digit numbers </a:t>
            </a:r>
            <a:r>
              <a:rPr lang="en-US" dirty="0"/>
              <a:t>– step 6:2</a:t>
            </a:r>
          </a:p>
        </p:txBody>
      </p:sp>
      <p:pic>
        <p:nvPicPr>
          <p:cNvPr id="5" name="Picture 4" descr="A picture containing object&#10;&#10;Description generated with high confidence">
            <a:extLst>
              <a:ext uri="{FF2B5EF4-FFF2-40B4-BE49-F238E27FC236}">
                <a16:creationId xmlns:a16="http://schemas.microsoft.com/office/drawing/2014/main" id="{2C0AEC82-941E-4F3C-A213-9116B5DE9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3077023"/>
            <a:ext cx="7907446" cy="703955"/>
          </a:xfrm>
          <a:prstGeom prst="rect">
            <a:avLst/>
          </a:prstGeom>
        </p:spPr>
      </p:pic>
    </p:spTree>
    <p:extLst>
      <p:ext uri="{BB962C8B-B14F-4D97-AF65-F5344CB8AC3E}">
        <p14:creationId xmlns:p14="http://schemas.microsoft.com/office/powerpoint/2010/main" val="2413698767"/>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panose="020B0503030403020204" pitchFamily="34"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3.potx" id="{BF2D1F9F-C0E6-418C-80C6-848C10FC98E0}" vid="{C33D8571-3505-46BB-A3F8-ED959D126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V4.3</Template>
  <TotalTime>0</TotalTime>
  <Words>1047</Words>
  <Application>Microsoft Office PowerPoint</Application>
  <PresentationFormat>On-screen Show (4:3)</PresentationFormat>
  <Paragraphs>246</Paragraphs>
  <Slides>91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Calibri</vt:lpstr>
      <vt:lpstr>Myriad Pro</vt:lpstr>
      <vt:lpstr>Myriad Pro Semibold</vt:lpstr>
      <vt:lpstr>nctem1</vt:lpstr>
      <vt:lpstr>1.18 Composition and calculation:  three-digit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2018-08-02T14:05:04Z</dcterms:created>
  <dcterms:modified xsi:type="dcterms:W3CDTF">2018-08-09T13:50:21Z</dcterms:modified>
</cp:coreProperties>
</file>