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30"/>
  </p:notesMasterIdLst>
  <p:sldIdLst>
    <p:sldId id="312" r:id="rId7"/>
    <p:sldId id="257" r:id="rId8"/>
    <p:sldId id="258" r:id="rId9"/>
    <p:sldId id="267" r:id="rId10"/>
    <p:sldId id="268" r:id="rId11"/>
    <p:sldId id="266" r:id="rId12"/>
    <p:sldId id="270" r:id="rId13"/>
    <p:sldId id="285" r:id="rId14"/>
    <p:sldId id="313" r:id="rId15"/>
    <p:sldId id="314" r:id="rId16"/>
    <p:sldId id="315" r:id="rId17"/>
    <p:sldId id="316" r:id="rId18"/>
    <p:sldId id="318" r:id="rId19"/>
    <p:sldId id="317" r:id="rId20"/>
    <p:sldId id="269" r:id="rId21"/>
    <p:sldId id="272" r:id="rId22"/>
    <p:sldId id="273" r:id="rId23"/>
    <p:sldId id="319" r:id="rId24"/>
    <p:sldId id="320" r:id="rId25"/>
    <p:sldId id="321" r:id="rId26"/>
    <p:sldId id="322" r:id="rId27"/>
    <p:sldId id="323" r:id="rId28"/>
    <p:sldId id="32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t9rX/xisrZqjEIREQqpGg==" hashData="7pFA+vZsfK9AfnkdwXTXfP0+NnqLIZpkKis5X45oK8hLLwomhWtQWWBo2dgZZqjiJY7p5igOrj23Vjx5uHdns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D67F00"/>
    <a:srgbClr val="007195"/>
    <a:srgbClr val="F69200"/>
    <a:srgbClr val="3C12D4"/>
    <a:srgbClr val="F29126"/>
    <a:srgbClr val="ECA132"/>
    <a:srgbClr val="47C614"/>
    <a:srgbClr val="E0DB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75787" autoAdjust="0"/>
  </p:normalViewPr>
  <p:slideViewPr>
    <p:cSldViewPr snapToGrid="0">
      <p:cViewPr varScale="1">
        <p:scale>
          <a:sx n="51" d="100"/>
          <a:sy n="51" d="100"/>
        </p:scale>
        <p:origin x="1272" y="48"/>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30/08/2018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4015429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how the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needed to check that there were enough flapjacks for each one.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get into teams of 5.</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Send the children on a treasure hunt to look for 5 different things (objects or pictures) so that everyone has one each of each thing, e.g. apple, cup, serviette, plate, flapjack.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Bring the children back together and ask them to lay out all the treasure they have collected, and count to see how many of each item they have. Look for children who rearrange objects into lines to count.</a:t>
            </a:r>
          </a:p>
        </p:txBody>
      </p:sp>
      <p:sp>
        <p:nvSpPr>
          <p:cNvPr id="4" name="Slide Number Placeholder 3"/>
          <p:cNvSpPr>
            <a:spLocks noGrp="1"/>
          </p:cNvSpPr>
          <p:nvPr>
            <p:ph type="sldNum" sz="quarter" idx="10"/>
          </p:nvPr>
        </p:nvSpPr>
        <p:spPr/>
        <p:txBody>
          <a:bodyPr/>
          <a:lstStyle/>
          <a:p>
            <a:fld id="{DA51E316-E3F5-4EC0-BEE9-F0CCB2029658}" type="slidenum">
              <a:rPr lang="en-GB" smtClean="0"/>
              <a:t>18</a:t>
            </a:fld>
            <a:endParaRPr lang="en-GB"/>
          </a:p>
        </p:txBody>
      </p:sp>
    </p:spTree>
    <p:extLst>
      <p:ext uri="{BB962C8B-B14F-4D97-AF65-F5344CB8AC3E}">
        <p14:creationId xmlns:p14="http://schemas.microsoft.com/office/powerpoint/2010/main" val="245656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this slide to model rearranging in a straight line so that you don’t lose count.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do the children notice? What has changed? What has stayed the same?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each click, a flapjack moves to form a line.</a:t>
            </a:r>
          </a:p>
        </p:txBody>
      </p:sp>
      <p:sp>
        <p:nvSpPr>
          <p:cNvPr id="4" name="Slide Number Placeholder 3"/>
          <p:cNvSpPr>
            <a:spLocks noGrp="1"/>
          </p:cNvSpPr>
          <p:nvPr>
            <p:ph type="sldNum" sz="quarter" idx="10"/>
          </p:nvPr>
        </p:nvSpPr>
        <p:spPr/>
        <p:txBody>
          <a:bodyPr/>
          <a:lstStyle/>
          <a:p>
            <a:fld id="{DA51E316-E3F5-4EC0-BEE9-F0CCB2029658}" type="slidenum">
              <a:rPr lang="en-GB" smtClean="0"/>
              <a:t>19</a:t>
            </a:fld>
            <a:endParaRPr lang="en-GB"/>
          </a:p>
        </p:txBody>
      </p:sp>
    </p:spTree>
    <p:extLst>
      <p:ext uri="{BB962C8B-B14F-4D97-AF65-F5344CB8AC3E}">
        <p14:creationId xmlns:p14="http://schemas.microsoft.com/office/powerpoint/2010/main" val="2158257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demonstrate how to arrange a random arrangement to help count accurately.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each click, </a:t>
            </a:r>
            <a:r>
              <a:rPr lang="en-GB" sz="1200" kern="1200">
                <a:solidFill>
                  <a:schemeClr val="tx1"/>
                </a:solidFill>
                <a:effectLst/>
                <a:latin typeface="+mn-lt"/>
                <a:ea typeface="+mn-ea"/>
                <a:cs typeface="+mn-cs"/>
              </a:rPr>
              <a:t>a counter</a:t>
            </a:r>
            <a:r>
              <a:rPr lang="en-GB" sz="1200" kern="1200" dirty="0">
                <a:solidFill>
                  <a:schemeClr val="tx1"/>
                </a:solidFill>
                <a:effectLst/>
                <a:latin typeface="+mn-lt"/>
                <a:ea typeface="+mn-ea"/>
                <a:cs typeface="+mn-cs"/>
              </a:rPr>
              <a:t> moves to form a line.</a:t>
            </a:r>
          </a:p>
        </p:txBody>
      </p:sp>
      <p:sp>
        <p:nvSpPr>
          <p:cNvPr id="4" name="Slide Number Placeholder 3"/>
          <p:cNvSpPr>
            <a:spLocks noGrp="1"/>
          </p:cNvSpPr>
          <p:nvPr>
            <p:ph type="sldNum" sz="quarter" idx="10"/>
          </p:nvPr>
        </p:nvSpPr>
        <p:spPr/>
        <p:txBody>
          <a:bodyPr/>
          <a:lstStyle/>
          <a:p>
            <a:fld id="{DA51E316-E3F5-4EC0-BEE9-F0CCB2029658}" type="slidenum">
              <a:rPr lang="en-GB" smtClean="0"/>
              <a:t>20</a:t>
            </a:fld>
            <a:endParaRPr lang="en-GB"/>
          </a:p>
        </p:txBody>
      </p:sp>
    </p:spTree>
    <p:extLst>
      <p:ext uri="{BB962C8B-B14F-4D97-AF65-F5344CB8AC3E}">
        <p14:creationId xmlns:p14="http://schemas.microsoft.com/office/powerpoint/2010/main" val="3709458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discuss if there are enough hats, apples, baskets for all the number blocks to have one each?</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find out we must count.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1: The apples are rearranged and matched in a line.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The baskets are rearranged and matched in a line. There too many.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3: The hats are rearranged and matched to each </a:t>
            </a:r>
            <a:r>
              <a:rPr lang="en-GB" sz="1200" kern="1200" dirty="0" err="1">
                <a:solidFill>
                  <a:schemeClr val="tx1"/>
                </a:solidFill>
                <a:effectLst/>
                <a:latin typeface="+mn-lt"/>
                <a:ea typeface="+mn-ea"/>
                <a:cs typeface="+mn-cs"/>
              </a:rPr>
              <a:t>Numberblock</a:t>
            </a:r>
            <a:r>
              <a:rPr lang="en-GB" sz="1200" kern="1200" dirty="0">
                <a:solidFill>
                  <a:schemeClr val="tx1"/>
                </a:solidFill>
                <a:effectLst/>
                <a:latin typeface="+mn-lt"/>
                <a:ea typeface="+mn-ea"/>
                <a:cs typeface="+mn-cs"/>
              </a:rPr>
              <a:t>. There are not enough.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the images move encourage the children to count. Practise speaking in full sentences as suggested in slide 5.</a:t>
            </a:r>
          </a:p>
        </p:txBody>
      </p:sp>
      <p:sp>
        <p:nvSpPr>
          <p:cNvPr id="4" name="Slide Number Placeholder 3"/>
          <p:cNvSpPr>
            <a:spLocks noGrp="1"/>
          </p:cNvSpPr>
          <p:nvPr>
            <p:ph type="sldNum" sz="quarter" idx="10"/>
          </p:nvPr>
        </p:nvSpPr>
        <p:spPr/>
        <p:txBody>
          <a:bodyPr/>
          <a:lstStyle/>
          <a:p>
            <a:fld id="{DA51E316-E3F5-4EC0-BEE9-F0CCB2029658}" type="slidenum">
              <a:rPr lang="en-GB" smtClean="0"/>
              <a:t>21</a:t>
            </a:fld>
            <a:endParaRPr lang="en-GB"/>
          </a:p>
        </p:txBody>
      </p:sp>
    </p:spTree>
    <p:extLst>
      <p:ext uri="{BB962C8B-B14F-4D97-AF65-F5344CB8AC3E}">
        <p14:creationId xmlns:p14="http://schemas.microsoft.com/office/powerpoint/2010/main" val="661742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for individual practice and then follow up to check answers.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Encourage children to place individual cubes/counters over the picture and then rearrange in a line.</a:t>
            </a:r>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1655505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demonstrates how children might use counters to keep track of their counting. Moving the counters to a tens frame enables them to see the structure of the number as 5 and 1 more. </a:t>
            </a:r>
          </a:p>
        </p:txBody>
      </p:sp>
      <p:sp>
        <p:nvSpPr>
          <p:cNvPr id="4" name="Slide Number Placeholder 3"/>
          <p:cNvSpPr>
            <a:spLocks noGrp="1"/>
          </p:cNvSpPr>
          <p:nvPr>
            <p:ph type="sldNum" sz="quarter" idx="10"/>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297676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Ask the children to see if they can get themselves into groups of 4 and check by counting. Hand out some hats with an image on that represents the Numberblocks 1-4. Each child puts one on and pretends to be that number. Provide some plates and a basket/box of flapjacks (these could be wooden blocks or something else to represent flapjacks). Ask the children to re-tell the story by acting out what happened.</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Gather children back together and discuss what tips Five gave Three to help her count correctly.</a:t>
            </a:r>
          </a:p>
          <a:p>
            <a:r>
              <a:rPr lang="en-GB" sz="120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A51E316-E3F5-4EC0-BEE9-F0CCB2029658}" type="slidenum">
              <a:rPr lang="en-GB" smtClean="0"/>
              <a:t>8</a:t>
            </a:fld>
            <a:endParaRPr lang="en-GB"/>
          </a:p>
        </p:txBody>
      </p:sp>
    </p:spTree>
    <p:extLst>
      <p:ext uri="{BB962C8B-B14F-4D97-AF65-F5344CB8AC3E}">
        <p14:creationId xmlns:p14="http://schemas.microsoft.com/office/powerpoint/2010/main" val="286800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Watch Three counting the flapjacks. Click on each flapjack from top left to right and then bottom left to right.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do you notice?</a:t>
            </a:r>
          </a:p>
          <a:p>
            <a:r>
              <a:rPr lang="en-GB" sz="1200" kern="1200" dirty="0">
                <a:solidFill>
                  <a:schemeClr val="tx1"/>
                </a:solidFill>
                <a:effectLst/>
                <a:latin typeface="+mn-lt"/>
                <a:ea typeface="+mn-ea"/>
                <a:cs typeface="+mn-cs"/>
              </a:rPr>
              <a:t>Three has counted the last two flapjacks together.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Demonstrate how to do it correctly.</a:t>
            </a:r>
          </a:p>
          <a:p>
            <a:r>
              <a:rPr lang="en-GB" sz="1200" kern="1200" dirty="0">
                <a:solidFill>
                  <a:schemeClr val="tx1"/>
                </a:solidFill>
                <a:effectLst/>
                <a:latin typeface="+mn-lt"/>
                <a:ea typeface="+mn-ea"/>
                <a:cs typeface="+mn-cs"/>
              </a:rPr>
              <a:t>“I know there are 4 because I gave each flapjack one number name.”</a:t>
            </a:r>
          </a:p>
        </p:txBody>
      </p:sp>
      <p:sp>
        <p:nvSpPr>
          <p:cNvPr id="4" name="Slide Number Placeholder 3"/>
          <p:cNvSpPr>
            <a:spLocks noGrp="1"/>
          </p:cNvSpPr>
          <p:nvPr>
            <p:ph type="sldNum" sz="quarter" idx="10"/>
          </p:nvPr>
        </p:nvSpPr>
        <p:spPr/>
        <p:txBody>
          <a:bodyPr/>
          <a:lstStyle/>
          <a:p>
            <a:fld id="{DA51E316-E3F5-4EC0-BEE9-F0CCB2029658}" type="slidenum">
              <a:rPr lang="en-GB" smtClean="0"/>
              <a:t>9</a:t>
            </a:fld>
            <a:endParaRPr lang="en-GB"/>
          </a:p>
        </p:txBody>
      </p:sp>
    </p:spTree>
    <p:extLst>
      <p:ext uri="{BB962C8B-B14F-4D97-AF65-F5344CB8AC3E}">
        <p14:creationId xmlns:p14="http://schemas.microsoft.com/office/powerpoint/2010/main" val="326699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Watch Three counting the flapjacks. Click on each flapjack from top left to right and then bottom left to right.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do you notice?</a:t>
            </a:r>
          </a:p>
          <a:p>
            <a:r>
              <a:rPr lang="en-GB" sz="1200" kern="1200" dirty="0">
                <a:solidFill>
                  <a:schemeClr val="tx1"/>
                </a:solidFill>
                <a:effectLst/>
                <a:latin typeface="+mn-lt"/>
                <a:ea typeface="+mn-ea"/>
                <a:cs typeface="+mn-cs"/>
              </a:rPr>
              <a:t>Three has said the number names in an incorrect order – 1, 2, 3, 5.</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Demonstrate how to do it correctly.</a:t>
            </a:r>
          </a:p>
          <a:p>
            <a:r>
              <a:rPr lang="en-GB" sz="1200" kern="1200" dirty="0">
                <a:solidFill>
                  <a:schemeClr val="tx1"/>
                </a:solidFill>
                <a:effectLst/>
                <a:latin typeface="+mn-lt"/>
                <a:ea typeface="+mn-ea"/>
                <a:cs typeface="+mn-cs"/>
              </a:rPr>
              <a:t>“I know there are 4 because I gave each flapjack one number name.”</a:t>
            </a:r>
          </a:p>
        </p:txBody>
      </p:sp>
      <p:sp>
        <p:nvSpPr>
          <p:cNvPr id="4" name="Slide Number Placeholder 3"/>
          <p:cNvSpPr>
            <a:spLocks noGrp="1"/>
          </p:cNvSpPr>
          <p:nvPr>
            <p:ph type="sldNum" sz="quarter" idx="10"/>
          </p:nvPr>
        </p:nvSpPr>
        <p:spPr/>
        <p:txBody>
          <a:bodyPr/>
          <a:lstStyle/>
          <a:p>
            <a:fld id="{DA51E316-E3F5-4EC0-BEE9-F0CCB2029658}" type="slidenum">
              <a:rPr lang="en-GB" smtClean="0"/>
              <a:t>10</a:t>
            </a:fld>
            <a:endParaRPr lang="en-GB"/>
          </a:p>
        </p:txBody>
      </p:sp>
    </p:spTree>
    <p:extLst>
      <p:ext uri="{BB962C8B-B14F-4D97-AF65-F5344CB8AC3E}">
        <p14:creationId xmlns:p14="http://schemas.microsoft.com/office/powerpoint/2010/main" val="236891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Watch Three counting the flapjacks. Click on each flapjack from top left to right and then bottom left to right.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do you notice?</a:t>
            </a:r>
          </a:p>
          <a:p>
            <a:r>
              <a:rPr lang="en-GB" sz="1200" kern="1200" dirty="0">
                <a:solidFill>
                  <a:schemeClr val="tx1"/>
                </a:solidFill>
                <a:effectLst/>
                <a:latin typeface="+mn-lt"/>
                <a:ea typeface="+mn-ea"/>
                <a:cs typeface="+mn-cs"/>
              </a:rPr>
              <a:t>Three has counted the second flapjack twice.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Demonstrate how to do it correctly.</a:t>
            </a:r>
          </a:p>
          <a:p>
            <a:r>
              <a:rPr lang="en-GB" sz="1200" kern="1200" dirty="0">
                <a:solidFill>
                  <a:schemeClr val="tx1"/>
                </a:solidFill>
                <a:effectLst/>
                <a:latin typeface="+mn-lt"/>
                <a:ea typeface="+mn-ea"/>
                <a:cs typeface="+mn-cs"/>
              </a:rPr>
              <a:t>“I know there are 4 because I gave each flapjack one number name.”</a:t>
            </a:r>
          </a:p>
        </p:txBody>
      </p:sp>
      <p:sp>
        <p:nvSpPr>
          <p:cNvPr id="4" name="Slide Number Placeholder 3"/>
          <p:cNvSpPr>
            <a:spLocks noGrp="1"/>
          </p:cNvSpPr>
          <p:nvPr>
            <p:ph type="sldNum" sz="quarter" idx="10"/>
          </p:nvPr>
        </p:nvSpPr>
        <p:spPr/>
        <p:txBody>
          <a:bodyPr/>
          <a:lstStyle/>
          <a:p>
            <a:fld id="{DA51E316-E3F5-4EC0-BEE9-F0CCB2029658}" type="slidenum">
              <a:rPr lang="en-GB" smtClean="0"/>
              <a:t>11</a:t>
            </a:fld>
            <a:endParaRPr lang="en-GB"/>
          </a:p>
        </p:txBody>
      </p:sp>
    </p:spTree>
    <p:extLst>
      <p:ext uri="{BB962C8B-B14F-4D97-AF65-F5344CB8AC3E}">
        <p14:creationId xmlns:p14="http://schemas.microsoft.com/office/powerpoint/2010/main" val="210147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Watch Three counting the flapjacks. Click on each flapjack from top left to right and then bottom left to right.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do you notice?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Count them the correct way and then clap Three.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Provide the children with some clear bags of counters or cubes.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Can you count them without opening the bag?</a:t>
            </a:r>
          </a:p>
        </p:txBody>
      </p:sp>
      <p:sp>
        <p:nvSpPr>
          <p:cNvPr id="4" name="Slide Number Placeholder 3"/>
          <p:cNvSpPr>
            <a:spLocks noGrp="1"/>
          </p:cNvSpPr>
          <p:nvPr>
            <p:ph type="sldNum" sz="quarter" idx="10"/>
          </p:nvPr>
        </p:nvSpPr>
        <p:spPr/>
        <p:txBody>
          <a:bodyPr/>
          <a:lstStyle/>
          <a:p>
            <a:fld id="{DA51E316-E3F5-4EC0-BEE9-F0CCB2029658}" type="slidenum">
              <a:rPr lang="en-GB" smtClean="0"/>
              <a:t>12</a:t>
            </a:fld>
            <a:endParaRPr lang="en-GB"/>
          </a:p>
        </p:txBody>
      </p:sp>
    </p:spTree>
    <p:extLst>
      <p:ext uri="{BB962C8B-B14F-4D97-AF65-F5344CB8AC3E}">
        <p14:creationId xmlns:p14="http://schemas.microsoft.com/office/powerpoint/2010/main" val="277709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the children if they remember what happened in this scene in the episode.</a:t>
            </a:r>
          </a:p>
          <a:p>
            <a:r>
              <a:rPr lang="en-GB" sz="1200" kern="1200" dirty="0">
                <a:solidFill>
                  <a:schemeClr val="tx1"/>
                </a:solidFill>
                <a:effectLst/>
                <a:latin typeface="+mn-lt"/>
                <a:ea typeface="+mn-ea"/>
                <a:cs typeface="+mn-cs"/>
              </a:rPr>
              <a:t>In this part of the episode, Three counts the flapjacks using the numbers in the wrong sequence. ‘1, 2, 4, 3’.</a:t>
            </a:r>
          </a:p>
        </p:txBody>
      </p:sp>
      <p:sp>
        <p:nvSpPr>
          <p:cNvPr id="4" name="Slide Number Placeholder 3"/>
          <p:cNvSpPr>
            <a:spLocks noGrp="1"/>
          </p:cNvSpPr>
          <p:nvPr>
            <p:ph type="sldNum" sz="quarter" idx="10"/>
          </p:nvPr>
        </p:nvSpPr>
        <p:spPr/>
        <p:txBody>
          <a:bodyPr/>
          <a:lstStyle/>
          <a:p>
            <a:fld id="{DA51E316-E3F5-4EC0-BEE9-F0CCB2029658}" type="slidenum">
              <a:rPr lang="en-GB" smtClean="0"/>
              <a:t>13</a:t>
            </a:fld>
            <a:endParaRPr lang="en-GB"/>
          </a:p>
        </p:txBody>
      </p:sp>
    </p:spTree>
    <p:extLst>
      <p:ext uri="{BB962C8B-B14F-4D97-AF65-F5344CB8AC3E}">
        <p14:creationId xmlns:p14="http://schemas.microsoft.com/office/powerpoint/2010/main" val="4000143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the teacher, model counting out 4 objects using the wrong counting sequence. Do the children notice? Do they correct you?</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Show this slide and count the flapjacks using the counting sequence in each speech bubble. Which speech bubble is the correct counting?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a sentence to describe:</a:t>
            </a:r>
          </a:p>
          <a:p>
            <a:r>
              <a:rPr lang="en-GB" sz="1200" kern="1200" dirty="0">
                <a:solidFill>
                  <a:schemeClr val="tx1"/>
                </a:solidFill>
                <a:effectLst/>
                <a:latin typeface="+mn-lt"/>
                <a:ea typeface="+mn-ea"/>
                <a:cs typeface="+mn-cs"/>
              </a:rPr>
              <a:t>“I know there are four because I counted the numbers in the right order.”</a:t>
            </a:r>
          </a:p>
        </p:txBody>
      </p:sp>
      <p:sp>
        <p:nvSpPr>
          <p:cNvPr id="4" name="Slide Number Placeholder 3"/>
          <p:cNvSpPr>
            <a:spLocks noGrp="1"/>
          </p:cNvSpPr>
          <p:nvPr>
            <p:ph type="sldNum" sz="quarter" idx="10"/>
          </p:nvPr>
        </p:nvSpPr>
        <p:spPr/>
        <p:txBody>
          <a:bodyPr/>
          <a:lstStyle/>
          <a:p>
            <a:fld id="{DA51E316-E3F5-4EC0-BEE9-F0CCB2029658}" type="slidenum">
              <a:rPr lang="en-GB" smtClean="0"/>
              <a:t>14</a:t>
            </a:fld>
            <a:endParaRPr lang="en-GB"/>
          </a:p>
        </p:txBody>
      </p:sp>
    </p:spTree>
    <p:extLst>
      <p:ext uri="{BB962C8B-B14F-4D97-AF65-F5344CB8AC3E}">
        <p14:creationId xmlns:p14="http://schemas.microsoft.com/office/powerpoint/2010/main" val="762050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30/08/2018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743F7391-A3A5-4216-AD5A-98C7294B0B5B}"/>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30/08/2018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CA3D2F33-AA21-4AE1-9F40-A89868890721}"/>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30/08/2018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30/08/2018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30/08/2018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30/08/2018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Question Page (Dice)">
    <p:bg>
      <p:bgPr>
        <a:solidFill>
          <a:schemeClr val="accent5">
            <a:lumMod val="20000"/>
            <a:lumOff val="80000"/>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52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30/08/2018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30/08/2018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30/08/2018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B3C2F326-7BA9-4B52-BEED-D68D455F787A}"/>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4" r:id="rId5"/>
    <p:sldLayoutId id="2147483683"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30/08/2018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30/08/2018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1E44C902-353D-43D7-A904-D8D58EFD9851}"/>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Episode 10</a:t>
            </a:r>
          </a:p>
          <a:p>
            <a:r>
              <a:rPr lang="en-GB" dirty="0"/>
              <a:t>How to Count</a:t>
            </a:r>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close up of a logo&#10;&#10;Description generated with high confidence">
            <a:extLst>
              <a:ext uri="{FF2B5EF4-FFF2-40B4-BE49-F238E27FC236}">
                <a16:creationId xmlns:a16="http://schemas.microsoft.com/office/drawing/2014/main" id="{75D9EA20-56CC-47A2-8209-0FAF3C36C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1" name="Oval 10">
            <a:extLst>
              <a:ext uri="{FF2B5EF4-FFF2-40B4-BE49-F238E27FC236}">
                <a16:creationId xmlns:a16="http://schemas.microsoft.com/office/drawing/2014/main" id="{DD4979E8-3CF4-484C-8AB9-D13E37372ADB}"/>
              </a:ext>
            </a:extLst>
          </p:cNvPr>
          <p:cNvSpPr/>
          <p:nvPr/>
        </p:nvSpPr>
        <p:spPr bwMode="auto">
          <a:xfrm>
            <a:off x="11753008" y="6382343"/>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 name="Oval 8">
            <a:extLst>
              <a:ext uri="{FF2B5EF4-FFF2-40B4-BE49-F238E27FC236}">
                <a16:creationId xmlns:a16="http://schemas.microsoft.com/office/drawing/2014/main" id="{919038FA-CE3B-4A8A-AB5E-A3927D82F0E1}"/>
              </a:ext>
            </a:extLst>
          </p:cNvPr>
          <p:cNvSpPr/>
          <p:nvPr/>
        </p:nvSpPr>
        <p:spPr bwMode="auto">
          <a:xfrm>
            <a:off x="6007608" y="2907300"/>
            <a:ext cx="3498850" cy="3511550"/>
          </a:xfrm>
          <a:prstGeom prst="ellipse">
            <a:avLst/>
          </a:prstGeom>
          <a:solidFill>
            <a:schemeClr val="bg1"/>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Rounded Corners 6">
            <a:extLst>
              <a:ext uri="{FF2B5EF4-FFF2-40B4-BE49-F238E27FC236}">
                <a16:creationId xmlns:a16="http://schemas.microsoft.com/office/drawing/2014/main" id="{A79D1747-89F1-4357-9207-9073CF0BD63F}"/>
              </a:ext>
            </a:extLst>
          </p:cNvPr>
          <p:cNvSpPr/>
          <p:nvPr/>
        </p:nvSpPr>
        <p:spPr>
          <a:xfrm>
            <a:off x="6858000" y="3338436"/>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E0B306DE-D3ED-4D69-AC69-17211335B1C8}"/>
              </a:ext>
            </a:extLst>
          </p:cNvPr>
          <p:cNvSpPr/>
          <p:nvPr/>
        </p:nvSpPr>
        <p:spPr>
          <a:xfrm>
            <a:off x="7789291" y="3353184"/>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522E4602-3F3C-4AC8-B330-7DC1B7EF6FF7}"/>
              </a:ext>
            </a:extLst>
          </p:cNvPr>
          <p:cNvSpPr/>
          <p:nvPr/>
        </p:nvSpPr>
        <p:spPr>
          <a:xfrm>
            <a:off x="7789291" y="4663075"/>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3A36B7AA-BC30-4DBE-B1DD-C38DAB20C445}"/>
              </a:ext>
            </a:extLst>
          </p:cNvPr>
          <p:cNvSpPr/>
          <p:nvPr/>
        </p:nvSpPr>
        <p:spPr>
          <a:xfrm>
            <a:off x="6858000" y="3338436"/>
            <a:ext cx="822960" cy="1207008"/>
          </a:xfrm>
          <a:prstGeom prst="roundRect">
            <a:avLst/>
          </a:prstGeom>
          <a:pattFill prst="lgConfetti">
            <a:fgClr>
              <a:schemeClr val="accent4">
                <a:lumMod val="75000"/>
              </a:schemeClr>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E66034DB-6378-47C1-B539-346403E63922}"/>
              </a:ext>
            </a:extLst>
          </p:cNvPr>
          <p:cNvSpPr/>
          <p:nvPr/>
        </p:nvSpPr>
        <p:spPr>
          <a:xfrm>
            <a:off x="7789291" y="3353184"/>
            <a:ext cx="822960" cy="1207008"/>
          </a:xfrm>
          <a:prstGeom prst="roundRect">
            <a:avLst/>
          </a:prstGeom>
          <a:pattFill prst="lgConfetti">
            <a:fgClr>
              <a:schemeClr val="accent4">
                <a:lumMod val="75000"/>
              </a:schemeClr>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peech Bubble: Oval 23">
            <a:extLst>
              <a:ext uri="{FF2B5EF4-FFF2-40B4-BE49-F238E27FC236}">
                <a16:creationId xmlns:a16="http://schemas.microsoft.com/office/drawing/2014/main" id="{E3F818E7-5BE8-4504-BAC7-971BEEAC79BB}"/>
              </a:ext>
            </a:extLst>
          </p:cNvPr>
          <p:cNvSpPr/>
          <p:nvPr/>
        </p:nvSpPr>
        <p:spPr>
          <a:xfrm>
            <a:off x="5820961" y="688736"/>
            <a:ext cx="2562222" cy="1396055"/>
          </a:xfrm>
          <a:prstGeom prst="wedgeEllipseCallout">
            <a:avLst>
              <a:gd name="adj1" fmla="val 1998"/>
              <a:gd name="adj2" fmla="val 12768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a:p>
            <a:pPr algn="ctr"/>
            <a:r>
              <a:rPr lang="en-GB" sz="3200" dirty="0">
                <a:solidFill>
                  <a:schemeClr val="tx1"/>
                </a:solidFill>
                <a:latin typeface="Myriad Pro" panose="020B0503030403020204"/>
              </a:rPr>
              <a:t> </a:t>
            </a:r>
          </a:p>
        </p:txBody>
      </p:sp>
      <p:sp>
        <p:nvSpPr>
          <p:cNvPr id="27" name="Speech Bubble: Oval 26">
            <a:extLst>
              <a:ext uri="{FF2B5EF4-FFF2-40B4-BE49-F238E27FC236}">
                <a16:creationId xmlns:a16="http://schemas.microsoft.com/office/drawing/2014/main" id="{5AEB8D00-27EA-45EC-B4DF-11656C5F77E0}"/>
              </a:ext>
            </a:extLst>
          </p:cNvPr>
          <p:cNvSpPr/>
          <p:nvPr/>
        </p:nvSpPr>
        <p:spPr>
          <a:xfrm>
            <a:off x="8693867" y="1387970"/>
            <a:ext cx="2562222" cy="1617120"/>
          </a:xfrm>
          <a:prstGeom prst="wedgeEllipseCallout">
            <a:avLst>
              <a:gd name="adj1" fmla="val -64531"/>
              <a:gd name="adj2" fmla="val 6326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p:txBody>
      </p:sp>
      <p:sp>
        <p:nvSpPr>
          <p:cNvPr id="29" name="Rectangle: Rounded Corners 28">
            <a:extLst>
              <a:ext uri="{FF2B5EF4-FFF2-40B4-BE49-F238E27FC236}">
                <a16:creationId xmlns:a16="http://schemas.microsoft.com/office/drawing/2014/main" id="{E5E0C74E-BF73-47D0-B1E3-473CA667056A}"/>
              </a:ext>
            </a:extLst>
          </p:cNvPr>
          <p:cNvSpPr/>
          <p:nvPr/>
        </p:nvSpPr>
        <p:spPr>
          <a:xfrm>
            <a:off x="6847200" y="4662000"/>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1F9FFA05-79FA-40D3-9C68-FF9E381176CF}"/>
              </a:ext>
            </a:extLst>
          </p:cNvPr>
          <p:cNvSpPr/>
          <p:nvPr/>
        </p:nvSpPr>
        <p:spPr>
          <a:xfrm>
            <a:off x="6847200" y="4662000"/>
            <a:ext cx="822960" cy="1207008"/>
          </a:xfrm>
          <a:prstGeom prst="roundRect">
            <a:avLst/>
          </a:prstGeom>
          <a:pattFill prst="lgConfetti">
            <a:fgClr>
              <a:schemeClr val="accent4">
                <a:lumMod val="75000"/>
              </a:schemeClr>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Oval 27">
            <a:extLst>
              <a:ext uri="{FF2B5EF4-FFF2-40B4-BE49-F238E27FC236}">
                <a16:creationId xmlns:a16="http://schemas.microsoft.com/office/drawing/2014/main" id="{E8E01029-0C6C-4762-9FB1-57C674AEE7DB}"/>
              </a:ext>
            </a:extLst>
          </p:cNvPr>
          <p:cNvSpPr/>
          <p:nvPr/>
        </p:nvSpPr>
        <p:spPr>
          <a:xfrm>
            <a:off x="3120887" y="3126099"/>
            <a:ext cx="2897263" cy="1621636"/>
          </a:xfrm>
          <a:prstGeom prst="wedgeEllipseCallout">
            <a:avLst>
              <a:gd name="adj1" fmla="val 85494"/>
              <a:gd name="adj2" fmla="val 8922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yriad Pro" panose="020B0503030403020204"/>
              </a:rPr>
              <a:t> </a:t>
            </a:r>
          </a:p>
          <a:p>
            <a:pPr algn="ctr"/>
            <a:endParaRPr lang="en-GB" sz="3200" dirty="0">
              <a:solidFill>
                <a:schemeClr val="tx1"/>
              </a:solidFill>
              <a:latin typeface="Myriad Pro" panose="020B0503030403020204"/>
            </a:endParaRPr>
          </a:p>
          <a:p>
            <a:pPr algn="ctr"/>
            <a:r>
              <a:rPr lang="en-GB" sz="3200" dirty="0">
                <a:solidFill>
                  <a:schemeClr val="tx1"/>
                </a:solidFill>
                <a:latin typeface="Century Gothic" panose="020B0502020202020204" pitchFamily="34" charset="0"/>
              </a:rPr>
              <a:t>flapjacks</a:t>
            </a:r>
          </a:p>
          <a:p>
            <a:pPr algn="ctr"/>
            <a:endParaRPr lang="en-GB" sz="3200" dirty="0">
              <a:solidFill>
                <a:schemeClr val="tx1"/>
              </a:solidFill>
              <a:latin typeface="Myriad Pro" panose="020B0503030403020204"/>
            </a:endParaRPr>
          </a:p>
        </p:txBody>
      </p:sp>
      <p:pic>
        <p:nvPicPr>
          <p:cNvPr id="13" name="Picture 12">
            <a:extLst>
              <a:ext uri="{FF2B5EF4-FFF2-40B4-BE49-F238E27FC236}">
                <a16:creationId xmlns:a16="http://schemas.microsoft.com/office/drawing/2014/main" id="{01ACDF26-7142-42CD-B8B1-E2348A705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151" y="1016798"/>
            <a:ext cx="132893" cy="746152"/>
          </a:xfrm>
          <a:prstGeom prst="rect">
            <a:avLst/>
          </a:prstGeom>
        </p:spPr>
      </p:pic>
      <p:pic>
        <p:nvPicPr>
          <p:cNvPr id="15" name="Picture 14">
            <a:extLst>
              <a:ext uri="{FF2B5EF4-FFF2-40B4-BE49-F238E27FC236}">
                <a16:creationId xmlns:a16="http://schemas.microsoft.com/office/drawing/2014/main" id="{2C18E50A-38F5-426B-8E04-EF0FE41667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1501" y="1797721"/>
            <a:ext cx="466954" cy="748590"/>
          </a:xfrm>
          <a:prstGeom prst="rect">
            <a:avLst/>
          </a:prstGeom>
        </p:spPr>
      </p:pic>
      <p:pic>
        <p:nvPicPr>
          <p:cNvPr id="30" name="Picture 29">
            <a:extLst>
              <a:ext uri="{FF2B5EF4-FFF2-40B4-BE49-F238E27FC236}">
                <a16:creationId xmlns:a16="http://schemas.microsoft.com/office/drawing/2014/main" id="{BA39A561-266C-41E0-9CCB-2BB3BEFFE0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2732" y="3213811"/>
            <a:ext cx="451105" cy="755906"/>
          </a:xfrm>
          <a:prstGeom prst="rect">
            <a:avLst/>
          </a:prstGeom>
        </p:spPr>
      </p:pic>
      <p:sp>
        <p:nvSpPr>
          <p:cNvPr id="20" name="Oval 19">
            <a:extLst>
              <a:ext uri="{FF2B5EF4-FFF2-40B4-BE49-F238E27FC236}">
                <a16:creationId xmlns:a16="http://schemas.microsoft.com/office/drawing/2014/main" id="{AF400493-4107-4F3C-883C-4CE54DB14E81}"/>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DAADA513-4C46-4833-95E7-927E1E87626A}"/>
              </a:ext>
            </a:extLst>
          </p:cNvPr>
          <p:cNvSpPr txBox="1"/>
          <p:nvPr/>
        </p:nvSpPr>
        <p:spPr>
          <a:xfrm>
            <a:off x="609599" y="192240"/>
            <a:ext cx="10972800" cy="369332"/>
          </a:xfrm>
          <a:prstGeom prst="rect">
            <a:avLst/>
          </a:prstGeom>
          <a:noFill/>
        </p:spPr>
        <p:txBody>
          <a:bodyPr wrap="square" rtlCol="0">
            <a:spAutoFit/>
          </a:bodyPr>
          <a:lstStyle/>
          <a:p>
            <a:pPr algn="ctr"/>
            <a:r>
              <a:rPr lang="en-GB" dirty="0">
                <a:latin typeface="Century Gothic" panose="020B0502020202020204" pitchFamily="34" charset="0"/>
              </a:rPr>
              <a:t>Click on each flapjack from top left to right and then bottom left to right.</a:t>
            </a:r>
          </a:p>
        </p:txBody>
      </p:sp>
    </p:spTree>
    <p:extLst>
      <p:ext uri="{BB962C8B-B14F-4D97-AF65-F5344CB8AC3E}">
        <p14:creationId xmlns:p14="http://schemas.microsoft.com/office/powerpoint/2010/main" val="1407823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 presetClass="emph" presetSubtype="0" autoRev="1" fill="hold" grpId="0" nodeType="clickEffect">
                                  <p:stCondLst>
                                    <p:cond delay="0"/>
                                  </p:stCondLst>
                                  <p:childTnLst>
                                    <p:animScale>
                                      <p:cBhvr>
                                        <p:cTn id="6" dur="1000" fill="hold"/>
                                        <p:tgtEl>
                                          <p:spTgt spid="7"/>
                                        </p:tgtEl>
                                      </p:cBhvr>
                                      <p:by x="150000" y="150000"/>
                                    </p:animScale>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6" presetClass="emph" presetSubtype="0" autoRev="1" fill="hold" grpId="0" nodeType="clickEffect">
                                  <p:stCondLst>
                                    <p:cond delay="0"/>
                                  </p:stCondLst>
                                  <p:childTnLst>
                                    <p:animScale>
                                      <p:cBhvr>
                                        <p:cTn id="18" dur="1000" fill="hold"/>
                                        <p:tgtEl>
                                          <p:spTgt spid="17"/>
                                        </p:tgtEl>
                                      </p:cBhvr>
                                      <p:by x="150000" y="150000"/>
                                    </p:animScale>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6" presetClass="emph" presetSubtype="0" autoRev="1" fill="hold" grpId="0" nodeType="clickEffect">
                                  <p:stCondLst>
                                    <p:cond delay="0"/>
                                  </p:stCondLst>
                                  <p:childTnLst>
                                    <p:animScale>
                                      <p:cBhvr>
                                        <p:cTn id="30" dur="1000" fill="hold"/>
                                        <p:tgtEl>
                                          <p:spTgt spid="29"/>
                                        </p:tgtEl>
                                      </p:cBhvr>
                                      <p:by x="150000" y="150000"/>
                                    </p:animScale>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childTnLst>
        </p:cTn>
      </p:par>
    </p:tnLst>
    <p:bldLst>
      <p:bldP spid="7" grpId="0" animBg="1"/>
      <p:bldP spid="17" grpId="0" animBg="1"/>
      <p:bldP spid="22" grpId="0" animBg="1"/>
      <p:bldP spid="23" grpId="0" animBg="1"/>
      <p:bldP spid="24" grpId="0" animBg="1"/>
      <p:bldP spid="27" grpId="0" animBg="1"/>
      <p:bldP spid="29" grpId="0" animBg="1"/>
      <p:bldP spid="25"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close up of a logo&#10;&#10;Description generated with high confidence">
            <a:extLst>
              <a:ext uri="{FF2B5EF4-FFF2-40B4-BE49-F238E27FC236}">
                <a16:creationId xmlns:a16="http://schemas.microsoft.com/office/drawing/2014/main" id="{FD7A3CF0-82B1-41CC-99E3-E3CE34E66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 name="Oval 8">
            <a:extLst>
              <a:ext uri="{FF2B5EF4-FFF2-40B4-BE49-F238E27FC236}">
                <a16:creationId xmlns:a16="http://schemas.microsoft.com/office/drawing/2014/main" id="{919038FA-CE3B-4A8A-AB5E-A3927D82F0E1}"/>
              </a:ext>
            </a:extLst>
          </p:cNvPr>
          <p:cNvSpPr/>
          <p:nvPr/>
        </p:nvSpPr>
        <p:spPr bwMode="auto">
          <a:xfrm>
            <a:off x="6007608" y="2907300"/>
            <a:ext cx="3498850" cy="3511550"/>
          </a:xfrm>
          <a:prstGeom prst="ellipse">
            <a:avLst/>
          </a:prstGeom>
          <a:solidFill>
            <a:schemeClr val="bg1"/>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Rounded Corners 6">
            <a:extLst>
              <a:ext uri="{FF2B5EF4-FFF2-40B4-BE49-F238E27FC236}">
                <a16:creationId xmlns:a16="http://schemas.microsoft.com/office/drawing/2014/main" id="{A79D1747-89F1-4357-9207-9073CF0BD63F}"/>
              </a:ext>
            </a:extLst>
          </p:cNvPr>
          <p:cNvSpPr/>
          <p:nvPr/>
        </p:nvSpPr>
        <p:spPr>
          <a:xfrm>
            <a:off x="6858000" y="3338436"/>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E0B306DE-D3ED-4D69-AC69-17211335B1C8}"/>
              </a:ext>
            </a:extLst>
          </p:cNvPr>
          <p:cNvSpPr/>
          <p:nvPr/>
        </p:nvSpPr>
        <p:spPr>
          <a:xfrm>
            <a:off x="7789291" y="3353184"/>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3A36B7AA-BC30-4DBE-B1DD-C38DAB20C445}"/>
              </a:ext>
            </a:extLst>
          </p:cNvPr>
          <p:cNvSpPr/>
          <p:nvPr/>
        </p:nvSpPr>
        <p:spPr>
          <a:xfrm>
            <a:off x="6858000" y="3338436"/>
            <a:ext cx="822960" cy="1207008"/>
          </a:xfrm>
          <a:prstGeom prst="roundRect">
            <a:avLst/>
          </a:prstGeom>
          <a:pattFill prst="lgConfetti">
            <a:fgClr>
              <a:schemeClr val="accent4">
                <a:lumMod val="75000"/>
              </a:schemeClr>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E66034DB-6378-47C1-B539-346403E63922}"/>
              </a:ext>
            </a:extLst>
          </p:cNvPr>
          <p:cNvSpPr/>
          <p:nvPr/>
        </p:nvSpPr>
        <p:spPr>
          <a:xfrm>
            <a:off x="7789291" y="3353184"/>
            <a:ext cx="822960" cy="1207008"/>
          </a:xfrm>
          <a:prstGeom prst="roundRect">
            <a:avLst/>
          </a:prstGeom>
          <a:pattFill prst="lgConfetti">
            <a:fgClr>
              <a:schemeClr val="accent4">
                <a:lumMod val="75000"/>
              </a:schemeClr>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peech Bubble: Oval 23">
            <a:extLst>
              <a:ext uri="{FF2B5EF4-FFF2-40B4-BE49-F238E27FC236}">
                <a16:creationId xmlns:a16="http://schemas.microsoft.com/office/drawing/2014/main" id="{E3F818E7-5BE8-4504-BAC7-971BEEAC79BB}"/>
              </a:ext>
            </a:extLst>
          </p:cNvPr>
          <p:cNvSpPr/>
          <p:nvPr/>
        </p:nvSpPr>
        <p:spPr>
          <a:xfrm>
            <a:off x="5820961" y="688736"/>
            <a:ext cx="2562222" cy="1396055"/>
          </a:xfrm>
          <a:prstGeom prst="wedgeEllipseCallout">
            <a:avLst>
              <a:gd name="adj1" fmla="val 1998"/>
              <a:gd name="adj2" fmla="val 12768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p:txBody>
      </p:sp>
      <p:sp>
        <p:nvSpPr>
          <p:cNvPr id="27" name="Speech Bubble: Oval 26">
            <a:extLst>
              <a:ext uri="{FF2B5EF4-FFF2-40B4-BE49-F238E27FC236}">
                <a16:creationId xmlns:a16="http://schemas.microsoft.com/office/drawing/2014/main" id="{5AEB8D00-27EA-45EC-B4DF-11656C5F77E0}"/>
              </a:ext>
            </a:extLst>
          </p:cNvPr>
          <p:cNvSpPr/>
          <p:nvPr/>
        </p:nvSpPr>
        <p:spPr>
          <a:xfrm>
            <a:off x="8693867" y="1387970"/>
            <a:ext cx="2562222" cy="1617120"/>
          </a:xfrm>
          <a:prstGeom prst="wedgeEllipseCallout">
            <a:avLst>
              <a:gd name="adj1" fmla="val -62390"/>
              <a:gd name="adj2" fmla="val 8135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p:txBody>
      </p:sp>
      <p:sp>
        <p:nvSpPr>
          <p:cNvPr id="29" name="Rectangle: Rounded Corners 28">
            <a:extLst>
              <a:ext uri="{FF2B5EF4-FFF2-40B4-BE49-F238E27FC236}">
                <a16:creationId xmlns:a16="http://schemas.microsoft.com/office/drawing/2014/main" id="{E5E0C74E-BF73-47D0-B1E3-473CA667056A}"/>
              </a:ext>
            </a:extLst>
          </p:cNvPr>
          <p:cNvSpPr/>
          <p:nvPr/>
        </p:nvSpPr>
        <p:spPr>
          <a:xfrm>
            <a:off x="6841781" y="4662000"/>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1F9FFA05-79FA-40D3-9C68-FF9E381176CF}"/>
              </a:ext>
            </a:extLst>
          </p:cNvPr>
          <p:cNvSpPr/>
          <p:nvPr/>
        </p:nvSpPr>
        <p:spPr>
          <a:xfrm>
            <a:off x="6841781" y="4662000"/>
            <a:ext cx="822960" cy="1207008"/>
          </a:xfrm>
          <a:prstGeom prst="roundRect">
            <a:avLst/>
          </a:prstGeom>
          <a:pattFill prst="lgConfetti">
            <a:fgClr>
              <a:schemeClr val="accent4">
                <a:lumMod val="75000"/>
              </a:schemeClr>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Oval 27">
            <a:extLst>
              <a:ext uri="{FF2B5EF4-FFF2-40B4-BE49-F238E27FC236}">
                <a16:creationId xmlns:a16="http://schemas.microsoft.com/office/drawing/2014/main" id="{E8E01029-0C6C-4762-9FB1-57C674AEE7DB}"/>
              </a:ext>
            </a:extLst>
          </p:cNvPr>
          <p:cNvSpPr/>
          <p:nvPr/>
        </p:nvSpPr>
        <p:spPr>
          <a:xfrm>
            <a:off x="9384252" y="3128908"/>
            <a:ext cx="2562222" cy="1490212"/>
          </a:xfrm>
          <a:prstGeom prst="wedgeEllipseCallout">
            <a:avLst>
              <a:gd name="adj1" fmla="val -91517"/>
              <a:gd name="adj2" fmla="val -404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p:txBody>
      </p:sp>
      <p:sp>
        <p:nvSpPr>
          <p:cNvPr id="20" name="Rectangle: Rounded Corners 19">
            <a:extLst>
              <a:ext uri="{FF2B5EF4-FFF2-40B4-BE49-F238E27FC236}">
                <a16:creationId xmlns:a16="http://schemas.microsoft.com/office/drawing/2014/main" id="{083203C3-F78D-4651-902A-4DCD6DAF5231}"/>
              </a:ext>
            </a:extLst>
          </p:cNvPr>
          <p:cNvSpPr/>
          <p:nvPr/>
        </p:nvSpPr>
        <p:spPr>
          <a:xfrm>
            <a:off x="7789291" y="4663075"/>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D8B2581D-BC52-42D0-9901-CEE731A23088}"/>
              </a:ext>
            </a:extLst>
          </p:cNvPr>
          <p:cNvSpPr/>
          <p:nvPr/>
        </p:nvSpPr>
        <p:spPr>
          <a:xfrm>
            <a:off x="7789291" y="4663075"/>
            <a:ext cx="822960" cy="1207008"/>
          </a:xfrm>
          <a:prstGeom prst="roundRect">
            <a:avLst/>
          </a:prstGeom>
          <a:pattFill prst="lgConfetti">
            <a:fgClr>
              <a:schemeClr val="accent4">
                <a:lumMod val="75000"/>
              </a:schemeClr>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AF3D191E-8020-44A7-A0EB-F8F26A7D4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6663" y="1013687"/>
            <a:ext cx="132893" cy="746152"/>
          </a:xfrm>
          <a:prstGeom prst="rect">
            <a:avLst/>
          </a:prstGeom>
        </p:spPr>
      </p:pic>
      <p:pic>
        <p:nvPicPr>
          <p:cNvPr id="30" name="Picture 29">
            <a:extLst>
              <a:ext uri="{FF2B5EF4-FFF2-40B4-BE49-F238E27FC236}">
                <a16:creationId xmlns:a16="http://schemas.microsoft.com/office/drawing/2014/main" id="{D53D2C1C-52D2-439B-99D3-2EA33B1D03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6843" y="1800301"/>
            <a:ext cx="466954" cy="748590"/>
          </a:xfrm>
          <a:prstGeom prst="rect">
            <a:avLst/>
          </a:prstGeom>
        </p:spPr>
      </p:pic>
      <p:pic>
        <p:nvPicPr>
          <p:cNvPr id="31" name="Picture 30">
            <a:extLst>
              <a:ext uri="{FF2B5EF4-FFF2-40B4-BE49-F238E27FC236}">
                <a16:creationId xmlns:a16="http://schemas.microsoft.com/office/drawing/2014/main" id="{E23146C1-78E6-48E5-960B-5167A9F243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7119" y="3478947"/>
            <a:ext cx="451105" cy="755906"/>
          </a:xfrm>
          <a:prstGeom prst="rect">
            <a:avLst/>
          </a:prstGeom>
        </p:spPr>
      </p:pic>
      <p:sp>
        <p:nvSpPr>
          <p:cNvPr id="32" name="Speech Bubble: Oval 31">
            <a:extLst>
              <a:ext uri="{FF2B5EF4-FFF2-40B4-BE49-F238E27FC236}">
                <a16:creationId xmlns:a16="http://schemas.microsoft.com/office/drawing/2014/main" id="{ECB359D1-84C4-45D2-9BB4-967E1468024A}"/>
              </a:ext>
            </a:extLst>
          </p:cNvPr>
          <p:cNvSpPr/>
          <p:nvPr/>
        </p:nvSpPr>
        <p:spPr>
          <a:xfrm>
            <a:off x="3685850" y="4848597"/>
            <a:ext cx="2562222" cy="1490212"/>
          </a:xfrm>
          <a:prstGeom prst="wedgeEllipseCallout">
            <a:avLst>
              <a:gd name="adj1" fmla="val 81212"/>
              <a:gd name="adj2" fmla="val -4822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p:txBody>
      </p:sp>
      <p:pic>
        <p:nvPicPr>
          <p:cNvPr id="8" name="Picture 7">
            <a:extLst>
              <a:ext uri="{FF2B5EF4-FFF2-40B4-BE49-F238E27FC236}">
                <a16:creationId xmlns:a16="http://schemas.microsoft.com/office/drawing/2014/main" id="{866BBD99-1FD2-4344-A894-2E192A4F28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5928" y="5228179"/>
            <a:ext cx="552299" cy="746152"/>
          </a:xfrm>
          <a:prstGeom prst="rect">
            <a:avLst/>
          </a:prstGeom>
        </p:spPr>
      </p:pic>
      <p:sp>
        <p:nvSpPr>
          <p:cNvPr id="33" name="Oval 32">
            <a:extLst>
              <a:ext uri="{FF2B5EF4-FFF2-40B4-BE49-F238E27FC236}">
                <a16:creationId xmlns:a16="http://schemas.microsoft.com/office/drawing/2014/main" id="{CC03521D-4F9C-46C7-8D8B-255477E65551}"/>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Speech Bubble: Oval 17">
            <a:extLst>
              <a:ext uri="{FF2B5EF4-FFF2-40B4-BE49-F238E27FC236}">
                <a16:creationId xmlns:a16="http://schemas.microsoft.com/office/drawing/2014/main" id="{4AB74AE1-FD10-44DB-8099-D862DE8D886D}"/>
              </a:ext>
            </a:extLst>
          </p:cNvPr>
          <p:cNvSpPr/>
          <p:nvPr/>
        </p:nvSpPr>
        <p:spPr>
          <a:xfrm>
            <a:off x="8957192" y="4808745"/>
            <a:ext cx="2886413" cy="1621636"/>
          </a:xfrm>
          <a:prstGeom prst="wedgeEllipseCallout">
            <a:avLst>
              <a:gd name="adj1" fmla="val -77242"/>
              <a:gd name="adj2" fmla="val -4046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a:p>
            <a:pPr algn="ctr"/>
            <a:r>
              <a:rPr lang="en-GB" sz="3200" dirty="0">
                <a:solidFill>
                  <a:schemeClr val="tx1"/>
                </a:solidFill>
                <a:latin typeface="Myriad Pro" panose="020B0503030403020204"/>
              </a:rPr>
              <a:t> </a:t>
            </a:r>
          </a:p>
          <a:p>
            <a:pPr algn="ctr"/>
            <a:r>
              <a:rPr lang="en-GB" sz="3200" dirty="0">
                <a:solidFill>
                  <a:schemeClr val="tx1"/>
                </a:solidFill>
                <a:latin typeface="Century Gothic" panose="020B0502020202020204" pitchFamily="34" charset="0"/>
              </a:rPr>
              <a:t>flapjacks</a:t>
            </a:r>
          </a:p>
          <a:p>
            <a:pPr algn="ctr"/>
            <a:endParaRPr lang="en-GB" sz="3200" dirty="0">
              <a:solidFill>
                <a:schemeClr val="tx1"/>
              </a:solidFill>
              <a:latin typeface="Myriad Pro" panose="020B0503030403020204"/>
            </a:endParaRPr>
          </a:p>
        </p:txBody>
      </p:sp>
      <p:pic>
        <p:nvPicPr>
          <p:cNvPr id="4" name="Picture 3">
            <a:extLst>
              <a:ext uri="{FF2B5EF4-FFF2-40B4-BE49-F238E27FC236}">
                <a16:creationId xmlns:a16="http://schemas.microsoft.com/office/drawing/2014/main" id="{EE7DB30B-58FC-48C3-9972-846B6FF8DC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46499" y="4913713"/>
            <a:ext cx="459639" cy="743714"/>
          </a:xfrm>
          <a:prstGeom prst="rect">
            <a:avLst/>
          </a:prstGeom>
        </p:spPr>
      </p:pic>
      <p:sp>
        <p:nvSpPr>
          <p:cNvPr id="34" name="TextBox 33">
            <a:extLst>
              <a:ext uri="{FF2B5EF4-FFF2-40B4-BE49-F238E27FC236}">
                <a16:creationId xmlns:a16="http://schemas.microsoft.com/office/drawing/2014/main" id="{86F3363A-9D93-461C-B85A-77B3A0A8D3EC}"/>
              </a:ext>
            </a:extLst>
          </p:cNvPr>
          <p:cNvSpPr txBox="1"/>
          <p:nvPr/>
        </p:nvSpPr>
        <p:spPr>
          <a:xfrm>
            <a:off x="609599" y="192240"/>
            <a:ext cx="10972800" cy="369332"/>
          </a:xfrm>
          <a:prstGeom prst="rect">
            <a:avLst/>
          </a:prstGeom>
          <a:noFill/>
        </p:spPr>
        <p:txBody>
          <a:bodyPr wrap="square" rtlCol="0">
            <a:spAutoFit/>
          </a:bodyPr>
          <a:lstStyle/>
          <a:p>
            <a:pPr algn="ctr"/>
            <a:r>
              <a:rPr lang="en-GB" dirty="0">
                <a:latin typeface="Century Gothic" panose="020B0502020202020204" pitchFamily="34" charset="0"/>
              </a:rPr>
              <a:t>Click on each flapjack from top left to right and then bottom left to right.</a:t>
            </a:r>
          </a:p>
        </p:txBody>
      </p:sp>
    </p:spTree>
    <p:extLst>
      <p:ext uri="{BB962C8B-B14F-4D97-AF65-F5344CB8AC3E}">
        <p14:creationId xmlns:p14="http://schemas.microsoft.com/office/powerpoint/2010/main" val="16556837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 presetClass="emph" presetSubtype="0" autoRev="1" fill="hold" grpId="0" nodeType="clickEffect">
                                  <p:stCondLst>
                                    <p:cond delay="0"/>
                                  </p:stCondLst>
                                  <p:childTnLst>
                                    <p:animScale>
                                      <p:cBhvr>
                                        <p:cTn id="6" dur="1000" fill="hold"/>
                                        <p:tgtEl>
                                          <p:spTgt spid="7"/>
                                        </p:tgtEl>
                                      </p:cBhvr>
                                      <p:by x="150000" y="150000"/>
                                    </p:animScale>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6" presetClass="emph" presetSubtype="0" autoRev="1" fill="hold" grpId="0" nodeType="clickEffect">
                                  <p:stCondLst>
                                    <p:cond delay="0"/>
                                  </p:stCondLst>
                                  <p:childTnLst>
                                    <p:animScale>
                                      <p:cBhvr>
                                        <p:cTn id="18" dur="1000" fill="hold"/>
                                        <p:tgtEl>
                                          <p:spTgt spid="17"/>
                                        </p:tgtEl>
                                      </p:cBhvr>
                                      <p:by x="150000" y="150000"/>
                                    </p:animScale>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29"/>
                    </p:tgtEl>
                  </p:cond>
                </p:stCondLst>
                <p:endSync evt="end" delay="0">
                  <p:rtn val="all"/>
                </p:endSync>
                <p:childTnLst>
                  <p:par>
                    <p:cTn id="31" fill="hold">
                      <p:stCondLst>
                        <p:cond delay="0"/>
                      </p:stCondLst>
                      <p:childTnLst>
                        <p:par>
                          <p:cTn id="32" fill="hold">
                            <p:stCondLst>
                              <p:cond delay="0"/>
                            </p:stCondLst>
                            <p:childTnLst>
                              <p:par>
                                <p:cTn id="33" presetID="6" presetClass="emph" presetSubtype="0" autoRev="1" fill="hold" grpId="0" nodeType="clickEffect">
                                  <p:stCondLst>
                                    <p:cond delay="0"/>
                                  </p:stCondLst>
                                  <p:childTnLst>
                                    <p:animScale>
                                      <p:cBhvr>
                                        <p:cTn id="34" dur="1000" fill="hold"/>
                                        <p:tgtEl>
                                          <p:spTgt spid="29"/>
                                        </p:tgtEl>
                                      </p:cBhvr>
                                      <p:by x="150000" y="150000"/>
                                    </p:animScale>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6" presetClass="emph" presetSubtype="0" autoRev="1" fill="hold" grpId="0" nodeType="clickEffect">
                                  <p:stCondLst>
                                    <p:cond delay="0"/>
                                  </p:stCondLst>
                                  <p:childTnLst>
                                    <p:animScale>
                                      <p:cBhvr>
                                        <p:cTn id="46" dur="1000" fill="hold"/>
                                        <p:tgtEl>
                                          <p:spTgt spid="20"/>
                                        </p:tgtEl>
                                      </p:cBhvr>
                                      <p:by x="150000" y="150000"/>
                                    </p:animScale>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par>
                          <p:cTn id="51" fill="hold">
                            <p:stCondLst>
                              <p:cond delay="2000"/>
                            </p:stCondLst>
                            <p:childTnLst>
                              <p:par>
                                <p:cTn id="52" presetID="1"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childTnLst>
        </p:cTn>
      </p:par>
    </p:tnLst>
    <p:bldLst>
      <p:bldP spid="7" grpId="0" animBg="1"/>
      <p:bldP spid="17" grpId="0" animBg="1"/>
      <p:bldP spid="22" grpId="0" animBg="1"/>
      <p:bldP spid="23" grpId="0" animBg="1"/>
      <p:bldP spid="24" grpId="0" animBg="1"/>
      <p:bldP spid="27" grpId="0" animBg="1"/>
      <p:bldP spid="29" grpId="0" animBg="1"/>
      <p:bldP spid="25" grpId="0" animBg="1"/>
      <p:bldP spid="28" grpId="0" animBg="1"/>
      <p:bldP spid="20" grpId="0" animBg="1"/>
      <p:bldP spid="21" grpId="0" animBg="1"/>
      <p:bldP spid="32"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close up of a logo&#10;&#10;Description generated with high confidence">
            <a:extLst>
              <a:ext uri="{FF2B5EF4-FFF2-40B4-BE49-F238E27FC236}">
                <a16:creationId xmlns:a16="http://schemas.microsoft.com/office/drawing/2014/main" id="{CCC7B7C4-A423-4388-AB1E-5B009592F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 name="Oval 8">
            <a:extLst>
              <a:ext uri="{FF2B5EF4-FFF2-40B4-BE49-F238E27FC236}">
                <a16:creationId xmlns:a16="http://schemas.microsoft.com/office/drawing/2014/main" id="{919038FA-CE3B-4A8A-AB5E-A3927D82F0E1}"/>
              </a:ext>
            </a:extLst>
          </p:cNvPr>
          <p:cNvSpPr/>
          <p:nvPr/>
        </p:nvSpPr>
        <p:spPr bwMode="auto">
          <a:xfrm>
            <a:off x="6007608" y="2907300"/>
            <a:ext cx="3498850" cy="3511550"/>
          </a:xfrm>
          <a:prstGeom prst="ellipse">
            <a:avLst/>
          </a:prstGeom>
          <a:solidFill>
            <a:schemeClr val="bg1"/>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Rounded Corners 6">
            <a:extLst>
              <a:ext uri="{FF2B5EF4-FFF2-40B4-BE49-F238E27FC236}">
                <a16:creationId xmlns:a16="http://schemas.microsoft.com/office/drawing/2014/main" id="{A79D1747-89F1-4357-9207-9073CF0BD63F}"/>
              </a:ext>
            </a:extLst>
          </p:cNvPr>
          <p:cNvSpPr/>
          <p:nvPr/>
        </p:nvSpPr>
        <p:spPr>
          <a:xfrm>
            <a:off x="6858000" y="3338436"/>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E0B306DE-D3ED-4D69-AC69-17211335B1C8}"/>
              </a:ext>
            </a:extLst>
          </p:cNvPr>
          <p:cNvSpPr/>
          <p:nvPr/>
        </p:nvSpPr>
        <p:spPr>
          <a:xfrm>
            <a:off x="7789291" y="3338436"/>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3A36B7AA-BC30-4DBE-B1DD-C38DAB20C445}"/>
              </a:ext>
            </a:extLst>
          </p:cNvPr>
          <p:cNvSpPr/>
          <p:nvPr/>
        </p:nvSpPr>
        <p:spPr>
          <a:xfrm>
            <a:off x="6858000" y="3338436"/>
            <a:ext cx="822960" cy="1207008"/>
          </a:xfrm>
          <a:prstGeom prst="roundRect">
            <a:avLst/>
          </a:prstGeom>
          <a:pattFill prst="lgConfetti">
            <a:fgClr>
              <a:schemeClr val="accent4">
                <a:lumMod val="75000"/>
              </a:schemeClr>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E66034DB-6378-47C1-B539-346403E63922}"/>
              </a:ext>
            </a:extLst>
          </p:cNvPr>
          <p:cNvSpPr/>
          <p:nvPr/>
        </p:nvSpPr>
        <p:spPr>
          <a:xfrm>
            <a:off x="7789291" y="3338436"/>
            <a:ext cx="822960" cy="1207008"/>
          </a:xfrm>
          <a:prstGeom prst="roundRect">
            <a:avLst/>
          </a:prstGeom>
          <a:pattFill prst="lgConfetti">
            <a:fgClr>
              <a:schemeClr val="accent4">
                <a:lumMod val="75000"/>
              </a:schemeClr>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peech Bubble: Oval 23">
            <a:extLst>
              <a:ext uri="{FF2B5EF4-FFF2-40B4-BE49-F238E27FC236}">
                <a16:creationId xmlns:a16="http://schemas.microsoft.com/office/drawing/2014/main" id="{E3F818E7-5BE8-4504-BAC7-971BEEAC79BB}"/>
              </a:ext>
            </a:extLst>
          </p:cNvPr>
          <p:cNvSpPr/>
          <p:nvPr/>
        </p:nvSpPr>
        <p:spPr>
          <a:xfrm>
            <a:off x="5820961" y="688736"/>
            <a:ext cx="2562222" cy="1396055"/>
          </a:xfrm>
          <a:prstGeom prst="wedgeEllipseCallout">
            <a:avLst>
              <a:gd name="adj1" fmla="val 1998"/>
              <a:gd name="adj2" fmla="val 12768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p:txBody>
      </p:sp>
      <p:sp>
        <p:nvSpPr>
          <p:cNvPr id="27" name="Speech Bubble: Oval 26">
            <a:extLst>
              <a:ext uri="{FF2B5EF4-FFF2-40B4-BE49-F238E27FC236}">
                <a16:creationId xmlns:a16="http://schemas.microsoft.com/office/drawing/2014/main" id="{5AEB8D00-27EA-45EC-B4DF-11656C5F77E0}"/>
              </a:ext>
            </a:extLst>
          </p:cNvPr>
          <p:cNvSpPr/>
          <p:nvPr/>
        </p:nvSpPr>
        <p:spPr>
          <a:xfrm>
            <a:off x="8693867" y="1387970"/>
            <a:ext cx="2562222" cy="1617120"/>
          </a:xfrm>
          <a:prstGeom prst="wedgeEllipseCallout">
            <a:avLst>
              <a:gd name="adj1" fmla="val -62390"/>
              <a:gd name="adj2" fmla="val 8135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p:txBody>
      </p:sp>
      <p:sp>
        <p:nvSpPr>
          <p:cNvPr id="29" name="Rectangle: Rounded Corners 28">
            <a:extLst>
              <a:ext uri="{FF2B5EF4-FFF2-40B4-BE49-F238E27FC236}">
                <a16:creationId xmlns:a16="http://schemas.microsoft.com/office/drawing/2014/main" id="{E5E0C74E-BF73-47D0-B1E3-473CA667056A}"/>
              </a:ext>
            </a:extLst>
          </p:cNvPr>
          <p:cNvSpPr/>
          <p:nvPr/>
        </p:nvSpPr>
        <p:spPr>
          <a:xfrm>
            <a:off x="6841781" y="4644439"/>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1F9FFA05-79FA-40D3-9C68-FF9E381176CF}"/>
              </a:ext>
            </a:extLst>
          </p:cNvPr>
          <p:cNvSpPr/>
          <p:nvPr/>
        </p:nvSpPr>
        <p:spPr>
          <a:xfrm>
            <a:off x="6841781" y="4644439"/>
            <a:ext cx="822960" cy="1207008"/>
          </a:xfrm>
          <a:prstGeom prst="roundRect">
            <a:avLst/>
          </a:prstGeom>
          <a:pattFill prst="lgConfetti">
            <a:fgClr>
              <a:schemeClr val="accent4">
                <a:lumMod val="75000"/>
              </a:schemeClr>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Oval 27">
            <a:extLst>
              <a:ext uri="{FF2B5EF4-FFF2-40B4-BE49-F238E27FC236}">
                <a16:creationId xmlns:a16="http://schemas.microsoft.com/office/drawing/2014/main" id="{E8E01029-0C6C-4762-9FB1-57C674AEE7DB}"/>
              </a:ext>
            </a:extLst>
          </p:cNvPr>
          <p:cNvSpPr/>
          <p:nvPr/>
        </p:nvSpPr>
        <p:spPr>
          <a:xfrm>
            <a:off x="3949381" y="4967639"/>
            <a:ext cx="2562222" cy="1490212"/>
          </a:xfrm>
          <a:prstGeom prst="wedgeEllipseCallout">
            <a:avLst>
              <a:gd name="adj1" fmla="val 70505"/>
              <a:gd name="adj2" fmla="val -6294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p:txBody>
      </p:sp>
      <p:sp>
        <p:nvSpPr>
          <p:cNvPr id="20" name="Rectangle: Rounded Corners 19">
            <a:extLst>
              <a:ext uri="{FF2B5EF4-FFF2-40B4-BE49-F238E27FC236}">
                <a16:creationId xmlns:a16="http://schemas.microsoft.com/office/drawing/2014/main" id="{083203C3-F78D-4651-902A-4DCD6DAF5231}"/>
              </a:ext>
            </a:extLst>
          </p:cNvPr>
          <p:cNvSpPr/>
          <p:nvPr/>
        </p:nvSpPr>
        <p:spPr>
          <a:xfrm>
            <a:off x="7789291" y="4663075"/>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D8B2581D-BC52-42D0-9901-CEE731A23088}"/>
              </a:ext>
            </a:extLst>
          </p:cNvPr>
          <p:cNvSpPr/>
          <p:nvPr/>
        </p:nvSpPr>
        <p:spPr>
          <a:xfrm>
            <a:off x="7789291" y="4663075"/>
            <a:ext cx="822960" cy="1207008"/>
          </a:xfrm>
          <a:prstGeom prst="roundRect">
            <a:avLst/>
          </a:prstGeom>
          <a:pattFill prst="lgConfetti">
            <a:fgClr>
              <a:schemeClr val="accent4">
                <a:lumMod val="75000"/>
              </a:schemeClr>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AF3D191E-8020-44A7-A0EB-F8F26A7D4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6663" y="1013687"/>
            <a:ext cx="132893" cy="746152"/>
          </a:xfrm>
          <a:prstGeom prst="rect">
            <a:avLst/>
          </a:prstGeom>
        </p:spPr>
      </p:pic>
      <p:pic>
        <p:nvPicPr>
          <p:cNvPr id="30" name="Picture 29">
            <a:extLst>
              <a:ext uri="{FF2B5EF4-FFF2-40B4-BE49-F238E27FC236}">
                <a16:creationId xmlns:a16="http://schemas.microsoft.com/office/drawing/2014/main" id="{D53D2C1C-52D2-439B-99D3-2EA33B1D03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6843" y="1800301"/>
            <a:ext cx="466954" cy="748590"/>
          </a:xfrm>
          <a:prstGeom prst="rect">
            <a:avLst/>
          </a:prstGeom>
        </p:spPr>
      </p:pic>
      <p:pic>
        <p:nvPicPr>
          <p:cNvPr id="31" name="Picture 30">
            <a:extLst>
              <a:ext uri="{FF2B5EF4-FFF2-40B4-BE49-F238E27FC236}">
                <a16:creationId xmlns:a16="http://schemas.microsoft.com/office/drawing/2014/main" id="{E23146C1-78E6-48E5-960B-5167A9F243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7120" y="5334792"/>
            <a:ext cx="451105" cy="755906"/>
          </a:xfrm>
          <a:prstGeom prst="rect">
            <a:avLst/>
          </a:prstGeom>
        </p:spPr>
      </p:pic>
      <p:sp>
        <p:nvSpPr>
          <p:cNvPr id="32" name="Oval 31">
            <a:extLst>
              <a:ext uri="{FF2B5EF4-FFF2-40B4-BE49-F238E27FC236}">
                <a16:creationId xmlns:a16="http://schemas.microsoft.com/office/drawing/2014/main" id="{CABBEA58-B94E-45D0-8DCD-0D3974137C78}"/>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Speech Bubble: Oval 17">
            <a:extLst>
              <a:ext uri="{FF2B5EF4-FFF2-40B4-BE49-F238E27FC236}">
                <a16:creationId xmlns:a16="http://schemas.microsoft.com/office/drawing/2014/main" id="{4AB74AE1-FD10-44DB-8099-D862DE8D886D}"/>
              </a:ext>
            </a:extLst>
          </p:cNvPr>
          <p:cNvSpPr/>
          <p:nvPr/>
        </p:nvSpPr>
        <p:spPr>
          <a:xfrm>
            <a:off x="9025279" y="4727807"/>
            <a:ext cx="2562222" cy="1621636"/>
          </a:xfrm>
          <a:prstGeom prst="wedgeEllipseCallout">
            <a:avLst>
              <a:gd name="adj1" fmla="val -77242"/>
              <a:gd name="adj2" fmla="val -4046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a:p>
            <a:pPr algn="ctr"/>
            <a:endParaRPr lang="en-GB" sz="3200" dirty="0">
              <a:solidFill>
                <a:schemeClr val="tx1"/>
              </a:solidFill>
              <a:latin typeface="Myriad Pro" panose="020B0503030403020204"/>
            </a:endParaRPr>
          </a:p>
          <a:p>
            <a:pPr algn="ctr"/>
            <a:r>
              <a:rPr lang="en-GB" sz="3200" dirty="0">
                <a:solidFill>
                  <a:schemeClr val="tx1"/>
                </a:solidFill>
                <a:latin typeface="Myriad Pro" panose="020B0503030403020204"/>
              </a:rPr>
              <a:t>flapjacks</a:t>
            </a:r>
          </a:p>
          <a:p>
            <a:pPr algn="ctr"/>
            <a:endParaRPr lang="en-GB" sz="3200" dirty="0">
              <a:solidFill>
                <a:schemeClr val="tx1"/>
              </a:solidFill>
              <a:latin typeface="Myriad Pro" panose="020B0503030403020204"/>
            </a:endParaRPr>
          </a:p>
        </p:txBody>
      </p:sp>
      <p:pic>
        <p:nvPicPr>
          <p:cNvPr id="8" name="Picture 7">
            <a:extLst>
              <a:ext uri="{FF2B5EF4-FFF2-40B4-BE49-F238E27FC236}">
                <a16:creationId xmlns:a16="http://schemas.microsoft.com/office/drawing/2014/main" id="{866BBD99-1FD2-4344-A894-2E192A4F28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8242" y="4883233"/>
            <a:ext cx="552299" cy="746152"/>
          </a:xfrm>
          <a:prstGeom prst="rect">
            <a:avLst/>
          </a:prstGeom>
        </p:spPr>
      </p:pic>
      <p:sp>
        <p:nvSpPr>
          <p:cNvPr id="33" name="TextBox 32">
            <a:extLst>
              <a:ext uri="{FF2B5EF4-FFF2-40B4-BE49-F238E27FC236}">
                <a16:creationId xmlns:a16="http://schemas.microsoft.com/office/drawing/2014/main" id="{FC93BED3-6CA9-4B49-8C25-8FCEB46F704C}"/>
              </a:ext>
            </a:extLst>
          </p:cNvPr>
          <p:cNvSpPr txBox="1"/>
          <p:nvPr/>
        </p:nvSpPr>
        <p:spPr>
          <a:xfrm>
            <a:off x="609599" y="192240"/>
            <a:ext cx="10972800" cy="369332"/>
          </a:xfrm>
          <a:prstGeom prst="rect">
            <a:avLst/>
          </a:prstGeom>
          <a:noFill/>
        </p:spPr>
        <p:txBody>
          <a:bodyPr wrap="square" rtlCol="0">
            <a:spAutoFit/>
          </a:bodyPr>
          <a:lstStyle/>
          <a:p>
            <a:pPr algn="ctr"/>
            <a:r>
              <a:rPr lang="en-GB" dirty="0">
                <a:latin typeface="Century Gothic" panose="020B0502020202020204" pitchFamily="34" charset="0"/>
              </a:rPr>
              <a:t>Click on each flapjack from top left to right and then bottom left to right.</a:t>
            </a:r>
          </a:p>
        </p:txBody>
      </p:sp>
    </p:spTree>
    <p:extLst>
      <p:ext uri="{BB962C8B-B14F-4D97-AF65-F5344CB8AC3E}">
        <p14:creationId xmlns:p14="http://schemas.microsoft.com/office/powerpoint/2010/main" val="35893607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 presetClass="emph" presetSubtype="0" autoRev="1" fill="hold" grpId="0" nodeType="clickEffect">
                                  <p:stCondLst>
                                    <p:cond delay="0"/>
                                  </p:stCondLst>
                                  <p:childTnLst>
                                    <p:animScale>
                                      <p:cBhvr>
                                        <p:cTn id="6" dur="1000" fill="hold"/>
                                        <p:tgtEl>
                                          <p:spTgt spid="7"/>
                                        </p:tgtEl>
                                      </p:cBhvr>
                                      <p:by x="150000" y="150000"/>
                                    </p:animScale>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6" presetClass="emph" presetSubtype="0" autoRev="1" fill="hold" grpId="0" nodeType="clickEffect">
                                  <p:stCondLst>
                                    <p:cond delay="0"/>
                                  </p:stCondLst>
                                  <p:childTnLst>
                                    <p:animScale>
                                      <p:cBhvr>
                                        <p:cTn id="18" dur="1000" fill="hold"/>
                                        <p:tgtEl>
                                          <p:spTgt spid="17"/>
                                        </p:tgtEl>
                                      </p:cBhvr>
                                      <p:by x="150000" y="150000"/>
                                    </p:animScale>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6" presetClass="emph" presetSubtype="0" autoRev="1" fill="hold" grpId="0" nodeType="clickEffect">
                                  <p:stCondLst>
                                    <p:cond delay="0"/>
                                  </p:stCondLst>
                                  <p:childTnLst>
                                    <p:animScale>
                                      <p:cBhvr>
                                        <p:cTn id="30" dur="1000" fill="hold"/>
                                        <p:tgtEl>
                                          <p:spTgt spid="29"/>
                                        </p:tgtEl>
                                      </p:cBhvr>
                                      <p:by x="150000" y="150000"/>
                                    </p:animScale>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6" presetClass="emph" presetSubtype="0" autoRev="1" fill="hold" grpId="0" nodeType="clickEffect">
                                  <p:stCondLst>
                                    <p:cond delay="0"/>
                                  </p:stCondLst>
                                  <p:childTnLst>
                                    <p:animScale>
                                      <p:cBhvr>
                                        <p:cTn id="42" dur="1000" fill="hold"/>
                                        <p:tgtEl>
                                          <p:spTgt spid="20"/>
                                        </p:tgtEl>
                                      </p:cBhvr>
                                      <p:by x="150000" y="150000"/>
                                    </p:animScale>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childTnLst>
        </p:cTn>
      </p:par>
    </p:tnLst>
    <p:bldLst>
      <p:bldP spid="7" grpId="0" animBg="1"/>
      <p:bldP spid="17" grpId="0" animBg="1"/>
      <p:bldP spid="22" grpId="0" animBg="1"/>
      <p:bldP spid="23" grpId="0" animBg="1"/>
      <p:bldP spid="24" grpId="0" animBg="1"/>
      <p:bldP spid="27" grpId="0" animBg="1"/>
      <p:bldP spid="29" grpId="0" animBg="1"/>
      <p:bldP spid="25" grpId="0" animBg="1"/>
      <p:bldP spid="28" grpId="0" animBg="1"/>
      <p:bldP spid="20" grpId="0" animBg="1"/>
      <p:bldP spid="21"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86E66B-F4FD-4150-B96C-0D006058060F}"/>
              </a:ext>
            </a:extLst>
          </p:cNvPr>
          <p:cNvPicPr>
            <a:picLocks noChangeAspect="1"/>
          </p:cNvPicPr>
          <p:nvPr/>
        </p:nvPicPr>
        <p:blipFill>
          <a:blip r:embed="rId3"/>
          <a:stretch>
            <a:fillRect/>
          </a:stretch>
        </p:blipFill>
        <p:spPr>
          <a:xfrm>
            <a:off x="0" y="0"/>
            <a:ext cx="12192000" cy="7086846"/>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Oval 4">
            <a:extLst>
              <a:ext uri="{FF2B5EF4-FFF2-40B4-BE49-F238E27FC236}">
                <a16:creationId xmlns:a16="http://schemas.microsoft.com/office/drawing/2014/main" id="{595898DA-9CC1-493C-9EB2-C272140A3E66}"/>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70439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ACA3F1A7-162D-4594-B6C4-6521BA6A0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 name="Oval 8">
            <a:extLst>
              <a:ext uri="{FF2B5EF4-FFF2-40B4-BE49-F238E27FC236}">
                <a16:creationId xmlns:a16="http://schemas.microsoft.com/office/drawing/2014/main" id="{919038FA-CE3B-4A8A-AB5E-A3927D82F0E1}"/>
              </a:ext>
            </a:extLst>
          </p:cNvPr>
          <p:cNvSpPr/>
          <p:nvPr/>
        </p:nvSpPr>
        <p:spPr bwMode="auto">
          <a:xfrm>
            <a:off x="8307461" y="2889081"/>
            <a:ext cx="3498850" cy="3511550"/>
          </a:xfrm>
          <a:prstGeom prst="ellipse">
            <a:avLst/>
          </a:prstGeom>
          <a:solidFill>
            <a:schemeClr val="bg1"/>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Rounded Corners 6">
            <a:extLst>
              <a:ext uri="{FF2B5EF4-FFF2-40B4-BE49-F238E27FC236}">
                <a16:creationId xmlns:a16="http://schemas.microsoft.com/office/drawing/2014/main" id="{A79D1747-89F1-4357-9207-9073CF0BD63F}"/>
              </a:ext>
            </a:extLst>
          </p:cNvPr>
          <p:cNvSpPr/>
          <p:nvPr/>
        </p:nvSpPr>
        <p:spPr>
          <a:xfrm>
            <a:off x="9144133" y="3316057"/>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peech Bubble: Oval 23">
            <a:extLst>
              <a:ext uri="{FF2B5EF4-FFF2-40B4-BE49-F238E27FC236}">
                <a16:creationId xmlns:a16="http://schemas.microsoft.com/office/drawing/2014/main" id="{E3F818E7-5BE8-4504-BAC7-971BEEAC79BB}"/>
              </a:ext>
            </a:extLst>
          </p:cNvPr>
          <p:cNvSpPr/>
          <p:nvPr/>
        </p:nvSpPr>
        <p:spPr>
          <a:xfrm>
            <a:off x="2504718" y="443934"/>
            <a:ext cx="3158089" cy="2087586"/>
          </a:xfrm>
          <a:prstGeom prst="wedgeEllipseCallout">
            <a:avLst>
              <a:gd name="adj1" fmla="val -34524"/>
              <a:gd name="adj2" fmla="val 74753"/>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p:txBody>
      </p:sp>
      <p:sp>
        <p:nvSpPr>
          <p:cNvPr id="27" name="Speech Bubble: Oval 26">
            <a:extLst>
              <a:ext uri="{FF2B5EF4-FFF2-40B4-BE49-F238E27FC236}">
                <a16:creationId xmlns:a16="http://schemas.microsoft.com/office/drawing/2014/main" id="{5AEB8D00-27EA-45EC-B4DF-11656C5F77E0}"/>
              </a:ext>
            </a:extLst>
          </p:cNvPr>
          <p:cNvSpPr/>
          <p:nvPr/>
        </p:nvSpPr>
        <p:spPr>
          <a:xfrm>
            <a:off x="5498359" y="1802502"/>
            <a:ext cx="3059141" cy="2087586"/>
          </a:xfrm>
          <a:prstGeom prst="wedgeEllipseCallout">
            <a:avLst>
              <a:gd name="adj1" fmla="val -94966"/>
              <a:gd name="adj2" fmla="val 25144"/>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p:txBody>
      </p:sp>
      <p:sp>
        <p:nvSpPr>
          <p:cNvPr id="28" name="Speech Bubble: Oval 27">
            <a:extLst>
              <a:ext uri="{FF2B5EF4-FFF2-40B4-BE49-F238E27FC236}">
                <a16:creationId xmlns:a16="http://schemas.microsoft.com/office/drawing/2014/main" id="{E8E01029-0C6C-4762-9FB1-57C674AEE7DB}"/>
              </a:ext>
            </a:extLst>
          </p:cNvPr>
          <p:cNvSpPr/>
          <p:nvPr/>
        </p:nvSpPr>
        <p:spPr>
          <a:xfrm>
            <a:off x="3527226" y="4472544"/>
            <a:ext cx="2934273" cy="1860047"/>
          </a:xfrm>
          <a:prstGeom prst="wedgeEllipseCallout">
            <a:avLst>
              <a:gd name="adj1" fmla="val -60446"/>
              <a:gd name="adj2" fmla="val -76577"/>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p:txBody>
      </p:sp>
      <p:pic>
        <p:nvPicPr>
          <p:cNvPr id="26" name="Picture 25">
            <a:extLst>
              <a:ext uri="{FF2B5EF4-FFF2-40B4-BE49-F238E27FC236}">
                <a16:creationId xmlns:a16="http://schemas.microsoft.com/office/drawing/2014/main" id="{AF3D191E-8020-44A7-A0EB-F8F26A7D4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0255" y="1207920"/>
            <a:ext cx="99670" cy="559614"/>
          </a:xfrm>
          <a:prstGeom prst="rect">
            <a:avLst/>
          </a:prstGeom>
        </p:spPr>
      </p:pic>
      <p:pic>
        <p:nvPicPr>
          <p:cNvPr id="30" name="Picture 29">
            <a:extLst>
              <a:ext uri="{FF2B5EF4-FFF2-40B4-BE49-F238E27FC236}">
                <a16:creationId xmlns:a16="http://schemas.microsoft.com/office/drawing/2014/main" id="{D53D2C1C-52D2-439B-99D3-2EA33B1D03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6688" y="1206091"/>
            <a:ext cx="350216" cy="561443"/>
          </a:xfrm>
          <a:prstGeom prst="rect">
            <a:avLst/>
          </a:prstGeom>
        </p:spPr>
      </p:pic>
      <p:pic>
        <p:nvPicPr>
          <p:cNvPr id="31" name="Picture 30">
            <a:extLst>
              <a:ext uri="{FF2B5EF4-FFF2-40B4-BE49-F238E27FC236}">
                <a16:creationId xmlns:a16="http://schemas.microsoft.com/office/drawing/2014/main" id="{E23146C1-78E6-48E5-960B-5167A9F243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7347" y="1250403"/>
            <a:ext cx="338329" cy="566929"/>
          </a:xfrm>
          <a:prstGeom prst="rect">
            <a:avLst/>
          </a:prstGeom>
        </p:spPr>
      </p:pic>
      <p:pic>
        <p:nvPicPr>
          <p:cNvPr id="8" name="Picture 7">
            <a:extLst>
              <a:ext uri="{FF2B5EF4-FFF2-40B4-BE49-F238E27FC236}">
                <a16:creationId xmlns:a16="http://schemas.microsoft.com/office/drawing/2014/main" id="{866BBD99-1FD2-4344-A894-2E192A4F28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0895" y="1268691"/>
            <a:ext cx="414224" cy="559614"/>
          </a:xfrm>
          <a:prstGeom prst="rect">
            <a:avLst/>
          </a:prstGeom>
        </p:spPr>
      </p:pic>
      <p:pic>
        <p:nvPicPr>
          <p:cNvPr id="32" name="Picture 31">
            <a:extLst>
              <a:ext uri="{FF2B5EF4-FFF2-40B4-BE49-F238E27FC236}">
                <a16:creationId xmlns:a16="http://schemas.microsoft.com/office/drawing/2014/main" id="{D1238E02-C4AD-423E-BC48-1A6827613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9600" y="2531298"/>
            <a:ext cx="99670" cy="559614"/>
          </a:xfrm>
          <a:prstGeom prst="rect">
            <a:avLst/>
          </a:prstGeom>
        </p:spPr>
      </p:pic>
      <p:pic>
        <p:nvPicPr>
          <p:cNvPr id="33" name="Picture 32">
            <a:extLst>
              <a:ext uri="{FF2B5EF4-FFF2-40B4-BE49-F238E27FC236}">
                <a16:creationId xmlns:a16="http://schemas.microsoft.com/office/drawing/2014/main" id="{AAEA6D29-EA70-4FD8-A556-E8F59EA51A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1151" y="2528554"/>
            <a:ext cx="350216" cy="561443"/>
          </a:xfrm>
          <a:prstGeom prst="rect">
            <a:avLst/>
          </a:prstGeom>
        </p:spPr>
      </p:pic>
      <p:pic>
        <p:nvPicPr>
          <p:cNvPr id="34" name="Picture 33">
            <a:extLst>
              <a:ext uri="{FF2B5EF4-FFF2-40B4-BE49-F238E27FC236}">
                <a16:creationId xmlns:a16="http://schemas.microsoft.com/office/drawing/2014/main" id="{D6829F31-4F14-4F01-8072-C3B6CE529C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2082" y="2529469"/>
            <a:ext cx="338329" cy="566929"/>
          </a:xfrm>
          <a:prstGeom prst="rect">
            <a:avLst/>
          </a:prstGeom>
        </p:spPr>
      </p:pic>
      <p:pic>
        <p:nvPicPr>
          <p:cNvPr id="35" name="Picture 34">
            <a:extLst>
              <a:ext uri="{FF2B5EF4-FFF2-40B4-BE49-F238E27FC236}">
                <a16:creationId xmlns:a16="http://schemas.microsoft.com/office/drawing/2014/main" id="{93361CC5-68A6-41FA-B3A0-69CBCD5ADE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0240" y="2555493"/>
            <a:ext cx="414224" cy="559614"/>
          </a:xfrm>
          <a:prstGeom prst="rect">
            <a:avLst/>
          </a:prstGeom>
        </p:spPr>
      </p:pic>
      <p:pic>
        <p:nvPicPr>
          <p:cNvPr id="36" name="Picture 35">
            <a:extLst>
              <a:ext uri="{FF2B5EF4-FFF2-40B4-BE49-F238E27FC236}">
                <a16:creationId xmlns:a16="http://schemas.microsoft.com/office/drawing/2014/main" id="{049710BC-6F62-4B85-9792-3538CBC1B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2533" y="5084701"/>
            <a:ext cx="99670" cy="559614"/>
          </a:xfrm>
          <a:prstGeom prst="rect">
            <a:avLst/>
          </a:prstGeom>
        </p:spPr>
      </p:pic>
      <p:pic>
        <p:nvPicPr>
          <p:cNvPr id="37" name="Picture 36">
            <a:extLst>
              <a:ext uri="{FF2B5EF4-FFF2-40B4-BE49-F238E27FC236}">
                <a16:creationId xmlns:a16="http://schemas.microsoft.com/office/drawing/2014/main" id="{D6D4A46F-9767-49CC-9DC5-18DBE956EF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9185" y="5082872"/>
            <a:ext cx="350216" cy="561443"/>
          </a:xfrm>
          <a:prstGeom prst="rect">
            <a:avLst/>
          </a:prstGeom>
        </p:spPr>
      </p:pic>
      <p:pic>
        <p:nvPicPr>
          <p:cNvPr id="38" name="Picture 37">
            <a:extLst>
              <a:ext uri="{FF2B5EF4-FFF2-40B4-BE49-F238E27FC236}">
                <a16:creationId xmlns:a16="http://schemas.microsoft.com/office/drawing/2014/main" id="{14EA0098-122F-48C6-BB07-EDB70CFE7E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7138" y="5080128"/>
            <a:ext cx="338329" cy="566929"/>
          </a:xfrm>
          <a:prstGeom prst="rect">
            <a:avLst/>
          </a:prstGeom>
        </p:spPr>
      </p:pic>
      <p:pic>
        <p:nvPicPr>
          <p:cNvPr id="39" name="Picture 38">
            <a:extLst>
              <a:ext uri="{FF2B5EF4-FFF2-40B4-BE49-F238E27FC236}">
                <a16:creationId xmlns:a16="http://schemas.microsoft.com/office/drawing/2014/main" id="{EA75FA49-909A-4F35-A8F9-1078377D86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1919" y="5084701"/>
            <a:ext cx="414224" cy="559614"/>
          </a:xfrm>
          <a:prstGeom prst="rect">
            <a:avLst/>
          </a:prstGeom>
        </p:spPr>
      </p:pic>
      <p:sp>
        <p:nvSpPr>
          <p:cNvPr id="40" name="Rectangle: Rounded Corners 39">
            <a:extLst>
              <a:ext uri="{FF2B5EF4-FFF2-40B4-BE49-F238E27FC236}">
                <a16:creationId xmlns:a16="http://schemas.microsoft.com/office/drawing/2014/main" id="{B3C34735-C0A2-4B8C-94A1-C586FA8E9266}"/>
              </a:ext>
            </a:extLst>
          </p:cNvPr>
          <p:cNvSpPr/>
          <p:nvPr/>
        </p:nvSpPr>
        <p:spPr>
          <a:xfrm>
            <a:off x="10063742" y="3303045"/>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75AB58B4-B9D2-4D6B-B2E7-FBFBEC1A3B07}"/>
              </a:ext>
            </a:extLst>
          </p:cNvPr>
          <p:cNvSpPr/>
          <p:nvPr/>
        </p:nvSpPr>
        <p:spPr>
          <a:xfrm>
            <a:off x="9144133" y="4644856"/>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F373C14C-B156-4D85-9EDB-A60D73D99DBF}"/>
              </a:ext>
            </a:extLst>
          </p:cNvPr>
          <p:cNvSpPr/>
          <p:nvPr/>
        </p:nvSpPr>
        <p:spPr>
          <a:xfrm>
            <a:off x="10056886" y="4644856"/>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DC2D968-9EF1-4FCF-8321-4184BC5F775E}"/>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6544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227610"/>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Leave out a tray of red connecting cubes and a set of </a:t>
            </a:r>
            <a:r>
              <a:rPr lang="en-GB" sz="2400" dirty="0" err="1">
                <a:latin typeface="Myriad Pro"/>
              </a:rPr>
              <a:t>Numberblocks</a:t>
            </a:r>
            <a:r>
              <a:rPr lang="en-GB" sz="2400" dirty="0">
                <a:latin typeface="Myriad Pro"/>
              </a:rPr>
              <a:t> pictures. Encourage the children to collect the right number of red cubes (</a:t>
            </a:r>
            <a:r>
              <a:rPr lang="en-GB" sz="2400" dirty="0">
                <a:solidFill>
                  <a:srgbClr val="FF0000"/>
                </a:solidFill>
                <a:latin typeface="Myriad Pro"/>
              </a:rPr>
              <a:t>Ones</a:t>
            </a:r>
            <a:r>
              <a:rPr lang="en-GB" sz="2400" dirty="0">
                <a:latin typeface="Myriad Pro"/>
              </a:rPr>
              <a:t>) to make the </a:t>
            </a:r>
            <a:r>
              <a:rPr lang="en-GB" sz="2400" dirty="0" err="1">
                <a:latin typeface="Myriad Pro"/>
              </a:rPr>
              <a:t>Numberblocks</a:t>
            </a:r>
            <a:r>
              <a:rPr lang="en-GB" sz="2400" dirty="0">
                <a:latin typeface="Myriad Pro"/>
              </a:rPr>
              <a:t> 2-5.</a:t>
            </a:r>
          </a:p>
          <a:p>
            <a:pPr>
              <a:lnSpc>
                <a:spcPct val="100000"/>
              </a:lnSpc>
              <a:spcBef>
                <a:spcPts val="0"/>
              </a:spcBef>
            </a:pPr>
            <a:endParaRPr lang="en-GB" sz="2400" b="1" dirty="0">
              <a:latin typeface="Myriad Pro"/>
            </a:endParaRPr>
          </a:p>
          <a:p>
            <a:pPr>
              <a:lnSpc>
                <a:spcPct val="100000"/>
              </a:lnSpc>
              <a:spcBef>
                <a:spcPts val="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how consistently children can count: moveable objects, touchable but static objects (e.g. spots on a dice), sounds and movements. Prompt children to realise when counting can help them solve a problem.</a:t>
            </a:r>
          </a:p>
          <a:p>
            <a:pPr>
              <a:lnSpc>
                <a:spcPct val="100000"/>
              </a:lnSpc>
              <a:spcBef>
                <a:spcPts val="0"/>
              </a:spcBef>
            </a:pPr>
            <a:endParaRPr lang="en-GB" sz="2400" b="1" dirty="0">
              <a:latin typeface="Myriad Pro"/>
            </a:endParaRPr>
          </a:p>
          <a:p>
            <a:pPr>
              <a:lnSpc>
                <a:spcPct val="100000"/>
              </a:lnSpc>
              <a:spcBef>
                <a:spcPts val="0"/>
              </a:spcBef>
            </a:pPr>
            <a:r>
              <a:rPr lang="en-GB" sz="2400" b="1" dirty="0">
                <a:latin typeface="Myriad Pro"/>
              </a:rPr>
              <a:t>Creating and Thinking Critically</a:t>
            </a:r>
          </a:p>
          <a:p>
            <a:pPr>
              <a:lnSpc>
                <a:spcPct val="100000"/>
              </a:lnSpc>
              <a:spcBef>
                <a:spcPts val="0"/>
              </a:spcBef>
            </a:pPr>
            <a:r>
              <a:rPr lang="en-GB" sz="2400" dirty="0">
                <a:latin typeface="Myriad Pro"/>
              </a:rPr>
              <a:t>Provide an environment where numbers as labels are used consistently alongside visual images so that children can organise and tidy away properly.</a:t>
            </a:r>
          </a:p>
        </p:txBody>
      </p:sp>
    </p:spTree>
    <p:extLst>
      <p:ext uri="{BB962C8B-B14F-4D97-AF65-F5344CB8AC3E}">
        <p14:creationId xmlns:p14="http://schemas.microsoft.com/office/powerpoint/2010/main" val="3525258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3DD92-3CFD-48E3-BA26-898E0EE6BBE0}"/>
              </a:ext>
            </a:extLst>
          </p:cNvPr>
          <p:cNvPicPr>
            <a:picLocks noChangeAspect="1"/>
          </p:cNvPicPr>
          <p:nvPr/>
        </p:nvPicPr>
        <p:blipFill>
          <a:blip r:embed="rId3"/>
          <a:stretch>
            <a:fillRect/>
          </a:stretch>
        </p:blipFill>
        <p:spPr>
          <a:xfrm>
            <a:off x="0" y="-135759"/>
            <a:ext cx="12192000" cy="7508437"/>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Oval 4">
            <a:extLst>
              <a:ext uri="{FF2B5EF4-FFF2-40B4-BE49-F238E27FC236}">
                <a16:creationId xmlns:a16="http://schemas.microsoft.com/office/drawing/2014/main" id="{9B95AEC5-5CC2-4629-85C7-CAD8126DBD49}"/>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14764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56349A-D2F4-4DE9-94C1-51B90B170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1" name="Oval 10">
            <a:extLst>
              <a:ext uri="{FF2B5EF4-FFF2-40B4-BE49-F238E27FC236}">
                <a16:creationId xmlns:a16="http://schemas.microsoft.com/office/drawing/2014/main" id="{DD4979E8-3CF4-484C-8AB9-D13E37372ADB}"/>
              </a:ext>
            </a:extLst>
          </p:cNvPr>
          <p:cNvSpPr/>
          <p:nvPr/>
        </p:nvSpPr>
        <p:spPr bwMode="auto">
          <a:xfrm>
            <a:off x="11753008" y="6382343"/>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9" name="Oval 28">
            <a:extLst>
              <a:ext uri="{FF2B5EF4-FFF2-40B4-BE49-F238E27FC236}">
                <a16:creationId xmlns:a16="http://schemas.microsoft.com/office/drawing/2014/main" id="{95A7E072-96D7-43BE-A6D2-6247A79F15AD}"/>
              </a:ext>
            </a:extLst>
          </p:cNvPr>
          <p:cNvSpPr/>
          <p:nvPr/>
        </p:nvSpPr>
        <p:spPr bwMode="auto">
          <a:xfrm>
            <a:off x="8307461" y="2889081"/>
            <a:ext cx="3498850" cy="3511550"/>
          </a:xfrm>
          <a:prstGeom prst="ellipse">
            <a:avLst/>
          </a:prstGeom>
          <a:solidFill>
            <a:schemeClr val="bg1"/>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Rectangle: Rounded Corners 42">
            <a:extLst>
              <a:ext uri="{FF2B5EF4-FFF2-40B4-BE49-F238E27FC236}">
                <a16:creationId xmlns:a16="http://schemas.microsoft.com/office/drawing/2014/main" id="{CD6D6F72-94BC-4DD1-8C49-E950FED973EB}"/>
              </a:ext>
            </a:extLst>
          </p:cNvPr>
          <p:cNvSpPr/>
          <p:nvPr/>
        </p:nvSpPr>
        <p:spPr>
          <a:xfrm>
            <a:off x="9144133" y="3316057"/>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0030815A-C7B9-46A4-8753-5FD547958707}"/>
              </a:ext>
            </a:extLst>
          </p:cNvPr>
          <p:cNvSpPr/>
          <p:nvPr/>
        </p:nvSpPr>
        <p:spPr>
          <a:xfrm>
            <a:off x="10063742" y="3303045"/>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231A5057-63D0-4167-8DD5-37B80139E4F5}"/>
              </a:ext>
            </a:extLst>
          </p:cNvPr>
          <p:cNvSpPr/>
          <p:nvPr/>
        </p:nvSpPr>
        <p:spPr>
          <a:xfrm>
            <a:off x="9144133" y="4644856"/>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DF94CAA3-DEBA-45E5-B920-E15A0AA3C127}"/>
              </a:ext>
            </a:extLst>
          </p:cNvPr>
          <p:cNvSpPr/>
          <p:nvPr/>
        </p:nvSpPr>
        <p:spPr>
          <a:xfrm>
            <a:off x="10056886" y="4644856"/>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7978FB9C-87A7-44B7-A38A-A482CF980A25}"/>
              </a:ext>
            </a:extLst>
          </p:cNvPr>
          <p:cNvSpPr/>
          <p:nvPr/>
        </p:nvSpPr>
        <p:spPr>
          <a:xfrm>
            <a:off x="4568952" y="414862"/>
            <a:ext cx="3054096" cy="102412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How many?</a:t>
            </a:r>
          </a:p>
        </p:txBody>
      </p:sp>
      <p:sp>
        <p:nvSpPr>
          <p:cNvPr id="13" name="Oval 12">
            <a:extLst>
              <a:ext uri="{FF2B5EF4-FFF2-40B4-BE49-F238E27FC236}">
                <a16:creationId xmlns:a16="http://schemas.microsoft.com/office/drawing/2014/main" id="{549905D2-00A9-4F5F-A3AE-418AAA502378}"/>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2329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2.22222E-6 L -0.62773 0.23125 " pathEditMode="relative" rAng="0" ptsTypes="AA">
                                      <p:cBhvr>
                                        <p:cTn id="6" dur="2000" fill="hold"/>
                                        <p:tgtEl>
                                          <p:spTgt spid="43"/>
                                        </p:tgtEl>
                                        <p:attrNameLst>
                                          <p:attrName>ppt_x</p:attrName>
                                          <p:attrName>ppt_y</p:attrName>
                                        </p:attrNameLst>
                                      </p:cBhvr>
                                      <p:rCtr x="-31393" y="1155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58333E-6 4.07407E-6 L -0.55755 0.22754 " pathEditMode="relative" rAng="0" ptsTypes="AA">
                                      <p:cBhvr>
                                        <p:cTn id="10" dur="2000" fill="hold"/>
                                        <p:tgtEl>
                                          <p:spTgt spid="44"/>
                                        </p:tgtEl>
                                        <p:attrNameLst>
                                          <p:attrName>ppt_x</p:attrName>
                                          <p:attrName>ppt_y</p:attrName>
                                        </p:attrNameLst>
                                      </p:cBhvr>
                                      <p:rCtr x="-27878" y="1136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6667E-6 -3.33333E-6 L -0.325 0.02963 " pathEditMode="relative" rAng="0" ptsTypes="AA">
                                      <p:cBhvr>
                                        <p:cTn id="14" dur="2000" fill="hold"/>
                                        <p:tgtEl>
                                          <p:spTgt spid="45"/>
                                        </p:tgtEl>
                                        <p:attrNameLst>
                                          <p:attrName>ppt_x</p:attrName>
                                          <p:attrName>ppt_y</p:attrName>
                                        </p:attrNameLst>
                                      </p:cBhvr>
                                      <p:rCtr x="-16263" y="120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6 -1.48148E-6 L -0.24205 0.02453 " pathEditMode="relative" rAng="0" ptsTypes="AA">
                                      <p:cBhvr>
                                        <p:cTn id="18" dur="2000" fill="hold"/>
                                        <p:tgtEl>
                                          <p:spTgt spid="46"/>
                                        </p:tgtEl>
                                        <p:attrNameLst>
                                          <p:attrName>ppt_x</p:attrName>
                                          <p:attrName>ppt_y</p:attrName>
                                        </p:attrNameLst>
                                      </p:cBhvr>
                                      <p:rCtr x="-12122" y="1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564CA3-3E59-4F73-B0EA-1FF963EA9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7" name="Flowchart: Connector 16">
            <a:extLst>
              <a:ext uri="{FF2B5EF4-FFF2-40B4-BE49-F238E27FC236}">
                <a16:creationId xmlns:a16="http://schemas.microsoft.com/office/drawing/2014/main" id="{3E6B5EC3-20F1-4B5A-ADEF-BA5A86A6DECE}"/>
              </a:ext>
            </a:extLst>
          </p:cNvPr>
          <p:cNvSpPr/>
          <p:nvPr/>
        </p:nvSpPr>
        <p:spPr bwMode="auto">
          <a:xfrm>
            <a:off x="3839057" y="2504517"/>
            <a:ext cx="898223" cy="880623"/>
          </a:xfrm>
          <a:prstGeom prst="flowChartConnector">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Flowchart: Connector 17">
            <a:extLst>
              <a:ext uri="{FF2B5EF4-FFF2-40B4-BE49-F238E27FC236}">
                <a16:creationId xmlns:a16="http://schemas.microsoft.com/office/drawing/2014/main" id="{A6C02824-16B8-414A-B37A-211BCB8A3A93}"/>
              </a:ext>
            </a:extLst>
          </p:cNvPr>
          <p:cNvSpPr/>
          <p:nvPr/>
        </p:nvSpPr>
        <p:spPr bwMode="auto">
          <a:xfrm>
            <a:off x="7698169" y="2884390"/>
            <a:ext cx="898223" cy="880623"/>
          </a:xfrm>
          <a:prstGeom prst="flowChartConnector">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Flowchart: Connector 18">
            <a:extLst>
              <a:ext uri="{FF2B5EF4-FFF2-40B4-BE49-F238E27FC236}">
                <a16:creationId xmlns:a16="http://schemas.microsoft.com/office/drawing/2014/main" id="{F1C01C99-CDC7-457F-AC7B-A22B24DF58C4}"/>
              </a:ext>
            </a:extLst>
          </p:cNvPr>
          <p:cNvSpPr/>
          <p:nvPr/>
        </p:nvSpPr>
        <p:spPr bwMode="auto">
          <a:xfrm>
            <a:off x="5606362" y="3670454"/>
            <a:ext cx="898223" cy="880623"/>
          </a:xfrm>
          <a:prstGeom prst="flowChartConnector">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Flowchart: Connector 19">
            <a:extLst>
              <a:ext uri="{FF2B5EF4-FFF2-40B4-BE49-F238E27FC236}">
                <a16:creationId xmlns:a16="http://schemas.microsoft.com/office/drawing/2014/main" id="{1E8547B2-12C5-4EFA-878C-F2C50B7AA460}"/>
              </a:ext>
            </a:extLst>
          </p:cNvPr>
          <p:cNvSpPr/>
          <p:nvPr/>
        </p:nvSpPr>
        <p:spPr bwMode="auto">
          <a:xfrm>
            <a:off x="5822087" y="2015232"/>
            <a:ext cx="898223" cy="880623"/>
          </a:xfrm>
          <a:prstGeom prst="flowChartConnector">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6B5A8D9E-55BF-4521-AA8C-5E542AE03731}"/>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Rounded Corners 14">
            <a:extLst>
              <a:ext uri="{FF2B5EF4-FFF2-40B4-BE49-F238E27FC236}">
                <a16:creationId xmlns:a16="http://schemas.microsoft.com/office/drawing/2014/main" id="{CBFDEBB2-A3F7-4893-A049-3F56EABBC830}"/>
              </a:ext>
            </a:extLst>
          </p:cNvPr>
          <p:cNvSpPr/>
          <p:nvPr/>
        </p:nvSpPr>
        <p:spPr>
          <a:xfrm>
            <a:off x="4568952" y="414862"/>
            <a:ext cx="3054096" cy="102412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How many?</a:t>
            </a:r>
          </a:p>
        </p:txBody>
      </p:sp>
    </p:spTree>
    <p:extLst>
      <p:ext uri="{BB962C8B-B14F-4D97-AF65-F5344CB8AC3E}">
        <p14:creationId xmlns:p14="http://schemas.microsoft.com/office/powerpoint/2010/main" val="20009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1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75E-6 -2.22222E-6 L 0.00078 0.39791 " pathEditMode="relative" rAng="0" ptsTypes="AA">
                                      <p:cBhvr>
                                        <p:cTn id="10" dur="2000" fill="hold"/>
                                        <p:tgtEl>
                                          <p:spTgt spid="17"/>
                                        </p:tgtEl>
                                        <p:attrNameLst>
                                          <p:attrName>ppt_x</p:attrName>
                                          <p:attrName>ppt_y</p:attrName>
                                        </p:attrNameLst>
                                      </p:cBhvr>
                                      <p:rCtr x="0" y="2025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91667E-6 2.22222E-6 L 0.09115 0.47778 " pathEditMode="relative" rAng="0" ptsTypes="AA">
                                      <p:cBhvr>
                                        <p:cTn id="14" dur="2000" fill="hold"/>
                                        <p:tgtEl>
                                          <p:spTgt spid="20"/>
                                        </p:tgtEl>
                                        <p:attrNameLst>
                                          <p:attrName>ppt_x</p:attrName>
                                          <p:attrName>ppt_y</p:attrName>
                                        </p:attrNameLst>
                                      </p:cBhvr>
                                      <p:rCtr x="4740" y="2351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66667E-6 1.48148E-6 L 0.05807 0.33982 " pathEditMode="relative" rAng="0" ptsTypes="AA">
                                      <p:cBhvr>
                                        <p:cTn id="18" dur="2000" fill="hold"/>
                                        <p:tgtEl>
                                          <p:spTgt spid="18"/>
                                        </p:tgtEl>
                                        <p:attrNameLst>
                                          <p:attrName>ppt_x</p:attrName>
                                          <p:attrName>ppt_y</p:attrName>
                                        </p:attrNameLst>
                                      </p:cBhvr>
                                      <p:rCtr x="2617" y="16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0CAC41-B28E-43E4-9075-6CAE60BA2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3517"/>
            <a:ext cx="12185753" cy="6861517"/>
          </a:xfrm>
          <a:prstGeom prst="rect">
            <a:avLst/>
          </a:prstGeom>
        </p:spPr>
      </p:pic>
      <p:sp>
        <p:nvSpPr>
          <p:cNvPr id="30" name="Rectangle: Rounded Corners 29">
            <a:extLst>
              <a:ext uri="{FF2B5EF4-FFF2-40B4-BE49-F238E27FC236}">
                <a16:creationId xmlns:a16="http://schemas.microsoft.com/office/drawing/2014/main" id="{3578CC2C-38E5-4D9C-9F5D-678A82613EBB}"/>
              </a:ext>
            </a:extLst>
          </p:cNvPr>
          <p:cNvSpPr/>
          <p:nvPr/>
        </p:nvSpPr>
        <p:spPr>
          <a:xfrm>
            <a:off x="224092" y="182118"/>
            <a:ext cx="4665959" cy="83058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Are there enough?</a:t>
            </a:r>
          </a:p>
        </p:txBody>
      </p:sp>
      <p:pic>
        <p:nvPicPr>
          <p:cNvPr id="4" name="Picture 3">
            <a:extLst>
              <a:ext uri="{FF2B5EF4-FFF2-40B4-BE49-F238E27FC236}">
                <a16:creationId xmlns:a16="http://schemas.microsoft.com/office/drawing/2014/main" id="{B6513B88-A89A-4CC1-B2C5-4A02E8D65E43}"/>
              </a:ext>
            </a:extLst>
          </p:cNvPr>
          <p:cNvPicPr>
            <a:picLocks noChangeAspect="1"/>
          </p:cNvPicPr>
          <p:nvPr/>
        </p:nvPicPr>
        <p:blipFill rotWithShape="1">
          <a:blip r:embed="rId4">
            <a:extLst>
              <a:ext uri="{28A0092B-C50C-407E-A947-70E740481C1C}">
                <a14:useLocalDpi xmlns:a14="http://schemas.microsoft.com/office/drawing/2010/main" val="0"/>
              </a:ext>
            </a:extLst>
          </a:blip>
          <a:srcRect l="31795" t="6043" r="27946"/>
          <a:stretch/>
        </p:blipFill>
        <p:spPr>
          <a:xfrm>
            <a:off x="8644456" y="158210"/>
            <a:ext cx="3323452" cy="4367308"/>
          </a:xfrm>
          <a:prstGeom prst="rect">
            <a:avLst/>
          </a:prstGeom>
        </p:spPr>
      </p:pic>
      <p:pic>
        <p:nvPicPr>
          <p:cNvPr id="6" name="Picture 5">
            <a:extLst>
              <a:ext uri="{FF2B5EF4-FFF2-40B4-BE49-F238E27FC236}">
                <a16:creationId xmlns:a16="http://schemas.microsoft.com/office/drawing/2014/main" id="{2C02B56E-8D6F-4CD6-B75F-6CDC94BD546F}"/>
              </a:ext>
            </a:extLst>
          </p:cNvPr>
          <p:cNvPicPr>
            <a:picLocks noChangeAspect="1"/>
          </p:cNvPicPr>
          <p:nvPr/>
        </p:nvPicPr>
        <p:blipFill rotWithShape="1">
          <a:blip r:embed="rId5">
            <a:extLst>
              <a:ext uri="{28A0092B-C50C-407E-A947-70E740481C1C}">
                <a14:useLocalDpi xmlns:a14="http://schemas.microsoft.com/office/drawing/2010/main" val="0"/>
              </a:ext>
            </a:extLst>
          </a:blip>
          <a:srcRect l="25520"/>
          <a:stretch/>
        </p:blipFill>
        <p:spPr>
          <a:xfrm>
            <a:off x="224092" y="1914525"/>
            <a:ext cx="2381654" cy="1801368"/>
          </a:xfrm>
          <a:prstGeom prst="rect">
            <a:avLst/>
          </a:prstGeom>
        </p:spPr>
      </p:pic>
      <p:pic>
        <p:nvPicPr>
          <p:cNvPr id="8" name="Picture 7">
            <a:extLst>
              <a:ext uri="{FF2B5EF4-FFF2-40B4-BE49-F238E27FC236}">
                <a16:creationId xmlns:a16="http://schemas.microsoft.com/office/drawing/2014/main" id="{9D6C561E-349F-4F4E-B17A-0A33D03BC5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111" y="1267587"/>
            <a:ext cx="4346105" cy="2448306"/>
          </a:xfrm>
          <a:prstGeom prst="rect">
            <a:avLst/>
          </a:prstGeom>
        </p:spPr>
      </p:pic>
      <p:pic>
        <p:nvPicPr>
          <p:cNvPr id="10" name="Picture 9">
            <a:extLst>
              <a:ext uri="{FF2B5EF4-FFF2-40B4-BE49-F238E27FC236}">
                <a16:creationId xmlns:a16="http://schemas.microsoft.com/office/drawing/2014/main" id="{93F6A20F-FA03-4FAB-91F7-33346D5D66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5347" y="124299"/>
            <a:ext cx="6453632" cy="3629219"/>
          </a:xfrm>
          <a:prstGeom prst="rect">
            <a:avLst/>
          </a:prstGeom>
        </p:spPr>
      </p:pic>
      <p:pic>
        <p:nvPicPr>
          <p:cNvPr id="33" name="Picture 32">
            <a:extLst>
              <a:ext uri="{FF2B5EF4-FFF2-40B4-BE49-F238E27FC236}">
                <a16:creationId xmlns:a16="http://schemas.microsoft.com/office/drawing/2014/main" id="{F11260E9-7EA0-4B0E-8AF6-C3CD0C0C81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3021" y="585579"/>
            <a:ext cx="4937760" cy="2776764"/>
          </a:xfrm>
          <a:prstGeom prst="rect">
            <a:avLst/>
          </a:prstGeom>
        </p:spPr>
      </p:pic>
      <p:pic>
        <p:nvPicPr>
          <p:cNvPr id="41" name="Picture 40">
            <a:extLst>
              <a:ext uri="{FF2B5EF4-FFF2-40B4-BE49-F238E27FC236}">
                <a16:creationId xmlns:a16="http://schemas.microsoft.com/office/drawing/2014/main" id="{A0501F9D-5ADC-492E-BDF9-D038EB8351D8}"/>
              </a:ext>
            </a:extLst>
          </p:cNvPr>
          <p:cNvPicPr>
            <a:picLocks noChangeAspect="1"/>
          </p:cNvPicPr>
          <p:nvPr/>
        </p:nvPicPr>
        <p:blipFill rotWithShape="1">
          <a:blip r:embed="rId9">
            <a:extLst>
              <a:ext uri="{28A0092B-C50C-407E-A947-70E740481C1C}">
                <a14:useLocalDpi xmlns:a14="http://schemas.microsoft.com/office/drawing/2010/main" val="0"/>
              </a:ext>
            </a:extLst>
          </a:blip>
          <a:srcRect r="32266"/>
          <a:stretch/>
        </p:blipFill>
        <p:spPr>
          <a:xfrm>
            <a:off x="1014754" y="5274469"/>
            <a:ext cx="1476014" cy="1227582"/>
          </a:xfrm>
          <a:prstGeom prst="rect">
            <a:avLst/>
          </a:prstGeom>
        </p:spPr>
      </p:pic>
      <p:pic>
        <p:nvPicPr>
          <p:cNvPr id="44" name="Picture 43">
            <a:extLst>
              <a:ext uri="{FF2B5EF4-FFF2-40B4-BE49-F238E27FC236}">
                <a16:creationId xmlns:a16="http://schemas.microsoft.com/office/drawing/2014/main" id="{C0E618F2-AF90-45D4-BA3C-B0B14305D9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8015" y="4098322"/>
            <a:ext cx="2179139" cy="1227582"/>
          </a:xfrm>
          <a:prstGeom prst="rect">
            <a:avLst/>
          </a:prstGeom>
        </p:spPr>
      </p:pic>
      <p:pic>
        <p:nvPicPr>
          <p:cNvPr id="45" name="Picture 44">
            <a:extLst>
              <a:ext uri="{FF2B5EF4-FFF2-40B4-BE49-F238E27FC236}">
                <a16:creationId xmlns:a16="http://schemas.microsoft.com/office/drawing/2014/main" id="{4C406937-2A49-4D87-AE72-7869007E0C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63702" y="4689872"/>
            <a:ext cx="2179139" cy="1227582"/>
          </a:xfrm>
          <a:prstGeom prst="rect">
            <a:avLst/>
          </a:prstGeom>
        </p:spPr>
      </p:pic>
      <p:pic>
        <p:nvPicPr>
          <p:cNvPr id="46" name="Picture 45">
            <a:extLst>
              <a:ext uri="{FF2B5EF4-FFF2-40B4-BE49-F238E27FC236}">
                <a16:creationId xmlns:a16="http://schemas.microsoft.com/office/drawing/2014/main" id="{17B72CF5-ADBE-47C9-8CDC-F4AA5F8870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01885" y="4786908"/>
            <a:ext cx="2179139" cy="1227582"/>
          </a:xfrm>
          <a:prstGeom prst="rect">
            <a:avLst/>
          </a:prstGeom>
        </p:spPr>
      </p:pic>
      <p:pic>
        <p:nvPicPr>
          <p:cNvPr id="57" name="Picture 56">
            <a:extLst>
              <a:ext uri="{FF2B5EF4-FFF2-40B4-BE49-F238E27FC236}">
                <a16:creationId xmlns:a16="http://schemas.microsoft.com/office/drawing/2014/main" id="{8A216458-8E83-4A86-B65A-1EDF442335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9671" y="4067977"/>
            <a:ext cx="2179139" cy="1227582"/>
          </a:xfrm>
          <a:prstGeom prst="rect">
            <a:avLst/>
          </a:prstGeom>
        </p:spPr>
      </p:pic>
      <p:sp>
        <p:nvSpPr>
          <p:cNvPr id="25" name="Rectangle 24">
            <a:extLst>
              <a:ext uri="{FF2B5EF4-FFF2-40B4-BE49-F238E27FC236}">
                <a16:creationId xmlns:a16="http://schemas.microsoft.com/office/drawing/2014/main" id="{131B30D6-279A-4E88-B5DC-6DBD98F503B8}"/>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48" name="Picture 47">
            <a:extLst>
              <a:ext uri="{FF2B5EF4-FFF2-40B4-BE49-F238E27FC236}">
                <a16:creationId xmlns:a16="http://schemas.microsoft.com/office/drawing/2014/main" id="{54BBE6EE-96CE-4C1B-8149-6413D9348E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19876" y="4802076"/>
            <a:ext cx="2759177" cy="1554337"/>
          </a:xfrm>
          <a:prstGeom prst="rect">
            <a:avLst/>
          </a:prstGeom>
        </p:spPr>
      </p:pic>
      <p:pic>
        <p:nvPicPr>
          <p:cNvPr id="49" name="Picture 48">
            <a:extLst>
              <a:ext uri="{FF2B5EF4-FFF2-40B4-BE49-F238E27FC236}">
                <a16:creationId xmlns:a16="http://schemas.microsoft.com/office/drawing/2014/main" id="{16534E31-432F-4FF4-A356-F2A36ACD8C02}"/>
              </a:ext>
            </a:extLst>
          </p:cNvPr>
          <p:cNvPicPr>
            <a:picLocks noChangeAspect="1"/>
          </p:cNvPicPr>
          <p:nvPr/>
        </p:nvPicPr>
        <p:blipFill rotWithShape="1">
          <a:blip r:embed="rId10">
            <a:extLst>
              <a:ext uri="{28A0092B-C50C-407E-A947-70E740481C1C}">
                <a14:useLocalDpi xmlns:a14="http://schemas.microsoft.com/office/drawing/2010/main" val="0"/>
              </a:ext>
            </a:extLst>
          </a:blip>
          <a:srcRect l="18323"/>
          <a:stretch/>
        </p:blipFill>
        <p:spPr>
          <a:xfrm>
            <a:off x="3166765" y="5202603"/>
            <a:ext cx="2253607" cy="1554337"/>
          </a:xfrm>
          <a:prstGeom prst="rect">
            <a:avLst/>
          </a:prstGeom>
        </p:spPr>
      </p:pic>
      <p:pic>
        <p:nvPicPr>
          <p:cNvPr id="50" name="Picture 49">
            <a:extLst>
              <a:ext uri="{FF2B5EF4-FFF2-40B4-BE49-F238E27FC236}">
                <a16:creationId xmlns:a16="http://schemas.microsoft.com/office/drawing/2014/main" id="{AD8C0750-AFC0-46C9-A443-0F98769114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890" y="3679436"/>
            <a:ext cx="2759177" cy="1554337"/>
          </a:xfrm>
          <a:prstGeom prst="rect">
            <a:avLst/>
          </a:prstGeom>
        </p:spPr>
      </p:pic>
      <p:pic>
        <p:nvPicPr>
          <p:cNvPr id="52" name="Picture 51">
            <a:extLst>
              <a:ext uri="{FF2B5EF4-FFF2-40B4-BE49-F238E27FC236}">
                <a16:creationId xmlns:a16="http://schemas.microsoft.com/office/drawing/2014/main" id="{B0EAD971-75C3-4559-866F-470C8F6149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73661" y="5145453"/>
            <a:ext cx="2759177" cy="1554337"/>
          </a:xfrm>
          <a:prstGeom prst="rect">
            <a:avLst/>
          </a:prstGeom>
        </p:spPr>
      </p:pic>
      <p:pic>
        <p:nvPicPr>
          <p:cNvPr id="53" name="Picture 52">
            <a:extLst>
              <a:ext uri="{FF2B5EF4-FFF2-40B4-BE49-F238E27FC236}">
                <a16:creationId xmlns:a16="http://schemas.microsoft.com/office/drawing/2014/main" id="{5A5003B7-1B33-4C48-AF47-0D31194B2B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4825" y="4813244"/>
            <a:ext cx="2759177" cy="1554337"/>
          </a:xfrm>
          <a:prstGeom prst="rect">
            <a:avLst/>
          </a:prstGeom>
        </p:spPr>
      </p:pic>
      <p:pic>
        <p:nvPicPr>
          <p:cNvPr id="54" name="Picture 53">
            <a:extLst>
              <a:ext uri="{FF2B5EF4-FFF2-40B4-BE49-F238E27FC236}">
                <a16:creationId xmlns:a16="http://schemas.microsoft.com/office/drawing/2014/main" id="{AA8A5497-B32A-47B1-A091-B64835135F4D}"/>
              </a:ext>
            </a:extLst>
          </p:cNvPr>
          <p:cNvPicPr>
            <a:picLocks noChangeAspect="1"/>
          </p:cNvPicPr>
          <p:nvPr/>
        </p:nvPicPr>
        <p:blipFill rotWithShape="1">
          <a:blip r:embed="rId10">
            <a:extLst>
              <a:ext uri="{28A0092B-C50C-407E-A947-70E740481C1C}">
                <a14:useLocalDpi xmlns:a14="http://schemas.microsoft.com/office/drawing/2010/main" val="0"/>
              </a:ext>
            </a:extLst>
          </a:blip>
          <a:srcRect r="23756"/>
          <a:stretch/>
        </p:blipFill>
        <p:spPr>
          <a:xfrm>
            <a:off x="9852376" y="5278159"/>
            <a:ext cx="2103712" cy="1554337"/>
          </a:xfrm>
          <a:prstGeom prst="rect">
            <a:avLst/>
          </a:prstGeom>
        </p:spPr>
      </p:pic>
      <p:sp>
        <p:nvSpPr>
          <p:cNvPr id="24" name="Oval 23">
            <a:extLst>
              <a:ext uri="{FF2B5EF4-FFF2-40B4-BE49-F238E27FC236}">
                <a16:creationId xmlns:a16="http://schemas.microsoft.com/office/drawing/2014/main" id="{64113D52-6B14-4AD8-A770-4D6A7404A407}"/>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5" name="Picture 34">
            <a:extLst>
              <a:ext uri="{FF2B5EF4-FFF2-40B4-BE49-F238E27FC236}">
                <a16:creationId xmlns:a16="http://schemas.microsoft.com/office/drawing/2014/main" id="{B0FC9F54-D2B2-41E4-9C43-451948A34E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0703" y="4089559"/>
            <a:ext cx="2529647" cy="1425035"/>
          </a:xfrm>
          <a:prstGeom prst="rect">
            <a:avLst/>
          </a:prstGeom>
        </p:spPr>
      </p:pic>
      <p:pic>
        <p:nvPicPr>
          <p:cNvPr id="37" name="Picture 36">
            <a:extLst>
              <a:ext uri="{FF2B5EF4-FFF2-40B4-BE49-F238E27FC236}">
                <a16:creationId xmlns:a16="http://schemas.microsoft.com/office/drawing/2014/main" id="{18C9873B-C5E4-4BA7-B7AD-D7488B86F9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9920" y="4630293"/>
            <a:ext cx="2529647" cy="1425035"/>
          </a:xfrm>
          <a:prstGeom prst="rect">
            <a:avLst/>
          </a:prstGeom>
        </p:spPr>
      </p:pic>
      <p:pic>
        <p:nvPicPr>
          <p:cNvPr id="38" name="Picture 37">
            <a:extLst>
              <a:ext uri="{FF2B5EF4-FFF2-40B4-BE49-F238E27FC236}">
                <a16:creationId xmlns:a16="http://schemas.microsoft.com/office/drawing/2014/main" id="{1D7166DB-0644-4C68-AF8F-BA4A1E78F5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54016" y="3900869"/>
            <a:ext cx="2529647" cy="1425035"/>
          </a:xfrm>
          <a:prstGeom prst="rect">
            <a:avLst/>
          </a:prstGeom>
        </p:spPr>
      </p:pic>
      <p:pic>
        <p:nvPicPr>
          <p:cNvPr id="39" name="Picture 38">
            <a:extLst>
              <a:ext uri="{FF2B5EF4-FFF2-40B4-BE49-F238E27FC236}">
                <a16:creationId xmlns:a16="http://schemas.microsoft.com/office/drawing/2014/main" id="{D1E2F428-FB62-43BB-B0D8-CD52601BD7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4104" y="5106210"/>
            <a:ext cx="2529647" cy="1425035"/>
          </a:xfrm>
          <a:prstGeom prst="rect">
            <a:avLst/>
          </a:prstGeom>
        </p:spPr>
      </p:pic>
    </p:spTree>
    <p:extLst>
      <p:ext uri="{BB962C8B-B14F-4D97-AF65-F5344CB8AC3E}">
        <p14:creationId xmlns:p14="http://schemas.microsoft.com/office/powerpoint/2010/main" val="13132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556E-17 -4.81481E-6 L -0.09258 -0.27962 " pathEditMode="relative" rAng="0" ptsTypes="AA">
                                      <p:cBhvr>
                                        <p:cTn id="6" dur="2000" fill="hold"/>
                                        <p:tgtEl>
                                          <p:spTgt spid="41"/>
                                        </p:tgtEl>
                                        <p:attrNameLst>
                                          <p:attrName>ppt_x</p:attrName>
                                          <p:attrName>ppt_y</p:attrName>
                                        </p:attrNameLst>
                                      </p:cBhvr>
                                      <p:rCtr x="-4635" y="-13981"/>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4.375E-6 1.11111E-6 L -0.05248 -0.08935 " pathEditMode="relative" rAng="0" ptsTypes="AA">
                                      <p:cBhvr>
                                        <p:cTn id="9" dur="2000" fill="hold"/>
                                        <p:tgtEl>
                                          <p:spTgt spid="57"/>
                                        </p:tgtEl>
                                        <p:attrNameLst>
                                          <p:attrName>ppt_x</p:attrName>
                                          <p:attrName>ppt_y</p:attrName>
                                        </p:attrNameLst>
                                      </p:cBhvr>
                                      <p:rCtr x="-2630" y="-4468"/>
                                    </p:animMotion>
                                  </p:childTnLst>
                                </p:cTn>
                              </p:par>
                            </p:childTnLst>
                          </p:cTn>
                        </p:par>
                        <p:par>
                          <p:cTn id="10" fill="hold">
                            <p:stCondLst>
                              <p:cond delay="4000"/>
                            </p:stCondLst>
                            <p:childTnLst>
                              <p:par>
                                <p:cTn id="11" presetID="64" presetClass="path" presetSubtype="0" accel="50000" decel="50000" fill="hold" nodeType="afterEffect">
                                  <p:stCondLst>
                                    <p:cond delay="0"/>
                                  </p:stCondLst>
                                  <p:childTnLst>
                                    <p:animMotion origin="layout" path="M 1.25E-6 0 L -0.00013 -0.21088 " pathEditMode="relative" rAng="0" ptsTypes="AA">
                                      <p:cBhvr>
                                        <p:cTn id="12" dur="2000" fill="hold"/>
                                        <p:tgtEl>
                                          <p:spTgt spid="46"/>
                                        </p:tgtEl>
                                        <p:attrNameLst>
                                          <p:attrName>ppt_x</p:attrName>
                                          <p:attrName>ppt_y</p:attrName>
                                        </p:attrNameLst>
                                      </p:cBhvr>
                                      <p:rCtr x="-13" y="-10556"/>
                                    </p:animMotion>
                                  </p:childTnLst>
                                </p:cTn>
                              </p:par>
                            </p:childTnLst>
                          </p:cTn>
                        </p:par>
                        <p:par>
                          <p:cTn id="13" fill="hold">
                            <p:stCondLst>
                              <p:cond delay="6000"/>
                            </p:stCondLst>
                            <p:childTnLst>
                              <p:par>
                                <p:cTn id="14" presetID="64" presetClass="path" presetSubtype="0" accel="50000" decel="50000" fill="hold" nodeType="afterEffect">
                                  <p:stCondLst>
                                    <p:cond delay="0"/>
                                  </p:stCondLst>
                                  <p:childTnLst>
                                    <p:animMotion origin="layout" path="M -1.25E-6 3.7037E-7 L 0.00052 -0.20208 " pathEditMode="relative" rAng="0" ptsTypes="AA">
                                      <p:cBhvr>
                                        <p:cTn id="15" dur="2000" fill="hold"/>
                                        <p:tgtEl>
                                          <p:spTgt spid="45"/>
                                        </p:tgtEl>
                                        <p:attrNameLst>
                                          <p:attrName>ppt_x</p:attrName>
                                          <p:attrName>ppt_y</p:attrName>
                                        </p:attrNameLst>
                                      </p:cBhvr>
                                      <p:rCtr x="26" y="-10116"/>
                                    </p:animMotion>
                                  </p:childTnLst>
                                </p:cTn>
                              </p:par>
                            </p:childTnLst>
                          </p:cTn>
                        </p:par>
                        <p:par>
                          <p:cTn id="16" fill="hold">
                            <p:stCondLst>
                              <p:cond delay="8000"/>
                            </p:stCondLst>
                            <p:childTnLst>
                              <p:par>
                                <p:cTn id="17" presetID="64" presetClass="path" presetSubtype="0" accel="50000" decel="50000" fill="hold" nodeType="afterEffect">
                                  <p:stCondLst>
                                    <p:cond delay="0"/>
                                  </p:stCondLst>
                                  <p:childTnLst>
                                    <p:animMotion origin="layout" path="M 0.0013 2.96296E-6 L 0.00911 -0.13982 " pathEditMode="relative" rAng="0" ptsTypes="AA">
                                      <p:cBhvr>
                                        <p:cTn id="18" dur="2000" fill="hold"/>
                                        <p:tgtEl>
                                          <p:spTgt spid="44"/>
                                        </p:tgtEl>
                                        <p:attrNameLst>
                                          <p:attrName>ppt_x</p:attrName>
                                          <p:attrName>ppt_y</p:attrName>
                                        </p:attrNameLst>
                                      </p:cBhvr>
                                      <p:rCtr x="391" y="-6991"/>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1.875E-6 3.7037E-6 L 0.00339 -0.21875 " pathEditMode="relative" rAng="0" ptsTypes="AA">
                                      <p:cBhvr>
                                        <p:cTn id="22" dur="2000" fill="hold"/>
                                        <p:tgtEl>
                                          <p:spTgt spid="53"/>
                                        </p:tgtEl>
                                        <p:attrNameLst>
                                          <p:attrName>ppt_x</p:attrName>
                                          <p:attrName>ppt_y</p:attrName>
                                        </p:attrNameLst>
                                      </p:cBhvr>
                                      <p:rCtr x="169" y="-10949"/>
                                    </p:animMotion>
                                  </p:childTnLst>
                                </p:cTn>
                              </p:par>
                            </p:childTnLst>
                          </p:cTn>
                        </p:par>
                        <p:par>
                          <p:cTn id="23" fill="hold">
                            <p:stCondLst>
                              <p:cond delay="2000"/>
                            </p:stCondLst>
                            <p:childTnLst>
                              <p:par>
                                <p:cTn id="24" presetID="64" presetClass="path" presetSubtype="0" accel="50000" decel="50000" fill="hold" nodeType="afterEffect">
                                  <p:stCondLst>
                                    <p:cond delay="0"/>
                                  </p:stCondLst>
                                  <p:childTnLst>
                                    <p:animMotion origin="layout" path="M 6.25E-7 -3.33333E-6 L -0.10729 -0.26991 " pathEditMode="relative" rAng="0" ptsTypes="AA">
                                      <p:cBhvr>
                                        <p:cTn id="25" dur="2000" fill="hold"/>
                                        <p:tgtEl>
                                          <p:spTgt spid="49"/>
                                        </p:tgtEl>
                                        <p:attrNameLst>
                                          <p:attrName>ppt_x</p:attrName>
                                          <p:attrName>ppt_y</p:attrName>
                                        </p:attrNameLst>
                                      </p:cBhvr>
                                      <p:rCtr x="-4935" y="-15648"/>
                                    </p:animMotion>
                                  </p:childTnLst>
                                </p:cTn>
                              </p:par>
                            </p:childTnLst>
                          </p:cTn>
                        </p:par>
                        <p:par>
                          <p:cTn id="26" fill="hold">
                            <p:stCondLst>
                              <p:cond delay="4000"/>
                            </p:stCondLst>
                            <p:childTnLst>
                              <p:par>
                                <p:cTn id="27" presetID="64" presetClass="path" presetSubtype="0" accel="50000" decel="50000" fill="hold" nodeType="afterEffect">
                                  <p:stCondLst>
                                    <p:cond delay="0"/>
                                  </p:stCondLst>
                                  <p:childTnLst>
                                    <p:animMotion origin="layout" path="M 1.66667E-6 1.48148E-6 L -0.07748 -0.06551 " pathEditMode="relative" rAng="0" ptsTypes="AA">
                                      <p:cBhvr>
                                        <p:cTn id="28" dur="2000" fill="hold"/>
                                        <p:tgtEl>
                                          <p:spTgt spid="50"/>
                                        </p:tgtEl>
                                        <p:attrNameLst>
                                          <p:attrName>ppt_x</p:attrName>
                                          <p:attrName>ppt_y</p:attrName>
                                        </p:attrNameLst>
                                      </p:cBhvr>
                                      <p:rCtr x="-3880" y="-3287"/>
                                    </p:animMotion>
                                  </p:childTnLst>
                                </p:cTn>
                              </p:par>
                            </p:childTnLst>
                          </p:cTn>
                        </p:par>
                        <p:par>
                          <p:cTn id="29" fill="hold">
                            <p:stCondLst>
                              <p:cond delay="6000"/>
                            </p:stCondLst>
                            <p:childTnLst>
                              <p:par>
                                <p:cTn id="30" presetID="64" presetClass="path" presetSubtype="0" accel="50000" decel="50000" fill="hold" nodeType="afterEffect">
                                  <p:stCondLst>
                                    <p:cond delay="0"/>
                                  </p:stCondLst>
                                  <p:childTnLst>
                                    <p:animMotion origin="layout" path="M -1.875E-6 4.07407E-6 L -0.10898 -0.29468 " pathEditMode="relative" rAng="0" ptsTypes="AA">
                                      <p:cBhvr>
                                        <p:cTn id="31" dur="2000" fill="hold"/>
                                        <p:tgtEl>
                                          <p:spTgt spid="52"/>
                                        </p:tgtEl>
                                        <p:attrNameLst>
                                          <p:attrName>ppt_x</p:attrName>
                                          <p:attrName>ppt_y</p:attrName>
                                        </p:attrNameLst>
                                      </p:cBhvr>
                                      <p:rCtr x="-5456" y="-14745"/>
                                    </p:animMotion>
                                  </p:childTnLst>
                                </p:cTn>
                              </p:par>
                            </p:childTnLst>
                          </p:cTn>
                        </p:par>
                        <p:par>
                          <p:cTn id="32" fill="hold">
                            <p:stCondLst>
                              <p:cond delay="8000"/>
                            </p:stCondLst>
                            <p:childTnLst>
                              <p:par>
                                <p:cTn id="33" presetID="64" presetClass="path" presetSubtype="0" accel="50000" decel="50000" fill="hold" nodeType="afterEffect">
                                  <p:stCondLst>
                                    <p:cond delay="0"/>
                                  </p:stCondLst>
                                  <p:childTnLst>
                                    <p:animMotion origin="layout" path="M -8.33333E-7 -2.96296E-6 L -0.08698 -0.24468 " pathEditMode="relative" rAng="0" ptsTypes="AA">
                                      <p:cBhvr>
                                        <p:cTn id="34" dur="2000" fill="hold"/>
                                        <p:tgtEl>
                                          <p:spTgt spid="48"/>
                                        </p:tgtEl>
                                        <p:attrNameLst>
                                          <p:attrName>ppt_x</p:attrName>
                                          <p:attrName>ppt_y</p:attrName>
                                        </p:attrNameLst>
                                      </p:cBhvr>
                                      <p:rCtr x="-4323" y="-12847"/>
                                    </p:animMotion>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nodeType="clickEffect">
                                  <p:stCondLst>
                                    <p:cond delay="0"/>
                                  </p:stCondLst>
                                  <p:childTnLst>
                                    <p:animMotion origin="layout" path="M 4.375E-6 -1.48148E-6 L -0.0642 -0.36597 " pathEditMode="relative" rAng="0" ptsTypes="AA">
                                      <p:cBhvr>
                                        <p:cTn id="38" dur="2000" fill="hold"/>
                                        <p:tgtEl>
                                          <p:spTgt spid="35"/>
                                        </p:tgtEl>
                                        <p:attrNameLst>
                                          <p:attrName>ppt_x</p:attrName>
                                          <p:attrName>ppt_y</p:attrName>
                                        </p:attrNameLst>
                                      </p:cBhvr>
                                      <p:rCtr x="-3216" y="-18310"/>
                                    </p:animMotion>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nodeType="clickEffect">
                                  <p:stCondLst>
                                    <p:cond delay="0"/>
                                  </p:stCondLst>
                                  <p:childTnLst>
                                    <p:animMotion origin="layout" path="M -1.04167E-6 4.81481E-6 L -0.03763 -0.51667 " pathEditMode="relative" rAng="0" ptsTypes="AA">
                                      <p:cBhvr>
                                        <p:cTn id="42" dur="2000" fill="hold"/>
                                        <p:tgtEl>
                                          <p:spTgt spid="37"/>
                                        </p:tgtEl>
                                        <p:attrNameLst>
                                          <p:attrName>ppt_x</p:attrName>
                                          <p:attrName>ppt_y</p:attrName>
                                        </p:attrNameLst>
                                      </p:cBhvr>
                                      <p:rCtr x="-1888" y="-25833"/>
                                    </p:animMotion>
                                  </p:childTnLst>
                                </p:cTn>
                              </p:par>
                            </p:childTnLst>
                          </p:cTn>
                        </p:par>
                      </p:childTnLst>
                    </p:cTn>
                  </p:par>
                  <p:par>
                    <p:cTn id="43" fill="hold">
                      <p:stCondLst>
                        <p:cond delay="indefinite"/>
                      </p:stCondLst>
                      <p:childTnLst>
                        <p:par>
                          <p:cTn id="44" fill="hold">
                            <p:stCondLst>
                              <p:cond delay="0"/>
                            </p:stCondLst>
                            <p:childTnLst>
                              <p:par>
                                <p:cTn id="45" presetID="64" presetClass="path" presetSubtype="0" accel="50000" decel="50000" fill="hold" nodeType="clickEffect">
                                  <p:stCondLst>
                                    <p:cond delay="0"/>
                                  </p:stCondLst>
                                  <p:childTnLst>
                                    <p:animMotion origin="layout" path="M -2.91667E-6 3.7037E-7 L -0.14336 -0.69074 " pathEditMode="relative" rAng="0" ptsTypes="AA">
                                      <p:cBhvr>
                                        <p:cTn id="46" dur="2000" fill="hold"/>
                                        <p:tgtEl>
                                          <p:spTgt spid="39"/>
                                        </p:tgtEl>
                                        <p:attrNameLst>
                                          <p:attrName>ppt_x</p:attrName>
                                          <p:attrName>ppt_y</p:attrName>
                                        </p:attrNameLst>
                                      </p:cBhvr>
                                      <p:rCtr x="-7174" y="-34537"/>
                                    </p:animMotion>
                                  </p:childTnLst>
                                </p:cTn>
                              </p:par>
                            </p:childTnLst>
                          </p:cTn>
                        </p:par>
                      </p:childTnLst>
                    </p:cTn>
                  </p:par>
                  <p:par>
                    <p:cTn id="47" fill="hold">
                      <p:stCondLst>
                        <p:cond delay="indefinite"/>
                      </p:stCondLst>
                      <p:childTnLst>
                        <p:par>
                          <p:cTn id="48" fill="hold">
                            <p:stCondLst>
                              <p:cond delay="0"/>
                            </p:stCondLst>
                            <p:childTnLst>
                              <p:par>
                                <p:cTn id="49" presetID="64" presetClass="path" presetSubtype="0" accel="50000" decel="50000" fill="hold" nodeType="clickEffect">
                                  <p:stCondLst>
                                    <p:cond delay="0"/>
                                  </p:stCondLst>
                                  <p:childTnLst>
                                    <p:animMotion origin="layout" path="M -4.16667E-7 4.81481E-6 L -0.0138 -0.5294 " pathEditMode="relative" rAng="0" ptsTypes="AA">
                                      <p:cBhvr>
                                        <p:cTn id="50" dur="2000" fill="hold"/>
                                        <p:tgtEl>
                                          <p:spTgt spid="38"/>
                                        </p:tgtEl>
                                        <p:attrNameLst>
                                          <p:attrName>ppt_x</p:attrName>
                                          <p:attrName>ppt_y</p:attrName>
                                        </p:attrNameLst>
                                      </p:cBhvr>
                                      <p:rCtr x="-690" y="-26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33A49B0-189C-4778-958B-499F566EB275}"/>
              </a:ext>
            </a:extLst>
          </p:cNvPr>
          <p:cNvSpPr/>
          <p:nvPr/>
        </p:nvSpPr>
        <p:spPr>
          <a:xfrm>
            <a:off x="6670907" y="1012527"/>
            <a:ext cx="4904509" cy="236071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tar: 5 Points 3">
            <a:extLst>
              <a:ext uri="{FF2B5EF4-FFF2-40B4-BE49-F238E27FC236}">
                <a16:creationId xmlns:a16="http://schemas.microsoft.com/office/drawing/2014/main" id="{486A6093-3425-4B3A-9C98-5D9A4F7D771D}"/>
              </a:ext>
            </a:extLst>
          </p:cNvPr>
          <p:cNvSpPr/>
          <p:nvPr/>
        </p:nvSpPr>
        <p:spPr>
          <a:xfrm>
            <a:off x="7269423" y="1112982"/>
            <a:ext cx="448888" cy="415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70A87063-DDEA-4160-8829-6BE691E756DE}"/>
              </a:ext>
            </a:extLst>
          </p:cNvPr>
          <p:cNvSpPr/>
          <p:nvPr/>
        </p:nvSpPr>
        <p:spPr>
          <a:xfrm>
            <a:off x="8386099" y="2063407"/>
            <a:ext cx="448888" cy="415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ar: 5 Points 5">
            <a:extLst>
              <a:ext uri="{FF2B5EF4-FFF2-40B4-BE49-F238E27FC236}">
                <a16:creationId xmlns:a16="http://schemas.microsoft.com/office/drawing/2014/main" id="{4B57052C-A151-4C1A-A249-5801937175F7}"/>
              </a:ext>
            </a:extLst>
          </p:cNvPr>
          <p:cNvSpPr/>
          <p:nvPr/>
        </p:nvSpPr>
        <p:spPr>
          <a:xfrm>
            <a:off x="9899016" y="1112982"/>
            <a:ext cx="448888" cy="415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B23B8A45-7A22-49EA-A2A7-1824D8399F0F}"/>
              </a:ext>
            </a:extLst>
          </p:cNvPr>
          <p:cNvSpPr/>
          <p:nvPr/>
        </p:nvSpPr>
        <p:spPr>
          <a:xfrm>
            <a:off x="7094856" y="2613432"/>
            <a:ext cx="448888" cy="415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6826BE55-1DD2-48CF-B13D-AFE85234B0DC}"/>
              </a:ext>
            </a:extLst>
          </p:cNvPr>
          <p:cNvSpPr/>
          <p:nvPr/>
        </p:nvSpPr>
        <p:spPr>
          <a:xfrm>
            <a:off x="9741074" y="1653311"/>
            <a:ext cx="448888" cy="415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art 8">
            <a:extLst>
              <a:ext uri="{FF2B5EF4-FFF2-40B4-BE49-F238E27FC236}">
                <a16:creationId xmlns:a16="http://schemas.microsoft.com/office/drawing/2014/main" id="{7ED533FC-75F8-4168-9914-F966C6249611}"/>
              </a:ext>
            </a:extLst>
          </p:cNvPr>
          <p:cNvSpPr/>
          <p:nvPr/>
        </p:nvSpPr>
        <p:spPr>
          <a:xfrm>
            <a:off x="8386099" y="1320800"/>
            <a:ext cx="448888" cy="415637"/>
          </a:xfrm>
          <a:prstGeom prst="hear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Heart 9">
            <a:extLst>
              <a:ext uri="{FF2B5EF4-FFF2-40B4-BE49-F238E27FC236}">
                <a16:creationId xmlns:a16="http://schemas.microsoft.com/office/drawing/2014/main" id="{07D81810-4A4B-4741-9525-0C730D253B68}"/>
              </a:ext>
            </a:extLst>
          </p:cNvPr>
          <p:cNvSpPr/>
          <p:nvPr/>
        </p:nvSpPr>
        <p:spPr>
          <a:xfrm>
            <a:off x="7449533" y="1531393"/>
            <a:ext cx="448888" cy="415637"/>
          </a:xfrm>
          <a:prstGeom prst="hear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art 10">
            <a:extLst>
              <a:ext uri="{FF2B5EF4-FFF2-40B4-BE49-F238E27FC236}">
                <a16:creationId xmlns:a16="http://schemas.microsoft.com/office/drawing/2014/main" id="{F34BEF17-8BEC-4F52-84EE-64E358E0A8FE}"/>
              </a:ext>
            </a:extLst>
          </p:cNvPr>
          <p:cNvSpPr/>
          <p:nvPr/>
        </p:nvSpPr>
        <p:spPr>
          <a:xfrm>
            <a:off x="9156412" y="2210266"/>
            <a:ext cx="448888" cy="415637"/>
          </a:xfrm>
          <a:prstGeom prst="hear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art 11">
            <a:extLst>
              <a:ext uri="{FF2B5EF4-FFF2-40B4-BE49-F238E27FC236}">
                <a16:creationId xmlns:a16="http://schemas.microsoft.com/office/drawing/2014/main" id="{490E8326-3ACB-42BD-BE57-54EC8B822F65}"/>
              </a:ext>
            </a:extLst>
          </p:cNvPr>
          <p:cNvSpPr/>
          <p:nvPr/>
        </p:nvSpPr>
        <p:spPr>
          <a:xfrm>
            <a:off x="10839738" y="1911007"/>
            <a:ext cx="448888" cy="415637"/>
          </a:xfrm>
          <a:prstGeom prst="hear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7FC1E888-3B5F-49A2-AE5E-B9430FB37353}"/>
              </a:ext>
            </a:extLst>
          </p:cNvPr>
          <p:cNvSpPr/>
          <p:nvPr/>
        </p:nvSpPr>
        <p:spPr>
          <a:xfrm>
            <a:off x="9156412" y="1112982"/>
            <a:ext cx="407324" cy="4156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241A22ED-7C5F-4654-9BBD-93DB74665848}"/>
              </a:ext>
            </a:extLst>
          </p:cNvPr>
          <p:cNvSpPr/>
          <p:nvPr/>
        </p:nvSpPr>
        <p:spPr>
          <a:xfrm>
            <a:off x="6968779" y="1796013"/>
            <a:ext cx="407324" cy="4156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03E2F137-8F76-48D8-9936-2E1A90DB4A9D}"/>
              </a:ext>
            </a:extLst>
          </p:cNvPr>
          <p:cNvSpPr/>
          <p:nvPr/>
        </p:nvSpPr>
        <p:spPr>
          <a:xfrm>
            <a:off x="10159479" y="2120210"/>
            <a:ext cx="407324" cy="4156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3F6E445F-36E8-4F0E-93E6-9F2FCA62CE2C}"/>
              </a:ext>
            </a:extLst>
          </p:cNvPr>
          <p:cNvSpPr/>
          <p:nvPr/>
        </p:nvSpPr>
        <p:spPr>
          <a:xfrm>
            <a:off x="10608368" y="2422239"/>
            <a:ext cx="407324" cy="4156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D74FC317-DF31-45B0-9CC9-B6AD9CB23992}"/>
              </a:ext>
            </a:extLst>
          </p:cNvPr>
          <p:cNvSpPr/>
          <p:nvPr/>
        </p:nvSpPr>
        <p:spPr>
          <a:xfrm>
            <a:off x="7917816" y="2613431"/>
            <a:ext cx="407324" cy="4156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0B93D99-0591-4187-A2C9-985950DFA814}"/>
              </a:ext>
            </a:extLst>
          </p:cNvPr>
          <p:cNvSpPr/>
          <p:nvPr/>
        </p:nvSpPr>
        <p:spPr>
          <a:xfrm>
            <a:off x="10608368" y="1307637"/>
            <a:ext cx="448888" cy="361603"/>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F3B6629-7E84-4AF1-9CC1-B6363A49DF8B}"/>
              </a:ext>
            </a:extLst>
          </p:cNvPr>
          <p:cNvSpPr/>
          <p:nvPr/>
        </p:nvSpPr>
        <p:spPr>
          <a:xfrm>
            <a:off x="9599756" y="2733969"/>
            <a:ext cx="448888" cy="361603"/>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8A4D7450-173C-4D13-AB56-E7AA342230BD}"/>
              </a:ext>
            </a:extLst>
          </p:cNvPr>
          <p:cNvSpPr/>
          <p:nvPr/>
        </p:nvSpPr>
        <p:spPr>
          <a:xfrm>
            <a:off x="8864082" y="1688641"/>
            <a:ext cx="448888" cy="361603"/>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tar: 5 Points 21">
            <a:extLst>
              <a:ext uri="{FF2B5EF4-FFF2-40B4-BE49-F238E27FC236}">
                <a16:creationId xmlns:a16="http://schemas.microsoft.com/office/drawing/2014/main" id="{1EA7A3FB-EB96-4A88-B468-9364C33DB1CE}"/>
              </a:ext>
            </a:extLst>
          </p:cNvPr>
          <p:cNvSpPr/>
          <p:nvPr/>
        </p:nvSpPr>
        <p:spPr>
          <a:xfrm>
            <a:off x="10576315" y="6145522"/>
            <a:ext cx="448888" cy="415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art 22">
            <a:extLst>
              <a:ext uri="{FF2B5EF4-FFF2-40B4-BE49-F238E27FC236}">
                <a16:creationId xmlns:a16="http://schemas.microsoft.com/office/drawing/2014/main" id="{CB8AA3D8-17AC-42BC-A7C8-DAB5CEFDB94C}"/>
              </a:ext>
            </a:extLst>
          </p:cNvPr>
          <p:cNvSpPr/>
          <p:nvPr/>
        </p:nvSpPr>
        <p:spPr>
          <a:xfrm>
            <a:off x="10579329" y="4515890"/>
            <a:ext cx="448888" cy="415637"/>
          </a:xfrm>
          <a:prstGeom prst="hear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983E3309-C37F-4CDB-BFF7-1051A34AF749}"/>
              </a:ext>
            </a:extLst>
          </p:cNvPr>
          <p:cNvSpPr/>
          <p:nvPr/>
        </p:nvSpPr>
        <p:spPr>
          <a:xfrm>
            <a:off x="10564092" y="3604263"/>
            <a:ext cx="407324" cy="4156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81F536B-B9A1-4020-A5AB-0B643F87F2CB}"/>
              </a:ext>
            </a:extLst>
          </p:cNvPr>
          <p:cNvSpPr/>
          <p:nvPr/>
        </p:nvSpPr>
        <p:spPr>
          <a:xfrm>
            <a:off x="10579330" y="5339487"/>
            <a:ext cx="448888" cy="361603"/>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81D2C336-113F-46FD-9DC9-E06C66470A01}"/>
              </a:ext>
            </a:extLst>
          </p:cNvPr>
          <p:cNvSpPr/>
          <p:nvPr/>
        </p:nvSpPr>
        <p:spPr>
          <a:xfrm>
            <a:off x="7090757" y="3494812"/>
            <a:ext cx="4059383" cy="7342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yriad Pro" panose="020B0503030403020204"/>
              </a:rPr>
              <a:t>I can count </a:t>
            </a:r>
          </a:p>
        </p:txBody>
      </p:sp>
      <p:sp>
        <p:nvSpPr>
          <p:cNvPr id="28" name="Rectangle: Rounded Corners 27">
            <a:extLst>
              <a:ext uri="{FF2B5EF4-FFF2-40B4-BE49-F238E27FC236}">
                <a16:creationId xmlns:a16="http://schemas.microsoft.com/office/drawing/2014/main" id="{5A98D628-42F3-4AE5-AA76-6D3831ADCCF6}"/>
              </a:ext>
            </a:extLst>
          </p:cNvPr>
          <p:cNvSpPr/>
          <p:nvPr/>
        </p:nvSpPr>
        <p:spPr>
          <a:xfrm>
            <a:off x="9401695" y="3586252"/>
            <a:ext cx="917171" cy="559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984610A4-7965-45F4-9E57-BAA96C768167}"/>
              </a:ext>
            </a:extLst>
          </p:cNvPr>
          <p:cNvSpPr/>
          <p:nvPr/>
        </p:nvSpPr>
        <p:spPr>
          <a:xfrm>
            <a:off x="7090757" y="4324700"/>
            <a:ext cx="4059383" cy="7342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yriad Pro" panose="020B0503030403020204"/>
              </a:rPr>
              <a:t>I can count </a:t>
            </a:r>
          </a:p>
        </p:txBody>
      </p:sp>
      <p:sp>
        <p:nvSpPr>
          <p:cNvPr id="31" name="Rectangle: Rounded Corners 30">
            <a:extLst>
              <a:ext uri="{FF2B5EF4-FFF2-40B4-BE49-F238E27FC236}">
                <a16:creationId xmlns:a16="http://schemas.microsoft.com/office/drawing/2014/main" id="{BD4758EB-1C9F-481E-9C68-44BEB53169EE}"/>
              </a:ext>
            </a:extLst>
          </p:cNvPr>
          <p:cNvSpPr/>
          <p:nvPr/>
        </p:nvSpPr>
        <p:spPr>
          <a:xfrm>
            <a:off x="9401695" y="4416140"/>
            <a:ext cx="917171" cy="559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D068551D-8075-436D-B11C-E1A024D52DA6}"/>
              </a:ext>
            </a:extLst>
          </p:cNvPr>
          <p:cNvSpPr/>
          <p:nvPr/>
        </p:nvSpPr>
        <p:spPr>
          <a:xfrm>
            <a:off x="7090757" y="5163536"/>
            <a:ext cx="4059383" cy="7342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yriad Pro" panose="020B0503030403020204"/>
              </a:rPr>
              <a:t>I can count </a:t>
            </a:r>
          </a:p>
        </p:txBody>
      </p:sp>
      <p:sp>
        <p:nvSpPr>
          <p:cNvPr id="34" name="Rectangle: Rounded Corners 33">
            <a:extLst>
              <a:ext uri="{FF2B5EF4-FFF2-40B4-BE49-F238E27FC236}">
                <a16:creationId xmlns:a16="http://schemas.microsoft.com/office/drawing/2014/main" id="{67AE59DE-6AB0-49A2-A4EB-53F8F09292F4}"/>
              </a:ext>
            </a:extLst>
          </p:cNvPr>
          <p:cNvSpPr/>
          <p:nvPr/>
        </p:nvSpPr>
        <p:spPr>
          <a:xfrm>
            <a:off x="9401695" y="5254976"/>
            <a:ext cx="917171" cy="559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F12BF7E8-72C2-42A7-8209-9D30A95C83A7}"/>
              </a:ext>
            </a:extLst>
          </p:cNvPr>
          <p:cNvSpPr/>
          <p:nvPr/>
        </p:nvSpPr>
        <p:spPr>
          <a:xfrm>
            <a:off x="7083585" y="5994862"/>
            <a:ext cx="4059383" cy="7342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yriad Pro" panose="020B0503030403020204"/>
              </a:rPr>
              <a:t>I can count </a:t>
            </a:r>
          </a:p>
        </p:txBody>
      </p:sp>
      <p:sp>
        <p:nvSpPr>
          <p:cNvPr id="37" name="Rectangle: Rounded Corners 36">
            <a:extLst>
              <a:ext uri="{FF2B5EF4-FFF2-40B4-BE49-F238E27FC236}">
                <a16:creationId xmlns:a16="http://schemas.microsoft.com/office/drawing/2014/main" id="{5D2E7AC6-30CE-47B9-B25B-05C1E28FDEB9}"/>
              </a:ext>
            </a:extLst>
          </p:cNvPr>
          <p:cNvSpPr/>
          <p:nvPr/>
        </p:nvSpPr>
        <p:spPr>
          <a:xfrm>
            <a:off x="9394523" y="6086302"/>
            <a:ext cx="917171" cy="559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0063D429-3002-4FBB-9D73-FCC491568B3A}"/>
              </a:ext>
            </a:extLst>
          </p:cNvPr>
          <p:cNvSpPr/>
          <p:nvPr/>
        </p:nvSpPr>
        <p:spPr>
          <a:xfrm>
            <a:off x="626226" y="972665"/>
            <a:ext cx="4904509" cy="236636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tar: 5 Points 38">
            <a:extLst>
              <a:ext uri="{FF2B5EF4-FFF2-40B4-BE49-F238E27FC236}">
                <a16:creationId xmlns:a16="http://schemas.microsoft.com/office/drawing/2014/main" id="{CD857D52-8976-44C6-B8BA-24B7009193EA}"/>
              </a:ext>
            </a:extLst>
          </p:cNvPr>
          <p:cNvSpPr/>
          <p:nvPr/>
        </p:nvSpPr>
        <p:spPr>
          <a:xfrm>
            <a:off x="1016923" y="1132532"/>
            <a:ext cx="448888" cy="415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tar: 5 Points 39">
            <a:extLst>
              <a:ext uri="{FF2B5EF4-FFF2-40B4-BE49-F238E27FC236}">
                <a16:creationId xmlns:a16="http://schemas.microsoft.com/office/drawing/2014/main" id="{04851744-CE6B-4D17-B651-B17D362F4227}"/>
              </a:ext>
            </a:extLst>
          </p:cNvPr>
          <p:cNvSpPr/>
          <p:nvPr/>
        </p:nvSpPr>
        <p:spPr>
          <a:xfrm>
            <a:off x="1016923" y="1907692"/>
            <a:ext cx="448888" cy="415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ar: 5 Points 40">
            <a:extLst>
              <a:ext uri="{FF2B5EF4-FFF2-40B4-BE49-F238E27FC236}">
                <a16:creationId xmlns:a16="http://schemas.microsoft.com/office/drawing/2014/main" id="{32195772-A3F6-4D07-B989-940792BF1B57}"/>
              </a:ext>
            </a:extLst>
          </p:cNvPr>
          <p:cNvSpPr/>
          <p:nvPr/>
        </p:nvSpPr>
        <p:spPr>
          <a:xfrm>
            <a:off x="1016923" y="2695319"/>
            <a:ext cx="448888" cy="415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Heart 41">
            <a:extLst>
              <a:ext uri="{FF2B5EF4-FFF2-40B4-BE49-F238E27FC236}">
                <a16:creationId xmlns:a16="http://schemas.microsoft.com/office/drawing/2014/main" id="{60A39E2A-6BCE-444B-8562-30E019FF4DBC}"/>
              </a:ext>
            </a:extLst>
          </p:cNvPr>
          <p:cNvSpPr/>
          <p:nvPr/>
        </p:nvSpPr>
        <p:spPr>
          <a:xfrm>
            <a:off x="1995053" y="1176173"/>
            <a:ext cx="448888" cy="415637"/>
          </a:xfrm>
          <a:prstGeom prst="hear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Heart 42">
            <a:extLst>
              <a:ext uri="{FF2B5EF4-FFF2-40B4-BE49-F238E27FC236}">
                <a16:creationId xmlns:a16="http://schemas.microsoft.com/office/drawing/2014/main" id="{E0C0864E-32BB-42C6-AF4E-74FEBAF5073E}"/>
              </a:ext>
            </a:extLst>
          </p:cNvPr>
          <p:cNvSpPr/>
          <p:nvPr/>
        </p:nvSpPr>
        <p:spPr>
          <a:xfrm>
            <a:off x="2833253" y="1180329"/>
            <a:ext cx="448888" cy="415637"/>
          </a:xfrm>
          <a:prstGeom prst="hear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Heart 43">
            <a:extLst>
              <a:ext uri="{FF2B5EF4-FFF2-40B4-BE49-F238E27FC236}">
                <a16:creationId xmlns:a16="http://schemas.microsoft.com/office/drawing/2014/main" id="{8E2C2DAB-CAF7-4B54-9754-ADB71DF45919}"/>
              </a:ext>
            </a:extLst>
          </p:cNvPr>
          <p:cNvSpPr/>
          <p:nvPr/>
        </p:nvSpPr>
        <p:spPr>
          <a:xfrm>
            <a:off x="3710245" y="1176173"/>
            <a:ext cx="448888" cy="415637"/>
          </a:xfrm>
          <a:prstGeom prst="hear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Heart 44">
            <a:extLst>
              <a:ext uri="{FF2B5EF4-FFF2-40B4-BE49-F238E27FC236}">
                <a16:creationId xmlns:a16="http://schemas.microsoft.com/office/drawing/2014/main" id="{4BB501B5-D627-4492-875E-9726AB4FBBCA}"/>
              </a:ext>
            </a:extLst>
          </p:cNvPr>
          <p:cNvSpPr/>
          <p:nvPr/>
        </p:nvSpPr>
        <p:spPr>
          <a:xfrm>
            <a:off x="4475013" y="1176173"/>
            <a:ext cx="448888" cy="415637"/>
          </a:xfrm>
          <a:prstGeom prst="hear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a:extLst>
              <a:ext uri="{FF2B5EF4-FFF2-40B4-BE49-F238E27FC236}">
                <a16:creationId xmlns:a16="http://schemas.microsoft.com/office/drawing/2014/main" id="{6C0F7B10-A2EB-433E-916A-739EBCCC9C4C}"/>
              </a:ext>
            </a:extLst>
          </p:cNvPr>
          <p:cNvSpPr/>
          <p:nvPr/>
        </p:nvSpPr>
        <p:spPr>
          <a:xfrm>
            <a:off x="1954876" y="1815559"/>
            <a:ext cx="407324" cy="4156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BA01A04F-2746-4AC6-A88B-688CCD41152B}"/>
              </a:ext>
            </a:extLst>
          </p:cNvPr>
          <p:cNvSpPr/>
          <p:nvPr/>
        </p:nvSpPr>
        <p:spPr>
          <a:xfrm>
            <a:off x="1995053" y="2674198"/>
            <a:ext cx="407324" cy="4156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FD08EE7F-80C7-4DB6-B678-3E0020F60A29}"/>
              </a:ext>
            </a:extLst>
          </p:cNvPr>
          <p:cNvSpPr/>
          <p:nvPr/>
        </p:nvSpPr>
        <p:spPr>
          <a:xfrm>
            <a:off x="3710245" y="1842575"/>
            <a:ext cx="448888" cy="361603"/>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0871C00E-5606-44A9-8BCB-411D8294FEDF}"/>
              </a:ext>
            </a:extLst>
          </p:cNvPr>
          <p:cNvSpPr/>
          <p:nvPr/>
        </p:nvSpPr>
        <p:spPr>
          <a:xfrm>
            <a:off x="4422368" y="1842575"/>
            <a:ext cx="448888" cy="361603"/>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741079FB-EBE8-4E1E-910D-798A1253F3BE}"/>
              </a:ext>
            </a:extLst>
          </p:cNvPr>
          <p:cNvSpPr/>
          <p:nvPr/>
        </p:nvSpPr>
        <p:spPr>
          <a:xfrm>
            <a:off x="3710245" y="2665189"/>
            <a:ext cx="448888" cy="361603"/>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1DF19022-AD79-45A8-84A5-045B3311C5E5}"/>
              </a:ext>
            </a:extLst>
          </p:cNvPr>
          <p:cNvSpPr/>
          <p:nvPr/>
        </p:nvSpPr>
        <p:spPr>
          <a:xfrm>
            <a:off x="4414055" y="2673847"/>
            <a:ext cx="448888" cy="361603"/>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Star: 5 Points 51">
            <a:extLst>
              <a:ext uri="{FF2B5EF4-FFF2-40B4-BE49-F238E27FC236}">
                <a16:creationId xmlns:a16="http://schemas.microsoft.com/office/drawing/2014/main" id="{F6A9E666-2B8D-4896-AA1B-64C929DE17D1}"/>
              </a:ext>
            </a:extLst>
          </p:cNvPr>
          <p:cNvSpPr/>
          <p:nvPr/>
        </p:nvSpPr>
        <p:spPr>
          <a:xfrm>
            <a:off x="4483326" y="6134208"/>
            <a:ext cx="448888" cy="415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Heart 52">
            <a:extLst>
              <a:ext uri="{FF2B5EF4-FFF2-40B4-BE49-F238E27FC236}">
                <a16:creationId xmlns:a16="http://schemas.microsoft.com/office/drawing/2014/main" id="{420ED1D9-BEFF-4A46-A37B-E2DC0DCE4E07}"/>
              </a:ext>
            </a:extLst>
          </p:cNvPr>
          <p:cNvSpPr/>
          <p:nvPr/>
        </p:nvSpPr>
        <p:spPr>
          <a:xfrm>
            <a:off x="4483326" y="4538744"/>
            <a:ext cx="448888" cy="415637"/>
          </a:xfrm>
          <a:prstGeom prst="hear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Isosceles Triangle 53">
            <a:extLst>
              <a:ext uri="{FF2B5EF4-FFF2-40B4-BE49-F238E27FC236}">
                <a16:creationId xmlns:a16="http://schemas.microsoft.com/office/drawing/2014/main" id="{089E3B1F-B9F9-41CF-9440-179376A6EABF}"/>
              </a:ext>
            </a:extLst>
          </p:cNvPr>
          <p:cNvSpPr/>
          <p:nvPr/>
        </p:nvSpPr>
        <p:spPr>
          <a:xfrm>
            <a:off x="4468089" y="3627117"/>
            <a:ext cx="407324" cy="4156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15ADD3DA-B404-4CE1-AF9A-30FCE4C11D68}"/>
              </a:ext>
            </a:extLst>
          </p:cNvPr>
          <p:cNvSpPr/>
          <p:nvPr/>
        </p:nvSpPr>
        <p:spPr>
          <a:xfrm>
            <a:off x="4470801" y="5349815"/>
            <a:ext cx="448888" cy="361603"/>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DBE58B70-E03A-46C0-8A6A-DE83BF984B2C}"/>
              </a:ext>
            </a:extLst>
          </p:cNvPr>
          <p:cNvSpPr/>
          <p:nvPr/>
        </p:nvSpPr>
        <p:spPr>
          <a:xfrm>
            <a:off x="994754" y="3494812"/>
            <a:ext cx="4059383" cy="7342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yriad Pro" panose="020B0503030403020204"/>
              </a:rPr>
              <a:t>I can count </a:t>
            </a:r>
          </a:p>
        </p:txBody>
      </p:sp>
      <p:sp>
        <p:nvSpPr>
          <p:cNvPr id="57" name="Rectangle: Rounded Corners 56">
            <a:extLst>
              <a:ext uri="{FF2B5EF4-FFF2-40B4-BE49-F238E27FC236}">
                <a16:creationId xmlns:a16="http://schemas.microsoft.com/office/drawing/2014/main" id="{054BE664-038B-4DE9-B020-18534CF081DB}"/>
              </a:ext>
            </a:extLst>
          </p:cNvPr>
          <p:cNvSpPr/>
          <p:nvPr/>
        </p:nvSpPr>
        <p:spPr>
          <a:xfrm>
            <a:off x="3305692" y="3609106"/>
            <a:ext cx="917171" cy="559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E2493FF7-33F3-409D-A962-15397F66029F}"/>
              </a:ext>
            </a:extLst>
          </p:cNvPr>
          <p:cNvSpPr/>
          <p:nvPr/>
        </p:nvSpPr>
        <p:spPr>
          <a:xfrm>
            <a:off x="994754" y="4321755"/>
            <a:ext cx="4059383" cy="7342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yriad Pro" panose="020B0503030403020204"/>
              </a:rPr>
              <a:t>I can count </a:t>
            </a:r>
          </a:p>
        </p:txBody>
      </p:sp>
      <p:sp>
        <p:nvSpPr>
          <p:cNvPr id="59" name="Rectangle: Rounded Corners 58">
            <a:extLst>
              <a:ext uri="{FF2B5EF4-FFF2-40B4-BE49-F238E27FC236}">
                <a16:creationId xmlns:a16="http://schemas.microsoft.com/office/drawing/2014/main" id="{9E6298E5-21E0-41E7-93B9-AFD9BDEDDA7E}"/>
              </a:ext>
            </a:extLst>
          </p:cNvPr>
          <p:cNvSpPr/>
          <p:nvPr/>
        </p:nvSpPr>
        <p:spPr>
          <a:xfrm>
            <a:off x="3305692" y="4438994"/>
            <a:ext cx="917171" cy="559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CC4EFD8A-7462-42AE-8A6A-0C9DFED11062}"/>
              </a:ext>
            </a:extLst>
          </p:cNvPr>
          <p:cNvSpPr/>
          <p:nvPr/>
        </p:nvSpPr>
        <p:spPr>
          <a:xfrm>
            <a:off x="1004238" y="5151009"/>
            <a:ext cx="4059383" cy="7342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yriad Pro" panose="020B0503030403020204"/>
              </a:rPr>
              <a:t>I can count </a:t>
            </a:r>
          </a:p>
        </p:txBody>
      </p:sp>
      <p:sp>
        <p:nvSpPr>
          <p:cNvPr id="61" name="Rectangle: Rounded Corners 60">
            <a:extLst>
              <a:ext uri="{FF2B5EF4-FFF2-40B4-BE49-F238E27FC236}">
                <a16:creationId xmlns:a16="http://schemas.microsoft.com/office/drawing/2014/main" id="{3FB40FB5-5DBD-4C09-9F99-220ABFC81BA5}"/>
              </a:ext>
            </a:extLst>
          </p:cNvPr>
          <p:cNvSpPr/>
          <p:nvPr/>
        </p:nvSpPr>
        <p:spPr>
          <a:xfrm>
            <a:off x="3293166" y="5265304"/>
            <a:ext cx="917171" cy="559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E5135E73-7664-4A55-B59F-07E882F7C5AA}"/>
              </a:ext>
            </a:extLst>
          </p:cNvPr>
          <p:cNvSpPr/>
          <p:nvPr/>
        </p:nvSpPr>
        <p:spPr>
          <a:xfrm>
            <a:off x="994753" y="5981010"/>
            <a:ext cx="4059383" cy="7342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Myriad Pro" panose="020B0503030403020204"/>
              </a:rPr>
              <a:t>I can count </a:t>
            </a:r>
          </a:p>
        </p:txBody>
      </p:sp>
      <p:sp>
        <p:nvSpPr>
          <p:cNvPr id="63" name="Rectangle: Rounded Corners 62">
            <a:extLst>
              <a:ext uri="{FF2B5EF4-FFF2-40B4-BE49-F238E27FC236}">
                <a16:creationId xmlns:a16="http://schemas.microsoft.com/office/drawing/2014/main" id="{23FDFD7D-3934-4FA8-9699-50BADEEE3E7E}"/>
              </a:ext>
            </a:extLst>
          </p:cNvPr>
          <p:cNvSpPr/>
          <p:nvPr/>
        </p:nvSpPr>
        <p:spPr>
          <a:xfrm>
            <a:off x="3322317" y="6095764"/>
            <a:ext cx="917171" cy="559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63">
            <a:extLst>
              <a:ext uri="{FF2B5EF4-FFF2-40B4-BE49-F238E27FC236}">
                <a16:creationId xmlns:a16="http://schemas.microsoft.com/office/drawing/2014/main" id="{46ACE222-0FC8-4655-B646-A401ED22F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145" y="213720"/>
            <a:ext cx="99670" cy="559614"/>
          </a:xfrm>
          <a:prstGeom prst="rect">
            <a:avLst/>
          </a:prstGeom>
        </p:spPr>
      </p:pic>
      <p:pic>
        <p:nvPicPr>
          <p:cNvPr id="65" name="Picture 64">
            <a:extLst>
              <a:ext uri="{FF2B5EF4-FFF2-40B4-BE49-F238E27FC236}">
                <a16:creationId xmlns:a16="http://schemas.microsoft.com/office/drawing/2014/main" id="{44EE2B64-C488-468B-9C05-2E6C960E1E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4797" y="211891"/>
            <a:ext cx="350216" cy="561443"/>
          </a:xfrm>
          <a:prstGeom prst="rect">
            <a:avLst/>
          </a:prstGeom>
        </p:spPr>
      </p:pic>
      <p:pic>
        <p:nvPicPr>
          <p:cNvPr id="66" name="Picture 65">
            <a:extLst>
              <a:ext uri="{FF2B5EF4-FFF2-40B4-BE49-F238E27FC236}">
                <a16:creationId xmlns:a16="http://schemas.microsoft.com/office/drawing/2014/main" id="{51334D97-4287-4F55-81D2-75EBDB4EDD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2750" y="209147"/>
            <a:ext cx="338329" cy="566929"/>
          </a:xfrm>
          <a:prstGeom prst="rect">
            <a:avLst/>
          </a:prstGeom>
        </p:spPr>
      </p:pic>
      <p:pic>
        <p:nvPicPr>
          <p:cNvPr id="67" name="Picture 66">
            <a:extLst>
              <a:ext uri="{FF2B5EF4-FFF2-40B4-BE49-F238E27FC236}">
                <a16:creationId xmlns:a16="http://schemas.microsoft.com/office/drawing/2014/main" id="{3A9A50BC-30A8-442B-A96D-D2C37FD206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7531" y="213720"/>
            <a:ext cx="414224" cy="559614"/>
          </a:xfrm>
          <a:prstGeom prst="rect">
            <a:avLst/>
          </a:prstGeom>
        </p:spPr>
      </p:pic>
      <p:pic>
        <p:nvPicPr>
          <p:cNvPr id="68" name="Picture 67">
            <a:extLst>
              <a:ext uri="{FF2B5EF4-FFF2-40B4-BE49-F238E27FC236}">
                <a16:creationId xmlns:a16="http://schemas.microsoft.com/office/drawing/2014/main" id="{DCBADEFA-9EB5-4ADE-A5B4-BEA44BF484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7431" y="213718"/>
            <a:ext cx="344729" cy="557785"/>
          </a:xfrm>
          <a:prstGeom prst="rect">
            <a:avLst/>
          </a:prstGeom>
        </p:spPr>
      </p:pic>
      <p:sp>
        <p:nvSpPr>
          <p:cNvPr id="69" name="Rectangle: Rounded Corners 68">
            <a:extLst>
              <a:ext uri="{FF2B5EF4-FFF2-40B4-BE49-F238E27FC236}">
                <a16:creationId xmlns:a16="http://schemas.microsoft.com/office/drawing/2014/main" id="{866468D4-9722-4284-8A42-C6DFCB4A4C73}"/>
              </a:ext>
            </a:extLst>
          </p:cNvPr>
          <p:cNvSpPr/>
          <p:nvPr/>
        </p:nvSpPr>
        <p:spPr>
          <a:xfrm>
            <a:off x="1592603" y="204621"/>
            <a:ext cx="3054096" cy="61130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Myriad Pro" panose="020B0503030403020204"/>
              </a:rPr>
              <a:t>How many?</a:t>
            </a:r>
          </a:p>
        </p:txBody>
      </p:sp>
      <p:sp>
        <p:nvSpPr>
          <p:cNvPr id="71" name="Oval 70">
            <a:extLst>
              <a:ext uri="{FF2B5EF4-FFF2-40B4-BE49-F238E27FC236}">
                <a16:creationId xmlns:a16="http://schemas.microsoft.com/office/drawing/2014/main" id="{17CD32E6-9BFA-47C5-8FB3-98E002358491}"/>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31362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91C1674-4844-47F8-8591-5FFC3F8E999A}"/>
              </a:ext>
            </a:extLst>
          </p:cNvPr>
          <p:cNvGrpSpPr/>
          <p:nvPr/>
        </p:nvGrpSpPr>
        <p:grpSpPr>
          <a:xfrm>
            <a:off x="2346961" y="392190"/>
            <a:ext cx="6957059" cy="3572750"/>
            <a:chOff x="2346961" y="633490"/>
            <a:chExt cx="7633162" cy="4342370"/>
          </a:xfrm>
        </p:grpSpPr>
        <p:grpSp>
          <p:nvGrpSpPr>
            <p:cNvPr id="18" name="Group 17">
              <a:extLst>
                <a:ext uri="{FF2B5EF4-FFF2-40B4-BE49-F238E27FC236}">
                  <a16:creationId xmlns:a16="http://schemas.microsoft.com/office/drawing/2014/main" id="{5503AB7F-D459-407C-B022-9D4B5C03126C}"/>
                </a:ext>
              </a:extLst>
            </p:cNvPr>
            <p:cNvGrpSpPr/>
            <p:nvPr/>
          </p:nvGrpSpPr>
          <p:grpSpPr>
            <a:xfrm>
              <a:off x="2346961" y="633490"/>
              <a:ext cx="7633162" cy="4342370"/>
              <a:chOff x="6683433" y="1006870"/>
              <a:chExt cx="4904509" cy="2422130"/>
            </a:xfrm>
          </p:grpSpPr>
          <p:sp>
            <p:nvSpPr>
              <p:cNvPr id="4" name="Rectangle: Rounded Corners 3">
                <a:extLst>
                  <a:ext uri="{FF2B5EF4-FFF2-40B4-BE49-F238E27FC236}">
                    <a16:creationId xmlns:a16="http://schemas.microsoft.com/office/drawing/2014/main" id="{766F8864-6F02-4E5C-AFC7-C2CAE9B8EE04}"/>
                  </a:ext>
                </a:extLst>
              </p:cNvPr>
              <p:cNvSpPr/>
              <p:nvPr/>
            </p:nvSpPr>
            <p:spPr>
              <a:xfrm>
                <a:off x="6683433" y="1006870"/>
                <a:ext cx="4904509" cy="242213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tar: 5 Points 4">
                <a:extLst>
                  <a:ext uri="{FF2B5EF4-FFF2-40B4-BE49-F238E27FC236}">
                    <a16:creationId xmlns:a16="http://schemas.microsoft.com/office/drawing/2014/main" id="{55B99316-4D75-44AC-AC8F-1C55C9198392}"/>
                  </a:ext>
                </a:extLst>
              </p:cNvPr>
              <p:cNvSpPr/>
              <p:nvPr/>
            </p:nvSpPr>
            <p:spPr>
              <a:xfrm>
                <a:off x="7281949" y="1201186"/>
                <a:ext cx="448888" cy="415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ar: 5 Points 5">
                <a:extLst>
                  <a:ext uri="{FF2B5EF4-FFF2-40B4-BE49-F238E27FC236}">
                    <a16:creationId xmlns:a16="http://schemas.microsoft.com/office/drawing/2014/main" id="{1C4E778E-A805-4E38-9AD2-FC906C6CB448}"/>
                  </a:ext>
                </a:extLst>
              </p:cNvPr>
              <p:cNvSpPr/>
              <p:nvPr/>
            </p:nvSpPr>
            <p:spPr>
              <a:xfrm>
                <a:off x="8398625" y="2151611"/>
                <a:ext cx="448888" cy="415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5B7F2CF6-3B49-49DF-9DDC-345F5BE4BABE}"/>
                  </a:ext>
                </a:extLst>
              </p:cNvPr>
              <p:cNvSpPr/>
              <p:nvPr/>
            </p:nvSpPr>
            <p:spPr>
              <a:xfrm>
                <a:off x="9911542" y="1201186"/>
                <a:ext cx="448888" cy="415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341BED81-5776-4FDC-8EE0-54CA119FE7E3}"/>
                  </a:ext>
                </a:extLst>
              </p:cNvPr>
              <p:cNvSpPr/>
              <p:nvPr/>
            </p:nvSpPr>
            <p:spPr>
              <a:xfrm>
                <a:off x="9753600" y="1741515"/>
                <a:ext cx="448888" cy="415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art 8">
                <a:extLst>
                  <a:ext uri="{FF2B5EF4-FFF2-40B4-BE49-F238E27FC236}">
                    <a16:creationId xmlns:a16="http://schemas.microsoft.com/office/drawing/2014/main" id="{11959275-6A00-435F-8712-07FE54C9EC74}"/>
                  </a:ext>
                </a:extLst>
              </p:cNvPr>
              <p:cNvSpPr/>
              <p:nvPr/>
            </p:nvSpPr>
            <p:spPr>
              <a:xfrm>
                <a:off x="7462059" y="1619597"/>
                <a:ext cx="448888" cy="415637"/>
              </a:xfrm>
              <a:prstGeom prst="hear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Heart 9">
                <a:extLst>
                  <a:ext uri="{FF2B5EF4-FFF2-40B4-BE49-F238E27FC236}">
                    <a16:creationId xmlns:a16="http://schemas.microsoft.com/office/drawing/2014/main" id="{7ECF7F05-80E9-44B2-88FF-4F5E1C38DC50}"/>
                  </a:ext>
                </a:extLst>
              </p:cNvPr>
              <p:cNvSpPr/>
              <p:nvPr/>
            </p:nvSpPr>
            <p:spPr>
              <a:xfrm>
                <a:off x="10852264" y="1999211"/>
                <a:ext cx="448888" cy="415637"/>
              </a:xfrm>
              <a:prstGeom prst="hear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F4053381-0F88-4647-B54F-8254B04CF133}"/>
                  </a:ext>
                </a:extLst>
              </p:cNvPr>
              <p:cNvSpPr/>
              <p:nvPr/>
            </p:nvSpPr>
            <p:spPr>
              <a:xfrm>
                <a:off x="9168938" y="1201186"/>
                <a:ext cx="407324" cy="4156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BF5DDA83-7A8C-4B80-80C7-42D0E644A606}"/>
                  </a:ext>
                </a:extLst>
              </p:cNvPr>
              <p:cNvSpPr/>
              <p:nvPr/>
            </p:nvSpPr>
            <p:spPr>
              <a:xfrm>
                <a:off x="6981305" y="1884217"/>
                <a:ext cx="407324" cy="4156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8BE98B00-6071-4C5B-816E-CF6AC51E60ED}"/>
                  </a:ext>
                </a:extLst>
              </p:cNvPr>
              <p:cNvSpPr/>
              <p:nvPr/>
            </p:nvSpPr>
            <p:spPr>
              <a:xfrm>
                <a:off x="10620894" y="2510443"/>
                <a:ext cx="407324" cy="4156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B6496841-E3EC-40E4-99C0-9B7F27295BD2}"/>
                  </a:ext>
                </a:extLst>
              </p:cNvPr>
              <p:cNvSpPr/>
              <p:nvPr/>
            </p:nvSpPr>
            <p:spPr>
              <a:xfrm>
                <a:off x="7930342" y="2701635"/>
                <a:ext cx="407324" cy="4156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CEBBAB6-5BEE-447F-9684-8E79FD7E1C85}"/>
                  </a:ext>
                </a:extLst>
              </p:cNvPr>
              <p:cNvSpPr/>
              <p:nvPr/>
            </p:nvSpPr>
            <p:spPr>
              <a:xfrm>
                <a:off x="10620894" y="1395841"/>
                <a:ext cx="448888" cy="361603"/>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40AC51B3-6143-4EA7-A850-0C8A8728FC43}"/>
                  </a:ext>
                </a:extLst>
              </p:cNvPr>
              <p:cNvSpPr/>
              <p:nvPr/>
            </p:nvSpPr>
            <p:spPr>
              <a:xfrm>
                <a:off x="9612282" y="2822173"/>
                <a:ext cx="448888" cy="361603"/>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F56F321-A41A-48EE-BD5B-DB56B35DA298}"/>
                  </a:ext>
                </a:extLst>
              </p:cNvPr>
              <p:cNvSpPr/>
              <p:nvPr/>
            </p:nvSpPr>
            <p:spPr>
              <a:xfrm>
                <a:off x="8876608" y="1776845"/>
                <a:ext cx="448888" cy="361603"/>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Isosceles Triangle 18">
              <a:extLst>
                <a:ext uri="{FF2B5EF4-FFF2-40B4-BE49-F238E27FC236}">
                  <a16:creationId xmlns:a16="http://schemas.microsoft.com/office/drawing/2014/main" id="{D47F5605-CE84-4BFA-91E5-BC4C1ECB627E}"/>
                </a:ext>
              </a:extLst>
            </p:cNvPr>
            <p:cNvSpPr/>
            <p:nvPr/>
          </p:nvSpPr>
          <p:spPr>
            <a:xfrm>
              <a:off x="4768537" y="1036175"/>
              <a:ext cx="1114692" cy="74515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6F3655C2-B8AA-418A-8D13-36CA3FC3AD92}"/>
                </a:ext>
              </a:extLst>
            </p:cNvPr>
            <p:cNvSpPr/>
            <p:nvPr/>
          </p:nvSpPr>
          <p:spPr>
            <a:xfrm>
              <a:off x="9288173" y="930226"/>
              <a:ext cx="407324" cy="41563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DEA02471-30E5-41D5-8F35-75C0501C53A5}"/>
                </a:ext>
              </a:extLst>
            </p:cNvPr>
            <p:cNvSpPr/>
            <p:nvPr/>
          </p:nvSpPr>
          <p:spPr>
            <a:xfrm flipV="1">
              <a:off x="3192021" y="3741420"/>
              <a:ext cx="448888" cy="493522"/>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Oval 40">
            <a:extLst>
              <a:ext uri="{FF2B5EF4-FFF2-40B4-BE49-F238E27FC236}">
                <a16:creationId xmlns:a16="http://schemas.microsoft.com/office/drawing/2014/main" id="{AB889E2C-3FC6-4E7D-8952-4EA320257F5B}"/>
              </a:ext>
            </a:extLst>
          </p:cNvPr>
          <p:cNvSpPr/>
          <p:nvPr/>
        </p:nvSpPr>
        <p:spPr>
          <a:xfrm>
            <a:off x="2652078" y="1746943"/>
            <a:ext cx="665892" cy="6287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FDFD2119-17E0-4FF8-A1A5-24B39F72E65E}"/>
              </a:ext>
            </a:extLst>
          </p:cNvPr>
          <p:cNvSpPr/>
          <p:nvPr/>
        </p:nvSpPr>
        <p:spPr>
          <a:xfrm>
            <a:off x="7844158" y="2704667"/>
            <a:ext cx="665892" cy="6287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D0E2FC62-B8F0-4C18-96BA-6F88F45BEC7C}"/>
              </a:ext>
            </a:extLst>
          </p:cNvPr>
          <p:cNvSpPr/>
          <p:nvPr/>
        </p:nvSpPr>
        <p:spPr>
          <a:xfrm>
            <a:off x="4758029" y="753943"/>
            <a:ext cx="665892" cy="6287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D306F9D8-B72B-42F9-A629-9C2C6DB9C2F4}"/>
              </a:ext>
            </a:extLst>
          </p:cNvPr>
          <p:cNvSpPr/>
          <p:nvPr/>
        </p:nvSpPr>
        <p:spPr>
          <a:xfrm>
            <a:off x="5915078" y="770928"/>
            <a:ext cx="665892" cy="6287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3C0C5E0-4D34-49C9-9523-33D3E38EC63C}"/>
              </a:ext>
            </a:extLst>
          </p:cNvPr>
          <p:cNvSpPr/>
          <p:nvPr/>
        </p:nvSpPr>
        <p:spPr>
          <a:xfrm>
            <a:off x="8578859" y="753943"/>
            <a:ext cx="665892" cy="6287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42B4F4C8-8413-41FB-8F09-C96F3C3F9A87}"/>
              </a:ext>
            </a:extLst>
          </p:cNvPr>
          <p:cNvSpPr/>
          <p:nvPr/>
        </p:nvSpPr>
        <p:spPr>
          <a:xfrm>
            <a:off x="4027603" y="3019043"/>
            <a:ext cx="665892" cy="6287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F4A4E1F8-D491-4DF6-B59B-B031B71265F6}"/>
              </a:ext>
            </a:extLst>
          </p:cNvPr>
          <p:cNvGrpSpPr/>
          <p:nvPr/>
        </p:nvGrpSpPr>
        <p:grpSpPr>
          <a:xfrm>
            <a:off x="2652078" y="4368800"/>
            <a:ext cx="5261773" cy="2076450"/>
            <a:chOff x="2652078" y="4610100"/>
            <a:chExt cx="5261773" cy="2076450"/>
          </a:xfrm>
        </p:grpSpPr>
        <p:grpSp>
          <p:nvGrpSpPr>
            <p:cNvPr id="53" name="Group 52">
              <a:extLst>
                <a:ext uri="{FF2B5EF4-FFF2-40B4-BE49-F238E27FC236}">
                  <a16:creationId xmlns:a16="http://schemas.microsoft.com/office/drawing/2014/main" id="{FAFC8ABF-8B45-4885-A11D-E2C8BBEA8812}"/>
                </a:ext>
              </a:extLst>
            </p:cNvPr>
            <p:cNvGrpSpPr/>
            <p:nvPr/>
          </p:nvGrpSpPr>
          <p:grpSpPr>
            <a:xfrm>
              <a:off x="2652078" y="4610100"/>
              <a:ext cx="2108360" cy="2076450"/>
              <a:chOff x="2652078" y="4610100"/>
              <a:chExt cx="2108360" cy="2076450"/>
            </a:xfrm>
          </p:grpSpPr>
          <p:grpSp>
            <p:nvGrpSpPr>
              <p:cNvPr id="49" name="Group 48">
                <a:extLst>
                  <a:ext uri="{FF2B5EF4-FFF2-40B4-BE49-F238E27FC236}">
                    <a16:creationId xmlns:a16="http://schemas.microsoft.com/office/drawing/2014/main" id="{6F18E529-7D42-46AE-A86F-D726C4F6E6D2}"/>
                  </a:ext>
                </a:extLst>
              </p:cNvPr>
              <p:cNvGrpSpPr/>
              <p:nvPr/>
            </p:nvGrpSpPr>
            <p:grpSpPr>
              <a:xfrm>
                <a:off x="2652078" y="4610100"/>
                <a:ext cx="1055213" cy="2076450"/>
                <a:chOff x="2652078" y="4610100"/>
                <a:chExt cx="1055213" cy="2076450"/>
              </a:xfrm>
            </p:grpSpPr>
            <p:sp>
              <p:nvSpPr>
                <p:cNvPr id="47" name="Rectangle 46">
                  <a:extLst>
                    <a:ext uri="{FF2B5EF4-FFF2-40B4-BE49-F238E27FC236}">
                      <a16:creationId xmlns:a16="http://schemas.microsoft.com/office/drawing/2014/main" id="{2FEE663A-463E-483E-933A-807DC7EB34D3}"/>
                    </a:ext>
                  </a:extLst>
                </p:cNvPr>
                <p:cNvSpPr/>
                <p:nvPr/>
              </p:nvSpPr>
              <p:spPr>
                <a:xfrm>
                  <a:off x="2652078" y="4610100"/>
                  <a:ext cx="1053147" cy="10382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58481A90-3385-4328-AEC4-06851B48A63B}"/>
                    </a:ext>
                  </a:extLst>
                </p:cNvPr>
                <p:cNvSpPr/>
                <p:nvPr/>
              </p:nvSpPr>
              <p:spPr>
                <a:xfrm>
                  <a:off x="2654144" y="5648325"/>
                  <a:ext cx="1053147" cy="10382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grpSp>
          <p:grpSp>
            <p:nvGrpSpPr>
              <p:cNvPr id="50" name="Group 49">
                <a:extLst>
                  <a:ext uri="{FF2B5EF4-FFF2-40B4-BE49-F238E27FC236}">
                    <a16:creationId xmlns:a16="http://schemas.microsoft.com/office/drawing/2014/main" id="{C2C7B64F-E54E-4620-97AF-94A3ACEE8C19}"/>
                  </a:ext>
                </a:extLst>
              </p:cNvPr>
              <p:cNvGrpSpPr/>
              <p:nvPr/>
            </p:nvGrpSpPr>
            <p:grpSpPr>
              <a:xfrm>
                <a:off x="3702211" y="4610100"/>
                <a:ext cx="1058227" cy="2076450"/>
                <a:chOff x="2631758" y="4610100"/>
                <a:chExt cx="1058227" cy="2076450"/>
              </a:xfrm>
            </p:grpSpPr>
            <p:sp>
              <p:nvSpPr>
                <p:cNvPr id="51" name="Rectangle 50">
                  <a:extLst>
                    <a:ext uri="{FF2B5EF4-FFF2-40B4-BE49-F238E27FC236}">
                      <a16:creationId xmlns:a16="http://schemas.microsoft.com/office/drawing/2014/main" id="{AD54A7BA-5BDB-4E80-95A1-A7DAA71F78B7}"/>
                    </a:ext>
                  </a:extLst>
                </p:cNvPr>
                <p:cNvSpPr/>
                <p:nvPr/>
              </p:nvSpPr>
              <p:spPr>
                <a:xfrm>
                  <a:off x="2631758" y="4610100"/>
                  <a:ext cx="1058227" cy="10382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CC949CE1-388D-4268-B401-028004815B85}"/>
                    </a:ext>
                  </a:extLst>
                </p:cNvPr>
                <p:cNvSpPr/>
                <p:nvPr/>
              </p:nvSpPr>
              <p:spPr>
                <a:xfrm>
                  <a:off x="2638904" y="5648325"/>
                  <a:ext cx="1051081" cy="10382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54" name="Group 53">
              <a:extLst>
                <a:ext uri="{FF2B5EF4-FFF2-40B4-BE49-F238E27FC236}">
                  <a16:creationId xmlns:a16="http://schemas.microsoft.com/office/drawing/2014/main" id="{C2349824-E933-47EF-B6C2-D5F5071594EC}"/>
                </a:ext>
              </a:extLst>
            </p:cNvPr>
            <p:cNvGrpSpPr/>
            <p:nvPr/>
          </p:nvGrpSpPr>
          <p:grpSpPr>
            <a:xfrm>
              <a:off x="4760438" y="4610100"/>
              <a:ext cx="2105346" cy="2076450"/>
              <a:chOff x="2636838" y="4610100"/>
              <a:chExt cx="2105346" cy="2076450"/>
            </a:xfrm>
          </p:grpSpPr>
          <p:grpSp>
            <p:nvGrpSpPr>
              <p:cNvPr id="55" name="Group 54">
                <a:extLst>
                  <a:ext uri="{FF2B5EF4-FFF2-40B4-BE49-F238E27FC236}">
                    <a16:creationId xmlns:a16="http://schemas.microsoft.com/office/drawing/2014/main" id="{BE094BAA-F1F6-4590-9037-2C18044646CB}"/>
                  </a:ext>
                </a:extLst>
              </p:cNvPr>
              <p:cNvGrpSpPr/>
              <p:nvPr/>
            </p:nvGrpSpPr>
            <p:grpSpPr>
              <a:xfrm>
                <a:off x="2636838" y="4610100"/>
                <a:ext cx="1055213" cy="2076450"/>
                <a:chOff x="2636838" y="4610100"/>
                <a:chExt cx="1055213" cy="2076450"/>
              </a:xfrm>
            </p:grpSpPr>
            <p:sp>
              <p:nvSpPr>
                <p:cNvPr id="59" name="Rectangle 58">
                  <a:extLst>
                    <a:ext uri="{FF2B5EF4-FFF2-40B4-BE49-F238E27FC236}">
                      <a16:creationId xmlns:a16="http://schemas.microsoft.com/office/drawing/2014/main" id="{B2AD7476-5FF3-44C3-83A8-CD609D10BB26}"/>
                    </a:ext>
                  </a:extLst>
                </p:cNvPr>
                <p:cNvSpPr/>
                <p:nvPr/>
              </p:nvSpPr>
              <p:spPr>
                <a:xfrm>
                  <a:off x="2636838" y="4610100"/>
                  <a:ext cx="1053147" cy="10382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9F29FC62-48C9-4C5C-9449-E40F8FCC8F44}"/>
                    </a:ext>
                  </a:extLst>
                </p:cNvPr>
                <p:cNvSpPr/>
                <p:nvPr/>
              </p:nvSpPr>
              <p:spPr>
                <a:xfrm>
                  <a:off x="2636838" y="5648325"/>
                  <a:ext cx="1055213" cy="10382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6" name="Group 55">
                <a:extLst>
                  <a:ext uri="{FF2B5EF4-FFF2-40B4-BE49-F238E27FC236}">
                    <a16:creationId xmlns:a16="http://schemas.microsoft.com/office/drawing/2014/main" id="{7B85AF91-1DB3-4203-A80D-FAFBD88BE418}"/>
                  </a:ext>
                </a:extLst>
              </p:cNvPr>
              <p:cNvGrpSpPr/>
              <p:nvPr/>
            </p:nvGrpSpPr>
            <p:grpSpPr>
              <a:xfrm>
                <a:off x="3686971" y="4610100"/>
                <a:ext cx="1055213" cy="2076450"/>
                <a:chOff x="2616518" y="4610100"/>
                <a:chExt cx="1055213" cy="2076450"/>
              </a:xfrm>
            </p:grpSpPr>
            <p:sp>
              <p:nvSpPr>
                <p:cNvPr id="57" name="Rectangle 56">
                  <a:extLst>
                    <a:ext uri="{FF2B5EF4-FFF2-40B4-BE49-F238E27FC236}">
                      <a16:creationId xmlns:a16="http://schemas.microsoft.com/office/drawing/2014/main" id="{515BDBD0-3E99-4608-B880-98F5AA0C8FF3}"/>
                    </a:ext>
                  </a:extLst>
                </p:cNvPr>
                <p:cNvSpPr/>
                <p:nvPr/>
              </p:nvSpPr>
              <p:spPr>
                <a:xfrm>
                  <a:off x="2616518" y="4610100"/>
                  <a:ext cx="1053147" cy="10382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97A98932-19FF-4364-9605-E2E646CF0955}"/>
                    </a:ext>
                  </a:extLst>
                </p:cNvPr>
                <p:cNvSpPr/>
                <p:nvPr/>
              </p:nvSpPr>
              <p:spPr>
                <a:xfrm>
                  <a:off x="2623664" y="5648325"/>
                  <a:ext cx="1048067" cy="10382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2" name="Group 61">
              <a:extLst>
                <a:ext uri="{FF2B5EF4-FFF2-40B4-BE49-F238E27FC236}">
                  <a16:creationId xmlns:a16="http://schemas.microsoft.com/office/drawing/2014/main" id="{90EB1244-7EAD-4C04-A097-9B2E7FD12F22}"/>
                </a:ext>
              </a:extLst>
            </p:cNvPr>
            <p:cNvGrpSpPr/>
            <p:nvPr/>
          </p:nvGrpSpPr>
          <p:grpSpPr>
            <a:xfrm>
              <a:off x="6860704" y="4610100"/>
              <a:ext cx="1053147" cy="2076450"/>
              <a:chOff x="2596198" y="4610100"/>
              <a:chExt cx="1053147" cy="2076450"/>
            </a:xfrm>
          </p:grpSpPr>
          <p:sp>
            <p:nvSpPr>
              <p:cNvPr id="66" name="Rectangle 65">
                <a:extLst>
                  <a:ext uri="{FF2B5EF4-FFF2-40B4-BE49-F238E27FC236}">
                    <a16:creationId xmlns:a16="http://schemas.microsoft.com/office/drawing/2014/main" id="{1326F196-2CDC-49EF-BCD9-5848DE3E3550}"/>
                  </a:ext>
                </a:extLst>
              </p:cNvPr>
              <p:cNvSpPr/>
              <p:nvPr/>
            </p:nvSpPr>
            <p:spPr>
              <a:xfrm>
                <a:off x="2596198" y="4610100"/>
                <a:ext cx="1053147" cy="10382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B425E500-36BA-488E-8045-54E9931AE803}"/>
                  </a:ext>
                </a:extLst>
              </p:cNvPr>
              <p:cNvSpPr/>
              <p:nvPr/>
            </p:nvSpPr>
            <p:spPr>
              <a:xfrm>
                <a:off x="2603344" y="5648325"/>
                <a:ext cx="1046001" cy="10382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1" name="Oval 60">
            <a:extLst>
              <a:ext uri="{FF2B5EF4-FFF2-40B4-BE49-F238E27FC236}">
                <a16:creationId xmlns:a16="http://schemas.microsoft.com/office/drawing/2014/main" id="{3A16184B-992D-4E4B-901F-EF8B3D0D952D}"/>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101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1.66667E-6 -2.96296E-6 L -1.66667E-6 0.00023 C -0.00026 0.00209 -0.00156 0.0132 -0.00208 0.01574 C -0.00273 0.01968 -0.00234 0.01736 -0.00312 0.02223 C -0.00325 0.02547 -0.00325 0.02894 -0.00364 0.03241 C -0.00416 0.0375 -0.00521 0.04283 -0.00573 0.04815 L -0.00612 0.05371 C -0.00586 0.06898 -0.00586 0.08449 -0.00521 0.1 C -0.00508 0.10093 -0.0043 0.10162 -0.00416 0.10278 C -0.00377 0.10417 -0.00377 0.10579 -0.00364 0.10741 C -0.00338 0.10834 -0.00312 0.10903 -0.00312 0.11019 C -0.00208 0.11829 -0.00299 0.11297 -0.00208 0.11945 C -0.00156 0.12223 -0.00117 0.12361 -0.00052 0.12685 C -0.00026 0.12755 -0.00013 0.12871 -1.66667E-6 0.12963 C 0.00026 0.13195 0.00039 0.13449 0.00052 0.13704 C 0.00065 0.13797 0.00104 0.13866 0.00104 0.13982 C 0.00222 0.15394 0.00091 0.14584 0.00209 0.15278 C 0.00248 0.15857 0.00274 0.16435 0.00313 0.17037 C 0.00352 0.17477 0.00404 0.17685 0.00469 0.18148 C 0.00495 0.18542 0.00495 0.18935 0.00521 0.19352 C 0.00547 0.19537 0.00612 0.19699 0.00625 0.19908 C 0.00664 0.20232 0.00664 0.20579 0.00677 0.20926 C 0.0069 0.21135 0.00716 0.21343 0.00729 0.21574 C 0.00768 0.22084 0.00807 0.22616 0.00834 0.23148 C 0.00951 0.31551 0.00834 0.23982 0.00938 0.2963 C 0.01003 0.3301 0.00873 0.31713 0.01042 0.33241 C 0.01068 0.33843 0.01055 0.34468 0.01094 0.35093 C 0.01107 0.35209 0.01172 0.35324 0.01198 0.35463 C 0.01224 0.35533 0.01237 0.35625 0.0125 0.35741 C 0.01341 0.36366 0.01276 0.36135 0.01354 0.36667 C 0.01393 0.36852 0.01459 0.37223 0.01459 0.37246 C 0.01485 0.37454 0.01498 0.37709 0.01511 0.37963 C 0.01537 0.38241 0.01628 0.38635 0.01667 0.38889 C 0.01654 0.39468 0.01745 0.40093 0.01615 0.40648 C 0.01576 0.40834 0.01315 0.40533 0.0125 0.40741 C 0.01172 0.40973 0.01289 0.41297 0.01302 0.41574 C 0.0138 0.41528 0.01459 0.41551 0.01511 0.41482 C 0.01563 0.41412 0.0155 0.41273 0.01563 0.41204 C 0.01576 0.41158 0.01602 0.41135 0.01615 0.41111 L 0.01615 0.41135 L 0.01615 0.41111 " pathEditMode="relative" rAng="0" ptsTypes="AAAAAAAAAAAAAAAAAAAAAAAAAAAAAAAAAAAAAAAAA">
                                      <p:cBhvr>
                                        <p:cTn id="30" dur="2000" fill="hold"/>
                                        <p:tgtEl>
                                          <p:spTgt spid="41"/>
                                        </p:tgtEl>
                                        <p:attrNameLst>
                                          <p:attrName>ppt_x</p:attrName>
                                          <p:attrName>ppt_y</p:attrName>
                                        </p:attrNameLst>
                                      </p:cBhvr>
                                      <p:rCtr x="534" y="20787"/>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1" nodeType="clickEffect">
                                  <p:stCondLst>
                                    <p:cond delay="0"/>
                                  </p:stCondLst>
                                  <p:childTnLst>
                                    <p:animMotion origin="layout" path="M 1.875E-6 2.96296E-6 L 1.875E-6 0.00023 C -0.00143 0.00185 -0.00274 0.00393 -0.00391 0.00625 C -0.0043 0.00694 -0.00443 0.0081 -0.00495 0.00902 C -0.00638 0.01203 -0.00925 0.01574 -0.01016 0.0199 L -0.0112 0.02546 C -0.01133 0.02639 -0.01146 0.02731 -0.01172 0.02824 L -0.01276 0.03194 C -0.01302 0.03565 -0.01341 0.03912 -0.01393 0.04282 C -0.01406 0.04398 -0.01432 0.04514 -0.01445 0.04652 C -0.01459 0.04861 -0.01459 0.05069 -0.01498 0.05301 C -0.01511 0.05486 -0.01563 0.05671 -0.01602 0.05833 C -0.01615 0.05926 -0.01641 0.05995 -0.01654 0.06111 C -0.01667 0.0625 -0.0168 0.06412 -0.01706 0.06574 C -0.01745 0.06852 -0.01823 0.07106 -0.01862 0.07407 C -0.01979 0.08426 -0.01875 0.08009 -0.0207 0.0868 C -0.02084 0.08819 -0.02097 0.08981 -0.02123 0.09143 C -0.02149 0.09375 -0.02227 0.09861 -0.02227 0.09884 C -0.02331 0.11574 -0.02214 0.10046 -0.02331 0.11065 C -0.02513 0.12662 -0.02318 0.12083 -0.02591 0.12801 C -0.02604 0.12986 -0.02617 0.13148 -0.02643 0.13356 C -0.02656 0.13541 -0.02669 0.1375 -0.02695 0.13981 C -0.02748 0.1449 -0.02787 0.14583 -0.02865 0.15 C -0.02878 0.15231 -0.02865 0.15463 -0.02917 0.15717 C -0.02943 0.15833 -0.03034 0.15856 -0.03073 0.15995 C -0.03112 0.16134 -0.03099 0.16296 -0.03125 0.16458 C -0.03138 0.16551 -0.03151 0.1662 -0.03177 0.16736 C -0.0319 0.16852 -0.03203 0.16967 -0.03229 0.17106 C -0.03307 0.18495 -0.03229 0.17523 -0.03334 0.18472 C -0.03334 0.18518 -0.03412 0.19352 -0.03438 0.19467 C -0.03451 0.1956 -0.03503 0.19652 -0.03542 0.19745 C -0.03568 0.19977 -0.03607 0.20231 -0.03646 0.20486 C -0.03659 0.20578 -0.03685 0.20648 -0.03698 0.20764 C -0.03724 0.20995 -0.03724 0.21227 -0.0375 0.21481 C -0.0375 0.21574 -0.03776 0.21643 -0.03802 0.21759 C -0.03815 0.21875 -0.03828 0.2199 -0.03854 0.22129 C -0.03932 0.23449 -0.03841 0.22477 -0.04063 0.23958 C -0.04076 0.24097 -0.04076 0.24259 -0.04115 0.24421 C -0.04167 0.24606 -0.04232 0.24791 -0.04284 0.24953 C -0.04388 0.25972 -0.04323 0.25578 -0.0444 0.26157 C -0.04453 0.26435 -0.04466 0.26713 -0.04492 0.26967 C -0.04492 0.2706 -0.04531 0.27129 -0.04544 0.27245 C -0.04597 0.28125 -0.04636 0.29004 -0.04701 0.29907 C -0.04714 0.30139 -0.04714 0.30393 -0.04753 0.30648 C -0.04766 0.30764 -0.04818 0.30926 -0.04857 0.31088 C -0.05039 0.3294 -0.04909 0.31365 -0.05013 0.3412 C -0.05013 0.34398 -0.05052 0.34629 -0.05065 0.3493 C -0.05169 0.3706 -0.05052 0.35416 -0.05169 0.36944 C -0.053 0.43333 -0.05091 0.35671 -0.05378 0.41342 C -0.05482 0.43565 -0.05378 0.42754 -0.05547 0.43819 C -0.0556 0.44097 -0.05586 0.44328 -0.05599 0.44629 C -0.0569 0.46875 -0.05586 0.45787 -0.05703 0.47199 C -0.05716 0.47407 -0.05729 0.47615 -0.05755 0.47847 C -0.05768 0.4794 -0.05794 0.47986 -0.05807 0.48102 C -0.05807 0.48171 -0.05847 0.48773 -0.05912 0.48935 C -0.05951 0.49027 -0.06016 0.4912 -0.06068 0.49213 C -0.06081 0.49398 -0.06107 0.4956 -0.0612 0.49768 C -0.06211 0.51111 -0.06107 0.50324 -0.06224 0.51134 C -0.06315 0.53264 -0.06211 0.51551 -0.06328 0.52569 C -0.06341 0.52754 -0.06341 0.52963 -0.0638 0.53148 C -0.06393 0.5324 -0.06459 0.5331 -0.06485 0.53426 C -0.06511 0.53495 -0.06498 0.53634 -0.06537 0.53703 C -0.06576 0.53727 -0.06641 0.53727 -0.06693 0.53773 C -0.06719 0.53865 -0.06771 0.53935 -0.06797 0.54051 C -0.0694 0.5449 -0.06849 0.55231 -0.06849 0.55625 L -0.06849 0.55648 " pathEditMode="relative" rAng="0" ptsTypes="AAAAAAAAAAAAAAAAAAAAAAAAAAAAAAAAAAAAAAAAAAAAAAAAAAAAAAAAAAAAAAAAAA">
                                      <p:cBhvr>
                                        <p:cTn id="34" dur="2000" fill="hold"/>
                                        <p:tgtEl>
                                          <p:spTgt spid="43"/>
                                        </p:tgtEl>
                                        <p:attrNameLst>
                                          <p:attrName>ppt_x</p:attrName>
                                          <p:attrName>ppt_y</p:attrName>
                                        </p:attrNameLst>
                                      </p:cBhvr>
                                      <p:rCtr x="-3451" y="27824"/>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1" nodeType="clickEffect">
                                  <p:stCondLst>
                                    <p:cond delay="0"/>
                                  </p:stCondLst>
                                  <p:childTnLst>
                                    <p:animMotion origin="layout" path="M 2.08333E-7 -3.33333E-6 L -0.00339 -3.33333E-6 C -0.00417 0.00324 -0.00508 0.00695 -0.0056 0.01065 C -0.00573 0.01227 -0.00586 0.01389 -0.00599 0.01528 C -0.00638 0.01736 -0.00677 0.01898 -0.00716 0.02084 C -0.00742 0.02246 -0.00755 0.02431 -0.00768 0.0257 C -0.00794 0.02824 -0.00781 0.03079 -0.0082 0.03311 C -0.00859 0.03496 -0.00911 0.03635 -0.00977 0.03773 C -0.01016 0.04213 -0.01068 0.04908 -0.01133 0.05278 C -0.01185 0.05463 -0.0125 0.05602 -0.01289 0.05741 C -0.01315 0.0588 -0.01328 0.05996 -0.01341 0.06111 C -0.0138 0.06436 -0.0138 0.0676 -0.01458 0.07037 C -0.0151 0.07246 -0.01602 0.07385 -0.01667 0.07523 C -0.01745 0.07871 -0.01823 0.08172 -0.01888 0.08519 C -0.0207 0.09723 -0.01771 0.08704 -0.02083 0.09653 C -0.02148 0.1 -0.02201 0.10348 -0.02253 0.10672 C -0.02305 0.10903 -0.0237 0.11111 -0.02409 0.1132 C -0.02448 0.11482 -0.02448 0.11644 -0.02461 0.11783 C -0.02526 0.12107 -0.02604 0.12361 -0.0263 0.12639 C -0.02682 0.13148 -0.02682 0.13681 -0.02773 0.14121 C -0.02839 0.14352 -0.02904 0.14584 -0.02943 0.14792 C -0.02995 0.15047 -0.03034 0.15394 -0.0306 0.15625 C -0.03086 0.15834 -0.03125 0.15973 -0.03151 0.16158 C -0.03216 0.16551 -0.03216 0.16667 -0.03255 0.17107 C -0.03294 0.17269 -0.03307 0.17431 -0.0332 0.1757 C -0.03346 0.17686 -0.03372 0.17755 -0.03372 0.17848 C -0.03398 0.18033 -0.03398 0.18241 -0.03424 0.18403 C -0.03477 0.18681 -0.03568 0.18912 -0.03633 0.19144 C -0.03659 0.19329 -0.03672 0.19491 -0.03685 0.1963 C -0.03711 0.19769 -0.0375 0.19885 -0.0375 0.2 C -0.03815 0.20834 -0.03802 0.21389 -0.03841 0.22246 C -0.0388 0.22732 -0.03919 0.23172 -0.03971 0.23635 C -0.03984 0.24074 -0.03984 0.24584 -0.0401 0.25023 C -0.04115 0.2632 -0.04141 0.26598 -0.04271 0.27454 C -0.04297 0.28496 -0.04323 0.31412 -0.04375 0.32848 C -0.04388 0.3301 -0.04427 0.33172 -0.0444 0.33311 C -0.04466 0.33496 -0.04479 0.33681 -0.04492 0.33889 C -0.04505 0.34144 -0.04505 0.34398 -0.04531 0.3463 C -0.0457 0.34885 -0.04674 0.35116 -0.04701 0.35371 C -0.04909 0.36667 -0.0474 0.35903 -0.04844 0.36875 C -0.05039 0.38218 -0.04909 0.36945 -0.05013 0.37986 C -0.05039 0.38172 -0.05052 0.38357 -0.05065 0.38542 C -0.05091 0.3882 -0.05104 0.39074 -0.0513 0.39306 C -0.05169 0.39699 -0.05208 0.40209 -0.05273 0.40579 C -0.05299 0.40718 -0.05365 0.40834 -0.05404 0.40949 C -0.05417 0.41065 -0.0543 0.41181 -0.05443 0.4125 C -0.05482 0.41389 -0.05521 0.41505 -0.05547 0.41621 C -0.0556 0.4169 -0.0569 0.42477 -0.05703 0.42639 C -0.05729 0.42871 -0.05755 0.43079 -0.05755 0.43287 C -0.05781 0.43473 -0.05794 0.43635 -0.0582 0.43773 C -0.05859 0.4419 -0.05898 0.44584 -0.05924 0.44977 C -0.05964 0.45602 -0.05964 0.45903 -0.06016 0.46482 C -0.06042 0.46621 -0.06068 0.46736 -0.06081 0.46852 C -0.06146 0.47246 -0.0612 0.47037 -0.06237 0.47408 C -0.06315 0.47616 -0.0638 0.47824 -0.06445 0.48033 C -0.06641 0.48611 -0.06497 0.48264 -0.06654 0.48889 C -0.06888 0.49723 -0.06771 0.4919 -0.07031 0.5 C -0.07109 0.50232 -0.07214 0.50602 -0.07253 0.50857 C -0.07292 0.51042 -0.07331 0.51227 -0.07357 0.51412 L -0.07396 0.5169 C -0.07461 0.52315 -0.07487 0.5294 -0.07565 0.53565 C -0.07591 0.53704 -0.07604 0.5382 -0.07617 0.53936 C -0.07643 0.54098 -0.07669 0.5426 -0.07682 0.54398 C -0.07708 0.54491 -0.07721 0.54584 -0.07721 0.54676 C -0.07747 0.54815 -0.0776 0.54931 -0.07773 0.55047 C -0.07878 0.55579 -0.07878 0.55533 -0.07878 0.55324 L -0.07878 0.55348 " pathEditMode="relative" rAng="0" ptsTypes="AAAAAAAAAAAAAAAAAAAAAAAAAAAAAAAAAAAAAAAAAAAAAAAAAAAAAAAAAAAAAAAAAAA">
                                      <p:cBhvr>
                                        <p:cTn id="38" dur="2000" fill="hold"/>
                                        <p:tgtEl>
                                          <p:spTgt spid="44"/>
                                        </p:tgtEl>
                                        <p:attrNameLst>
                                          <p:attrName>ppt_x</p:attrName>
                                          <p:attrName>ppt_y</p:attrName>
                                        </p:attrNameLst>
                                      </p:cBhvr>
                                      <p:rCtr x="-3945" y="27731"/>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1" nodeType="clickEffect">
                                  <p:stCondLst>
                                    <p:cond delay="0"/>
                                  </p:stCondLst>
                                  <p:childTnLst>
                                    <p:animMotion origin="layout" path="M 6.25E-7 1.48148E-6 L 6.25E-7 0.00023 C -0.00117 0.00139 -0.00208 0.0037 -0.003 0.00625 C -0.00339 0.00717 -0.00326 0.00833 -0.00352 0.00903 C -0.00417 0.01065 -0.00521 0.01134 -0.00573 0.0125 C -0.00612 0.01366 -0.00638 0.01504 -0.00664 0.0162 C -0.00729 0.01782 -0.00781 0.01944 -0.00833 0.02083 C -0.00872 0.02199 -0.00912 0.02268 -0.00938 0.02361 C -0.00977 0.0243 -0.0099 0.02523 -0.01003 0.02616 C -0.01029 0.02754 -0.01029 0.02893 -0.01055 0.02986 C -0.01094 0.03125 -0.01159 0.03241 -0.01211 0.03356 C -0.01328 0.03704 -0.01354 0.04213 -0.01537 0.04514 L -0.01797 0.04954 C -0.01849 0.05278 -0.01849 0.05301 -0.01953 0.05602 C -0.01992 0.05717 -0.02018 0.0581 -0.02044 0.05879 C -0.02135 0.05995 -0.02214 0.06111 -0.02279 0.06204 C -0.02305 0.06319 -0.02318 0.06412 -0.02318 0.06504 C -0.02357 0.06643 -0.0237 0.06759 -0.02383 0.06875 C -0.02422 0.07014 -0.02461 0.07129 -0.02474 0.07222 C -0.02578 0.07569 -0.025 0.07523 -0.02656 0.0794 C -0.02708 0.08079 -0.02773 0.08194 -0.02813 0.0831 C -0.02891 0.08472 -0.02943 0.08657 -0.03021 0.08842 C -0.03073 0.08935 -0.03086 0.09097 -0.03138 0.0912 L -0.03281 0.09213 C -0.03555 0.09907 -0.03425 0.09514 -0.03659 0.10393 C -0.0375 0.10694 -0.03932 0.11227 -0.03997 0.11551 C -0.0405 0.11921 -0.04063 0.12592 -0.0418 0.12824 L -0.04362 0.13102 C -0.04596 0.14074 -0.04375 0.13055 -0.04518 0.14004 C -0.04557 0.14213 -0.04609 0.14375 -0.04622 0.14537 C -0.04648 0.14699 -0.04648 0.14861 -0.04675 0.15 C -0.0474 0.15185 -0.0487 0.15393 -0.04948 0.15532 C -0.05 0.16134 -0.05 0.16389 -0.05182 0.16967 C -0.05208 0.17106 -0.05287 0.17222 -0.05313 0.17338 C -0.05352 0.1743 -0.05404 0.17523 -0.0543 0.17616 C -0.0556 0.18032 -0.05482 0.18032 -0.05651 0.18333 C -0.05703 0.18449 -0.05755 0.18518 -0.05781 0.18611 C -0.05885 0.18773 -0.05938 0.19051 -0.06016 0.19213 C -0.06172 0.19583 -0.06237 0.19514 -0.06341 0.19861 C -0.06393 0.20046 -0.06406 0.20254 -0.06445 0.20417 C -0.06719 0.21366 -0.06888 0.21504 -0.07083 0.22407 C -0.07214 0.2287 -0.07305 0.23333 -0.07448 0.2375 C -0.075 0.23866 -0.07552 0.23935 -0.07617 0.24004 C -0.07656 0.24259 -0.07682 0.24514 -0.07734 0.24745 C -0.07747 0.24838 -0.0776 0.2493 -0.07773 0.25023 C -0.07982 0.26273 -0.07773 0.25833 -0.08099 0.26366 C -0.08138 0.26504 -0.08151 0.26667 -0.08203 0.26805 C -0.08268 0.27014 -0.08425 0.27292 -0.0849 0.27454 C -0.08542 0.27569 -0.08555 0.27685 -0.08581 0.27801 C -0.08633 0.2794 -0.08698 0.28055 -0.08737 0.28171 C -0.0888 0.28495 -0.08984 0.28866 -0.09115 0.2919 C -0.09167 0.29329 -0.09232 0.29444 -0.09258 0.2956 C -0.0931 0.29653 -0.09479 0.30116 -0.09531 0.30254 C -0.09596 0.3037 -0.09648 0.3044 -0.09714 0.30532 C -0.09922 0.31481 -0.09662 0.30486 -0.10013 0.31435 C -0.10143 0.31713 -0.10208 0.31991 -0.103 0.32268 C -0.10339 0.32361 -0.10378 0.3243 -0.10391 0.32523 C -0.10417 0.32708 -0.10443 0.33079 -0.10495 0.33264 C -0.1056 0.33379 -0.10586 0.33449 -0.10612 0.33542 C -0.10742 0.33866 -0.10872 0.34236 -0.10951 0.34606 C -0.11029 0.34768 -0.11068 0.3493 -0.11133 0.35046 C -0.11185 0.35139 -0.11263 0.35231 -0.11302 0.35324 C -0.11471 0.35648 -0.11471 0.35856 -0.11563 0.36227 C -0.11654 0.36504 -0.11771 0.36643 -0.11888 0.36875 C -0.11979 0.37199 -0.12044 0.37523 -0.12162 0.37754 C -0.12201 0.37847 -0.12266 0.37893 -0.12318 0.3794 C -0.12344 0.38032 -0.12344 0.38148 -0.1237 0.38217 C -0.12435 0.38356 -0.125 0.38449 -0.12539 0.38565 C -0.12578 0.38657 -0.12604 0.3875 -0.12643 0.38842 C -0.12995 0.39861 -0.12604 0.3875 -0.12904 0.39745 C -0.12969 0.39977 -0.13047 0.40185 -0.13125 0.40393 C -0.1319 0.40602 -0.13229 0.40833 -0.13268 0.41018 C -0.13359 0.41273 -0.13438 0.41481 -0.13477 0.41736 C -0.13685 0.42639 -0.1332 0.40879 -0.13763 0.42824 C -0.13841 0.43241 -0.13789 0.43241 -0.13919 0.43634 C -0.13958 0.4375 -0.1405 0.43819 -0.14089 0.43889 C -0.14232 0.44236 -0.14167 0.44236 -0.14362 0.44537 C -0.1444 0.44676 -0.14557 0.44768 -0.14609 0.44907 C -0.1474 0.45139 -0.14805 0.4544 -0.14948 0.45625 C -0.15052 0.45787 -0.15208 0.45972 -0.15313 0.46157 C -0.15365 0.4625 -0.15378 0.46366 -0.1543 0.46435 C -0.15469 0.46551 -0.15534 0.4662 -0.15573 0.46713 C -0.15807 0.47153 -0.15547 0.46852 -0.15846 0.47153 C -0.16042 0.4794 -0.15859 0.47384 -0.16263 0.48217 C -0.16497 0.48727 -0.16263 0.48333 -0.16484 0.48889 C -0.1655 0.49028 -0.16641 0.49167 -0.16693 0.49305 C -0.16719 0.49398 -0.16745 0.49514 -0.16797 0.49583 C -0.16849 0.49676 -0.16927 0.49699 -0.16966 0.49768 C -0.17552 0.50602 -0.16849 0.49653 -0.17344 0.50486 C -0.17435 0.50602 -0.17539 0.50717 -0.17604 0.50856 C -0.17773 0.51111 -0.17839 0.51504 -0.17982 0.51667 C -0.18229 0.51921 -0.18307 0.51991 -0.18451 0.52315 C -0.18503 0.52407 -0.18516 0.52523 -0.18568 0.52569 C -0.18633 0.52708 -0.18711 0.52754 -0.18776 0.52847 C -0.19414 0.5375 -0.18555 0.52569 -0.1905 0.53379 C -0.19466 0.54051 -0.19115 0.53287 -0.19375 0.53935 C -0.19414 0.54051 -0.19401 0.5419 -0.1944 0.54282 C -0.19479 0.54375 -0.19531 0.54352 -0.19583 0.54375 C -0.20495 0.54676 -0.19662 0.54305 -0.20208 0.5456 C -0.20417 0.54907 -0.20391 0.54884 -0.20664 0.55208 C -0.20716 0.55254 -0.20768 0.55278 -0.20807 0.5537 C -0.20898 0.55486 -0.20938 0.55694 -0.21029 0.55833 C -0.21159 0.56042 -0.21354 0.56065 -0.21523 0.56111 C -0.21537 0.56204 -0.21537 0.56319 -0.21563 0.56389 C -0.21693 0.56574 -0.21836 0.56412 -0.21901 0.56273 C -0.21836 0.5625 -0.21745 0.56134 -0.21615 0.56111 L -0.21185 0.56018 C -0.2112 0.55903 -0.21185 0.55648 -0.21185 0.55463 L -0.21185 0.55486 L -0.21185 0.55463 " pathEditMode="relative" rAng="0" ptsTypes="AAAAAAAAAAAAAAAAAAAAAAAAAAAAAAAAAAAAAAAAAAAAAAAAAAAAAAAAAAAAAAAAAAAAAAAAAAAAAAAAAAAAAAAAAAAAAAAAAAAAAAAAAAAAAA">
                                      <p:cBhvr>
                                        <p:cTn id="42" dur="2000" fill="hold"/>
                                        <p:tgtEl>
                                          <p:spTgt spid="45"/>
                                        </p:tgtEl>
                                        <p:attrNameLst>
                                          <p:attrName>ppt_x</p:attrName>
                                          <p:attrName>ppt_y</p:attrName>
                                        </p:attrNameLst>
                                      </p:cBhvr>
                                      <p:rCtr x="-10951" y="28241"/>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1" nodeType="clickEffect">
                                  <p:stCondLst>
                                    <p:cond delay="0"/>
                                  </p:stCondLst>
                                  <p:childTnLst>
                                    <p:animMotion origin="layout" path="M -3.125E-6 2.22222E-6 L -3.125E-6 0.00023 C -0.00104 0.00254 -0.00156 0.00602 -0.00234 0.00949 C -0.00286 0.01088 -0.00364 0.01157 -0.00403 0.01296 C -0.00468 0.01412 -0.00547 0.01574 -0.00586 0.01759 C -0.00664 0.01991 -0.00781 0.02199 -0.00807 0.02453 C -0.00833 0.02592 -0.0082 0.02731 -0.00859 0.02824 C -0.00898 0.02916 -0.00976 0.0294 -0.01041 0.03009 C -0.0108 0.03125 -0.01119 0.03241 -0.01146 0.03356 C -0.01198 0.03518 -0.01198 0.03727 -0.01263 0.03889 L -0.01367 0.04166 C -0.01523 0.05023 -0.01406 0.04653 -0.01653 0.05347 C -0.01679 0.05602 -0.01692 0.05856 -0.01705 0.06157 C -0.01744 0.06435 -0.01784 0.06481 -0.01823 0.06759 C -0.01849 0.06875 -0.01849 0.07037 -0.01875 0.07129 C -0.01927 0.07245 -0.02005 0.07361 -0.02057 0.075 C -0.02174 0.08403 -0.02005 0.07569 -0.0233 0.08102 C -0.02356 0.08125 -0.02461 0.08727 -0.02461 0.0875 C -0.025 0.08912 -0.02539 0.09074 -0.02565 0.09259 C -0.02591 0.09421 -0.02604 0.09653 -0.02617 0.09838 C -0.02656 0.10139 -0.02721 0.1037 -0.02786 0.10717 C -0.02812 0.10949 -0.02851 0.11435 -0.02903 0.1169 C -0.02929 0.11805 -0.02994 0.11921 -0.03021 0.12037 C -0.0306 0.12338 -0.03073 0.12662 -0.03125 0.12963 C -0.03242 0.13426 -0.03138 0.12963 -0.03242 0.13565 C -0.03281 0.1375 -0.03385 0.14305 -0.03411 0.1456 C -0.03476 0.15023 -0.03502 0.15555 -0.0358 0.15995 C -0.03606 0.16088 -0.03659 0.16157 -0.03698 0.1625 C -0.03724 0.16319 -0.03737 0.16458 -0.0375 0.16551 C -0.03802 0.1669 -0.03828 0.16828 -0.03867 0.16967 C -0.03906 0.17083 -0.03958 0.17199 -0.03984 0.17361 C -0.03997 0.17407 -0.04127 0.18171 -0.0414 0.18333 C -0.04179 0.18541 -0.04179 0.1875 -0.04205 0.18981 C -0.04231 0.19074 -0.04297 0.19166 -0.04323 0.19305 C -0.04531 0.20116 -0.04323 0.19583 -0.04596 0.20208 C -0.04752 0.20856 -0.0457 0.20046 -0.04713 0.20856 C -0.04739 0.20949 -0.04765 0.21018 -0.04778 0.21134 C -0.04804 0.21227 -0.04804 0.21319 -0.0483 0.21458 C -0.04856 0.21574 -0.04922 0.21713 -0.04948 0.21852 C -0.05 0.22338 -0.05013 0.2287 -0.05104 0.23356 C -0.05312 0.24259 -0.05013 0.22847 -0.05234 0.23958 C -0.05273 0.24143 -0.05273 0.24352 -0.05338 0.24537 C -0.05416 0.24676 -0.05521 0.24815 -0.0556 0.25046 L -0.05742 0.25856 C -0.05755 0.25972 -0.05742 0.26088 -0.05794 0.26134 C -0.06289 0.26319 -0.05781 0.26111 -0.06198 0.26319 C -0.06315 0.26366 -0.06471 0.26366 -0.06575 0.26504 C -0.0664 0.26551 -0.06575 0.2669 -0.06575 0.26782 L -0.06575 0.26828 " pathEditMode="relative" rAng="0" ptsTypes="AAAAAAAAAAAAAAAAAAAAAAAAAAAAAAAAAAAAAAAAAAAAAAAAA">
                                      <p:cBhvr>
                                        <p:cTn id="46" dur="2000" fill="hold"/>
                                        <p:tgtEl>
                                          <p:spTgt spid="42"/>
                                        </p:tgtEl>
                                        <p:attrNameLst>
                                          <p:attrName>ppt_x</p:attrName>
                                          <p:attrName>ppt_y</p:attrName>
                                        </p:attrNameLst>
                                      </p:cBhvr>
                                      <p:rCtr x="-3307" y="13403"/>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1" nodeType="clickEffect">
                                  <p:stCondLst>
                                    <p:cond delay="0"/>
                                  </p:stCondLst>
                                  <p:childTnLst>
                                    <p:animMotion origin="layout" path="M -2.29167E-6 -1.11111E-6 L -2.29167E-6 0.00023 C -0.00091 0.00301 -0.00182 0.00648 -0.00247 0.00972 C -0.00299 0.01158 -0.00286 0.01366 -0.00351 0.01505 L -0.00534 0.01968 C -0.0069 0.0338 -0.00469 0.01435 -0.00729 0.02894 C -0.00768 0.03079 -0.00768 0.03287 -0.00781 0.03449 C -0.00794 0.03565 -0.0082 0.03634 -0.00833 0.03727 C -0.00859 0.03866 -0.00859 0.04028 -0.00872 0.0419 C -0.00898 0.04306 -0.00911 0.04375 -0.00924 0.04468 C -0.0095 0.04607 -0.0095 0.04722 -0.00976 0.04838 C -0.01094 0.05324 -0.01198 0.05556 -0.01263 0.06019 C -0.01289 0.06181 -0.01302 0.06343 -0.01315 0.06482 C -0.01341 0.06597 -0.01367 0.06667 -0.01367 0.06759 C -0.0138 0.06945 -0.0138 0.07153 -0.01406 0.07315 C -0.01432 0.07477 -0.01484 0.07616 -0.0151 0.07755 C -0.01536 0.07894 -0.01536 0.08009 -0.01549 0.08125 C -0.01627 0.08542 -0.01705 0.08866 -0.01745 0.09236 C -0.01797 0.09491 -0.0181 0.09745 -0.01849 0.09977 C -0.01875 0.10046 -0.01888 0.10139 -0.01888 0.10232 C -0.01914 0.10394 -0.01914 0.10579 -0.0194 0.10718 C -0.02005 0.10972 -0.02265 0.11783 -0.0233 0.12269 C -0.02357 0.12431 -0.0237 0.12593 -0.02383 0.12732 C -0.02396 0.12847 -0.02409 0.12917 -0.02422 0.13009 C -0.02474 0.1331 -0.02474 0.13565 -0.02526 0.1382 C -0.02565 0.13982 -0.02591 0.14144 -0.02617 0.14283 C -0.02643 0.14445 -0.02643 0.14607 -0.02669 0.14769 C -0.02721 0.14977 -0.02799 0.15116 -0.02864 0.15301 C -0.02916 0.15463 -0.02969 0.15625 -0.03008 0.15764 C -0.03034 0.15857 -0.03047 0.15949 -0.0306 0.16042 C -0.03099 0.16296 -0.03138 0.16713 -0.03203 0.16968 C -0.03242 0.17083 -0.03294 0.17153 -0.03346 0.17245 C -0.03424 0.17732 -0.03463 0.18218 -0.03541 0.18704 C -0.0358 0.18935 -0.03607 0.19144 -0.03633 0.19352 C -0.03659 0.19491 -0.03672 0.19607 -0.03685 0.19722 C -0.03724 0.2 -0.03737 0.20208 -0.03776 0.2044 C -0.03828 0.20648 -0.03893 0.2081 -0.03932 0.21019 C -0.04101 0.21783 -0.03763 0.20602 -0.04114 0.21736 C -0.0414 0.21898 -0.04153 0.2206 -0.04166 0.22199 C -0.04232 0.22593 -0.04388 0.23148 -0.04453 0.23403 C -0.04544 0.23704 -0.04648 0.23912 -0.047 0.24213 C -0.04739 0.24398 -0.04752 0.24607 -0.04791 0.24769 C -0.0483 0.24884 -0.04909 0.24954 -0.04948 0.25046 C -0.05 0.25208 -0.05052 0.2537 -0.05091 0.25509 C -0.05156 0.25787 -0.05221 0.26088 -0.05286 0.26343 C -0.05312 0.26458 -0.05338 0.26574 -0.05377 0.2669 C -0.05429 0.26829 -0.05482 0.26945 -0.05521 0.2706 C -0.05885 0.28009 -0.05299 0.26505 -0.05768 0.27708 C -0.05807 0.27894 -0.0582 0.28102 -0.05859 0.28264 C -0.05898 0.28403 -0.05976 0.28519 -0.06002 0.28634 C -0.06041 0.28727 -0.0608 0.2882 -0.06107 0.28889 C -0.06133 0.28982 -0.06146 0.29097 -0.06146 0.29167 C -0.06211 0.29445 -0.06315 0.29676 -0.06341 0.29931 C -0.06367 0.3007 -0.06367 0.30185 -0.06393 0.30278 C -0.06445 0.3044 -0.06523 0.30533 -0.06588 0.30648 C -0.06679 0.31088 -0.06666 0.31134 -0.06836 0.31366 C -0.06927 0.31528 -0.07122 0.31759 -0.07122 0.31783 C -0.07148 0.31852 -0.07148 0.31968 -0.07174 0.32037 C -0.07239 0.32245 -0.07422 0.32477 -0.07513 0.32593 C -0.07539 0.32708 -0.07565 0.32847 -0.07604 0.3294 C -0.07656 0.33033 -0.07708 0.33056 -0.07747 0.33125 C -0.07812 0.33218 -0.07851 0.3331 -0.0789 0.33403 C -0.08021 0.34398 -0.07812 0.32963 -0.08229 0.34329 C -0.08281 0.34491 -0.08333 0.34653 -0.08372 0.34792 C -0.08424 0.34908 -0.08489 0.34977 -0.08528 0.3507 C -0.0858 0.35185 -0.08633 0.35301 -0.08672 0.35417 C -0.0875 0.35648 -0.08828 0.3588 -0.08867 0.36088 C -0.08893 0.36227 -0.08971 0.36991 -0.0901 0.36991 L -0.09205 0.37083 C -0.09245 0.37153 -0.0931 0.37199 -0.09349 0.37269 C -0.09401 0.37361 -0.0944 0.375 -0.09492 0.37546 C -0.09583 0.37685 -0.09648 0.37639 -0.09726 0.37639 L -0.09726 0.37685 " pathEditMode="relative" rAng="0" ptsTypes="AAAAAAAAAAAAAAAAAAAAAAAAAAAAAAAAAAAAAAAAAAAAAAAAAAAAAAAAAAAAAAAAAAAAAAAAA">
                                      <p:cBhvr>
                                        <p:cTn id="50" dur="2000" fill="hold"/>
                                        <p:tgtEl>
                                          <p:spTgt spid="46"/>
                                        </p:tgtEl>
                                        <p:attrNameLst>
                                          <p:attrName>ppt_x</p:attrName>
                                          <p:attrName>ppt_y</p:attrName>
                                        </p:attrNameLst>
                                      </p:cBhvr>
                                      <p:rCtr x="-4870" y="188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5"/>
            <a:ext cx="10771275" cy="3465439"/>
          </a:xfrm>
        </p:spPr>
        <p:txBody>
          <a:bodyPr vert="horz" lIns="91440" tIns="45720" rIns="91440" bIns="45720" rtlCol="0" anchor="t">
            <a:noAutofit/>
          </a:bodyPr>
          <a:lstStyle/>
          <a:p>
            <a:r>
              <a:rPr lang="en-GB" sz="2400" dirty="0" err="1"/>
              <a:t>Numberblocks</a:t>
            </a:r>
            <a:r>
              <a:rPr lang="en-GB" sz="2400" dirty="0"/>
              <a:t> </a:t>
            </a:r>
            <a:r>
              <a:rPr lang="en-GB" sz="2400" dirty="0">
                <a:solidFill>
                  <a:srgbClr val="FF0000"/>
                </a:solidFill>
              </a:rPr>
              <a:t>One</a:t>
            </a:r>
            <a:r>
              <a:rPr lang="en-GB" sz="2400" dirty="0"/>
              <a:t> to </a:t>
            </a:r>
            <a:r>
              <a:rPr lang="en-GB" sz="2400" dirty="0">
                <a:solidFill>
                  <a:srgbClr val="FF0000"/>
                </a:solidFill>
              </a:rPr>
              <a:t>Four</a:t>
            </a:r>
            <a:r>
              <a:rPr lang="en-GB" sz="2400" dirty="0"/>
              <a:t> gather for a woodland picnic. </a:t>
            </a:r>
            <a:r>
              <a:rPr lang="en-GB" sz="2400" dirty="0">
                <a:solidFill>
                  <a:srgbClr val="FF0000"/>
                </a:solidFill>
              </a:rPr>
              <a:t>Four</a:t>
            </a:r>
            <a:r>
              <a:rPr lang="en-GB" sz="2400" dirty="0"/>
              <a:t> has brought them a flapjack each. But they are too hot to eat when </a:t>
            </a:r>
            <a:r>
              <a:rPr lang="en-GB" sz="2400" dirty="0">
                <a:solidFill>
                  <a:srgbClr val="FF0000"/>
                </a:solidFill>
              </a:rPr>
              <a:t>Three</a:t>
            </a:r>
            <a:r>
              <a:rPr lang="en-GB" sz="2400" dirty="0"/>
              <a:t> touches them. She counts them incorrectly and claims there are only 3 and the mysterious Flapjack </a:t>
            </a:r>
            <a:r>
              <a:rPr lang="en-GB" sz="2400" dirty="0" err="1"/>
              <a:t>Snaffler</a:t>
            </a:r>
            <a:r>
              <a:rPr lang="en-GB" sz="2400" dirty="0"/>
              <a:t>, who has 3 blocks, 3 eyes and 3 mouths, has stolen one. </a:t>
            </a:r>
            <a:r>
              <a:rPr lang="en-GB" sz="2400" dirty="0">
                <a:solidFill>
                  <a:srgbClr val="FF0000"/>
                </a:solidFill>
              </a:rPr>
              <a:t>Four</a:t>
            </a:r>
            <a:r>
              <a:rPr lang="en-GB" sz="2400" dirty="0"/>
              <a:t> counts them and everyone is reassured there are 4. </a:t>
            </a:r>
            <a:r>
              <a:rPr lang="en-GB" sz="2400" dirty="0">
                <a:solidFill>
                  <a:srgbClr val="FF0000"/>
                </a:solidFill>
              </a:rPr>
              <a:t>Three</a:t>
            </a:r>
            <a:r>
              <a:rPr lang="en-GB" sz="2400" dirty="0"/>
              <a:t> checks, and again counts 3. Then they hear someone coming, they all run for cover behind a mound. It turns out to be </a:t>
            </a:r>
            <a:r>
              <a:rPr lang="en-GB" sz="2400" dirty="0">
                <a:solidFill>
                  <a:srgbClr val="FF0000"/>
                </a:solidFill>
              </a:rPr>
              <a:t>Five</a:t>
            </a:r>
            <a:r>
              <a:rPr lang="en-GB" sz="2400" dirty="0"/>
              <a:t>, who arrives and teaches </a:t>
            </a:r>
            <a:r>
              <a:rPr lang="en-GB" sz="2400" dirty="0">
                <a:solidFill>
                  <a:srgbClr val="FF0000"/>
                </a:solidFill>
              </a:rPr>
              <a:t>Three</a:t>
            </a:r>
            <a:r>
              <a:rPr lang="en-GB" sz="2400" dirty="0"/>
              <a:t> the rules of counting. </a:t>
            </a:r>
            <a:r>
              <a:rPr lang="en-GB" sz="2400" dirty="0">
                <a:solidFill>
                  <a:srgbClr val="FF0000"/>
                </a:solidFill>
              </a:rPr>
              <a:t>Three</a:t>
            </a:r>
            <a:r>
              <a:rPr lang="en-GB" sz="2400" dirty="0"/>
              <a:t> finally understands and they decide to celebrate with flapjacks, only to discover that they are all missing. In another clearing, a Flapjack </a:t>
            </a:r>
            <a:r>
              <a:rPr lang="en-GB" sz="2400" dirty="0" err="1"/>
              <a:t>Snaffler</a:t>
            </a:r>
            <a:r>
              <a:rPr lang="en-GB" sz="2400" dirty="0"/>
              <a:t> munches happily!</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200033"/>
          </a:xfrm>
        </p:spPr>
        <p:txBody>
          <a:bodyPr vert="horz" lIns="91440" tIns="45720" rIns="91440" bIns="45720" rtlCol="0" anchor="t">
            <a:noAutofit/>
          </a:bodyPr>
          <a:lstStyle/>
          <a:p>
            <a:endParaRPr lang="en-GB" sz="2400" b="1" dirty="0"/>
          </a:p>
          <a:p>
            <a:r>
              <a:rPr lang="en-GB" sz="2400" b="1" dirty="0"/>
              <a:t>The key principles of counting</a:t>
            </a:r>
          </a:p>
          <a:p>
            <a:r>
              <a:rPr lang="en-GB" sz="2400" dirty="0"/>
              <a:t>In this episode three of Gelman and </a:t>
            </a:r>
            <a:r>
              <a:rPr lang="en-GB" sz="2400" dirty="0" err="1"/>
              <a:t>Gallistel’s</a:t>
            </a:r>
            <a:r>
              <a:rPr lang="en-GB" sz="2400" dirty="0"/>
              <a:t> (1978) five key principles of counting are introduced:</a:t>
            </a:r>
          </a:p>
          <a:p>
            <a:r>
              <a:rPr lang="en-GB" sz="2400" dirty="0"/>
              <a:t>One-to-one correspondence: match one number name to each item</a:t>
            </a:r>
          </a:p>
          <a:p>
            <a:r>
              <a:rPr lang="en-GB" sz="2400" dirty="0"/>
              <a:t>Cardinality: understand that the last number in the count is the total size of the group</a:t>
            </a:r>
          </a:p>
          <a:p>
            <a:r>
              <a:rPr lang="en-GB" sz="2400" dirty="0"/>
              <a:t>Stable order: say the number names in the correct order.</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5"/>
            <a:ext cx="10771275" cy="3288166"/>
          </a:xfrm>
        </p:spPr>
        <p:txBody>
          <a:bodyPr vert="horz" lIns="91440" tIns="45720" rIns="91440" bIns="45720" rtlCol="0" anchor="t">
            <a:normAutofit/>
          </a:bodyPr>
          <a:lstStyle/>
          <a:p>
            <a:r>
              <a:rPr lang="en-GB" sz="2400" dirty="0"/>
              <a:t>Encourage children to use full sentences to explain their thinking:</a:t>
            </a:r>
            <a:br>
              <a:rPr lang="en-GB" sz="2400" dirty="0"/>
            </a:br>
            <a:endParaRPr lang="en-GB" sz="2400" dirty="0"/>
          </a:p>
          <a:p>
            <a:r>
              <a:rPr lang="en-GB" sz="2400" i="1" dirty="0"/>
              <a:t>One, two, three, four: there are four flapjacks.</a:t>
            </a:r>
          </a:p>
          <a:p>
            <a:br>
              <a:rPr lang="en-GB" sz="2400" i="1" dirty="0"/>
            </a:br>
            <a:r>
              <a:rPr lang="en-GB" sz="2400" i="1" dirty="0"/>
              <a:t>I know there are five because I counted them one at a time. </a:t>
            </a:r>
          </a:p>
          <a:p>
            <a:br>
              <a:rPr lang="en-GB" sz="2400" i="1" dirty="0"/>
            </a:br>
            <a:r>
              <a:rPr lang="en-GB" sz="2400" i="1" dirty="0"/>
              <a:t>I know there are three because I said the numbers in the correct order. </a:t>
            </a: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a:latin typeface="Myriad Pro"/>
              </a:rPr>
              <a:t>Watch the episode of Numberblocks. First ask the children what they noticed and allow them to talk to you and each other. The following slides are designed to stimulate children and adults to talk about the episode and draw out some key aspects of the mathematics.</a:t>
            </a:r>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3DD92-3CFD-48E3-BA26-898E0EE6BBE0}"/>
              </a:ext>
            </a:extLst>
          </p:cNvPr>
          <p:cNvPicPr>
            <a:picLocks noChangeAspect="1"/>
          </p:cNvPicPr>
          <p:nvPr/>
        </p:nvPicPr>
        <p:blipFill>
          <a:blip r:embed="rId3"/>
          <a:stretch>
            <a:fillRect/>
          </a:stretch>
        </p:blipFill>
        <p:spPr>
          <a:xfrm>
            <a:off x="0" y="-135759"/>
            <a:ext cx="12192000" cy="7508437"/>
          </a:xfrm>
          <a:prstGeom prst="rect">
            <a:avLst/>
          </a:prstGeom>
        </p:spPr>
      </p:pic>
      <p:sp>
        <p:nvSpPr>
          <p:cNvPr id="5" name="Oval 4">
            <a:extLst>
              <a:ext uri="{FF2B5EF4-FFF2-40B4-BE49-F238E27FC236}">
                <a16:creationId xmlns:a16="http://schemas.microsoft.com/office/drawing/2014/main" id="{FBBC8F3E-8D30-4622-91F8-ADC061ACAB6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5D4BCC5F-10CF-4FC9-A14A-B65EF140FF2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29503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C50027F2-5B75-4F50-B56A-CD080A87F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1" name="Oval 10">
            <a:extLst>
              <a:ext uri="{FF2B5EF4-FFF2-40B4-BE49-F238E27FC236}">
                <a16:creationId xmlns:a16="http://schemas.microsoft.com/office/drawing/2014/main" id="{DD4979E8-3CF4-484C-8AB9-D13E37372ADB}"/>
              </a:ext>
            </a:extLst>
          </p:cNvPr>
          <p:cNvSpPr/>
          <p:nvPr/>
        </p:nvSpPr>
        <p:spPr bwMode="auto">
          <a:xfrm>
            <a:off x="11753008" y="6382343"/>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87B53F64-F533-472B-B9CF-853BC66837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 name="Oval 8">
            <a:extLst>
              <a:ext uri="{FF2B5EF4-FFF2-40B4-BE49-F238E27FC236}">
                <a16:creationId xmlns:a16="http://schemas.microsoft.com/office/drawing/2014/main" id="{919038FA-CE3B-4A8A-AB5E-A3927D82F0E1}"/>
              </a:ext>
            </a:extLst>
          </p:cNvPr>
          <p:cNvSpPr/>
          <p:nvPr/>
        </p:nvSpPr>
        <p:spPr bwMode="auto">
          <a:xfrm>
            <a:off x="6007608" y="2907300"/>
            <a:ext cx="3498850" cy="3511550"/>
          </a:xfrm>
          <a:prstGeom prst="ellipse">
            <a:avLst/>
          </a:prstGeom>
          <a:solidFill>
            <a:schemeClr val="bg1"/>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Rounded Corners 6">
            <a:extLst>
              <a:ext uri="{FF2B5EF4-FFF2-40B4-BE49-F238E27FC236}">
                <a16:creationId xmlns:a16="http://schemas.microsoft.com/office/drawing/2014/main" id="{A79D1747-89F1-4357-9207-9073CF0BD63F}"/>
              </a:ext>
            </a:extLst>
          </p:cNvPr>
          <p:cNvSpPr/>
          <p:nvPr/>
        </p:nvSpPr>
        <p:spPr>
          <a:xfrm>
            <a:off x="6858000" y="3338436"/>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E0B306DE-D3ED-4D69-AC69-17211335B1C8}"/>
              </a:ext>
            </a:extLst>
          </p:cNvPr>
          <p:cNvSpPr/>
          <p:nvPr/>
        </p:nvSpPr>
        <p:spPr>
          <a:xfrm>
            <a:off x="7789291" y="3353184"/>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A650E14E-1954-40E1-9666-EEF078EC51E3}"/>
              </a:ext>
            </a:extLst>
          </p:cNvPr>
          <p:cNvGrpSpPr/>
          <p:nvPr/>
        </p:nvGrpSpPr>
        <p:grpSpPr>
          <a:xfrm>
            <a:off x="6848428" y="4663075"/>
            <a:ext cx="1763823" cy="1207008"/>
            <a:chOff x="6848428" y="4287295"/>
            <a:chExt cx="1763823" cy="1207008"/>
          </a:xfrm>
        </p:grpSpPr>
        <p:sp>
          <p:nvSpPr>
            <p:cNvPr id="18" name="Rectangle: Rounded Corners 17">
              <a:extLst>
                <a:ext uri="{FF2B5EF4-FFF2-40B4-BE49-F238E27FC236}">
                  <a16:creationId xmlns:a16="http://schemas.microsoft.com/office/drawing/2014/main" id="{645D03AC-425B-473F-96F3-E7CAEFAA5489}"/>
                </a:ext>
              </a:extLst>
            </p:cNvPr>
            <p:cNvSpPr/>
            <p:nvPr/>
          </p:nvSpPr>
          <p:spPr>
            <a:xfrm>
              <a:off x="6848428" y="4287295"/>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522E4602-3F3C-4AC8-B330-7DC1B7EF6FF7}"/>
                </a:ext>
              </a:extLst>
            </p:cNvPr>
            <p:cNvSpPr/>
            <p:nvPr/>
          </p:nvSpPr>
          <p:spPr>
            <a:xfrm>
              <a:off x="7789291" y="4287295"/>
              <a:ext cx="822960" cy="1207008"/>
            </a:xfrm>
            <a:prstGeom prst="roundRect">
              <a:avLst/>
            </a:prstGeom>
            <a:pattFill prst="lgConfetti">
              <a:fgClr>
                <a:schemeClr val="accent4">
                  <a:lumMod val="75000"/>
                </a:schemeClr>
              </a:fgClr>
              <a:bgClr>
                <a:schemeClr val="bg1"/>
              </a:bgClr>
            </a:pattFill>
            <a:ln w="38100">
              <a:solidFill>
                <a:srgbClr val="D6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Speech Bubble: Oval 19">
            <a:extLst>
              <a:ext uri="{FF2B5EF4-FFF2-40B4-BE49-F238E27FC236}">
                <a16:creationId xmlns:a16="http://schemas.microsoft.com/office/drawing/2014/main" id="{05895421-5E45-4E43-826A-8E1014C5EE3E}"/>
              </a:ext>
            </a:extLst>
          </p:cNvPr>
          <p:cNvSpPr/>
          <p:nvPr/>
        </p:nvSpPr>
        <p:spPr>
          <a:xfrm>
            <a:off x="8693867" y="1387970"/>
            <a:ext cx="2775890" cy="1617120"/>
          </a:xfrm>
          <a:prstGeom prst="wedgeEllipseCallout">
            <a:avLst>
              <a:gd name="adj1" fmla="val -64531"/>
              <a:gd name="adj2" fmla="val 6326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yriad Pro" panose="020B0503030403020204"/>
              </a:rPr>
              <a:t> </a:t>
            </a:r>
            <a:r>
              <a:rPr lang="en-GB" sz="3200" dirty="0">
                <a:solidFill>
                  <a:schemeClr val="tx1"/>
                </a:solidFill>
                <a:latin typeface="Century Gothic" panose="020B0502020202020204" pitchFamily="34" charset="0"/>
              </a:rPr>
              <a:t>flapjacks</a:t>
            </a:r>
          </a:p>
        </p:txBody>
      </p:sp>
      <p:sp>
        <p:nvSpPr>
          <p:cNvPr id="22" name="Rectangle: Rounded Corners 21">
            <a:extLst>
              <a:ext uri="{FF2B5EF4-FFF2-40B4-BE49-F238E27FC236}">
                <a16:creationId xmlns:a16="http://schemas.microsoft.com/office/drawing/2014/main" id="{3A36B7AA-BC30-4DBE-B1DD-C38DAB20C445}"/>
              </a:ext>
            </a:extLst>
          </p:cNvPr>
          <p:cNvSpPr/>
          <p:nvPr/>
        </p:nvSpPr>
        <p:spPr>
          <a:xfrm>
            <a:off x="6858000" y="3338436"/>
            <a:ext cx="822960" cy="1207008"/>
          </a:xfrm>
          <a:prstGeom prst="roundRect">
            <a:avLst/>
          </a:prstGeom>
          <a:pattFill prst="lgConfetti">
            <a:fgClr>
              <a:schemeClr val="accent4">
                <a:lumMod val="75000"/>
              </a:schemeClr>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E66034DB-6378-47C1-B539-346403E63922}"/>
              </a:ext>
            </a:extLst>
          </p:cNvPr>
          <p:cNvSpPr/>
          <p:nvPr/>
        </p:nvSpPr>
        <p:spPr>
          <a:xfrm>
            <a:off x="7789291" y="3353184"/>
            <a:ext cx="822960" cy="1207008"/>
          </a:xfrm>
          <a:prstGeom prst="roundRect">
            <a:avLst/>
          </a:prstGeom>
          <a:pattFill prst="lgConfetti">
            <a:fgClr>
              <a:schemeClr val="accent4">
                <a:lumMod val="75000"/>
              </a:schemeClr>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1F9FFA05-79FA-40D3-9C68-FF9E381176CF}"/>
              </a:ext>
            </a:extLst>
          </p:cNvPr>
          <p:cNvSpPr/>
          <p:nvPr/>
        </p:nvSpPr>
        <p:spPr>
          <a:xfrm>
            <a:off x="6848428" y="4663075"/>
            <a:ext cx="822960" cy="1207008"/>
          </a:xfrm>
          <a:prstGeom prst="roundRect">
            <a:avLst/>
          </a:prstGeom>
          <a:pattFill prst="lgConfetti">
            <a:fgClr>
              <a:schemeClr val="accent4">
                <a:lumMod val="75000"/>
              </a:schemeClr>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86A5FEE-B2E6-47C2-AEBD-F64D4F186E56}"/>
              </a:ext>
            </a:extLst>
          </p:cNvPr>
          <p:cNvSpPr/>
          <p:nvPr/>
        </p:nvSpPr>
        <p:spPr>
          <a:xfrm>
            <a:off x="7789291" y="4663075"/>
            <a:ext cx="822960" cy="1207008"/>
          </a:xfrm>
          <a:prstGeom prst="roundRect">
            <a:avLst/>
          </a:prstGeom>
          <a:pattFill prst="lgConfetti">
            <a:fgClr>
              <a:schemeClr val="accent4">
                <a:lumMod val="75000"/>
              </a:schemeClr>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Oval 20">
            <a:extLst>
              <a:ext uri="{FF2B5EF4-FFF2-40B4-BE49-F238E27FC236}">
                <a16:creationId xmlns:a16="http://schemas.microsoft.com/office/drawing/2014/main" id="{5105C6F4-7C19-4125-834E-EAA3B08E9037}"/>
              </a:ext>
            </a:extLst>
          </p:cNvPr>
          <p:cNvSpPr/>
          <p:nvPr/>
        </p:nvSpPr>
        <p:spPr>
          <a:xfrm>
            <a:off x="3101489" y="3126099"/>
            <a:ext cx="2916661" cy="1621636"/>
          </a:xfrm>
          <a:prstGeom prst="wedgeEllipseCallout">
            <a:avLst>
              <a:gd name="adj1" fmla="val 116185"/>
              <a:gd name="adj2" fmla="val 7907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a:p>
            <a:pPr algn="ctr"/>
            <a:r>
              <a:rPr lang="en-GB" sz="3200" dirty="0">
                <a:solidFill>
                  <a:schemeClr val="tx1"/>
                </a:solidFill>
                <a:latin typeface="Myriad Pro" panose="020B0503030403020204"/>
              </a:rPr>
              <a:t> </a:t>
            </a:r>
          </a:p>
          <a:p>
            <a:pPr algn="ctr"/>
            <a:r>
              <a:rPr lang="en-GB" sz="3200" dirty="0">
                <a:solidFill>
                  <a:schemeClr val="tx1"/>
                </a:solidFill>
                <a:latin typeface="Century Gothic" panose="020B0502020202020204" pitchFamily="34" charset="0"/>
              </a:rPr>
              <a:t>flapjacks</a:t>
            </a:r>
          </a:p>
          <a:p>
            <a:pPr algn="ctr"/>
            <a:endParaRPr lang="en-GB" sz="3200" dirty="0">
              <a:solidFill>
                <a:schemeClr val="tx1"/>
              </a:solidFill>
              <a:latin typeface="Myriad Pro" panose="020B0503030403020204"/>
            </a:endParaRPr>
          </a:p>
        </p:txBody>
      </p:sp>
      <p:pic>
        <p:nvPicPr>
          <p:cNvPr id="29" name="Picture 28">
            <a:extLst>
              <a:ext uri="{FF2B5EF4-FFF2-40B4-BE49-F238E27FC236}">
                <a16:creationId xmlns:a16="http://schemas.microsoft.com/office/drawing/2014/main" id="{39425073-D203-4F22-8945-BD7FB714CC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8335" y="1497296"/>
            <a:ext cx="466954" cy="748590"/>
          </a:xfrm>
          <a:prstGeom prst="rect">
            <a:avLst/>
          </a:prstGeom>
        </p:spPr>
      </p:pic>
      <p:pic>
        <p:nvPicPr>
          <p:cNvPr id="30" name="Picture 29">
            <a:extLst>
              <a:ext uri="{FF2B5EF4-FFF2-40B4-BE49-F238E27FC236}">
                <a16:creationId xmlns:a16="http://schemas.microsoft.com/office/drawing/2014/main" id="{DEDB9669-4195-4939-A616-751741153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4246" y="3225834"/>
            <a:ext cx="451105" cy="755906"/>
          </a:xfrm>
          <a:prstGeom prst="rect">
            <a:avLst/>
          </a:prstGeom>
        </p:spPr>
      </p:pic>
      <p:sp>
        <p:nvSpPr>
          <p:cNvPr id="24" name="Oval 23">
            <a:extLst>
              <a:ext uri="{FF2B5EF4-FFF2-40B4-BE49-F238E27FC236}">
                <a16:creationId xmlns:a16="http://schemas.microsoft.com/office/drawing/2014/main" id="{3B356A29-1735-4638-819B-4D9E2B99F09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Speech Bubble: Oval 9">
            <a:extLst>
              <a:ext uri="{FF2B5EF4-FFF2-40B4-BE49-F238E27FC236}">
                <a16:creationId xmlns:a16="http://schemas.microsoft.com/office/drawing/2014/main" id="{00E1E4E1-E957-421E-B8A2-AC2361A151A9}"/>
              </a:ext>
            </a:extLst>
          </p:cNvPr>
          <p:cNvSpPr/>
          <p:nvPr/>
        </p:nvSpPr>
        <p:spPr>
          <a:xfrm>
            <a:off x="5466522" y="770454"/>
            <a:ext cx="2916661" cy="1535401"/>
          </a:xfrm>
          <a:prstGeom prst="wedgeEllipseCallout">
            <a:avLst>
              <a:gd name="adj1" fmla="val 1998"/>
              <a:gd name="adj2" fmla="val 12768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Myriad Pro" panose="020B0503030403020204"/>
            </a:endParaRPr>
          </a:p>
          <a:p>
            <a:pPr algn="ctr"/>
            <a:r>
              <a:rPr lang="en-GB" sz="3200" dirty="0">
                <a:solidFill>
                  <a:schemeClr val="tx1"/>
                </a:solidFill>
                <a:latin typeface="Myriad Pro" panose="020B0503030403020204"/>
              </a:rPr>
              <a:t> </a:t>
            </a:r>
            <a:r>
              <a:rPr lang="en-GB" sz="3200" dirty="0">
                <a:solidFill>
                  <a:schemeClr val="tx1"/>
                </a:solidFill>
                <a:latin typeface="Century Gothic" panose="020B0502020202020204" pitchFamily="34" charset="0"/>
              </a:rPr>
              <a:t>flapjack</a:t>
            </a:r>
          </a:p>
        </p:txBody>
      </p:sp>
      <p:pic>
        <p:nvPicPr>
          <p:cNvPr id="28" name="Picture 27">
            <a:extLst>
              <a:ext uri="{FF2B5EF4-FFF2-40B4-BE49-F238E27FC236}">
                <a16:creationId xmlns:a16="http://schemas.microsoft.com/office/drawing/2014/main" id="{352B8E8F-D89F-4710-A2F6-BA4AB90671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1" y="914894"/>
            <a:ext cx="118996" cy="607454"/>
          </a:xfrm>
          <a:prstGeom prst="rect">
            <a:avLst/>
          </a:prstGeom>
        </p:spPr>
      </p:pic>
      <p:sp>
        <p:nvSpPr>
          <p:cNvPr id="27" name="TextBox 26">
            <a:extLst>
              <a:ext uri="{FF2B5EF4-FFF2-40B4-BE49-F238E27FC236}">
                <a16:creationId xmlns:a16="http://schemas.microsoft.com/office/drawing/2014/main" id="{840DA474-6767-4898-81B3-2A9B9B923E81}"/>
              </a:ext>
            </a:extLst>
          </p:cNvPr>
          <p:cNvSpPr txBox="1"/>
          <p:nvPr/>
        </p:nvSpPr>
        <p:spPr>
          <a:xfrm>
            <a:off x="609599" y="192240"/>
            <a:ext cx="10972800" cy="369332"/>
          </a:xfrm>
          <a:prstGeom prst="rect">
            <a:avLst/>
          </a:prstGeom>
          <a:noFill/>
        </p:spPr>
        <p:txBody>
          <a:bodyPr wrap="square" rtlCol="0">
            <a:spAutoFit/>
          </a:bodyPr>
          <a:lstStyle/>
          <a:p>
            <a:pPr algn="ctr"/>
            <a:r>
              <a:rPr lang="en-GB" dirty="0">
                <a:latin typeface="Century Gothic" panose="020B0502020202020204" pitchFamily="34" charset="0"/>
              </a:rPr>
              <a:t>Click on each flapjack from top left to right and then bottom left to right.</a:t>
            </a:r>
          </a:p>
        </p:txBody>
      </p:sp>
    </p:spTree>
    <p:extLst>
      <p:ext uri="{BB962C8B-B14F-4D97-AF65-F5344CB8AC3E}">
        <p14:creationId xmlns:p14="http://schemas.microsoft.com/office/powerpoint/2010/main" val="1011975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 presetClass="emph" presetSubtype="0" autoRev="1" fill="hold" grpId="0" nodeType="clickEffect">
                                  <p:stCondLst>
                                    <p:cond delay="0"/>
                                  </p:stCondLst>
                                  <p:childTnLst>
                                    <p:animScale>
                                      <p:cBhvr>
                                        <p:cTn id="6" dur="1000" fill="hold"/>
                                        <p:tgtEl>
                                          <p:spTgt spid="7"/>
                                        </p:tgtEl>
                                      </p:cBhvr>
                                      <p:by x="150000" y="150000"/>
                                    </p:animScale>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6" presetClass="emph" presetSubtype="0" autoRev="1" fill="hold" grpId="0" nodeType="clickEffect">
                                  <p:stCondLst>
                                    <p:cond delay="0"/>
                                  </p:stCondLst>
                                  <p:childTnLst>
                                    <p:animScale>
                                      <p:cBhvr>
                                        <p:cTn id="18" dur="1000" fill="hold"/>
                                        <p:tgtEl>
                                          <p:spTgt spid="17"/>
                                        </p:tgtEl>
                                      </p:cBhvr>
                                      <p:by x="150000" y="150000"/>
                                    </p:animScale>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6" presetClass="emph" presetSubtype="0" autoRev="1" fill="hold" nodeType="clickEffect">
                                  <p:stCondLst>
                                    <p:cond delay="0"/>
                                  </p:stCondLst>
                                  <p:childTnLst>
                                    <p:animScale>
                                      <p:cBhvr>
                                        <p:cTn id="30" dur="1000" fill="hold"/>
                                        <p:tgtEl>
                                          <p:spTgt spid="8"/>
                                        </p:tgtEl>
                                      </p:cBhvr>
                                      <p:by x="120000" y="120000"/>
                                    </p:animScale>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7" grpId="0" animBg="1"/>
      <p:bldP spid="17" grpId="0" animBg="1"/>
      <p:bldP spid="20" grpId="0" animBg="1"/>
      <p:bldP spid="22" grpId="0" animBg="1"/>
      <p:bldP spid="23" grpId="0" animBg="1"/>
      <p:bldP spid="25" grpId="0" animBg="1"/>
      <p:bldP spid="26" grpId="0" animBg="1"/>
      <p:bldP spid="21"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4F9E6FC4-CD24-4213-B870-9ED43E135DAA}">
  <ds:schemaRefs>
    <ds:schemaRef ds:uri="http://purl.org/dc/terms/"/>
    <ds:schemaRef ds:uri="http://schemas.openxmlformats.org/package/2006/metadata/core-properties"/>
    <ds:schemaRef ds:uri="http://schemas.microsoft.com/office/2006/documentManagement/types"/>
    <ds:schemaRef ds:uri="22029e86-67e7-4883-9866-832c3e79c701"/>
    <ds:schemaRef ds:uri="http://purl.org/dc/elements/1.1/"/>
    <ds:schemaRef ds:uri="http://schemas.microsoft.com/office/2006/metadata/properties"/>
    <ds:schemaRef ds:uri="448c4a6a-bcae-4211-8504-7e5193445ce8"/>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957AF6C-7030-4917-ABA2-78035DB123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6719</TotalTime>
  <Words>1438</Words>
  <Application>Microsoft Office PowerPoint</Application>
  <PresentationFormat>Widescreen</PresentationFormat>
  <Paragraphs>171</Paragraphs>
  <Slides>23</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Calibri Light</vt:lpstr>
      <vt:lpstr>Century Gothic</vt:lpstr>
      <vt:lpstr>Myriad Pro</vt:lpstr>
      <vt:lpstr>Times New Roman</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Numberblocks</dc:title>
  <dc:creator>Liam Benson</dc:creator>
  <cp:lastModifiedBy>Liam Benson</cp:lastModifiedBy>
  <cp:revision>258</cp:revision>
  <dcterms:created xsi:type="dcterms:W3CDTF">2018-02-20T10:26:52Z</dcterms:created>
  <dcterms:modified xsi:type="dcterms:W3CDTF">2018-08-30T08:50:59Z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y fmtid="{D5CDD505-2E9C-101B-9397-08002B2CF9AE}" pid="3" name="Order">
    <vt:r8>809000</vt:r8>
  </property>
  <property fmtid="{D5CDD505-2E9C-101B-9397-08002B2CF9AE}" pid="4" name="ComplianceAssetId">
    <vt:lpwstr/>
  </property>
</Properties>
</file>