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27"/>
  </p:notesMasterIdLst>
  <p:handoutMasterIdLst>
    <p:handoutMasterId r:id="rId28"/>
  </p:handoutMasterIdLst>
  <p:sldIdLst>
    <p:sldId id="256" r:id="rId5"/>
    <p:sldId id="266" r:id="rId6"/>
    <p:sldId id="267" r:id="rId7"/>
    <p:sldId id="268" r:id="rId8"/>
    <p:sldId id="269" r:id="rId9"/>
    <p:sldId id="270" r:id="rId10"/>
    <p:sldId id="271" r:id="rId11"/>
    <p:sldId id="272" r:id="rId12"/>
    <p:sldId id="273" r:id="rId13"/>
    <p:sldId id="274" r:id="rId14"/>
    <p:sldId id="275" r:id="rId15"/>
    <p:sldId id="276" r:id="rId16"/>
    <p:sldId id="277" r:id="rId17"/>
    <p:sldId id="286" r:id="rId18"/>
    <p:sldId id="278" r:id="rId19"/>
    <p:sldId id="279" r:id="rId20"/>
    <p:sldId id="280" r:id="rId21"/>
    <p:sldId id="281" r:id="rId22"/>
    <p:sldId id="282" r:id="rId23"/>
    <p:sldId id="283" r:id="rId24"/>
    <p:sldId id="284" r:id="rId25"/>
    <p:sldId id="285" r:id="rId26"/>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63974" autoAdjust="0"/>
  </p:normalViewPr>
  <p:slideViewPr>
    <p:cSldViewPr snapToGrid="0">
      <p:cViewPr varScale="1">
        <p:scale>
          <a:sx n="57" d="100"/>
          <a:sy n="57" d="100"/>
        </p:scale>
        <p:origin x="1902" y="72"/>
      </p:cViewPr>
      <p:guideLst>
        <p:guide orient="horz" pos="2160"/>
        <p:guide pos="2880"/>
      </p:guideLst>
    </p:cSldViewPr>
  </p:slideViewPr>
  <p:notesTextViewPr>
    <p:cViewPr>
      <p:scale>
        <a:sx n="150" d="100"/>
        <a:sy n="15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13-Aug-19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13-Aug-19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spotty ribbon is shorter than the plain ribbon.</a:t>
            </a:r>
          </a:p>
          <a:p>
            <a:r>
              <a:rPr lang="en-GB" i="1" dirty="0"/>
              <a:t>The plain ribbon is longer than the spotty ribbon.</a:t>
            </a:r>
          </a:p>
          <a:p>
            <a:r>
              <a:rPr lang="en-GB" i="1" dirty="0"/>
              <a:t>The spotty ribbon is 5 cm long.</a:t>
            </a:r>
          </a:p>
          <a:p>
            <a:r>
              <a:rPr lang="en-GB" i="1" dirty="0"/>
              <a:t>The length of </a:t>
            </a:r>
            <a:r>
              <a:rPr lang="en-GB" i="1" u="sng" dirty="0"/>
              <a:t>three</a:t>
            </a:r>
            <a:r>
              <a:rPr lang="en-GB" i="1" dirty="0"/>
              <a:t> spotty ribbons is equal to the length of the plain ribbon.</a:t>
            </a:r>
          </a:p>
          <a:p>
            <a:r>
              <a:rPr lang="en-GB" i="1" dirty="0"/>
              <a:t>The combined length of three spotty ribbons is fifteen centimetres.</a:t>
            </a:r>
          </a:p>
          <a:p>
            <a:r>
              <a:rPr lang="en-GB" i="1" dirty="0"/>
              <a:t>Five centimetres times by three is equal to fifteen centimetres.</a:t>
            </a:r>
          </a:p>
          <a:p>
            <a:r>
              <a:rPr lang="en-GB" i="1" dirty="0"/>
              <a:t>Five centimetres multiplied by three is equal to fifteen centimetres.</a:t>
            </a:r>
          </a:p>
          <a:p>
            <a:r>
              <a:rPr lang="en-GB" i="1" dirty="0"/>
              <a:t>So the plain ribbon is fifteen centimetres long. </a:t>
            </a:r>
          </a:p>
          <a:p>
            <a:r>
              <a:rPr lang="en-GB" i="1" dirty="0"/>
              <a:t>The plain ribbon is </a:t>
            </a:r>
            <a:r>
              <a:rPr lang="en-GB" i="1" u="sng" dirty="0"/>
              <a:t>three times</a:t>
            </a:r>
            <a:r>
              <a:rPr lang="en-GB" i="1" u="none" dirty="0"/>
              <a:t> </a:t>
            </a:r>
            <a:r>
              <a:rPr lang="en-GB" i="1" dirty="0"/>
              <a:t>the length of the spotty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740727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plain ribbon is </a:t>
            </a:r>
            <a:r>
              <a:rPr lang="en-GB" i="1" u="sng" dirty="0"/>
              <a:t>one-half times</a:t>
            </a:r>
            <a:r>
              <a:rPr lang="en-GB" i="1" u="none" dirty="0"/>
              <a:t> </a:t>
            </a:r>
            <a:r>
              <a:rPr lang="en-GB" i="1" dirty="0"/>
              <a:t>the length of the striped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3857318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mass of a mother bear is </a:t>
            </a:r>
            <a:r>
              <a:rPr lang="en-GB" i="1" u="sng" dirty="0"/>
              <a:t>four times</a:t>
            </a:r>
            <a:r>
              <a:rPr lang="en-GB" i="1" u="none" dirty="0"/>
              <a:t> </a:t>
            </a:r>
            <a:r>
              <a:rPr lang="en-GB" i="1" dirty="0"/>
              <a:t>the mass of her cub.</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3932702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mass of a bear cub is </a:t>
            </a:r>
            <a:r>
              <a:rPr lang="en-GB" i="1" u="sng" dirty="0"/>
              <a:t>one quarter</a:t>
            </a:r>
            <a:r>
              <a:rPr lang="en-GB" i="1" u="none" dirty="0"/>
              <a:t> </a:t>
            </a:r>
            <a:r>
              <a:rPr lang="en-GB" i="1" dirty="0"/>
              <a:t>the mass of his mother.</a:t>
            </a:r>
          </a:p>
        </p:txBody>
      </p:sp>
      <p:sp>
        <p:nvSpPr>
          <p:cNvPr id="4" name="Slide Number Placeholder 3"/>
          <p:cNvSpPr>
            <a:spLocks noGrp="1"/>
          </p:cNvSpPr>
          <p:nvPr>
            <p:ph type="sldNum" sz="quarter" idx="5"/>
          </p:nvPr>
        </p:nvSpPr>
        <p:spPr/>
        <p:txBody>
          <a:bodyPr/>
          <a:lstStyle/>
          <a:p>
            <a:fld id="{38B2033A-FB0F-7949-A9F0-CBC790DC54B4}" type="slidenum">
              <a:rPr lang="en-US" smtClean="0"/>
              <a:t>19</a:t>
            </a:fld>
            <a:endParaRPr lang="en-US"/>
          </a:p>
        </p:txBody>
      </p:sp>
    </p:spTree>
    <p:extLst>
      <p:ext uri="{BB962C8B-B14F-4D97-AF65-F5344CB8AC3E}">
        <p14:creationId xmlns:p14="http://schemas.microsoft.com/office/powerpoint/2010/main" val="1837374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volume of orange juice is </a:t>
            </a:r>
            <a:r>
              <a:rPr lang="en-GB" i="1" u="sng" dirty="0"/>
              <a:t>three times</a:t>
            </a:r>
            <a:r>
              <a:rPr lang="en-GB" i="1" dirty="0"/>
              <a:t> the volume of cranberry juice.</a:t>
            </a:r>
          </a:p>
          <a:p>
            <a:r>
              <a:rPr lang="en-GB" i="1" dirty="0"/>
              <a:t>The volume of cranberry juice is </a:t>
            </a:r>
            <a:r>
              <a:rPr lang="en-GB" i="1" u="sng" dirty="0"/>
              <a:t>one third</a:t>
            </a:r>
            <a:r>
              <a:rPr lang="en-GB" i="1" dirty="0"/>
              <a:t> the volume of orange juice.</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389758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weight of the sugar is </a:t>
            </a:r>
            <a:r>
              <a:rPr lang="en-GB" i="1" u="sng" dirty="0"/>
              <a:t>two times/twice/double</a:t>
            </a:r>
            <a:r>
              <a:rPr lang="en-GB" i="1" dirty="0"/>
              <a:t> the weight of the butter. </a:t>
            </a:r>
          </a:p>
          <a:p>
            <a:r>
              <a:rPr lang="en-GB" i="1" dirty="0"/>
              <a:t>How much does the sugar weigh?</a:t>
            </a:r>
          </a:p>
        </p:txBody>
      </p:sp>
      <p:sp>
        <p:nvSpPr>
          <p:cNvPr id="4" name="Slide Number Placeholder 3"/>
          <p:cNvSpPr>
            <a:spLocks noGrp="1"/>
          </p:cNvSpPr>
          <p:nvPr>
            <p:ph type="sldNum" sz="quarter" idx="5"/>
          </p:nvPr>
        </p:nvSpPr>
        <p:spPr/>
        <p:txBody>
          <a:bodyPr/>
          <a:lstStyle/>
          <a:p>
            <a:fld id="{38B2033A-FB0F-7949-A9F0-CBC790DC54B4}" type="slidenum">
              <a:rPr lang="en-US" smtClean="0"/>
              <a:t>21</a:t>
            </a:fld>
            <a:endParaRPr lang="en-US"/>
          </a:p>
        </p:txBody>
      </p:sp>
    </p:spTree>
    <p:extLst>
      <p:ext uri="{BB962C8B-B14F-4D97-AF65-F5344CB8AC3E}">
        <p14:creationId xmlns:p14="http://schemas.microsoft.com/office/powerpoint/2010/main" val="1431597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stripy ribbon is </a:t>
            </a:r>
            <a:r>
              <a:rPr lang="en-GB" i="1" u="sng" dirty="0"/>
              <a:t>two times</a:t>
            </a:r>
            <a:r>
              <a:rPr lang="en-GB" i="1" dirty="0"/>
              <a:t> the length of the plain ribbon.</a:t>
            </a:r>
          </a:p>
          <a:p>
            <a:r>
              <a:rPr lang="en-GB" i="1" dirty="0"/>
              <a:t>The stripy ribbon is </a:t>
            </a:r>
            <a:r>
              <a:rPr lang="en-GB" i="1" u="sng" dirty="0"/>
              <a:t>twice</a:t>
            </a:r>
            <a:r>
              <a:rPr lang="en-GB" i="1" dirty="0"/>
              <a:t> the length of the plain ribbon.</a:t>
            </a:r>
          </a:p>
          <a:p>
            <a:r>
              <a:rPr lang="en-GB" i="1" dirty="0"/>
              <a:t>The stripy ribbon is </a:t>
            </a:r>
            <a:r>
              <a:rPr lang="en-GB" i="1" u="sng" dirty="0"/>
              <a:t>double</a:t>
            </a:r>
            <a:r>
              <a:rPr lang="en-GB" i="1" dirty="0"/>
              <a:t> the length of the plain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15517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patterned ribbon is the same length as the plain ribbon.</a:t>
            </a:r>
          </a:p>
          <a:p>
            <a:r>
              <a:rPr lang="en-GB" i="1" dirty="0"/>
              <a:t>The length of </a:t>
            </a:r>
            <a:r>
              <a:rPr lang="en-GB" i="1" u="sng" dirty="0"/>
              <a:t>one</a:t>
            </a:r>
            <a:r>
              <a:rPr lang="en-GB" i="1" dirty="0"/>
              <a:t> plain ribbon is equal to the length of the patterned ribbon.</a:t>
            </a:r>
          </a:p>
          <a:p>
            <a:r>
              <a:rPr lang="en-GB" i="1" dirty="0"/>
              <a:t>The patterned ribbon is </a:t>
            </a:r>
            <a:r>
              <a:rPr lang="en-GB" i="1" u="sng" dirty="0"/>
              <a:t>one times</a:t>
            </a:r>
            <a:r>
              <a:rPr lang="en-GB" i="1" dirty="0"/>
              <a:t> the length of the plain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857283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elastic is ten centimetres long.</a:t>
            </a:r>
          </a:p>
          <a:p>
            <a:r>
              <a:rPr lang="en-GB" i="1" dirty="0"/>
              <a:t>We stretch it to </a:t>
            </a:r>
            <a:r>
              <a:rPr lang="en-GB" i="1" u="sng" dirty="0"/>
              <a:t>two times</a:t>
            </a:r>
            <a:r>
              <a:rPr lang="en-GB" i="1" u="none" dirty="0"/>
              <a:t> </a:t>
            </a:r>
            <a:r>
              <a:rPr lang="en-GB" i="1" dirty="0"/>
              <a:t>the original length.</a:t>
            </a:r>
          </a:p>
          <a:p>
            <a:r>
              <a:rPr lang="en-GB" i="1" dirty="0"/>
              <a:t>Ten centimetres times/multiplied by two is equal to twenty centimetres. </a:t>
            </a:r>
          </a:p>
          <a:p>
            <a:r>
              <a:rPr lang="en-GB" i="1" dirty="0"/>
              <a:t>The elastic is now twenty centimetres long.</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288008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Twelve centimetres times/multiplied by ten is equal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one hundred and twenty centimetres.</a:t>
            </a:r>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1202325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654220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The plain ribbon is </a:t>
            </a:r>
            <a:r>
              <a:rPr lang="en-GB" sz="1200" i="1" u="sng" kern="1200" dirty="0">
                <a:solidFill>
                  <a:schemeClr val="tx1"/>
                </a:solidFill>
                <a:effectLst/>
                <a:latin typeface="+mn-lt"/>
                <a:ea typeface="+mn-ea"/>
                <a:cs typeface="+mn-cs"/>
              </a:rPr>
              <a:t>three times</a:t>
            </a:r>
            <a:r>
              <a:rPr lang="en-GB" sz="1200" i="1" kern="1200" dirty="0">
                <a:solidFill>
                  <a:schemeClr val="tx1"/>
                </a:solidFill>
                <a:effectLst/>
                <a:latin typeface="+mn-lt"/>
                <a:ea typeface="+mn-ea"/>
                <a:cs typeface="+mn-cs"/>
              </a:rPr>
              <a:t> the length of the spotty ribbon.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357439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plain ribbon is </a:t>
            </a:r>
            <a:r>
              <a:rPr lang="en-GB" i="1" u="sng" dirty="0"/>
              <a:t>three times</a:t>
            </a:r>
            <a:r>
              <a:rPr lang="en-GB" i="1" u="none" dirty="0"/>
              <a:t> </a:t>
            </a:r>
            <a:r>
              <a:rPr lang="en-GB" i="1" dirty="0"/>
              <a:t>the length of the spotty ribbon.</a:t>
            </a:r>
          </a:p>
          <a:p>
            <a:r>
              <a:rPr lang="en-GB" i="1" dirty="0"/>
              <a:t>The spotty ribbon is </a:t>
            </a:r>
            <a:r>
              <a:rPr lang="en-GB" i="1" u="sng" dirty="0"/>
              <a:t>one-third times</a:t>
            </a:r>
            <a:r>
              <a:rPr lang="en-GB" i="1" dirty="0"/>
              <a:t> the length of the plain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202445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stripy ribbon is </a:t>
            </a:r>
            <a:r>
              <a:rPr lang="en-GB" i="1" u="sng" dirty="0"/>
              <a:t>two times</a:t>
            </a:r>
            <a:r>
              <a:rPr lang="en-GB" i="1" u="none" dirty="0"/>
              <a:t> </a:t>
            </a:r>
            <a:r>
              <a:rPr lang="en-GB" i="1" dirty="0"/>
              <a:t>the length of the plain ribbon.</a:t>
            </a:r>
          </a:p>
          <a:p>
            <a:r>
              <a:rPr lang="en-GB" i="1" dirty="0"/>
              <a:t>The stripy ribbon is </a:t>
            </a:r>
            <a:r>
              <a:rPr lang="en-GB" i="1" u="sng" dirty="0"/>
              <a:t>twice</a:t>
            </a:r>
            <a:r>
              <a:rPr lang="en-GB" i="1" dirty="0"/>
              <a:t> the length of the plain ribbon.</a:t>
            </a:r>
          </a:p>
          <a:p>
            <a:r>
              <a:rPr lang="en-GB" i="1" dirty="0"/>
              <a:t>The stripy ribbon is </a:t>
            </a:r>
            <a:r>
              <a:rPr lang="en-GB" i="1" u="sng" dirty="0"/>
              <a:t>double</a:t>
            </a:r>
            <a:r>
              <a:rPr lang="en-GB" i="1" dirty="0"/>
              <a:t> the length of the plain ribbon.</a:t>
            </a:r>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14251023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oleObject" Target="../embeddings/oleObject2.bin"/><Relationship Id="rId18" Type="http://schemas.openxmlformats.org/officeDocument/2006/relationships/image" Target="../media/image32.wmf"/><Relationship Id="rId3" Type="http://schemas.openxmlformats.org/officeDocument/2006/relationships/notesSlide" Target="../notesSlides/notesSlide8.xml"/><Relationship Id="rId7" Type="http://schemas.openxmlformats.org/officeDocument/2006/relationships/image" Target="../media/image10.png"/><Relationship Id="rId12" Type="http://schemas.openxmlformats.org/officeDocument/2006/relationships/image" Target="../media/image30.wmf"/><Relationship Id="rId17" Type="http://schemas.openxmlformats.org/officeDocument/2006/relationships/oleObject" Target="../embeddings/oleObject5.bin"/><Relationship Id="rId2" Type="http://schemas.openxmlformats.org/officeDocument/2006/relationships/slideLayout" Target="../slideLayouts/slideLayout3.xml"/><Relationship Id="rId16" Type="http://schemas.openxmlformats.org/officeDocument/2006/relationships/oleObject" Target="../embeddings/oleObject4.bin"/><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1.bin"/><Relationship Id="rId5" Type="http://schemas.openxmlformats.org/officeDocument/2006/relationships/image" Target="../media/image8.png"/><Relationship Id="rId15" Type="http://schemas.openxmlformats.org/officeDocument/2006/relationships/image" Target="../media/image31.wmf"/><Relationship Id="rId10" Type="http://schemas.openxmlformats.org/officeDocument/2006/relationships/image" Target="../media/image35.png"/><Relationship Id="rId4" Type="http://schemas.openxmlformats.org/officeDocument/2006/relationships/image" Target="../media/image7.png"/><Relationship Id="rId9" Type="http://schemas.openxmlformats.org/officeDocument/2006/relationships/image" Target="../media/image34.png"/><Relationship Id="rId1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37.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36.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42.png"/><Relationship Id="rId12" Type="http://schemas.openxmlformats.org/officeDocument/2006/relationships/image" Target="../media/image40.w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34.png"/><Relationship Id="rId11" Type="http://schemas.openxmlformats.org/officeDocument/2006/relationships/oleObject" Target="../embeddings/oleObject9.bin"/><Relationship Id="rId5" Type="http://schemas.openxmlformats.org/officeDocument/2006/relationships/image" Target="../media/image12.png"/><Relationship Id="rId10" Type="http://schemas.openxmlformats.org/officeDocument/2006/relationships/image" Target="../media/image39.wmf"/><Relationship Id="rId4" Type="http://schemas.openxmlformats.org/officeDocument/2006/relationships/image" Target="../media/image11.png"/><Relationship Id="rId9" Type="http://schemas.openxmlformats.org/officeDocument/2006/relationships/oleObject" Target="../embeddings/oleObject8.bin"/><Relationship Id="rId14" Type="http://schemas.openxmlformats.org/officeDocument/2006/relationships/image" Target="../media/image41.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47.wmf"/><Relationship Id="rId3" Type="http://schemas.openxmlformats.org/officeDocument/2006/relationships/oleObject" Target="../embeddings/oleObject11.bin"/><Relationship Id="rId7" Type="http://schemas.openxmlformats.org/officeDocument/2006/relationships/image" Target="../media/image48.png"/><Relationship Id="rId12"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44.wmf"/><Relationship Id="rId11" Type="http://schemas.openxmlformats.org/officeDocument/2006/relationships/image" Target="../media/image46.wmf"/><Relationship Id="rId5" Type="http://schemas.openxmlformats.org/officeDocument/2006/relationships/oleObject" Target="../embeddings/oleObject12.bin"/><Relationship Id="rId10" Type="http://schemas.openxmlformats.org/officeDocument/2006/relationships/oleObject" Target="../embeddings/oleObject14.bin"/><Relationship Id="rId4" Type="http://schemas.openxmlformats.org/officeDocument/2006/relationships/image" Target="../media/image43.wmf"/><Relationship Id="rId9" Type="http://schemas.openxmlformats.org/officeDocument/2006/relationships/image" Target="../media/image45.wmf"/><Relationship Id="rId1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3.xml"/><Relationship Id="rId6" Type="http://schemas.openxmlformats.org/officeDocument/2006/relationships/image" Target="../media/image53.png"/><Relationship Id="rId5" Type="http://schemas.openxmlformats.org/officeDocument/2006/relationships/image" Target="../media/image52.wmf"/><Relationship Id="rId4" Type="http://schemas.openxmlformats.org/officeDocument/2006/relationships/image" Target="../media/image51.png"/></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61.png"/><Relationship Id="rId3" Type="http://schemas.openxmlformats.org/officeDocument/2006/relationships/image" Target="../media/image57.png"/><Relationship Id="rId7" Type="http://schemas.openxmlformats.org/officeDocument/2006/relationships/image" Target="../media/image55.wmf"/><Relationship Id="rId12" Type="http://schemas.openxmlformats.org/officeDocument/2006/relationships/image" Target="../media/image60.png"/><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oleObject" Target="../embeddings/oleObject18.bin"/><Relationship Id="rId11" Type="http://schemas.openxmlformats.org/officeDocument/2006/relationships/image" Target="../media/image59.png"/><Relationship Id="rId5" Type="http://schemas.openxmlformats.org/officeDocument/2006/relationships/image" Target="../media/image54.wmf"/><Relationship Id="rId15" Type="http://schemas.openxmlformats.org/officeDocument/2006/relationships/image" Target="../media/image63.png"/><Relationship Id="rId10" Type="http://schemas.openxmlformats.org/officeDocument/2006/relationships/image" Target="../media/image58.png"/><Relationship Id="rId4" Type="http://schemas.openxmlformats.org/officeDocument/2006/relationships/oleObject" Target="../embeddings/oleObject17.bin"/><Relationship Id="rId9" Type="http://schemas.openxmlformats.org/officeDocument/2006/relationships/image" Target="../media/image56.wmf"/><Relationship Id="rId14" Type="http://schemas.openxmlformats.org/officeDocument/2006/relationships/image" Target="../media/image62.png"/></Relationships>
</file>

<file path=ppt/slides/_rels/slide18.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66.wmf"/><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oleObject" Target="../embeddings/oleObject20.bin"/><Relationship Id="rId5" Type="http://schemas.openxmlformats.org/officeDocument/2006/relationships/image" Target="../media/image68.png"/><Relationship Id="rId4" Type="http://schemas.openxmlformats.org/officeDocument/2006/relationships/image" Target="../media/image6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image" Target="../media/image69.wmf"/><Relationship Id="rId5" Type="http://schemas.openxmlformats.org/officeDocument/2006/relationships/oleObject" Target="../embeddings/oleObject21.bin"/><Relationship Id="rId4" Type="http://schemas.openxmlformats.org/officeDocument/2006/relationships/image" Target="../media/image70.png"/></Relationships>
</file>

<file path=ppt/slides/_rels/slide21.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8.pn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2.17 Structures: using measures and</a:t>
            </a:r>
            <a:br>
              <a:rPr lang="en-GB" dirty="0"/>
            </a:br>
            <a:r>
              <a:rPr lang="en-GB" dirty="0"/>
              <a:t>comparison to understand scaling</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4</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2:1</a:t>
            </a:r>
          </a:p>
        </p:txBody>
      </p:sp>
      <p:sp>
        <p:nvSpPr>
          <p:cNvPr id="3" name="TextBox 2">
            <a:extLst>
              <a:ext uri="{FF2B5EF4-FFF2-40B4-BE49-F238E27FC236}">
                <a16:creationId xmlns:a16="http://schemas.microsoft.com/office/drawing/2014/main" id="{E9B0C647-06D1-4E9B-9071-9B9353570C9E}"/>
              </a:ext>
            </a:extLst>
          </p:cNvPr>
          <p:cNvSpPr txBox="1"/>
          <p:nvPr/>
        </p:nvSpPr>
        <p:spPr bwMode="auto">
          <a:xfrm>
            <a:off x="3317492" y="5310349"/>
            <a:ext cx="25090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a:t>
            </a:r>
            <a:r>
              <a:rPr lang="en-GB" sz="2400" b="1" dirty="0">
                <a:latin typeface="Myriad Pro Semibold" charset="0"/>
                <a:ea typeface="Myriad Pro Semibold" charset="0"/>
                <a:cs typeface="Myriad Pro Semibold" charset="0"/>
              </a:rPr>
              <a:t>× 3</a:t>
            </a:r>
            <a:r>
              <a:rPr lang="en-GB" sz="2400" dirty="0">
                <a:latin typeface="Myriad Pro Semibold" charset="0"/>
                <a:ea typeface="Myriad Pro Semibold" charset="0"/>
                <a:cs typeface="Myriad Pro Semibold" charset="0"/>
              </a:rPr>
              <a:t> = 15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4" name="Picture 3" descr="A close up of a logo&#10;&#10;Description automatically generated">
            <a:extLst>
              <a:ext uri="{FF2B5EF4-FFF2-40B4-BE49-F238E27FC236}">
                <a16:creationId xmlns:a16="http://schemas.microsoft.com/office/drawing/2014/main" id="{85E76E8D-0DB1-40A1-B914-F75A9FE62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8283" y="2598859"/>
            <a:ext cx="1702114" cy="291791"/>
          </a:xfrm>
          <a:prstGeom prst="rect">
            <a:avLst/>
          </a:prstGeom>
        </p:spPr>
      </p:pic>
      <p:pic>
        <p:nvPicPr>
          <p:cNvPr id="5" name="Picture 4">
            <a:extLst>
              <a:ext uri="{FF2B5EF4-FFF2-40B4-BE49-F238E27FC236}">
                <a16:creationId xmlns:a16="http://schemas.microsoft.com/office/drawing/2014/main" id="{AE1931EF-C54F-4C64-953C-E5DF915D1A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8283" y="3215476"/>
            <a:ext cx="5067434" cy="291791"/>
          </a:xfrm>
          <a:prstGeom prst="rect">
            <a:avLst/>
          </a:prstGeom>
        </p:spPr>
      </p:pic>
      <p:grpSp>
        <p:nvGrpSpPr>
          <p:cNvPr id="20" name="Group 19">
            <a:extLst>
              <a:ext uri="{FF2B5EF4-FFF2-40B4-BE49-F238E27FC236}">
                <a16:creationId xmlns:a16="http://schemas.microsoft.com/office/drawing/2014/main" id="{0BA89028-79B7-4BF2-911B-0699D895437E}"/>
              </a:ext>
            </a:extLst>
          </p:cNvPr>
          <p:cNvGrpSpPr/>
          <p:nvPr/>
        </p:nvGrpSpPr>
        <p:grpSpPr>
          <a:xfrm>
            <a:off x="2038283" y="1863934"/>
            <a:ext cx="5067434" cy="2451060"/>
            <a:chOff x="2038283" y="1863934"/>
            <a:chExt cx="5067434" cy="2451060"/>
          </a:xfrm>
        </p:grpSpPr>
        <p:grpSp>
          <p:nvGrpSpPr>
            <p:cNvPr id="6" name="Group 5">
              <a:extLst>
                <a:ext uri="{FF2B5EF4-FFF2-40B4-BE49-F238E27FC236}">
                  <a16:creationId xmlns:a16="http://schemas.microsoft.com/office/drawing/2014/main" id="{7D590F83-807B-4583-885A-645B1DB83F52}"/>
                </a:ext>
              </a:extLst>
            </p:cNvPr>
            <p:cNvGrpSpPr/>
            <p:nvPr/>
          </p:nvGrpSpPr>
          <p:grpSpPr>
            <a:xfrm>
              <a:off x="2038283" y="1863934"/>
              <a:ext cx="1682661" cy="674443"/>
              <a:chOff x="2038283" y="2351634"/>
              <a:chExt cx="1682661" cy="674443"/>
            </a:xfrm>
          </p:grpSpPr>
          <p:sp>
            <p:nvSpPr>
              <p:cNvPr id="7" name="TextBox 6">
                <a:extLst>
                  <a:ext uri="{FF2B5EF4-FFF2-40B4-BE49-F238E27FC236}">
                    <a16:creationId xmlns:a16="http://schemas.microsoft.com/office/drawing/2014/main" id="{D469F4A9-F4E0-42A2-AD7A-5125D8CC40AF}"/>
                  </a:ext>
                </a:extLst>
              </p:cNvPr>
              <p:cNvSpPr txBox="1"/>
              <p:nvPr/>
            </p:nvSpPr>
            <p:spPr bwMode="auto">
              <a:xfrm>
                <a:off x="2479504"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8" name="Picture 7">
                <a:extLst>
                  <a:ext uri="{FF2B5EF4-FFF2-40B4-BE49-F238E27FC236}">
                    <a16:creationId xmlns:a16="http://schemas.microsoft.com/office/drawing/2014/main" id="{74D4FF47-B493-4443-AF3B-B039B64875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8283" y="2831550"/>
                <a:ext cx="1682661" cy="194527"/>
              </a:xfrm>
              <a:prstGeom prst="rect">
                <a:avLst/>
              </a:prstGeom>
            </p:spPr>
          </p:pic>
        </p:grpSp>
        <p:grpSp>
          <p:nvGrpSpPr>
            <p:cNvPr id="9" name="Group 8">
              <a:extLst>
                <a:ext uri="{FF2B5EF4-FFF2-40B4-BE49-F238E27FC236}">
                  <a16:creationId xmlns:a16="http://schemas.microsoft.com/office/drawing/2014/main" id="{883C4972-9DCC-415E-B2D9-102E9C5AF2F5}"/>
                </a:ext>
              </a:extLst>
            </p:cNvPr>
            <p:cNvGrpSpPr/>
            <p:nvPr/>
          </p:nvGrpSpPr>
          <p:grpSpPr>
            <a:xfrm>
              <a:off x="2048011" y="3721613"/>
              <a:ext cx="5057706" cy="593381"/>
              <a:chOff x="2048011" y="4089729"/>
              <a:chExt cx="5057706" cy="593381"/>
            </a:xfrm>
          </p:grpSpPr>
          <p:sp>
            <p:nvSpPr>
              <p:cNvPr id="10" name="TextBox 9">
                <a:extLst>
                  <a:ext uri="{FF2B5EF4-FFF2-40B4-BE49-F238E27FC236}">
                    <a16:creationId xmlns:a16="http://schemas.microsoft.com/office/drawing/2014/main" id="{7247CECD-AB63-4010-B5D3-C7A5B22BA761}"/>
                  </a:ext>
                </a:extLst>
              </p:cNvPr>
              <p:cNvSpPr txBox="1"/>
              <p:nvPr/>
            </p:nvSpPr>
            <p:spPr bwMode="auto">
              <a:xfrm>
                <a:off x="4093399" y="4221445"/>
                <a:ext cx="9669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11" name="Picture 10">
                <a:extLst>
                  <a:ext uri="{FF2B5EF4-FFF2-40B4-BE49-F238E27FC236}">
                    <a16:creationId xmlns:a16="http://schemas.microsoft.com/office/drawing/2014/main" id="{3147567B-4680-4E96-8A03-59081E591E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8011" y="4089729"/>
                <a:ext cx="5057706" cy="194527"/>
              </a:xfrm>
              <a:prstGeom prst="rect">
                <a:avLst/>
              </a:prstGeom>
            </p:spPr>
          </p:pic>
        </p:grpSp>
        <p:grpSp>
          <p:nvGrpSpPr>
            <p:cNvPr id="12" name="Group 11">
              <a:extLst>
                <a:ext uri="{FF2B5EF4-FFF2-40B4-BE49-F238E27FC236}">
                  <a16:creationId xmlns:a16="http://schemas.microsoft.com/office/drawing/2014/main" id="{0FE6F0C7-9ABD-4E84-A69F-86EABBC2CE63}"/>
                </a:ext>
              </a:extLst>
            </p:cNvPr>
            <p:cNvGrpSpPr/>
            <p:nvPr/>
          </p:nvGrpSpPr>
          <p:grpSpPr>
            <a:xfrm>
              <a:off x="3730669" y="1863934"/>
              <a:ext cx="1682661" cy="674443"/>
              <a:chOff x="3730669" y="2351634"/>
              <a:chExt cx="1682661" cy="674443"/>
            </a:xfrm>
          </p:grpSpPr>
          <p:sp>
            <p:nvSpPr>
              <p:cNvPr id="13" name="TextBox 12">
                <a:extLst>
                  <a:ext uri="{FF2B5EF4-FFF2-40B4-BE49-F238E27FC236}">
                    <a16:creationId xmlns:a16="http://schemas.microsoft.com/office/drawing/2014/main" id="{6F518FC3-156B-4E37-AAA4-726FDDE348DC}"/>
                  </a:ext>
                </a:extLst>
              </p:cNvPr>
              <p:cNvSpPr txBox="1"/>
              <p:nvPr/>
            </p:nvSpPr>
            <p:spPr bwMode="auto">
              <a:xfrm>
                <a:off x="4171890"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14" name="Picture 13">
                <a:extLst>
                  <a:ext uri="{FF2B5EF4-FFF2-40B4-BE49-F238E27FC236}">
                    <a16:creationId xmlns:a16="http://schemas.microsoft.com/office/drawing/2014/main" id="{A13B8FAC-3E49-4543-A0B1-D58FA623DF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0669" y="2831550"/>
                <a:ext cx="1682661" cy="194527"/>
              </a:xfrm>
              <a:prstGeom prst="rect">
                <a:avLst/>
              </a:prstGeom>
            </p:spPr>
          </p:pic>
        </p:grpSp>
        <p:grpSp>
          <p:nvGrpSpPr>
            <p:cNvPr id="15" name="Group 14">
              <a:extLst>
                <a:ext uri="{FF2B5EF4-FFF2-40B4-BE49-F238E27FC236}">
                  <a16:creationId xmlns:a16="http://schemas.microsoft.com/office/drawing/2014/main" id="{8126B029-C499-4C13-8B43-9D6E9110ADB3}"/>
                </a:ext>
              </a:extLst>
            </p:cNvPr>
            <p:cNvGrpSpPr/>
            <p:nvPr/>
          </p:nvGrpSpPr>
          <p:grpSpPr>
            <a:xfrm>
              <a:off x="5423056" y="1863934"/>
              <a:ext cx="1682661" cy="674443"/>
              <a:chOff x="5423056" y="2351634"/>
              <a:chExt cx="1682661" cy="674443"/>
            </a:xfrm>
          </p:grpSpPr>
          <p:sp>
            <p:nvSpPr>
              <p:cNvPr id="16" name="TextBox 15">
                <a:extLst>
                  <a:ext uri="{FF2B5EF4-FFF2-40B4-BE49-F238E27FC236}">
                    <a16:creationId xmlns:a16="http://schemas.microsoft.com/office/drawing/2014/main" id="{8D858F3E-4343-440A-A138-7A752A1DAA3B}"/>
                  </a:ext>
                </a:extLst>
              </p:cNvPr>
              <p:cNvSpPr txBox="1"/>
              <p:nvPr/>
            </p:nvSpPr>
            <p:spPr bwMode="auto">
              <a:xfrm>
                <a:off x="5864277"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17" name="Picture 16">
                <a:extLst>
                  <a:ext uri="{FF2B5EF4-FFF2-40B4-BE49-F238E27FC236}">
                    <a16:creationId xmlns:a16="http://schemas.microsoft.com/office/drawing/2014/main" id="{61ECE765-41B7-4463-A665-1977EDC937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3056" y="2831550"/>
                <a:ext cx="1682661" cy="194527"/>
              </a:xfrm>
              <a:prstGeom prst="rect">
                <a:avLst/>
              </a:prstGeom>
            </p:spPr>
          </p:pic>
        </p:grpSp>
        <p:pic>
          <p:nvPicPr>
            <p:cNvPr id="18" name="Picture 17" descr="A close up of a logo&#10;&#10;Description automatically generated">
              <a:extLst>
                <a:ext uri="{FF2B5EF4-FFF2-40B4-BE49-F238E27FC236}">
                  <a16:creationId xmlns:a16="http://schemas.microsoft.com/office/drawing/2014/main" id="{7B77447B-5EBC-45F2-B58A-1F09C9CCB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43" y="2598859"/>
              <a:ext cx="1702114" cy="291791"/>
            </a:xfrm>
            <a:prstGeom prst="rect">
              <a:avLst/>
            </a:prstGeom>
          </p:spPr>
        </p:pic>
        <p:pic>
          <p:nvPicPr>
            <p:cNvPr id="19" name="Picture 18" descr="A close up of a logo&#10;&#10;Description automatically generated">
              <a:extLst>
                <a:ext uri="{FF2B5EF4-FFF2-40B4-BE49-F238E27FC236}">
                  <a16:creationId xmlns:a16="http://schemas.microsoft.com/office/drawing/2014/main" id="{359678DE-2E75-49F9-A81E-2C4FAEB30F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3603" y="2598859"/>
              <a:ext cx="1702114" cy="291791"/>
            </a:xfrm>
            <a:prstGeom prst="rect">
              <a:avLst/>
            </a:prstGeom>
          </p:spPr>
        </p:pic>
      </p:grpSp>
      <p:sp>
        <p:nvSpPr>
          <p:cNvPr id="21" name="Rectangle 20"/>
          <p:cNvSpPr/>
          <p:nvPr/>
        </p:nvSpPr>
        <p:spPr>
          <a:xfrm>
            <a:off x="464820" y="4671983"/>
            <a:ext cx="8214360" cy="461665"/>
          </a:xfrm>
          <a:prstGeom prst="rect">
            <a:avLst/>
          </a:prstGeom>
        </p:spPr>
        <p:txBody>
          <a:bodyPr wrap="square">
            <a:spAutoFit/>
          </a:bodyPr>
          <a:lstStyle/>
          <a:p>
            <a:pPr algn="ctr">
              <a:buNone/>
            </a:pPr>
            <a:r>
              <a:rPr lang="en-GB" sz="2400" dirty="0">
                <a:latin typeface="Myriad Pro Semibold"/>
              </a:rPr>
              <a:t>The plain ribbon is </a:t>
            </a:r>
            <a:r>
              <a:rPr lang="en-GB" sz="2400" u="sng" dirty="0">
                <a:latin typeface="Myriad Pro Semibold"/>
              </a:rPr>
              <a:t>3 times</a:t>
            </a:r>
            <a:r>
              <a:rPr lang="en-GB" sz="2400" dirty="0">
                <a:latin typeface="Myriad Pro Semibold"/>
              </a:rPr>
              <a:t> the length of the spotty ribbon.</a:t>
            </a:r>
          </a:p>
        </p:txBody>
      </p:sp>
      <p:sp>
        <p:nvSpPr>
          <p:cNvPr id="22" name="TextBox 21">
            <a:extLst>
              <a:ext uri="{FF2B5EF4-FFF2-40B4-BE49-F238E27FC236}">
                <a16:creationId xmlns:a16="http://schemas.microsoft.com/office/drawing/2014/main" id="{EDAFB15C-EC28-4E77-9F98-04B17759F0FB}"/>
              </a:ext>
            </a:extLst>
          </p:cNvPr>
          <p:cNvSpPr txBox="1"/>
          <p:nvPr/>
        </p:nvSpPr>
        <p:spPr bwMode="auto">
          <a:xfrm>
            <a:off x="1842754" y="1234688"/>
            <a:ext cx="54585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Describe the length of the plain ribbon.</a:t>
            </a:r>
          </a:p>
        </p:txBody>
      </p:sp>
    </p:spTree>
    <p:extLst>
      <p:ext uri="{BB962C8B-B14F-4D97-AF65-F5344CB8AC3E}">
        <p14:creationId xmlns:p14="http://schemas.microsoft.com/office/powerpoint/2010/main" val="81107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2:1</a:t>
            </a:r>
          </a:p>
        </p:txBody>
      </p:sp>
      <p:sp>
        <p:nvSpPr>
          <p:cNvPr id="3" name="TextBox 2">
            <a:extLst>
              <a:ext uri="{FF2B5EF4-FFF2-40B4-BE49-F238E27FC236}">
                <a16:creationId xmlns:a16="http://schemas.microsoft.com/office/drawing/2014/main" id="{37802DC9-22AF-4B7E-AA24-5B1524293A27}"/>
              </a:ext>
            </a:extLst>
          </p:cNvPr>
          <p:cNvSpPr txBox="1"/>
          <p:nvPr/>
        </p:nvSpPr>
        <p:spPr bwMode="auto">
          <a:xfrm>
            <a:off x="1758597" y="800934"/>
            <a:ext cx="56268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Describe the length of the spotty ribbon.</a:t>
            </a:r>
          </a:p>
        </p:txBody>
      </p:sp>
      <p:pic>
        <p:nvPicPr>
          <p:cNvPr id="4" name="Picture 3" descr="A close up of a logo&#10;&#10;Description automatically generated">
            <a:extLst>
              <a:ext uri="{FF2B5EF4-FFF2-40B4-BE49-F238E27FC236}">
                <a16:creationId xmlns:a16="http://schemas.microsoft.com/office/drawing/2014/main" id="{836A87C8-30CD-4B3D-9981-8C3374846F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8283" y="1969705"/>
            <a:ext cx="1702114" cy="291791"/>
          </a:xfrm>
          <a:prstGeom prst="rect">
            <a:avLst/>
          </a:prstGeom>
        </p:spPr>
      </p:pic>
      <p:pic>
        <p:nvPicPr>
          <p:cNvPr id="5" name="Picture 4">
            <a:extLst>
              <a:ext uri="{FF2B5EF4-FFF2-40B4-BE49-F238E27FC236}">
                <a16:creationId xmlns:a16="http://schemas.microsoft.com/office/drawing/2014/main" id="{DA184A02-011F-44E3-9187-CF43C75F90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8283" y="3871370"/>
            <a:ext cx="5067434" cy="291791"/>
          </a:xfrm>
          <a:prstGeom prst="rect">
            <a:avLst/>
          </a:prstGeom>
        </p:spPr>
      </p:pic>
      <p:grpSp>
        <p:nvGrpSpPr>
          <p:cNvPr id="13" name="Group 12">
            <a:extLst>
              <a:ext uri="{FF2B5EF4-FFF2-40B4-BE49-F238E27FC236}">
                <a16:creationId xmlns:a16="http://schemas.microsoft.com/office/drawing/2014/main" id="{9F6CB090-C42C-4021-9A14-E7304C067CC7}"/>
              </a:ext>
            </a:extLst>
          </p:cNvPr>
          <p:cNvGrpSpPr/>
          <p:nvPr/>
        </p:nvGrpSpPr>
        <p:grpSpPr>
          <a:xfrm>
            <a:off x="2038283" y="1234780"/>
            <a:ext cx="1682661" cy="674443"/>
            <a:chOff x="2038283" y="2351634"/>
            <a:chExt cx="1682661" cy="674443"/>
          </a:xfrm>
        </p:grpSpPr>
        <p:sp>
          <p:nvSpPr>
            <p:cNvPr id="25" name="TextBox 24">
              <a:extLst>
                <a:ext uri="{FF2B5EF4-FFF2-40B4-BE49-F238E27FC236}">
                  <a16:creationId xmlns:a16="http://schemas.microsoft.com/office/drawing/2014/main" id="{E8353A73-C8B3-4C10-B92E-353BD7A63130}"/>
                </a:ext>
              </a:extLst>
            </p:cNvPr>
            <p:cNvSpPr txBox="1"/>
            <p:nvPr/>
          </p:nvSpPr>
          <p:spPr bwMode="auto">
            <a:xfrm>
              <a:off x="2479504"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6" name="Picture 25">
              <a:extLst>
                <a:ext uri="{FF2B5EF4-FFF2-40B4-BE49-F238E27FC236}">
                  <a16:creationId xmlns:a16="http://schemas.microsoft.com/office/drawing/2014/main" id="{8F294EA1-44D5-4397-B527-9D9E24B534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38283" y="2831550"/>
              <a:ext cx="1682661" cy="194527"/>
            </a:xfrm>
            <a:prstGeom prst="rect">
              <a:avLst/>
            </a:prstGeom>
          </p:spPr>
        </p:pic>
      </p:grpSp>
      <p:grpSp>
        <p:nvGrpSpPr>
          <p:cNvPr id="14" name="Group 13">
            <a:extLst>
              <a:ext uri="{FF2B5EF4-FFF2-40B4-BE49-F238E27FC236}">
                <a16:creationId xmlns:a16="http://schemas.microsoft.com/office/drawing/2014/main" id="{24344C94-8C32-431E-9E73-04F8C0B0A28B}"/>
              </a:ext>
            </a:extLst>
          </p:cNvPr>
          <p:cNvGrpSpPr/>
          <p:nvPr/>
        </p:nvGrpSpPr>
        <p:grpSpPr>
          <a:xfrm>
            <a:off x="2048011" y="4371324"/>
            <a:ext cx="5057706" cy="593381"/>
            <a:chOff x="2048011" y="3582953"/>
            <a:chExt cx="5057706" cy="593381"/>
          </a:xfrm>
        </p:grpSpPr>
        <p:sp>
          <p:nvSpPr>
            <p:cNvPr id="23" name="TextBox 22">
              <a:extLst>
                <a:ext uri="{FF2B5EF4-FFF2-40B4-BE49-F238E27FC236}">
                  <a16:creationId xmlns:a16="http://schemas.microsoft.com/office/drawing/2014/main" id="{21C9959C-6D15-4033-A390-88F21176BBFE}"/>
                </a:ext>
              </a:extLst>
            </p:cNvPr>
            <p:cNvSpPr txBox="1"/>
            <p:nvPr/>
          </p:nvSpPr>
          <p:spPr bwMode="auto">
            <a:xfrm>
              <a:off x="4093399" y="3714669"/>
              <a:ext cx="9669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4" name="Picture 23">
              <a:extLst>
                <a:ext uri="{FF2B5EF4-FFF2-40B4-BE49-F238E27FC236}">
                  <a16:creationId xmlns:a16="http://schemas.microsoft.com/office/drawing/2014/main" id="{AA081FCC-9655-4ADC-A671-8E261486FF1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48011" y="3582953"/>
              <a:ext cx="5057706" cy="194527"/>
            </a:xfrm>
            <a:prstGeom prst="rect">
              <a:avLst/>
            </a:prstGeom>
          </p:spPr>
        </p:pic>
      </p:grpSp>
      <p:grpSp>
        <p:nvGrpSpPr>
          <p:cNvPr id="66" name="Group 65">
            <a:extLst>
              <a:ext uri="{FF2B5EF4-FFF2-40B4-BE49-F238E27FC236}">
                <a16:creationId xmlns:a16="http://schemas.microsoft.com/office/drawing/2014/main" id="{556A178E-4601-4EEB-941B-1FD0B4F59FEF}"/>
              </a:ext>
            </a:extLst>
          </p:cNvPr>
          <p:cNvGrpSpPr/>
          <p:nvPr/>
        </p:nvGrpSpPr>
        <p:grpSpPr>
          <a:xfrm>
            <a:off x="2033421" y="4321428"/>
            <a:ext cx="5077159" cy="721710"/>
            <a:chOff x="2033421" y="4428108"/>
            <a:chExt cx="5077159" cy="721710"/>
          </a:xfrm>
        </p:grpSpPr>
        <p:sp>
          <p:nvSpPr>
            <p:cNvPr id="34" name="TextBox 33">
              <a:extLst>
                <a:ext uri="{FF2B5EF4-FFF2-40B4-BE49-F238E27FC236}">
                  <a16:creationId xmlns:a16="http://schemas.microsoft.com/office/drawing/2014/main" id="{EB9920F6-59C8-4251-BD46-BB022B48786D}"/>
                </a:ext>
              </a:extLst>
            </p:cNvPr>
            <p:cNvSpPr txBox="1"/>
            <p:nvPr/>
          </p:nvSpPr>
          <p:spPr bwMode="auto">
            <a:xfrm>
              <a:off x="4072505" y="4688153"/>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pic>
          <p:nvPicPr>
            <p:cNvPr id="40" name="Picture 39" descr="A close up of a logo&#10;&#10;Description automatically generated">
              <a:extLst>
                <a:ext uri="{FF2B5EF4-FFF2-40B4-BE49-F238E27FC236}">
                  <a16:creationId xmlns:a16="http://schemas.microsoft.com/office/drawing/2014/main" id="{57078C1A-FA59-4169-B7BA-E22780D7E3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33421" y="4428108"/>
              <a:ext cx="5077159" cy="252886"/>
            </a:xfrm>
            <a:prstGeom prst="rect">
              <a:avLst/>
            </a:prstGeom>
          </p:spPr>
        </p:pic>
      </p:grpSp>
      <p:grpSp>
        <p:nvGrpSpPr>
          <p:cNvPr id="46" name="Group 45">
            <a:extLst>
              <a:ext uri="{FF2B5EF4-FFF2-40B4-BE49-F238E27FC236}">
                <a16:creationId xmlns:a16="http://schemas.microsoft.com/office/drawing/2014/main" id="{07E32156-A56D-4232-AA66-2893310A01BB}"/>
              </a:ext>
            </a:extLst>
          </p:cNvPr>
          <p:cNvGrpSpPr/>
          <p:nvPr/>
        </p:nvGrpSpPr>
        <p:grpSpPr>
          <a:xfrm>
            <a:off x="3729532" y="3876531"/>
            <a:ext cx="1720429" cy="286630"/>
            <a:chOff x="3729532" y="3417082"/>
            <a:chExt cx="1720429" cy="286630"/>
          </a:xfrm>
        </p:grpSpPr>
        <p:pic>
          <p:nvPicPr>
            <p:cNvPr id="43" name="Picture 42">
              <a:extLst>
                <a:ext uri="{FF2B5EF4-FFF2-40B4-BE49-F238E27FC236}">
                  <a16:creationId xmlns:a16="http://schemas.microsoft.com/office/drawing/2014/main" id="{8CB93181-C7EA-4EC3-9D0F-20D91DC8897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29532" y="3431373"/>
              <a:ext cx="29180" cy="272339"/>
            </a:xfrm>
            <a:prstGeom prst="rect">
              <a:avLst/>
            </a:prstGeom>
          </p:spPr>
        </p:pic>
        <p:pic>
          <p:nvPicPr>
            <p:cNvPr id="44" name="Picture 43">
              <a:extLst>
                <a:ext uri="{FF2B5EF4-FFF2-40B4-BE49-F238E27FC236}">
                  <a16:creationId xmlns:a16="http://schemas.microsoft.com/office/drawing/2014/main" id="{56AC608D-B3E4-4DE3-9846-8FE8EEA94B8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20781" y="3417082"/>
              <a:ext cx="29180" cy="272339"/>
            </a:xfrm>
            <a:prstGeom prst="rect">
              <a:avLst/>
            </a:prstGeom>
          </p:spPr>
        </p:pic>
      </p:grpSp>
      <p:grpSp>
        <p:nvGrpSpPr>
          <p:cNvPr id="64" name="Group 63">
            <a:extLst>
              <a:ext uri="{FF2B5EF4-FFF2-40B4-BE49-F238E27FC236}">
                <a16:creationId xmlns:a16="http://schemas.microsoft.com/office/drawing/2014/main" id="{A80E3343-D2F3-4D41-89A6-959E816EEA5F}"/>
              </a:ext>
            </a:extLst>
          </p:cNvPr>
          <p:cNvGrpSpPr/>
          <p:nvPr/>
        </p:nvGrpSpPr>
        <p:grpSpPr>
          <a:xfrm>
            <a:off x="3735533" y="2430294"/>
            <a:ext cx="1672934" cy="1291396"/>
            <a:chOff x="3735533" y="2689373"/>
            <a:chExt cx="1672934" cy="1291396"/>
          </a:xfrm>
        </p:grpSpPr>
        <p:pic>
          <p:nvPicPr>
            <p:cNvPr id="47" name="Picture 46" descr="A close up of a logo&#10;&#10;Description automatically generated">
              <a:extLst>
                <a:ext uri="{FF2B5EF4-FFF2-40B4-BE49-F238E27FC236}">
                  <a16:creationId xmlns:a16="http://schemas.microsoft.com/office/drawing/2014/main" id="{B0871395-9372-4740-88B1-E91691874F6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35533" y="3727883"/>
              <a:ext cx="1672934" cy="252886"/>
            </a:xfrm>
            <a:prstGeom prst="rect">
              <a:avLst/>
            </a:prstGeom>
          </p:spPr>
        </p:pic>
        <p:grpSp>
          <p:nvGrpSpPr>
            <p:cNvPr id="55" name="Group 54">
              <a:extLst>
                <a:ext uri="{FF2B5EF4-FFF2-40B4-BE49-F238E27FC236}">
                  <a16:creationId xmlns:a16="http://schemas.microsoft.com/office/drawing/2014/main" id="{F8910BF8-1C87-445A-ACD8-D0BA415EB063}"/>
                </a:ext>
              </a:extLst>
            </p:cNvPr>
            <p:cNvGrpSpPr/>
            <p:nvPr/>
          </p:nvGrpSpPr>
          <p:grpSpPr>
            <a:xfrm>
              <a:off x="3964084" y="2689373"/>
              <a:ext cx="1215832" cy="963670"/>
              <a:chOff x="5840413" y="2499027"/>
              <a:chExt cx="1215832" cy="963670"/>
            </a:xfrm>
          </p:grpSpPr>
          <p:sp>
            <p:nvSpPr>
              <p:cNvPr id="56" name="TextBox 55">
                <a:extLst>
                  <a:ext uri="{FF2B5EF4-FFF2-40B4-BE49-F238E27FC236}">
                    <a16:creationId xmlns:a16="http://schemas.microsoft.com/office/drawing/2014/main" id="{21003696-649E-43D9-AC68-53F436A30258}"/>
                  </a:ext>
                </a:extLst>
              </p:cNvPr>
              <p:cNvSpPr txBox="1"/>
              <p:nvPr/>
            </p:nvSpPr>
            <p:spPr bwMode="auto">
              <a:xfrm>
                <a:off x="6075657" y="2629168"/>
                <a:ext cx="98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of the</a:t>
                </a:r>
              </a:p>
            </p:txBody>
          </p:sp>
          <p:sp>
            <p:nvSpPr>
              <p:cNvPr id="57" name="TextBox 56">
                <a:extLst>
                  <a:ext uri="{FF2B5EF4-FFF2-40B4-BE49-F238E27FC236}">
                    <a16:creationId xmlns:a16="http://schemas.microsoft.com/office/drawing/2014/main" id="{CD5E445B-A9A1-4FE1-8E91-FBDB2B9AEAD8}"/>
                  </a:ext>
                </a:extLst>
              </p:cNvPr>
              <p:cNvSpPr txBox="1"/>
              <p:nvPr/>
            </p:nvSpPr>
            <p:spPr bwMode="auto">
              <a:xfrm>
                <a:off x="6006454" y="3001032"/>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graphicFrame>
            <p:nvGraphicFramePr>
              <p:cNvPr id="58" name="Object 57">
                <a:extLst>
                  <a:ext uri="{FF2B5EF4-FFF2-40B4-BE49-F238E27FC236}">
                    <a16:creationId xmlns:a16="http://schemas.microsoft.com/office/drawing/2014/main" id="{6770E9E8-899B-4706-8807-447DB7E01292}"/>
                  </a:ext>
                </a:extLst>
              </p:cNvPr>
              <p:cNvGraphicFramePr>
                <a:graphicFrameLocks noChangeAspect="1"/>
              </p:cNvGraphicFramePr>
              <p:nvPr>
                <p:extLst>
                  <p:ext uri="{D42A27DB-BD31-4B8C-83A1-F6EECF244321}">
                    <p14:modId xmlns:p14="http://schemas.microsoft.com/office/powerpoint/2010/main" val="1217180073"/>
                  </p:ext>
                </p:extLst>
              </p:nvPr>
            </p:nvGraphicFramePr>
            <p:xfrm>
              <a:off x="5840413" y="2499027"/>
              <a:ext cx="241594" cy="704649"/>
            </p:xfrm>
            <a:graphic>
              <a:graphicData uri="http://schemas.openxmlformats.org/presentationml/2006/ole">
                <mc:AlternateContent xmlns:mc="http://schemas.openxmlformats.org/markup-compatibility/2006">
                  <mc:Choice xmlns:v="urn:schemas-microsoft-com:vml" Requires="v">
                    <p:oleObj spid="_x0000_s1203" name="Equation" r:id="rId11" imgW="152280" imgH="444240" progId="Equation.DSMT4">
                      <p:embed/>
                    </p:oleObj>
                  </mc:Choice>
                  <mc:Fallback>
                    <p:oleObj name="Equation" r:id="rId11" imgW="152280" imgH="444240" progId="Equation.DSMT4">
                      <p:embed/>
                      <p:pic>
                        <p:nvPicPr>
                          <p:cNvPr id="53" name="Object 52">
                            <a:extLst>
                              <a:ext uri="{FF2B5EF4-FFF2-40B4-BE49-F238E27FC236}">
                                <a16:creationId xmlns:a16="http://schemas.microsoft.com/office/drawing/2014/main" id="{745D4668-C36B-46C7-A377-06DE09B36D77}"/>
                              </a:ext>
                            </a:extLst>
                          </p:cNvPr>
                          <p:cNvPicPr/>
                          <p:nvPr/>
                        </p:nvPicPr>
                        <p:blipFill>
                          <a:blip r:embed="rId12"/>
                          <a:stretch>
                            <a:fillRect/>
                          </a:stretch>
                        </p:blipFill>
                        <p:spPr>
                          <a:xfrm>
                            <a:off x="5840413" y="2499027"/>
                            <a:ext cx="241594" cy="704649"/>
                          </a:xfrm>
                          <a:prstGeom prst="rect">
                            <a:avLst/>
                          </a:prstGeom>
                        </p:spPr>
                      </p:pic>
                    </p:oleObj>
                  </mc:Fallback>
                </mc:AlternateContent>
              </a:graphicData>
            </a:graphic>
          </p:graphicFrame>
        </p:grpSp>
      </p:grpSp>
      <p:grpSp>
        <p:nvGrpSpPr>
          <p:cNvPr id="63" name="Group 62">
            <a:extLst>
              <a:ext uri="{FF2B5EF4-FFF2-40B4-BE49-F238E27FC236}">
                <a16:creationId xmlns:a16="http://schemas.microsoft.com/office/drawing/2014/main" id="{725B2F16-FA95-4998-8918-9419EF237750}"/>
              </a:ext>
            </a:extLst>
          </p:cNvPr>
          <p:cNvGrpSpPr/>
          <p:nvPr/>
        </p:nvGrpSpPr>
        <p:grpSpPr>
          <a:xfrm>
            <a:off x="2033421" y="2487493"/>
            <a:ext cx="1672934" cy="1234197"/>
            <a:chOff x="2033421" y="2746572"/>
            <a:chExt cx="1672934" cy="1234197"/>
          </a:xfrm>
        </p:grpSpPr>
        <p:pic>
          <p:nvPicPr>
            <p:cNvPr id="42" name="Picture 41" descr="A close up of a logo&#10;&#10;Description automatically generated">
              <a:extLst>
                <a:ext uri="{FF2B5EF4-FFF2-40B4-BE49-F238E27FC236}">
                  <a16:creationId xmlns:a16="http://schemas.microsoft.com/office/drawing/2014/main" id="{84502695-5732-4E9D-B00B-7E2232EA538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33421" y="3727883"/>
              <a:ext cx="1672934" cy="252886"/>
            </a:xfrm>
            <a:prstGeom prst="rect">
              <a:avLst/>
            </a:prstGeom>
          </p:spPr>
        </p:pic>
        <p:grpSp>
          <p:nvGrpSpPr>
            <p:cNvPr id="59" name="Group 58">
              <a:extLst>
                <a:ext uri="{FF2B5EF4-FFF2-40B4-BE49-F238E27FC236}">
                  <a16:creationId xmlns:a16="http://schemas.microsoft.com/office/drawing/2014/main" id="{690D5426-8549-4FF7-8092-D82250BF3471}"/>
                </a:ext>
              </a:extLst>
            </p:cNvPr>
            <p:cNvGrpSpPr/>
            <p:nvPr/>
          </p:nvGrpSpPr>
          <p:grpSpPr>
            <a:xfrm>
              <a:off x="2237910" y="2746572"/>
              <a:ext cx="1239894" cy="906471"/>
              <a:chOff x="5816351" y="2556226"/>
              <a:chExt cx="1239894" cy="906471"/>
            </a:xfrm>
          </p:grpSpPr>
          <p:sp>
            <p:nvSpPr>
              <p:cNvPr id="60" name="TextBox 59">
                <a:extLst>
                  <a:ext uri="{FF2B5EF4-FFF2-40B4-BE49-F238E27FC236}">
                    <a16:creationId xmlns:a16="http://schemas.microsoft.com/office/drawing/2014/main" id="{8FF870E3-C247-4ED2-8314-D9504AFA9355}"/>
                  </a:ext>
                </a:extLst>
              </p:cNvPr>
              <p:cNvSpPr txBox="1"/>
              <p:nvPr/>
            </p:nvSpPr>
            <p:spPr bwMode="auto">
              <a:xfrm>
                <a:off x="6075657" y="2629168"/>
                <a:ext cx="98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of the</a:t>
                </a:r>
              </a:p>
            </p:txBody>
          </p:sp>
          <p:sp>
            <p:nvSpPr>
              <p:cNvPr id="61" name="TextBox 60">
                <a:extLst>
                  <a:ext uri="{FF2B5EF4-FFF2-40B4-BE49-F238E27FC236}">
                    <a16:creationId xmlns:a16="http://schemas.microsoft.com/office/drawing/2014/main" id="{D2C2256D-1F91-4B7A-AABD-47A205D92416}"/>
                  </a:ext>
                </a:extLst>
              </p:cNvPr>
              <p:cNvSpPr txBox="1"/>
              <p:nvPr/>
            </p:nvSpPr>
            <p:spPr bwMode="auto">
              <a:xfrm>
                <a:off x="6006454" y="3001032"/>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graphicFrame>
            <p:nvGraphicFramePr>
              <p:cNvPr id="62" name="Object 61">
                <a:extLst>
                  <a:ext uri="{FF2B5EF4-FFF2-40B4-BE49-F238E27FC236}">
                    <a16:creationId xmlns:a16="http://schemas.microsoft.com/office/drawing/2014/main" id="{7E51D915-B979-4AE8-A15C-9EC916A6DE9C}"/>
                  </a:ext>
                </a:extLst>
              </p:cNvPr>
              <p:cNvGraphicFramePr>
                <a:graphicFrameLocks noChangeAspect="1"/>
              </p:cNvGraphicFramePr>
              <p:nvPr>
                <p:extLst>
                  <p:ext uri="{D42A27DB-BD31-4B8C-83A1-F6EECF244321}">
                    <p14:modId xmlns:p14="http://schemas.microsoft.com/office/powerpoint/2010/main" val="2204412045"/>
                  </p:ext>
                </p:extLst>
              </p:nvPr>
            </p:nvGraphicFramePr>
            <p:xfrm>
              <a:off x="5816351" y="2556226"/>
              <a:ext cx="241594" cy="704649"/>
            </p:xfrm>
            <a:graphic>
              <a:graphicData uri="http://schemas.openxmlformats.org/presentationml/2006/ole">
                <mc:AlternateContent xmlns:mc="http://schemas.openxmlformats.org/markup-compatibility/2006">
                  <mc:Choice xmlns:v="urn:schemas-microsoft-com:vml" Requires="v">
                    <p:oleObj spid="_x0000_s1204" name="Equation" r:id="rId13" imgW="152280" imgH="444240" progId="Equation.DSMT4">
                      <p:embed/>
                    </p:oleObj>
                  </mc:Choice>
                  <mc:Fallback>
                    <p:oleObj name="Equation" r:id="rId13" imgW="152280" imgH="444240" progId="Equation.DSMT4">
                      <p:embed/>
                      <p:pic>
                        <p:nvPicPr>
                          <p:cNvPr id="58" name="Object 57">
                            <a:extLst>
                              <a:ext uri="{FF2B5EF4-FFF2-40B4-BE49-F238E27FC236}">
                                <a16:creationId xmlns:a16="http://schemas.microsoft.com/office/drawing/2014/main" id="{6770E9E8-899B-4706-8807-447DB7E01292}"/>
                              </a:ext>
                            </a:extLst>
                          </p:cNvPr>
                          <p:cNvPicPr/>
                          <p:nvPr/>
                        </p:nvPicPr>
                        <p:blipFill>
                          <a:blip r:embed="rId12"/>
                          <a:stretch>
                            <a:fillRect/>
                          </a:stretch>
                        </p:blipFill>
                        <p:spPr>
                          <a:xfrm>
                            <a:off x="5816351" y="2556226"/>
                            <a:ext cx="241594" cy="704649"/>
                          </a:xfrm>
                          <a:prstGeom prst="rect">
                            <a:avLst/>
                          </a:prstGeom>
                        </p:spPr>
                      </p:pic>
                    </p:oleObj>
                  </mc:Fallback>
                </mc:AlternateContent>
              </a:graphicData>
            </a:graphic>
          </p:graphicFrame>
        </p:grpSp>
      </p:grpSp>
      <p:graphicFrame>
        <p:nvGraphicFramePr>
          <p:cNvPr id="67" name="Object 66">
            <a:extLst>
              <a:ext uri="{FF2B5EF4-FFF2-40B4-BE49-F238E27FC236}">
                <a16:creationId xmlns:a16="http://schemas.microsoft.com/office/drawing/2014/main" id="{A5763494-FABD-4929-A35B-D8EE7BB588DB}"/>
              </a:ext>
            </a:extLst>
          </p:cNvPr>
          <p:cNvGraphicFramePr>
            <a:graphicFrameLocks noChangeAspect="1"/>
          </p:cNvGraphicFramePr>
          <p:nvPr>
            <p:extLst>
              <p:ext uri="{D42A27DB-BD31-4B8C-83A1-F6EECF244321}">
                <p14:modId xmlns:p14="http://schemas.microsoft.com/office/powerpoint/2010/main" val="4287239424"/>
              </p:ext>
            </p:extLst>
          </p:nvPr>
        </p:nvGraphicFramePr>
        <p:xfrm>
          <a:off x="3352800" y="5721668"/>
          <a:ext cx="2438400" cy="736600"/>
        </p:xfrm>
        <a:graphic>
          <a:graphicData uri="http://schemas.openxmlformats.org/presentationml/2006/ole">
            <mc:AlternateContent xmlns:mc="http://schemas.openxmlformats.org/markup-compatibility/2006">
              <mc:Choice xmlns:v="urn:schemas-microsoft-com:vml" Requires="v">
                <p:oleObj spid="_x0000_s1205" name="Equation" r:id="rId14" imgW="2438280" imgH="736560" progId="Equation.DSMT4">
                  <p:embed/>
                </p:oleObj>
              </mc:Choice>
              <mc:Fallback>
                <p:oleObj name="Equation" r:id="rId14" imgW="2438280" imgH="736560" progId="Equation.DSMT4">
                  <p:embed/>
                  <p:pic>
                    <p:nvPicPr>
                      <p:cNvPr id="0" name=""/>
                      <p:cNvPicPr/>
                      <p:nvPr/>
                    </p:nvPicPr>
                    <p:blipFill>
                      <a:blip r:embed="rId15"/>
                      <a:stretch>
                        <a:fillRect/>
                      </a:stretch>
                    </p:blipFill>
                    <p:spPr>
                      <a:xfrm>
                        <a:off x="3352800" y="5721668"/>
                        <a:ext cx="2438400" cy="736600"/>
                      </a:xfrm>
                      <a:prstGeom prst="rect">
                        <a:avLst/>
                      </a:prstGeom>
                    </p:spPr>
                  </p:pic>
                </p:oleObj>
              </mc:Fallback>
            </mc:AlternateContent>
          </a:graphicData>
        </a:graphic>
      </p:graphicFrame>
      <p:grpSp>
        <p:nvGrpSpPr>
          <p:cNvPr id="68" name="Group 67">
            <a:extLst>
              <a:ext uri="{FF2B5EF4-FFF2-40B4-BE49-F238E27FC236}">
                <a16:creationId xmlns:a16="http://schemas.microsoft.com/office/drawing/2014/main" id="{D7F7039A-3BB2-4145-A34C-EA9386625EE5}"/>
              </a:ext>
            </a:extLst>
          </p:cNvPr>
          <p:cNvGrpSpPr/>
          <p:nvPr/>
        </p:nvGrpSpPr>
        <p:grpSpPr>
          <a:xfrm>
            <a:off x="5435371" y="2430294"/>
            <a:ext cx="1672934" cy="1291396"/>
            <a:chOff x="3735533" y="2689373"/>
            <a:chExt cx="1672934" cy="1291396"/>
          </a:xfrm>
        </p:grpSpPr>
        <p:pic>
          <p:nvPicPr>
            <p:cNvPr id="69" name="Picture 68" descr="A close up of a logo&#10;&#10;Description automatically generated">
              <a:extLst>
                <a:ext uri="{FF2B5EF4-FFF2-40B4-BE49-F238E27FC236}">
                  <a16:creationId xmlns:a16="http://schemas.microsoft.com/office/drawing/2014/main" id="{E0F5AEF7-393A-41F5-8225-2D756E09F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35533" y="3727883"/>
              <a:ext cx="1672934" cy="252886"/>
            </a:xfrm>
            <a:prstGeom prst="rect">
              <a:avLst/>
            </a:prstGeom>
          </p:spPr>
        </p:pic>
        <p:grpSp>
          <p:nvGrpSpPr>
            <p:cNvPr id="70" name="Group 69">
              <a:extLst>
                <a:ext uri="{FF2B5EF4-FFF2-40B4-BE49-F238E27FC236}">
                  <a16:creationId xmlns:a16="http://schemas.microsoft.com/office/drawing/2014/main" id="{0DF2ACEA-8A33-42E1-A750-BD89F4D682FF}"/>
                </a:ext>
              </a:extLst>
            </p:cNvPr>
            <p:cNvGrpSpPr/>
            <p:nvPr/>
          </p:nvGrpSpPr>
          <p:grpSpPr>
            <a:xfrm>
              <a:off x="3964084" y="2689373"/>
              <a:ext cx="1215832" cy="963670"/>
              <a:chOff x="5840413" y="2499027"/>
              <a:chExt cx="1215832" cy="963670"/>
            </a:xfrm>
          </p:grpSpPr>
          <p:sp>
            <p:nvSpPr>
              <p:cNvPr id="71" name="TextBox 70">
                <a:extLst>
                  <a:ext uri="{FF2B5EF4-FFF2-40B4-BE49-F238E27FC236}">
                    <a16:creationId xmlns:a16="http://schemas.microsoft.com/office/drawing/2014/main" id="{DEBDC6D4-ACBF-4D3C-8F7E-DD227D98D933}"/>
                  </a:ext>
                </a:extLst>
              </p:cNvPr>
              <p:cNvSpPr txBox="1"/>
              <p:nvPr/>
            </p:nvSpPr>
            <p:spPr bwMode="auto">
              <a:xfrm>
                <a:off x="6075657" y="2629168"/>
                <a:ext cx="98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of the</a:t>
                </a:r>
              </a:p>
            </p:txBody>
          </p:sp>
          <p:sp>
            <p:nvSpPr>
              <p:cNvPr id="72" name="TextBox 71">
                <a:extLst>
                  <a:ext uri="{FF2B5EF4-FFF2-40B4-BE49-F238E27FC236}">
                    <a16:creationId xmlns:a16="http://schemas.microsoft.com/office/drawing/2014/main" id="{EB358FCE-7269-416F-B848-B57C339CC60B}"/>
                  </a:ext>
                </a:extLst>
              </p:cNvPr>
              <p:cNvSpPr txBox="1"/>
              <p:nvPr/>
            </p:nvSpPr>
            <p:spPr bwMode="auto">
              <a:xfrm>
                <a:off x="6006454" y="3001032"/>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graphicFrame>
            <p:nvGraphicFramePr>
              <p:cNvPr id="73" name="Object 72">
                <a:extLst>
                  <a:ext uri="{FF2B5EF4-FFF2-40B4-BE49-F238E27FC236}">
                    <a16:creationId xmlns:a16="http://schemas.microsoft.com/office/drawing/2014/main" id="{8AED394B-88D8-41F8-804C-0AA817477A47}"/>
                  </a:ext>
                </a:extLst>
              </p:cNvPr>
              <p:cNvGraphicFramePr>
                <a:graphicFrameLocks noChangeAspect="1"/>
              </p:cNvGraphicFramePr>
              <p:nvPr>
                <p:extLst>
                  <p:ext uri="{D42A27DB-BD31-4B8C-83A1-F6EECF244321}">
                    <p14:modId xmlns:p14="http://schemas.microsoft.com/office/powerpoint/2010/main" val="1974513861"/>
                  </p:ext>
                </p:extLst>
              </p:nvPr>
            </p:nvGraphicFramePr>
            <p:xfrm>
              <a:off x="5840413" y="2499027"/>
              <a:ext cx="241594" cy="704649"/>
            </p:xfrm>
            <a:graphic>
              <a:graphicData uri="http://schemas.openxmlformats.org/presentationml/2006/ole">
                <mc:AlternateContent xmlns:mc="http://schemas.openxmlformats.org/markup-compatibility/2006">
                  <mc:Choice xmlns:v="urn:schemas-microsoft-com:vml" Requires="v">
                    <p:oleObj spid="_x0000_s1206" name="Equation" r:id="rId16" imgW="152280" imgH="444240" progId="Equation.DSMT4">
                      <p:embed/>
                    </p:oleObj>
                  </mc:Choice>
                  <mc:Fallback>
                    <p:oleObj name="Equation" r:id="rId16" imgW="152280" imgH="444240" progId="Equation.DSMT4">
                      <p:embed/>
                      <p:pic>
                        <p:nvPicPr>
                          <p:cNvPr id="58" name="Object 57">
                            <a:extLst>
                              <a:ext uri="{FF2B5EF4-FFF2-40B4-BE49-F238E27FC236}">
                                <a16:creationId xmlns:a16="http://schemas.microsoft.com/office/drawing/2014/main" id="{6770E9E8-899B-4706-8807-447DB7E01292}"/>
                              </a:ext>
                            </a:extLst>
                          </p:cNvPr>
                          <p:cNvPicPr/>
                          <p:nvPr/>
                        </p:nvPicPr>
                        <p:blipFill>
                          <a:blip r:embed="rId12"/>
                          <a:stretch>
                            <a:fillRect/>
                          </a:stretch>
                        </p:blipFill>
                        <p:spPr>
                          <a:xfrm>
                            <a:off x="5840413" y="2499027"/>
                            <a:ext cx="241594" cy="704649"/>
                          </a:xfrm>
                          <a:prstGeom prst="rect">
                            <a:avLst/>
                          </a:prstGeom>
                        </p:spPr>
                      </p:pic>
                    </p:oleObj>
                  </mc:Fallback>
                </mc:AlternateContent>
              </a:graphicData>
            </a:graphic>
          </p:graphicFrame>
        </p:grpSp>
      </p:grpSp>
      <p:graphicFrame>
        <p:nvGraphicFramePr>
          <p:cNvPr id="8" name="Object 7"/>
          <p:cNvGraphicFramePr>
            <a:graphicFrameLocks noChangeAspect="1"/>
          </p:cNvGraphicFramePr>
          <p:nvPr>
            <p:extLst>
              <p:ext uri="{D42A27DB-BD31-4B8C-83A1-F6EECF244321}">
                <p14:modId xmlns:p14="http://schemas.microsoft.com/office/powerpoint/2010/main" val="3383808642"/>
              </p:ext>
            </p:extLst>
          </p:nvPr>
        </p:nvGraphicFramePr>
        <p:xfrm>
          <a:off x="977900" y="4950143"/>
          <a:ext cx="7188200" cy="723900"/>
        </p:xfrm>
        <a:graphic>
          <a:graphicData uri="http://schemas.openxmlformats.org/presentationml/2006/ole">
            <mc:AlternateContent xmlns:mc="http://schemas.openxmlformats.org/markup-compatibility/2006">
              <mc:Choice xmlns:v="urn:schemas-microsoft-com:vml" Requires="v">
                <p:oleObj spid="_x0000_s1207" name="Equation" r:id="rId17" imgW="7188120" imgH="723600" progId="Equation.DSMT4">
                  <p:embed/>
                </p:oleObj>
              </mc:Choice>
              <mc:Fallback>
                <p:oleObj name="Equation" r:id="rId17" imgW="7188120" imgH="723600" progId="Equation.DSMT4">
                  <p:embed/>
                  <p:pic>
                    <p:nvPicPr>
                      <p:cNvPr id="0" name=""/>
                      <p:cNvPicPr/>
                      <p:nvPr/>
                    </p:nvPicPr>
                    <p:blipFill>
                      <a:blip r:embed="rId18"/>
                      <a:stretch>
                        <a:fillRect/>
                      </a:stretch>
                    </p:blipFill>
                    <p:spPr>
                      <a:xfrm>
                        <a:off x="977900" y="4950143"/>
                        <a:ext cx="7188200" cy="723900"/>
                      </a:xfrm>
                      <a:prstGeom prst="rect">
                        <a:avLst/>
                      </a:prstGeom>
                    </p:spPr>
                  </p:pic>
                </p:oleObj>
              </mc:Fallback>
            </mc:AlternateContent>
          </a:graphicData>
        </a:graphic>
      </p:graphicFrame>
    </p:spTree>
    <p:extLst>
      <p:ext uri="{BB962C8B-B14F-4D97-AF65-F5344CB8AC3E}">
        <p14:creationId xmlns:p14="http://schemas.microsoft.com/office/powerpoint/2010/main" val="34690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5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fade">
                                      <p:cBhvr>
                                        <p:cTn id="21" dur="500"/>
                                        <p:tgtEl>
                                          <p:spTgt spid="64"/>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66"/>
                                        </p:tgtEl>
                                      </p:cBhvr>
                                    </p:animEffect>
                                    <p:set>
                                      <p:cBhvr>
                                        <p:cTn id="35" dur="1" fill="hold">
                                          <p:stCondLst>
                                            <p:cond delay="499"/>
                                          </p:stCondLst>
                                        </p:cTn>
                                        <p:tgtEl>
                                          <p:spTgt spid="66"/>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63"/>
                                        </p:tgtEl>
                                      </p:cBhvr>
                                    </p:animEffect>
                                    <p:set>
                                      <p:cBhvr>
                                        <p:cTn id="38" dur="1" fill="hold">
                                          <p:stCondLst>
                                            <p:cond delay="499"/>
                                          </p:stCondLst>
                                        </p:cTn>
                                        <p:tgtEl>
                                          <p:spTgt spid="6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68"/>
                                        </p:tgtEl>
                                      </p:cBhvr>
                                    </p:animEffect>
                                    <p:set>
                                      <p:cBhvr>
                                        <p:cTn id="41" dur="1" fill="hold">
                                          <p:stCondLst>
                                            <p:cond delay="499"/>
                                          </p:stCondLst>
                                        </p:cTn>
                                        <p:tgtEl>
                                          <p:spTgt spid="68"/>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64"/>
                                        </p:tgtEl>
                                      </p:cBhvr>
                                    </p:animEffect>
                                    <p:set>
                                      <p:cBhvr>
                                        <p:cTn id="44" dur="1" fill="hold">
                                          <p:stCondLst>
                                            <p:cond delay="499"/>
                                          </p:stCondLst>
                                        </p:cTn>
                                        <p:tgtEl>
                                          <p:spTgt spid="64"/>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67"/>
                                        </p:tgtEl>
                                        <p:attrNameLst>
                                          <p:attrName>style.visibility</p:attrName>
                                        </p:attrNameLst>
                                      </p:cBhvr>
                                      <p:to>
                                        <p:strVal val="visible"/>
                                      </p:to>
                                    </p:set>
                                    <p:animEffect transition="in" filter="fade">
                                      <p:cBhvr>
                                        <p:cTn id="5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2:2</a:t>
            </a:r>
          </a:p>
        </p:txBody>
      </p:sp>
      <p:pic>
        <p:nvPicPr>
          <p:cNvPr id="6" name="Picture 5" descr="A screen shot of a computer&#10;&#10;Description automatically generated">
            <a:extLst>
              <a:ext uri="{FF2B5EF4-FFF2-40B4-BE49-F238E27FC236}">
                <a16:creationId xmlns:a16="http://schemas.microsoft.com/office/drawing/2014/main" id="{F9B41D7E-FB3C-4B33-A1CE-BA8F8A846D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43004" y="2174617"/>
            <a:ext cx="4057992" cy="1818081"/>
          </a:xfrm>
          <a:prstGeom prst="rect">
            <a:avLst/>
          </a:prstGeom>
        </p:spPr>
      </p:pic>
      <p:graphicFrame>
        <p:nvGraphicFramePr>
          <p:cNvPr id="9" name="Object 8">
            <a:extLst>
              <a:ext uri="{FF2B5EF4-FFF2-40B4-BE49-F238E27FC236}">
                <a16:creationId xmlns:a16="http://schemas.microsoft.com/office/drawing/2014/main" id="{A5367C29-9B7D-48F8-9CF3-E971D06BCA45}"/>
              </a:ext>
            </a:extLst>
          </p:cNvPr>
          <p:cNvGraphicFramePr>
            <a:graphicFrameLocks noChangeAspect="1"/>
          </p:cNvGraphicFramePr>
          <p:nvPr>
            <p:extLst>
              <p:ext uri="{D42A27DB-BD31-4B8C-83A1-F6EECF244321}">
                <p14:modId xmlns:p14="http://schemas.microsoft.com/office/powerpoint/2010/main" val="458231939"/>
              </p:ext>
            </p:extLst>
          </p:nvPr>
        </p:nvGraphicFramePr>
        <p:xfrm>
          <a:off x="1271588" y="4929188"/>
          <a:ext cx="2336800" cy="736600"/>
        </p:xfrm>
        <a:graphic>
          <a:graphicData uri="http://schemas.openxmlformats.org/presentationml/2006/ole">
            <mc:AlternateContent xmlns:mc="http://schemas.openxmlformats.org/markup-compatibility/2006">
              <mc:Choice xmlns:v="urn:schemas-microsoft-com:vml" Requires="v">
                <p:oleObj spid="_x0000_s2128" name="Equation" r:id="rId4" imgW="2336760" imgH="736560" progId="Equation.DSMT4">
                  <p:embed/>
                </p:oleObj>
              </mc:Choice>
              <mc:Fallback>
                <p:oleObj name="Equation" r:id="rId4" imgW="2336760" imgH="736560" progId="Equation.DSMT4">
                  <p:embed/>
                  <p:pic>
                    <p:nvPicPr>
                      <p:cNvPr id="67" name="Object 66">
                        <a:extLst>
                          <a:ext uri="{FF2B5EF4-FFF2-40B4-BE49-F238E27FC236}">
                            <a16:creationId xmlns:a16="http://schemas.microsoft.com/office/drawing/2014/main" id="{A5763494-FABD-4929-A35B-D8EE7BB588DB}"/>
                          </a:ext>
                        </a:extLst>
                      </p:cNvPr>
                      <p:cNvPicPr/>
                      <p:nvPr/>
                    </p:nvPicPr>
                    <p:blipFill>
                      <a:blip r:embed="rId5"/>
                      <a:stretch>
                        <a:fillRect/>
                      </a:stretch>
                    </p:blipFill>
                    <p:spPr>
                      <a:xfrm>
                        <a:off x="1271588" y="4929188"/>
                        <a:ext cx="2336800" cy="7366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47A72113-632C-434B-87CD-98B614D55AFA}"/>
              </a:ext>
            </a:extLst>
          </p:cNvPr>
          <p:cNvGraphicFramePr>
            <a:graphicFrameLocks noChangeAspect="1"/>
          </p:cNvGraphicFramePr>
          <p:nvPr>
            <p:extLst>
              <p:ext uri="{D42A27DB-BD31-4B8C-83A1-F6EECF244321}">
                <p14:modId xmlns:p14="http://schemas.microsoft.com/office/powerpoint/2010/main" val="677478401"/>
              </p:ext>
            </p:extLst>
          </p:nvPr>
        </p:nvGraphicFramePr>
        <p:xfrm>
          <a:off x="5724843" y="5157788"/>
          <a:ext cx="2311400" cy="279400"/>
        </p:xfrm>
        <a:graphic>
          <a:graphicData uri="http://schemas.openxmlformats.org/presentationml/2006/ole">
            <mc:AlternateContent xmlns:mc="http://schemas.openxmlformats.org/markup-compatibility/2006">
              <mc:Choice xmlns:v="urn:schemas-microsoft-com:vml" Requires="v">
                <p:oleObj spid="_x0000_s2129" name="Equation" r:id="rId6" imgW="2311200" imgH="279360" progId="Equation.DSMT4">
                  <p:embed/>
                </p:oleObj>
              </mc:Choice>
              <mc:Fallback>
                <p:oleObj name="Equation" r:id="rId6" imgW="2311200" imgH="279360" progId="Equation.DSMT4">
                  <p:embed/>
                  <p:pic>
                    <p:nvPicPr>
                      <p:cNvPr id="9" name="Object 8">
                        <a:extLst>
                          <a:ext uri="{FF2B5EF4-FFF2-40B4-BE49-F238E27FC236}">
                            <a16:creationId xmlns:a16="http://schemas.microsoft.com/office/drawing/2014/main" id="{A5367C29-9B7D-48F8-9CF3-E971D06BCA45}"/>
                          </a:ext>
                        </a:extLst>
                      </p:cNvPr>
                      <p:cNvPicPr/>
                      <p:nvPr/>
                    </p:nvPicPr>
                    <p:blipFill>
                      <a:blip r:embed="rId7"/>
                      <a:stretch>
                        <a:fillRect/>
                      </a:stretch>
                    </p:blipFill>
                    <p:spPr>
                      <a:xfrm>
                        <a:off x="5724843" y="5157788"/>
                        <a:ext cx="2311400" cy="279400"/>
                      </a:xfrm>
                      <a:prstGeom prst="rect">
                        <a:avLst/>
                      </a:prstGeom>
                    </p:spPr>
                  </p:pic>
                </p:oleObj>
              </mc:Fallback>
            </mc:AlternateContent>
          </a:graphicData>
        </a:graphic>
      </p:graphicFrame>
    </p:spTree>
    <p:extLst>
      <p:ext uri="{BB962C8B-B14F-4D97-AF65-F5344CB8AC3E}">
        <p14:creationId xmlns:p14="http://schemas.microsoft.com/office/powerpoint/2010/main" val="1561860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2:3</a:t>
            </a:r>
          </a:p>
        </p:txBody>
      </p:sp>
      <p:pic>
        <p:nvPicPr>
          <p:cNvPr id="5" name="Picture 4">
            <a:extLst>
              <a:ext uri="{FF2B5EF4-FFF2-40B4-BE49-F238E27FC236}">
                <a16:creationId xmlns:a16="http://schemas.microsoft.com/office/drawing/2014/main" id="{65F004E0-00F2-4A2B-924D-CEF62F14B1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2273" y="4698065"/>
            <a:ext cx="1702114" cy="291791"/>
          </a:xfrm>
          <a:prstGeom prst="rect">
            <a:avLst/>
          </a:prstGeom>
        </p:spPr>
      </p:pic>
      <p:sp>
        <p:nvSpPr>
          <p:cNvPr id="10" name="TextBox 9">
            <a:extLst>
              <a:ext uri="{FF2B5EF4-FFF2-40B4-BE49-F238E27FC236}">
                <a16:creationId xmlns:a16="http://schemas.microsoft.com/office/drawing/2014/main" id="{EDAFB15C-EC28-4E77-9F98-04B17759F0FB}"/>
              </a:ext>
            </a:extLst>
          </p:cNvPr>
          <p:cNvSpPr txBox="1"/>
          <p:nvPr/>
        </p:nvSpPr>
        <p:spPr bwMode="auto">
          <a:xfrm>
            <a:off x="1801076" y="1234688"/>
            <a:ext cx="55419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Describe the length of the stripy ribbon.</a:t>
            </a:r>
          </a:p>
        </p:txBody>
      </p:sp>
      <p:pic>
        <p:nvPicPr>
          <p:cNvPr id="11" name="Picture 10">
            <a:extLst>
              <a:ext uri="{FF2B5EF4-FFF2-40B4-BE49-F238E27FC236}">
                <a16:creationId xmlns:a16="http://schemas.microsoft.com/office/drawing/2014/main" id="{ACA5B56A-3688-4187-81B4-9F4E13B9B3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9614" y="3331862"/>
            <a:ext cx="3384773" cy="291791"/>
          </a:xfrm>
          <a:prstGeom prst="rect">
            <a:avLst/>
          </a:prstGeom>
        </p:spPr>
      </p:pic>
      <p:pic>
        <p:nvPicPr>
          <p:cNvPr id="12" name="Picture 11">
            <a:extLst>
              <a:ext uri="{FF2B5EF4-FFF2-40B4-BE49-F238E27FC236}">
                <a16:creationId xmlns:a16="http://schemas.microsoft.com/office/drawing/2014/main" id="{BD023EA7-A800-4B20-8805-6C71AE8D95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9614" y="4698065"/>
            <a:ext cx="1702114" cy="291791"/>
          </a:xfrm>
          <a:prstGeom prst="rect">
            <a:avLst/>
          </a:prstGeom>
        </p:spPr>
      </p:pic>
      <p:sp>
        <p:nvSpPr>
          <p:cNvPr id="3" name="Rectangle 2"/>
          <p:cNvSpPr/>
          <p:nvPr/>
        </p:nvSpPr>
        <p:spPr>
          <a:xfrm>
            <a:off x="342900" y="5555903"/>
            <a:ext cx="8458200" cy="461665"/>
          </a:xfrm>
          <a:prstGeom prst="rect">
            <a:avLst/>
          </a:prstGeom>
        </p:spPr>
        <p:txBody>
          <a:bodyPr wrap="square">
            <a:spAutoFit/>
          </a:bodyPr>
          <a:lstStyle/>
          <a:p>
            <a:pPr algn="ctr">
              <a:buNone/>
            </a:pPr>
            <a:r>
              <a:rPr lang="en-GB" sz="2400" dirty="0">
                <a:latin typeface="Myriad Pro Semibold"/>
              </a:rPr>
              <a:t>The stripy ribbon is </a:t>
            </a:r>
            <a:r>
              <a:rPr lang="en-GB" sz="2400" u="sng" dirty="0">
                <a:latin typeface="Myriad Pro Semibold"/>
              </a:rPr>
              <a:t>two times</a:t>
            </a:r>
            <a:r>
              <a:rPr lang="en-GB" sz="2400" dirty="0">
                <a:latin typeface="Myriad Pro Semibold"/>
              </a:rPr>
              <a:t> the length of the plain ribbon.</a:t>
            </a:r>
          </a:p>
        </p:txBody>
      </p:sp>
    </p:spTree>
    <p:extLst>
      <p:ext uri="{BB962C8B-B14F-4D97-AF65-F5344CB8AC3E}">
        <p14:creationId xmlns:p14="http://schemas.microsoft.com/office/powerpoint/2010/main" val="252159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2:3</a:t>
            </a:r>
          </a:p>
        </p:txBody>
      </p:sp>
      <p:pic>
        <p:nvPicPr>
          <p:cNvPr id="3" name="Picture 2">
            <a:extLst>
              <a:ext uri="{FF2B5EF4-FFF2-40B4-BE49-F238E27FC236}">
                <a16:creationId xmlns:a16="http://schemas.microsoft.com/office/drawing/2014/main" id="{BD8C1714-4A8B-45C0-B81E-44D4FDF68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9614" y="3331862"/>
            <a:ext cx="3384773" cy="291791"/>
          </a:xfrm>
          <a:prstGeom prst="rect">
            <a:avLst/>
          </a:prstGeom>
        </p:spPr>
      </p:pic>
      <p:pic>
        <p:nvPicPr>
          <p:cNvPr id="4" name="Picture 3">
            <a:extLst>
              <a:ext uri="{FF2B5EF4-FFF2-40B4-BE49-F238E27FC236}">
                <a16:creationId xmlns:a16="http://schemas.microsoft.com/office/drawing/2014/main" id="{71FAAB48-24F6-4532-AE57-4D630D5E80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9614" y="4698065"/>
            <a:ext cx="1702114" cy="291791"/>
          </a:xfrm>
          <a:prstGeom prst="rect">
            <a:avLst/>
          </a:prstGeom>
        </p:spPr>
      </p:pic>
      <p:sp>
        <p:nvSpPr>
          <p:cNvPr id="6" name="TextBox 5">
            <a:extLst>
              <a:ext uri="{FF2B5EF4-FFF2-40B4-BE49-F238E27FC236}">
                <a16:creationId xmlns:a16="http://schemas.microsoft.com/office/drawing/2014/main" id="{B73D640D-71F9-49A8-9DB1-FF543E617430}"/>
              </a:ext>
            </a:extLst>
          </p:cNvPr>
          <p:cNvSpPr txBox="1"/>
          <p:nvPr/>
        </p:nvSpPr>
        <p:spPr bwMode="auto">
          <a:xfrm>
            <a:off x="1842754" y="1234688"/>
            <a:ext cx="54585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Describe the length of the plain ribbon.</a:t>
            </a:r>
          </a:p>
        </p:txBody>
      </p:sp>
      <p:pic>
        <p:nvPicPr>
          <p:cNvPr id="12" name="Picture 11">
            <a:extLst>
              <a:ext uri="{FF2B5EF4-FFF2-40B4-BE49-F238E27FC236}">
                <a16:creationId xmlns:a16="http://schemas.microsoft.com/office/drawing/2014/main" id="{BFD5FE59-445C-4980-9EEF-FBCC7B4655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57410" y="3351314"/>
            <a:ext cx="29180" cy="272339"/>
          </a:xfrm>
          <a:prstGeom prst="rect">
            <a:avLst/>
          </a:prstGeom>
        </p:spPr>
      </p:pic>
      <p:grpSp>
        <p:nvGrpSpPr>
          <p:cNvPr id="30" name="Group 29">
            <a:extLst>
              <a:ext uri="{FF2B5EF4-FFF2-40B4-BE49-F238E27FC236}">
                <a16:creationId xmlns:a16="http://schemas.microsoft.com/office/drawing/2014/main" id="{5113205C-CA24-47D2-9513-1A84783D211A}"/>
              </a:ext>
            </a:extLst>
          </p:cNvPr>
          <p:cNvGrpSpPr/>
          <p:nvPr/>
        </p:nvGrpSpPr>
        <p:grpSpPr>
          <a:xfrm>
            <a:off x="2879615" y="3781530"/>
            <a:ext cx="3404225" cy="756077"/>
            <a:chOff x="2879615" y="3347776"/>
            <a:chExt cx="3404225" cy="756077"/>
          </a:xfrm>
        </p:grpSpPr>
        <p:sp>
          <p:nvSpPr>
            <p:cNvPr id="26" name="TextBox 25">
              <a:extLst>
                <a:ext uri="{FF2B5EF4-FFF2-40B4-BE49-F238E27FC236}">
                  <a16:creationId xmlns:a16="http://schemas.microsoft.com/office/drawing/2014/main" id="{6DA24D30-5306-4F83-B38F-7006E72FCAB2}"/>
                </a:ext>
              </a:extLst>
            </p:cNvPr>
            <p:cNvSpPr txBox="1"/>
            <p:nvPr/>
          </p:nvSpPr>
          <p:spPr bwMode="auto">
            <a:xfrm>
              <a:off x="4082232" y="3642188"/>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pic>
          <p:nvPicPr>
            <p:cNvPr id="29" name="Picture 28" descr="A close up of a logo&#10;&#10;Description automatically generated">
              <a:extLst>
                <a:ext uri="{FF2B5EF4-FFF2-40B4-BE49-F238E27FC236}">
                  <a16:creationId xmlns:a16="http://schemas.microsoft.com/office/drawing/2014/main" id="{10C75B64-2A04-4C2C-A9F4-50A884178CF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9615" y="3347776"/>
              <a:ext cx="3404225" cy="252886"/>
            </a:xfrm>
            <a:prstGeom prst="rect">
              <a:avLst/>
            </a:prstGeom>
          </p:spPr>
        </p:pic>
      </p:grpSp>
      <p:grpSp>
        <p:nvGrpSpPr>
          <p:cNvPr id="43" name="Group 42">
            <a:extLst>
              <a:ext uri="{FF2B5EF4-FFF2-40B4-BE49-F238E27FC236}">
                <a16:creationId xmlns:a16="http://schemas.microsoft.com/office/drawing/2014/main" id="{8F3FF8C9-BA0E-4B1A-B1C2-432C17EB267D}"/>
              </a:ext>
            </a:extLst>
          </p:cNvPr>
          <p:cNvGrpSpPr/>
          <p:nvPr/>
        </p:nvGrpSpPr>
        <p:grpSpPr>
          <a:xfrm>
            <a:off x="4591453" y="1911782"/>
            <a:ext cx="1672934" cy="1301148"/>
            <a:chOff x="4591453" y="1911782"/>
            <a:chExt cx="1672934" cy="1301148"/>
          </a:xfrm>
        </p:grpSpPr>
        <p:sp>
          <p:nvSpPr>
            <p:cNvPr id="23" name="TextBox 22">
              <a:extLst>
                <a:ext uri="{FF2B5EF4-FFF2-40B4-BE49-F238E27FC236}">
                  <a16:creationId xmlns:a16="http://schemas.microsoft.com/office/drawing/2014/main" id="{D281B639-33E3-4529-9154-B3F2EA355AB7}"/>
                </a:ext>
              </a:extLst>
            </p:cNvPr>
            <p:cNvSpPr txBox="1"/>
            <p:nvPr/>
          </p:nvSpPr>
          <p:spPr bwMode="auto">
            <a:xfrm>
              <a:off x="4986045" y="2423539"/>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pic>
          <p:nvPicPr>
            <p:cNvPr id="20" name="Picture 19" descr="A close up of a logo&#10;&#10;Description automatically generated">
              <a:extLst>
                <a:ext uri="{FF2B5EF4-FFF2-40B4-BE49-F238E27FC236}">
                  <a16:creationId xmlns:a16="http://schemas.microsoft.com/office/drawing/2014/main" id="{7A002E4B-5CBE-43B1-9445-57617A9FADB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91453" y="2960044"/>
              <a:ext cx="1672934" cy="252886"/>
            </a:xfrm>
            <a:prstGeom prst="rect">
              <a:avLst/>
            </a:prstGeom>
          </p:spPr>
        </p:pic>
        <p:sp>
          <p:nvSpPr>
            <p:cNvPr id="22" name="TextBox 21">
              <a:extLst>
                <a:ext uri="{FF2B5EF4-FFF2-40B4-BE49-F238E27FC236}">
                  <a16:creationId xmlns:a16="http://schemas.microsoft.com/office/drawing/2014/main" id="{A64431DD-FFE5-443E-9394-AA955CBEA05A}"/>
                </a:ext>
              </a:extLst>
            </p:cNvPr>
            <p:cNvSpPr txBox="1"/>
            <p:nvPr/>
          </p:nvSpPr>
          <p:spPr bwMode="auto">
            <a:xfrm>
              <a:off x="5055248" y="2051675"/>
              <a:ext cx="98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of the</a:t>
              </a:r>
            </a:p>
          </p:txBody>
        </p:sp>
        <p:graphicFrame>
          <p:nvGraphicFramePr>
            <p:cNvPr id="39" name="Object 38">
              <a:extLst>
                <a:ext uri="{FF2B5EF4-FFF2-40B4-BE49-F238E27FC236}">
                  <a16:creationId xmlns:a16="http://schemas.microsoft.com/office/drawing/2014/main" id="{F029DC82-F6E2-4BC6-AF6D-6F094AE30669}"/>
                </a:ext>
              </a:extLst>
            </p:cNvPr>
            <p:cNvGraphicFramePr>
              <a:graphicFrameLocks noChangeAspect="1"/>
            </p:cNvGraphicFramePr>
            <p:nvPr>
              <p:extLst>
                <p:ext uri="{D42A27DB-BD31-4B8C-83A1-F6EECF244321}">
                  <p14:modId xmlns:p14="http://schemas.microsoft.com/office/powerpoint/2010/main" val="3714924353"/>
                </p:ext>
              </p:extLst>
            </p:nvPr>
          </p:nvGraphicFramePr>
          <p:xfrm>
            <a:off x="4819064" y="1911782"/>
            <a:ext cx="262159" cy="706342"/>
          </p:xfrm>
          <a:graphic>
            <a:graphicData uri="http://schemas.openxmlformats.org/presentationml/2006/ole">
              <mc:AlternateContent xmlns:mc="http://schemas.openxmlformats.org/markup-compatibility/2006">
                <mc:Choice xmlns:v="urn:schemas-microsoft-com:vml" Requires="v">
                  <p:oleObj spid="_x0000_s3154" name="Equation" r:id="rId9" imgW="164880" imgH="444240" progId="Equation.DSMT4">
                    <p:embed/>
                  </p:oleObj>
                </mc:Choice>
                <mc:Fallback>
                  <p:oleObj name="Equation" r:id="rId9" imgW="164880" imgH="444240" progId="Equation.DSMT4">
                    <p:embed/>
                    <p:pic>
                      <p:nvPicPr>
                        <p:cNvPr id="0" name=""/>
                        <p:cNvPicPr/>
                        <p:nvPr/>
                      </p:nvPicPr>
                      <p:blipFill>
                        <a:blip r:embed="rId10"/>
                        <a:stretch>
                          <a:fillRect/>
                        </a:stretch>
                      </p:blipFill>
                      <p:spPr>
                        <a:xfrm>
                          <a:off x="4819064" y="1911782"/>
                          <a:ext cx="262159" cy="706342"/>
                        </a:xfrm>
                        <a:prstGeom prst="rect">
                          <a:avLst/>
                        </a:prstGeom>
                      </p:spPr>
                    </p:pic>
                  </p:oleObj>
                </mc:Fallback>
              </mc:AlternateContent>
            </a:graphicData>
          </a:graphic>
        </p:graphicFrame>
      </p:grpSp>
      <p:grpSp>
        <p:nvGrpSpPr>
          <p:cNvPr id="44" name="Group 43">
            <a:extLst>
              <a:ext uri="{FF2B5EF4-FFF2-40B4-BE49-F238E27FC236}">
                <a16:creationId xmlns:a16="http://schemas.microsoft.com/office/drawing/2014/main" id="{D53DD9C0-971D-4FD9-BF51-59844E0E2721}"/>
              </a:ext>
            </a:extLst>
          </p:cNvPr>
          <p:cNvGrpSpPr/>
          <p:nvPr/>
        </p:nvGrpSpPr>
        <p:grpSpPr>
          <a:xfrm>
            <a:off x="2879614" y="1911350"/>
            <a:ext cx="1672934" cy="1301580"/>
            <a:chOff x="2879614" y="1911350"/>
            <a:chExt cx="1672934" cy="1301580"/>
          </a:xfrm>
        </p:grpSpPr>
        <p:sp>
          <p:nvSpPr>
            <p:cNvPr id="17" name="TextBox 16">
              <a:extLst>
                <a:ext uri="{FF2B5EF4-FFF2-40B4-BE49-F238E27FC236}">
                  <a16:creationId xmlns:a16="http://schemas.microsoft.com/office/drawing/2014/main" id="{E64B6CEB-B2FC-484A-91EB-8A089BFC9B15}"/>
                </a:ext>
              </a:extLst>
            </p:cNvPr>
            <p:cNvSpPr txBox="1"/>
            <p:nvPr/>
          </p:nvSpPr>
          <p:spPr bwMode="auto">
            <a:xfrm>
              <a:off x="3274206" y="2423539"/>
              <a:ext cx="9989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whole</a:t>
              </a:r>
            </a:p>
          </p:txBody>
        </p:sp>
        <p:pic>
          <p:nvPicPr>
            <p:cNvPr id="14" name="Picture 13" descr="A close up of a logo&#10;&#10;Description automatically generated">
              <a:extLst>
                <a:ext uri="{FF2B5EF4-FFF2-40B4-BE49-F238E27FC236}">
                  <a16:creationId xmlns:a16="http://schemas.microsoft.com/office/drawing/2014/main" id="{BBBAFF9B-119B-4B23-A347-05057DAFA9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79614" y="2960044"/>
              <a:ext cx="1672934" cy="252886"/>
            </a:xfrm>
            <a:prstGeom prst="rect">
              <a:avLst/>
            </a:prstGeom>
          </p:spPr>
        </p:pic>
        <p:sp>
          <p:nvSpPr>
            <p:cNvPr id="16" name="TextBox 15">
              <a:extLst>
                <a:ext uri="{FF2B5EF4-FFF2-40B4-BE49-F238E27FC236}">
                  <a16:creationId xmlns:a16="http://schemas.microsoft.com/office/drawing/2014/main" id="{51F5D8CA-FD59-4B38-8F12-18C9E8D889CB}"/>
                </a:ext>
              </a:extLst>
            </p:cNvPr>
            <p:cNvSpPr txBox="1"/>
            <p:nvPr/>
          </p:nvSpPr>
          <p:spPr bwMode="auto">
            <a:xfrm>
              <a:off x="3343409" y="2051675"/>
              <a:ext cx="98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of the</a:t>
              </a:r>
            </a:p>
          </p:txBody>
        </p:sp>
        <p:graphicFrame>
          <p:nvGraphicFramePr>
            <p:cNvPr id="40" name="Object 39">
              <a:extLst>
                <a:ext uri="{FF2B5EF4-FFF2-40B4-BE49-F238E27FC236}">
                  <a16:creationId xmlns:a16="http://schemas.microsoft.com/office/drawing/2014/main" id="{9CD92D2E-7184-44A2-9EAA-446EC8C08982}"/>
                </a:ext>
              </a:extLst>
            </p:cNvPr>
            <p:cNvGraphicFramePr>
              <a:graphicFrameLocks noChangeAspect="1"/>
            </p:cNvGraphicFramePr>
            <p:nvPr>
              <p:extLst>
                <p:ext uri="{D42A27DB-BD31-4B8C-83A1-F6EECF244321}">
                  <p14:modId xmlns:p14="http://schemas.microsoft.com/office/powerpoint/2010/main" val="2400547116"/>
                </p:ext>
              </p:extLst>
            </p:nvPr>
          </p:nvGraphicFramePr>
          <p:xfrm>
            <a:off x="3098800" y="1911350"/>
            <a:ext cx="280988" cy="706438"/>
          </p:xfrm>
          <a:graphic>
            <a:graphicData uri="http://schemas.openxmlformats.org/presentationml/2006/ole">
              <mc:AlternateContent xmlns:mc="http://schemas.openxmlformats.org/markup-compatibility/2006">
                <mc:Choice xmlns:v="urn:schemas-microsoft-com:vml" Requires="v">
                  <p:oleObj spid="_x0000_s3155" name="Equation" r:id="rId11" imgW="177480" imgH="444240" progId="Equation.DSMT4">
                    <p:embed/>
                  </p:oleObj>
                </mc:Choice>
                <mc:Fallback>
                  <p:oleObj name="Equation" r:id="rId11" imgW="177480" imgH="444240" progId="Equation.DSMT4">
                    <p:embed/>
                    <p:pic>
                      <p:nvPicPr>
                        <p:cNvPr id="39" name="Object 38">
                          <a:extLst>
                            <a:ext uri="{FF2B5EF4-FFF2-40B4-BE49-F238E27FC236}">
                              <a16:creationId xmlns:a16="http://schemas.microsoft.com/office/drawing/2014/main" id="{F029DC82-F6E2-4BC6-AF6D-6F094AE30669}"/>
                            </a:ext>
                          </a:extLst>
                        </p:cNvPr>
                        <p:cNvPicPr/>
                        <p:nvPr/>
                      </p:nvPicPr>
                      <p:blipFill>
                        <a:blip r:embed="rId12"/>
                        <a:stretch>
                          <a:fillRect/>
                        </a:stretch>
                      </p:blipFill>
                      <p:spPr>
                        <a:xfrm>
                          <a:off x="3098800" y="1911350"/>
                          <a:ext cx="280988" cy="706438"/>
                        </a:xfrm>
                        <a:prstGeom prst="rect">
                          <a:avLst/>
                        </a:prstGeom>
                      </p:spPr>
                    </p:pic>
                  </p:oleObj>
                </mc:Fallback>
              </mc:AlternateContent>
            </a:graphicData>
          </a:graphic>
        </p:graphicFrame>
      </p:grpSp>
      <p:graphicFrame>
        <p:nvGraphicFramePr>
          <p:cNvPr id="24" name="Object 23"/>
          <p:cNvGraphicFramePr>
            <a:graphicFrameLocks noChangeAspect="1"/>
          </p:cNvGraphicFramePr>
          <p:nvPr>
            <p:extLst>
              <p:ext uri="{D42A27DB-BD31-4B8C-83A1-F6EECF244321}">
                <p14:modId xmlns:p14="http://schemas.microsoft.com/office/powerpoint/2010/main" val="1421927444"/>
              </p:ext>
            </p:extLst>
          </p:nvPr>
        </p:nvGraphicFramePr>
        <p:xfrm>
          <a:off x="1022350" y="5467985"/>
          <a:ext cx="7099300" cy="723900"/>
        </p:xfrm>
        <a:graphic>
          <a:graphicData uri="http://schemas.openxmlformats.org/presentationml/2006/ole">
            <mc:AlternateContent xmlns:mc="http://schemas.openxmlformats.org/markup-compatibility/2006">
              <mc:Choice xmlns:v="urn:schemas-microsoft-com:vml" Requires="v">
                <p:oleObj spid="_x0000_s3156" name="Equation" r:id="rId13" imgW="7099200" imgH="723600" progId="Equation.DSMT4">
                  <p:embed/>
                </p:oleObj>
              </mc:Choice>
              <mc:Fallback>
                <p:oleObj name="Equation" r:id="rId13" imgW="7099200" imgH="723600" progId="Equation.DSMT4">
                  <p:embed/>
                  <p:pic>
                    <p:nvPicPr>
                      <p:cNvPr id="0" name=""/>
                      <p:cNvPicPr/>
                      <p:nvPr/>
                    </p:nvPicPr>
                    <p:blipFill>
                      <a:blip r:embed="rId14"/>
                      <a:stretch>
                        <a:fillRect/>
                      </a:stretch>
                    </p:blipFill>
                    <p:spPr>
                      <a:xfrm>
                        <a:off x="1022350" y="5467985"/>
                        <a:ext cx="7099300" cy="723900"/>
                      </a:xfrm>
                      <a:prstGeom prst="rect">
                        <a:avLst/>
                      </a:prstGeom>
                    </p:spPr>
                  </p:pic>
                </p:oleObj>
              </mc:Fallback>
            </mc:AlternateContent>
          </a:graphicData>
        </a:graphic>
      </p:graphicFrame>
    </p:spTree>
    <p:extLst>
      <p:ext uri="{BB962C8B-B14F-4D97-AF65-F5344CB8AC3E}">
        <p14:creationId xmlns:p14="http://schemas.microsoft.com/office/powerpoint/2010/main" val="310743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2:4</a:t>
            </a:r>
          </a:p>
        </p:txBody>
      </p:sp>
      <p:graphicFrame>
        <p:nvGraphicFramePr>
          <p:cNvPr id="13" name="Object 12">
            <a:extLst>
              <a:ext uri="{FF2B5EF4-FFF2-40B4-BE49-F238E27FC236}">
                <a16:creationId xmlns:a16="http://schemas.microsoft.com/office/drawing/2014/main" id="{A2E5F833-607D-4C04-80F1-F814A9AF3567}"/>
              </a:ext>
            </a:extLst>
          </p:cNvPr>
          <p:cNvGraphicFramePr>
            <a:graphicFrameLocks noChangeAspect="1"/>
          </p:cNvGraphicFramePr>
          <p:nvPr>
            <p:extLst>
              <p:ext uri="{D42A27DB-BD31-4B8C-83A1-F6EECF244321}">
                <p14:modId xmlns:p14="http://schemas.microsoft.com/office/powerpoint/2010/main" val="4037632404"/>
              </p:ext>
            </p:extLst>
          </p:nvPr>
        </p:nvGraphicFramePr>
        <p:xfrm>
          <a:off x="965200" y="955675"/>
          <a:ext cx="7213600" cy="444500"/>
        </p:xfrm>
        <a:graphic>
          <a:graphicData uri="http://schemas.openxmlformats.org/presentationml/2006/ole">
            <mc:AlternateContent xmlns:mc="http://schemas.openxmlformats.org/markup-compatibility/2006">
              <mc:Choice xmlns:v="urn:schemas-microsoft-com:vml" Requires="v">
                <p:oleObj spid="_x0000_s4319" name="Equation" r:id="rId3" imgW="7213320" imgH="444240" progId="Equation.DSMT4">
                  <p:embed/>
                </p:oleObj>
              </mc:Choice>
              <mc:Fallback>
                <p:oleObj name="Equation" r:id="rId3" imgW="7213320" imgH="444240" progId="Equation.DSMT4">
                  <p:embed/>
                  <p:pic>
                    <p:nvPicPr>
                      <p:cNvPr id="0" name=""/>
                      <p:cNvPicPr/>
                      <p:nvPr/>
                    </p:nvPicPr>
                    <p:blipFill>
                      <a:blip r:embed="rId4"/>
                      <a:stretch>
                        <a:fillRect/>
                      </a:stretch>
                    </p:blipFill>
                    <p:spPr>
                      <a:xfrm>
                        <a:off x="965200" y="955675"/>
                        <a:ext cx="7213600" cy="4445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946D57-DDF0-440C-8BBC-E2E64E1013C9}"/>
              </a:ext>
            </a:extLst>
          </p:cNvPr>
          <p:cNvGraphicFramePr>
            <a:graphicFrameLocks noChangeAspect="1"/>
          </p:cNvGraphicFramePr>
          <p:nvPr>
            <p:extLst>
              <p:ext uri="{D42A27DB-BD31-4B8C-83A1-F6EECF244321}">
                <p14:modId xmlns:p14="http://schemas.microsoft.com/office/powerpoint/2010/main" val="3118746756"/>
              </p:ext>
            </p:extLst>
          </p:nvPr>
        </p:nvGraphicFramePr>
        <p:xfrm>
          <a:off x="2774950" y="1524833"/>
          <a:ext cx="3594100" cy="342900"/>
        </p:xfrm>
        <a:graphic>
          <a:graphicData uri="http://schemas.openxmlformats.org/presentationml/2006/ole">
            <mc:AlternateContent xmlns:mc="http://schemas.openxmlformats.org/markup-compatibility/2006">
              <mc:Choice xmlns:v="urn:schemas-microsoft-com:vml" Requires="v">
                <p:oleObj spid="_x0000_s4320" name="Equation" r:id="rId5" imgW="3593880" imgH="342720" progId="Equation.DSMT4">
                  <p:embed/>
                </p:oleObj>
              </mc:Choice>
              <mc:Fallback>
                <p:oleObj name="Equation" r:id="rId5" imgW="3593880" imgH="342720" progId="Equation.DSMT4">
                  <p:embed/>
                  <p:pic>
                    <p:nvPicPr>
                      <p:cNvPr id="0" name=""/>
                      <p:cNvPicPr/>
                      <p:nvPr/>
                    </p:nvPicPr>
                    <p:blipFill>
                      <a:blip r:embed="rId6"/>
                      <a:stretch>
                        <a:fillRect/>
                      </a:stretch>
                    </p:blipFill>
                    <p:spPr>
                      <a:xfrm>
                        <a:off x="2774950" y="1524833"/>
                        <a:ext cx="3594100" cy="342900"/>
                      </a:xfrm>
                      <a:prstGeom prst="rect">
                        <a:avLst/>
                      </a:prstGeom>
                    </p:spPr>
                  </p:pic>
                </p:oleObj>
              </mc:Fallback>
            </mc:AlternateContent>
          </a:graphicData>
        </a:graphic>
      </p:graphicFrame>
      <p:pic>
        <p:nvPicPr>
          <p:cNvPr id="16" name="Picture 15" descr="A picture containing object&#10;&#10;Description automatically generated">
            <a:extLst>
              <a:ext uri="{FF2B5EF4-FFF2-40B4-BE49-F238E27FC236}">
                <a16:creationId xmlns:a16="http://schemas.microsoft.com/office/drawing/2014/main" id="{46AAD156-EFF0-4364-B4E7-CB046D29EAF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190749" y="1992887"/>
            <a:ext cx="2326334" cy="4412702"/>
          </a:xfrm>
          <a:prstGeom prst="rect">
            <a:avLst/>
          </a:prstGeom>
        </p:spPr>
      </p:pic>
      <p:grpSp>
        <p:nvGrpSpPr>
          <p:cNvPr id="31" name="Group 30">
            <a:extLst>
              <a:ext uri="{FF2B5EF4-FFF2-40B4-BE49-F238E27FC236}">
                <a16:creationId xmlns:a16="http://schemas.microsoft.com/office/drawing/2014/main" id="{DBEA07FA-2489-4222-A2D9-80956A718F5C}"/>
              </a:ext>
            </a:extLst>
          </p:cNvPr>
          <p:cNvGrpSpPr/>
          <p:nvPr/>
        </p:nvGrpSpPr>
        <p:grpSpPr>
          <a:xfrm>
            <a:off x="5045076" y="4096841"/>
            <a:ext cx="2512495" cy="461665"/>
            <a:chOff x="5045076" y="4096841"/>
            <a:chExt cx="2512495" cy="461665"/>
          </a:xfrm>
        </p:grpSpPr>
        <p:sp>
          <p:nvSpPr>
            <p:cNvPr id="20" name="Rectangle 19">
              <a:extLst>
                <a:ext uri="{FF2B5EF4-FFF2-40B4-BE49-F238E27FC236}">
                  <a16:creationId xmlns:a16="http://schemas.microsoft.com/office/drawing/2014/main" id="{97281AF8-55B2-4631-A4A5-CB386527F76E}"/>
                </a:ext>
              </a:extLst>
            </p:cNvPr>
            <p:cNvSpPr/>
            <p:nvPr/>
          </p:nvSpPr>
          <p:spPr bwMode="auto">
            <a:xfrm>
              <a:off x="6722417" y="4096841"/>
              <a:ext cx="83515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aphicFrame>
          <p:nvGraphicFramePr>
            <p:cNvPr id="21" name="Object 20">
              <a:extLst>
                <a:ext uri="{FF2B5EF4-FFF2-40B4-BE49-F238E27FC236}">
                  <a16:creationId xmlns:a16="http://schemas.microsoft.com/office/drawing/2014/main" id="{B30B3056-CC15-41D1-BD6D-D2540CBBA091}"/>
                </a:ext>
              </a:extLst>
            </p:cNvPr>
            <p:cNvGraphicFramePr>
              <a:graphicFrameLocks noChangeAspect="1"/>
            </p:cNvGraphicFramePr>
            <p:nvPr>
              <p:extLst>
                <p:ext uri="{D42A27DB-BD31-4B8C-83A1-F6EECF244321}">
                  <p14:modId xmlns:p14="http://schemas.microsoft.com/office/powerpoint/2010/main" val="2730173133"/>
                </p:ext>
              </p:extLst>
            </p:nvPr>
          </p:nvGraphicFramePr>
          <p:xfrm>
            <a:off x="5045076" y="4187973"/>
            <a:ext cx="1600200" cy="279400"/>
          </p:xfrm>
          <a:graphic>
            <a:graphicData uri="http://schemas.openxmlformats.org/presentationml/2006/ole">
              <mc:AlternateContent xmlns:mc="http://schemas.openxmlformats.org/markup-compatibility/2006">
                <mc:Choice xmlns:v="urn:schemas-microsoft-com:vml" Requires="v">
                  <p:oleObj spid="_x0000_s4321" name="Equation" r:id="rId8" imgW="1600200" imgH="279360" progId="Equation.DSMT4">
                    <p:embed/>
                  </p:oleObj>
                </mc:Choice>
                <mc:Fallback>
                  <p:oleObj name="Equation" r:id="rId8" imgW="1600200" imgH="279360" progId="Equation.DSMT4">
                    <p:embed/>
                    <p:pic>
                      <p:nvPicPr>
                        <p:cNvPr id="0" name=""/>
                        <p:cNvPicPr/>
                        <p:nvPr/>
                      </p:nvPicPr>
                      <p:blipFill>
                        <a:blip r:embed="rId9"/>
                        <a:stretch>
                          <a:fillRect/>
                        </a:stretch>
                      </p:blipFill>
                      <p:spPr>
                        <a:xfrm>
                          <a:off x="5045076" y="4187973"/>
                          <a:ext cx="1600200" cy="279400"/>
                        </a:xfrm>
                        <a:prstGeom prst="rect">
                          <a:avLst/>
                        </a:prstGeom>
                      </p:spPr>
                    </p:pic>
                  </p:oleObj>
                </mc:Fallback>
              </mc:AlternateContent>
            </a:graphicData>
          </a:graphic>
        </p:graphicFrame>
      </p:grpSp>
      <p:grpSp>
        <p:nvGrpSpPr>
          <p:cNvPr id="30" name="Group 29">
            <a:extLst>
              <a:ext uri="{FF2B5EF4-FFF2-40B4-BE49-F238E27FC236}">
                <a16:creationId xmlns:a16="http://schemas.microsoft.com/office/drawing/2014/main" id="{33B09BBE-D887-47BE-A3B4-A26A7C4D873D}"/>
              </a:ext>
            </a:extLst>
          </p:cNvPr>
          <p:cNvGrpSpPr/>
          <p:nvPr/>
        </p:nvGrpSpPr>
        <p:grpSpPr>
          <a:xfrm>
            <a:off x="5045076" y="3239591"/>
            <a:ext cx="2512495" cy="480328"/>
            <a:chOff x="5045076" y="3239591"/>
            <a:chExt cx="2512495" cy="480328"/>
          </a:xfrm>
        </p:grpSpPr>
        <p:sp>
          <p:nvSpPr>
            <p:cNvPr id="19" name="Rectangle 18">
              <a:extLst>
                <a:ext uri="{FF2B5EF4-FFF2-40B4-BE49-F238E27FC236}">
                  <a16:creationId xmlns:a16="http://schemas.microsoft.com/office/drawing/2014/main" id="{6968DFEC-8DC4-4A12-8FC5-067D73F9315B}"/>
                </a:ext>
              </a:extLst>
            </p:cNvPr>
            <p:cNvSpPr/>
            <p:nvPr/>
          </p:nvSpPr>
          <p:spPr bwMode="auto">
            <a:xfrm>
              <a:off x="6722417" y="3239591"/>
              <a:ext cx="83515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aphicFrame>
          <p:nvGraphicFramePr>
            <p:cNvPr id="27" name="Object 26">
              <a:extLst>
                <a:ext uri="{FF2B5EF4-FFF2-40B4-BE49-F238E27FC236}">
                  <a16:creationId xmlns:a16="http://schemas.microsoft.com/office/drawing/2014/main" id="{CE5391AB-2528-4D31-8AAD-9469FA57E815}"/>
                </a:ext>
              </a:extLst>
            </p:cNvPr>
            <p:cNvGraphicFramePr>
              <a:graphicFrameLocks noChangeAspect="1"/>
            </p:cNvGraphicFramePr>
            <p:nvPr>
              <p:extLst>
                <p:ext uri="{D42A27DB-BD31-4B8C-83A1-F6EECF244321}">
                  <p14:modId xmlns:p14="http://schemas.microsoft.com/office/powerpoint/2010/main" val="3749163704"/>
                </p:ext>
              </p:extLst>
            </p:nvPr>
          </p:nvGraphicFramePr>
          <p:xfrm>
            <a:off x="5045076" y="3275419"/>
            <a:ext cx="1485900" cy="444500"/>
          </p:xfrm>
          <a:graphic>
            <a:graphicData uri="http://schemas.openxmlformats.org/presentationml/2006/ole">
              <mc:AlternateContent xmlns:mc="http://schemas.openxmlformats.org/markup-compatibility/2006">
                <mc:Choice xmlns:v="urn:schemas-microsoft-com:vml" Requires="v">
                  <p:oleObj spid="_x0000_s4322" name="Equation" r:id="rId10" imgW="1485720" imgH="444240" progId="Equation.DSMT4">
                    <p:embed/>
                  </p:oleObj>
                </mc:Choice>
                <mc:Fallback>
                  <p:oleObj name="Equation" r:id="rId10" imgW="1485720" imgH="444240" progId="Equation.DSMT4">
                    <p:embed/>
                    <p:pic>
                      <p:nvPicPr>
                        <p:cNvPr id="0" name=""/>
                        <p:cNvPicPr/>
                        <p:nvPr/>
                      </p:nvPicPr>
                      <p:blipFill>
                        <a:blip r:embed="rId11"/>
                        <a:stretch>
                          <a:fillRect/>
                        </a:stretch>
                      </p:blipFill>
                      <p:spPr>
                        <a:xfrm>
                          <a:off x="5045076" y="3275419"/>
                          <a:ext cx="1485900" cy="444500"/>
                        </a:xfrm>
                        <a:prstGeom prst="rect">
                          <a:avLst/>
                        </a:prstGeom>
                      </p:spPr>
                    </p:pic>
                  </p:oleObj>
                </mc:Fallback>
              </mc:AlternateContent>
            </a:graphicData>
          </a:graphic>
        </p:graphicFrame>
      </p:grpSp>
      <p:graphicFrame>
        <p:nvGraphicFramePr>
          <p:cNvPr id="28" name="Object 27">
            <a:extLst>
              <a:ext uri="{FF2B5EF4-FFF2-40B4-BE49-F238E27FC236}">
                <a16:creationId xmlns:a16="http://schemas.microsoft.com/office/drawing/2014/main" id="{4E362360-DB70-467C-9265-C81CC0E8D80B}"/>
              </a:ext>
            </a:extLst>
          </p:cNvPr>
          <p:cNvGraphicFramePr>
            <a:graphicFrameLocks noChangeAspect="1"/>
          </p:cNvGraphicFramePr>
          <p:nvPr>
            <p:extLst>
              <p:ext uri="{D42A27DB-BD31-4B8C-83A1-F6EECF244321}">
                <p14:modId xmlns:p14="http://schemas.microsoft.com/office/powerpoint/2010/main" val="1727488899"/>
              </p:ext>
            </p:extLst>
          </p:nvPr>
        </p:nvGraphicFramePr>
        <p:xfrm>
          <a:off x="6824166" y="3337073"/>
          <a:ext cx="635000" cy="266700"/>
        </p:xfrm>
        <a:graphic>
          <a:graphicData uri="http://schemas.openxmlformats.org/presentationml/2006/ole">
            <mc:AlternateContent xmlns:mc="http://schemas.openxmlformats.org/markup-compatibility/2006">
              <mc:Choice xmlns:v="urn:schemas-microsoft-com:vml" Requires="v">
                <p:oleObj spid="_x0000_s4323" name="Equation" r:id="rId12" imgW="634680" imgH="266400" progId="Equation.DSMT4">
                  <p:embed/>
                </p:oleObj>
              </mc:Choice>
              <mc:Fallback>
                <p:oleObj name="Equation" r:id="rId12" imgW="634680" imgH="266400" progId="Equation.DSMT4">
                  <p:embed/>
                  <p:pic>
                    <p:nvPicPr>
                      <p:cNvPr id="0" name=""/>
                      <p:cNvPicPr/>
                      <p:nvPr/>
                    </p:nvPicPr>
                    <p:blipFill>
                      <a:blip r:embed="rId13"/>
                      <a:stretch>
                        <a:fillRect/>
                      </a:stretch>
                    </p:blipFill>
                    <p:spPr>
                      <a:xfrm>
                        <a:off x="6824166" y="3337073"/>
                        <a:ext cx="635000" cy="266700"/>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6F6E5B32-ECB3-47A5-8468-EB2E57CDC494}"/>
              </a:ext>
            </a:extLst>
          </p:cNvPr>
          <p:cNvGraphicFramePr>
            <a:graphicFrameLocks noChangeAspect="1"/>
          </p:cNvGraphicFramePr>
          <p:nvPr>
            <p:extLst>
              <p:ext uri="{D42A27DB-BD31-4B8C-83A1-F6EECF244321}">
                <p14:modId xmlns:p14="http://schemas.microsoft.com/office/powerpoint/2010/main" val="3127181715"/>
              </p:ext>
            </p:extLst>
          </p:nvPr>
        </p:nvGraphicFramePr>
        <p:xfrm>
          <a:off x="6824166" y="4187973"/>
          <a:ext cx="635000" cy="266700"/>
        </p:xfrm>
        <a:graphic>
          <a:graphicData uri="http://schemas.openxmlformats.org/presentationml/2006/ole">
            <mc:AlternateContent xmlns:mc="http://schemas.openxmlformats.org/markup-compatibility/2006">
              <mc:Choice xmlns:v="urn:schemas-microsoft-com:vml" Requires="v">
                <p:oleObj spid="_x0000_s4324" name="Equation" r:id="rId14" imgW="634680" imgH="266400" progId="Equation.DSMT4">
                  <p:embed/>
                </p:oleObj>
              </mc:Choice>
              <mc:Fallback>
                <p:oleObj name="Equation" r:id="rId14" imgW="634680" imgH="266400" progId="Equation.DSMT4">
                  <p:embed/>
                  <p:pic>
                    <p:nvPicPr>
                      <p:cNvPr id="28" name="Object 27">
                        <a:extLst>
                          <a:ext uri="{FF2B5EF4-FFF2-40B4-BE49-F238E27FC236}">
                            <a16:creationId xmlns:a16="http://schemas.microsoft.com/office/drawing/2014/main" id="{4E362360-DB70-467C-9265-C81CC0E8D80B}"/>
                          </a:ext>
                        </a:extLst>
                      </p:cNvPr>
                      <p:cNvPicPr/>
                      <p:nvPr/>
                    </p:nvPicPr>
                    <p:blipFill>
                      <a:blip r:embed="rId13"/>
                      <a:stretch>
                        <a:fillRect/>
                      </a:stretch>
                    </p:blipFill>
                    <p:spPr>
                      <a:xfrm>
                        <a:off x="6824166" y="4187973"/>
                        <a:ext cx="635000" cy="266700"/>
                      </a:xfrm>
                      <a:prstGeom prst="rect">
                        <a:avLst/>
                      </a:prstGeom>
                    </p:spPr>
                  </p:pic>
                </p:oleObj>
              </mc:Fallback>
            </mc:AlternateContent>
          </a:graphicData>
        </a:graphic>
      </p:graphicFrame>
    </p:spTree>
    <p:extLst>
      <p:ext uri="{BB962C8B-B14F-4D97-AF65-F5344CB8AC3E}">
        <p14:creationId xmlns:p14="http://schemas.microsoft.com/office/powerpoint/2010/main" val="107958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2:6</a:t>
            </a:r>
          </a:p>
        </p:txBody>
      </p:sp>
      <p:pic>
        <p:nvPicPr>
          <p:cNvPr id="4" name="Picture 3">
            <a:extLst>
              <a:ext uri="{FF2B5EF4-FFF2-40B4-BE49-F238E27FC236}">
                <a16:creationId xmlns:a16="http://schemas.microsoft.com/office/drawing/2014/main" id="{45E98A83-FC0A-4D03-8D2E-D2B7E77A3D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2960240"/>
            <a:ext cx="3588692" cy="2619095"/>
          </a:xfrm>
          <a:prstGeom prst="rect">
            <a:avLst/>
          </a:prstGeom>
        </p:spPr>
      </p:pic>
      <p:pic>
        <p:nvPicPr>
          <p:cNvPr id="13" name="Picture 12" descr="A picture containing object&#10;&#10;Description automatically generated">
            <a:extLst>
              <a:ext uri="{FF2B5EF4-FFF2-40B4-BE49-F238E27FC236}">
                <a16:creationId xmlns:a16="http://schemas.microsoft.com/office/drawing/2014/main" id="{F421EE58-3453-4D42-963D-65407599AE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8026" y="2093787"/>
            <a:ext cx="1018120" cy="1072989"/>
          </a:xfrm>
          <a:prstGeom prst="rect">
            <a:avLst/>
          </a:prstGeom>
        </p:spPr>
      </p:pic>
      <p:pic>
        <p:nvPicPr>
          <p:cNvPr id="14" name="Picture 13" descr="A picture containing object&#10;&#10;Description automatically generated">
            <a:extLst>
              <a:ext uri="{FF2B5EF4-FFF2-40B4-BE49-F238E27FC236}">
                <a16:creationId xmlns:a16="http://schemas.microsoft.com/office/drawing/2014/main" id="{94871B24-2B96-4102-A4FD-D46B93576D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8026" y="4432324"/>
            <a:ext cx="1018120" cy="1072989"/>
          </a:xfrm>
          <a:prstGeom prst="rect">
            <a:avLst/>
          </a:prstGeom>
        </p:spPr>
      </p:pic>
      <p:pic>
        <p:nvPicPr>
          <p:cNvPr id="15" name="Picture 14" descr="A picture containing object&#10;&#10;Description automatically generated">
            <a:extLst>
              <a:ext uri="{FF2B5EF4-FFF2-40B4-BE49-F238E27FC236}">
                <a16:creationId xmlns:a16="http://schemas.microsoft.com/office/drawing/2014/main" id="{BB23A2F1-AF95-4763-8D9E-A2CC4068F6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8026" y="5211830"/>
            <a:ext cx="1018120" cy="1072989"/>
          </a:xfrm>
          <a:prstGeom prst="rect">
            <a:avLst/>
          </a:prstGeom>
        </p:spPr>
      </p:pic>
      <p:pic>
        <p:nvPicPr>
          <p:cNvPr id="16" name="Picture 15" descr="A picture containing object&#10;&#10;Description automatically generated">
            <a:extLst>
              <a:ext uri="{FF2B5EF4-FFF2-40B4-BE49-F238E27FC236}">
                <a16:creationId xmlns:a16="http://schemas.microsoft.com/office/drawing/2014/main" id="{C7CDEA74-BD91-482C-A1CA-85C4676118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7654" y="2860157"/>
            <a:ext cx="938865" cy="1072989"/>
          </a:xfrm>
          <a:prstGeom prst="rect">
            <a:avLst/>
          </a:prstGeom>
        </p:spPr>
      </p:pic>
      <p:pic>
        <p:nvPicPr>
          <p:cNvPr id="17" name="Picture 16" descr="A picture containing object&#10;&#10;Description automatically generated">
            <a:extLst>
              <a:ext uri="{FF2B5EF4-FFF2-40B4-BE49-F238E27FC236}">
                <a16:creationId xmlns:a16="http://schemas.microsoft.com/office/drawing/2014/main" id="{06AB33BD-5CE3-43F9-BA31-0F48582F94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0829" y="3616303"/>
            <a:ext cx="938865" cy="1072989"/>
          </a:xfrm>
          <a:prstGeom prst="rect">
            <a:avLst/>
          </a:prstGeom>
        </p:spPr>
      </p:pic>
      <p:pic>
        <p:nvPicPr>
          <p:cNvPr id="5121" name="Picture 1">
            <a:extLst>
              <a:ext uri="{FF2B5EF4-FFF2-40B4-BE49-F238E27FC236}">
                <a16:creationId xmlns:a16="http://schemas.microsoft.com/office/drawing/2014/main" id="{44EA4252-8AAC-4E73-80A3-822DEDBA4B0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12858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DB773E60-4D1B-452D-9977-39F462C6CB23}"/>
              </a:ext>
            </a:extLst>
          </p:cNvPr>
          <p:cNvPicPr>
            <a:picLocks noChangeAspect="1"/>
          </p:cNvPicPr>
          <p:nvPr/>
        </p:nvPicPr>
        <p:blipFill>
          <a:blip r:embed="rId6"/>
          <a:stretch>
            <a:fillRect/>
          </a:stretch>
        </p:blipFill>
        <p:spPr>
          <a:xfrm>
            <a:off x="3793827" y="925206"/>
            <a:ext cx="4993057" cy="5346655"/>
          </a:xfrm>
          <a:prstGeom prst="rect">
            <a:avLst/>
          </a:prstGeom>
        </p:spPr>
      </p:pic>
    </p:spTree>
    <p:extLst>
      <p:ext uri="{BB962C8B-B14F-4D97-AF65-F5344CB8AC3E}">
        <p14:creationId xmlns:p14="http://schemas.microsoft.com/office/powerpoint/2010/main" val="304465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34EFBF96-7817-4FF1-8769-A1E325B29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3283" y="5859131"/>
            <a:ext cx="2147281" cy="67336"/>
          </a:xfrm>
          <a:prstGeom prst="rect">
            <a:avLst/>
          </a:prstGeom>
        </p:spPr>
      </p:pic>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2:6</a:t>
            </a:r>
          </a:p>
        </p:txBody>
      </p:sp>
      <p:graphicFrame>
        <p:nvGraphicFramePr>
          <p:cNvPr id="5" name="Object 4">
            <a:extLst>
              <a:ext uri="{FF2B5EF4-FFF2-40B4-BE49-F238E27FC236}">
                <a16:creationId xmlns:a16="http://schemas.microsoft.com/office/drawing/2014/main" id="{8B156825-DB5F-4D99-A521-9D9E26D5C284}"/>
              </a:ext>
            </a:extLst>
          </p:cNvPr>
          <p:cNvGraphicFramePr>
            <a:graphicFrameLocks noChangeAspect="1"/>
          </p:cNvGraphicFramePr>
          <p:nvPr>
            <p:extLst>
              <p:ext uri="{D42A27DB-BD31-4B8C-83A1-F6EECF244321}">
                <p14:modId xmlns:p14="http://schemas.microsoft.com/office/powerpoint/2010/main" val="1316384761"/>
              </p:ext>
            </p:extLst>
          </p:nvPr>
        </p:nvGraphicFramePr>
        <p:xfrm>
          <a:off x="1708150" y="1640521"/>
          <a:ext cx="5727700" cy="292100"/>
        </p:xfrm>
        <a:graphic>
          <a:graphicData uri="http://schemas.openxmlformats.org/presentationml/2006/ole">
            <mc:AlternateContent xmlns:mc="http://schemas.openxmlformats.org/markup-compatibility/2006">
              <mc:Choice xmlns:v="urn:schemas-microsoft-com:vml" Requires="v">
                <p:oleObj spid="_x0000_s6239" name="Equation" r:id="rId4" imgW="5727600" imgH="291960" progId="Equation.DSMT4">
                  <p:embed/>
                </p:oleObj>
              </mc:Choice>
              <mc:Fallback>
                <p:oleObj name="Equation" r:id="rId4" imgW="5727600" imgH="291960" progId="Equation.DSMT4">
                  <p:embed/>
                  <p:pic>
                    <p:nvPicPr>
                      <p:cNvPr id="0" name=""/>
                      <p:cNvPicPr/>
                      <p:nvPr/>
                    </p:nvPicPr>
                    <p:blipFill>
                      <a:blip r:embed="rId5"/>
                      <a:stretch>
                        <a:fillRect/>
                      </a:stretch>
                    </p:blipFill>
                    <p:spPr>
                      <a:xfrm>
                        <a:off x="1708150" y="1640521"/>
                        <a:ext cx="5727700" cy="292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C44885A-5779-46D2-9947-E53A5D7284CC}"/>
              </a:ext>
            </a:extLst>
          </p:cNvPr>
          <p:cNvGraphicFramePr>
            <a:graphicFrameLocks noChangeAspect="1"/>
          </p:cNvGraphicFramePr>
          <p:nvPr>
            <p:extLst>
              <p:ext uri="{D42A27DB-BD31-4B8C-83A1-F6EECF244321}">
                <p14:modId xmlns:p14="http://schemas.microsoft.com/office/powerpoint/2010/main" val="1338322588"/>
              </p:ext>
            </p:extLst>
          </p:nvPr>
        </p:nvGraphicFramePr>
        <p:xfrm>
          <a:off x="2152650" y="2276685"/>
          <a:ext cx="4838700" cy="292100"/>
        </p:xfrm>
        <a:graphic>
          <a:graphicData uri="http://schemas.openxmlformats.org/presentationml/2006/ole">
            <mc:AlternateContent xmlns:mc="http://schemas.openxmlformats.org/markup-compatibility/2006">
              <mc:Choice xmlns:v="urn:schemas-microsoft-com:vml" Requires="v">
                <p:oleObj spid="_x0000_s6240" name="Equation" r:id="rId6" imgW="4838400" imgH="291960" progId="Equation.DSMT4">
                  <p:embed/>
                </p:oleObj>
              </mc:Choice>
              <mc:Fallback>
                <p:oleObj name="Equation" r:id="rId6" imgW="4838400" imgH="291960" progId="Equation.DSMT4">
                  <p:embed/>
                  <p:pic>
                    <p:nvPicPr>
                      <p:cNvPr id="0" name=""/>
                      <p:cNvPicPr/>
                      <p:nvPr/>
                    </p:nvPicPr>
                    <p:blipFill>
                      <a:blip r:embed="rId7"/>
                      <a:stretch>
                        <a:fillRect/>
                      </a:stretch>
                    </p:blipFill>
                    <p:spPr>
                      <a:xfrm>
                        <a:off x="2152650" y="2276685"/>
                        <a:ext cx="4838700" cy="292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9B9C443-CED7-45C0-8580-D96D559F7506}"/>
              </a:ext>
            </a:extLst>
          </p:cNvPr>
          <p:cNvGraphicFramePr>
            <a:graphicFrameLocks noChangeAspect="1"/>
          </p:cNvGraphicFramePr>
          <p:nvPr>
            <p:extLst>
              <p:ext uri="{D42A27DB-BD31-4B8C-83A1-F6EECF244321}">
                <p14:modId xmlns:p14="http://schemas.microsoft.com/office/powerpoint/2010/main" val="1941419391"/>
              </p:ext>
            </p:extLst>
          </p:nvPr>
        </p:nvGraphicFramePr>
        <p:xfrm>
          <a:off x="2057400" y="984250"/>
          <a:ext cx="5029200" cy="444500"/>
        </p:xfrm>
        <a:graphic>
          <a:graphicData uri="http://schemas.openxmlformats.org/presentationml/2006/ole">
            <mc:AlternateContent xmlns:mc="http://schemas.openxmlformats.org/markup-compatibility/2006">
              <mc:Choice xmlns:v="urn:schemas-microsoft-com:vml" Requires="v">
                <p:oleObj spid="_x0000_s6241" name="Equation" r:id="rId8" imgW="5029200" imgH="444240" progId="Equation.DSMT4">
                  <p:embed/>
                </p:oleObj>
              </mc:Choice>
              <mc:Fallback>
                <p:oleObj name="Equation" r:id="rId8" imgW="5029200" imgH="444240" progId="Equation.DSMT4">
                  <p:embed/>
                  <p:pic>
                    <p:nvPicPr>
                      <p:cNvPr id="0" name=""/>
                      <p:cNvPicPr/>
                      <p:nvPr/>
                    </p:nvPicPr>
                    <p:blipFill>
                      <a:blip r:embed="rId9"/>
                      <a:stretch>
                        <a:fillRect/>
                      </a:stretch>
                    </p:blipFill>
                    <p:spPr>
                      <a:xfrm>
                        <a:off x="2057400" y="984250"/>
                        <a:ext cx="5029200" cy="444500"/>
                      </a:xfrm>
                      <a:prstGeom prst="rect">
                        <a:avLst/>
                      </a:prstGeom>
                    </p:spPr>
                  </p:pic>
                </p:oleObj>
              </mc:Fallback>
            </mc:AlternateContent>
          </a:graphicData>
        </a:graphic>
      </p:graphicFrame>
      <p:pic>
        <p:nvPicPr>
          <p:cNvPr id="13" name="Picture 12" descr="A picture containing device&#10;&#10;Description automatically generated">
            <a:extLst>
              <a:ext uri="{FF2B5EF4-FFF2-40B4-BE49-F238E27FC236}">
                <a16:creationId xmlns:a16="http://schemas.microsoft.com/office/drawing/2014/main" id="{95C34AFE-4AD5-4B37-B45C-713A4A6D4BCE}"/>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4609153" y="3215047"/>
            <a:ext cx="2476593" cy="679735"/>
          </a:xfrm>
          <a:prstGeom prst="rect">
            <a:avLst/>
          </a:prstGeom>
        </p:spPr>
      </p:pic>
      <p:pic>
        <p:nvPicPr>
          <p:cNvPr id="14" name="Picture 13" descr="A picture containing device&#10;&#10;Description automatically generated">
            <a:extLst>
              <a:ext uri="{FF2B5EF4-FFF2-40B4-BE49-F238E27FC236}">
                <a16:creationId xmlns:a16="http://schemas.microsoft.com/office/drawing/2014/main" id="{9EB4BB01-7742-4CDF-BBCB-9CD0ADB27AD9}"/>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6679620" y="4577045"/>
            <a:ext cx="406126" cy="406797"/>
          </a:xfrm>
          <a:prstGeom prst="rect">
            <a:avLst/>
          </a:prstGeom>
        </p:spPr>
      </p:pic>
      <p:sp>
        <p:nvSpPr>
          <p:cNvPr id="24" name="Rectangle 23">
            <a:extLst>
              <a:ext uri="{FF2B5EF4-FFF2-40B4-BE49-F238E27FC236}">
                <a16:creationId xmlns:a16="http://schemas.microsoft.com/office/drawing/2014/main" id="{233F9BF3-A18C-4C08-A2F6-FA4C5E0A1F68}"/>
              </a:ext>
            </a:extLst>
          </p:cNvPr>
          <p:cNvSpPr/>
          <p:nvPr/>
        </p:nvSpPr>
        <p:spPr bwMode="auto">
          <a:xfrm>
            <a:off x="3314699" y="5716980"/>
            <a:ext cx="2269135" cy="26472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7" name="Picture 16" descr="A picture containing clipart&#10;&#10;Description automatically generated">
            <a:extLst>
              <a:ext uri="{FF2B5EF4-FFF2-40B4-BE49-F238E27FC236}">
                <a16:creationId xmlns:a16="http://schemas.microsoft.com/office/drawing/2014/main" id="{81B42476-048A-4F52-A19B-EB1EB589E14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49021" y="5503749"/>
            <a:ext cx="620991" cy="426463"/>
          </a:xfrm>
          <a:prstGeom prst="rect">
            <a:avLst/>
          </a:prstGeom>
        </p:spPr>
      </p:pic>
      <p:pic>
        <p:nvPicPr>
          <p:cNvPr id="15" name="Picture 14" descr="A picture containing device&#10;&#10;Description automatically generated">
            <a:extLst>
              <a:ext uri="{FF2B5EF4-FFF2-40B4-BE49-F238E27FC236}">
                <a16:creationId xmlns:a16="http://schemas.microsoft.com/office/drawing/2014/main" id="{3454F5FF-18D1-4979-91AC-75658F341FE6}"/>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3541044" y="5675708"/>
            <a:ext cx="220661" cy="402434"/>
          </a:xfrm>
          <a:prstGeom prst="rect">
            <a:avLst/>
          </a:prstGeom>
        </p:spPr>
      </p:pic>
      <p:pic>
        <p:nvPicPr>
          <p:cNvPr id="12" name="Picture 11" descr="A picture containing device&#10;&#10;Description automatically generated">
            <a:extLst>
              <a:ext uri="{FF2B5EF4-FFF2-40B4-BE49-F238E27FC236}">
                <a16:creationId xmlns:a16="http://schemas.microsoft.com/office/drawing/2014/main" id="{F234ECA6-7396-489A-890F-005FC95D6D2C}"/>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3308045" y="5688408"/>
            <a:ext cx="236174" cy="402434"/>
          </a:xfrm>
          <a:prstGeom prst="rect">
            <a:avLst/>
          </a:prstGeom>
        </p:spPr>
      </p:pic>
      <p:pic>
        <p:nvPicPr>
          <p:cNvPr id="19" name="Picture 18" descr="A picture containing pool ball&#10;&#10;Description automatically generated">
            <a:extLst>
              <a:ext uri="{FF2B5EF4-FFF2-40B4-BE49-F238E27FC236}">
                <a16:creationId xmlns:a16="http://schemas.microsoft.com/office/drawing/2014/main" id="{A7DE3D81-8D29-4DE4-ACFD-0E0134647C02}"/>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264979" y="3413313"/>
            <a:ext cx="3396744" cy="2753309"/>
          </a:xfrm>
          <a:prstGeom prst="rect">
            <a:avLst/>
          </a:prstGeom>
        </p:spPr>
      </p:pic>
    </p:spTree>
    <p:extLst>
      <p:ext uri="{BB962C8B-B14F-4D97-AF65-F5344CB8AC3E}">
        <p14:creationId xmlns:p14="http://schemas.microsoft.com/office/powerpoint/2010/main" val="50156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par>
                          <p:cTn id="8" fill="hold">
                            <p:stCondLst>
                              <p:cond delay="500"/>
                            </p:stCondLst>
                            <p:childTnLst>
                              <p:par>
                                <p:cTn id="9" presetID="63" presetClass="path" presetSubtype="0" fill="hold" nodeType="afterEffect">
                                  <p:stCondLst>
                                    <p:cond delay="0"/>
                                  </p:stCondLst>
                                  <p:childTnLst>
                                    <p:animMotion origin="layout" path="M -3.61111E-6 -4.81481E-6 L 0.30243 -4.81481E-6 " pathEditMode="relative" rAng="0" ptsTypes="AA">
                                      <p:cBhvr>
                                        <p:cTn id="10" dur="3000" fill="hold"/>
                                        <p:tgtEl>
                                          <p:spTgt spid="17"/>
                                        </p:tgtEl>
                                        <p:attrNameLst>
                                          <p:attrName>ppt_x</p:attrName>
                                          <p:attrName>ppt_y</p:attrName>
                                        </p:attrNameLst>
                                      </p:cBhvr>
                                      <p:rCtr x="15122" y="0"/>
                                    </p:animMotion>
                                  </p:childTnLst>
                                </p:cTn>
                              </p:par>
                              <p:par>
                                <p:cTn id="11" presetID="63" presetClass="path" presetSubtype="0" fill="hold" nodeType="withEffect">
                                  <p:stCondLst>
                                    <p:cond delay="0"/>
                                  </p:stCondLst>
                                  <p:childTnLst>
                                    <p:animMotion origin="layout" path="M -2.77778E-6 3.7037E-6 L 0.29688 0.00139 " pathEditMode="relative" rAng="0" ptsTypes="AA">
                                      <p:cBhvr>
                                        <p:cTn id="12" dur="3000" fill="hold"/>
                                        <p:tgtEl>
                                          <p:spTgt spid="12"/>
                                        </p:tgtEl>
                                        <p:attrNameLst>
                                          <p:attrName>ppt_x</p:attrName>
                                          <p:attrName>ppt_y</p:attrName>
                                        </p:attrNameLst>
                                      </p:cBhvr>
                                      <p:rCtr x="14844" y="69"/>
                                    </p:animMotion>
                                  </p:childTnLst>
                                </p:cTn>
                              </p:par>
                              <p:par>
                                <p:cTn id="13" presetID="63" presetClass="path" presetSubtype="0" fill="hold" grpId="0" nodeType="withEffect">
                                  <p:stCondLst>
                                    <p:cond delay="750"/>
                                  </p:stCondLst>
                                  <p:childTnLst>
                                    <p:animMotion origin="layout" path="M 1.66667E-6 2.22222E-6 L 0.25 2.22222E-6 " pathEditMode="relative" rAng="0" ptsTypes="AA">
                                      <p:cBhvr>
                                        <p:cTn id="14" dur="2250" fill="hold"/>
                                        <p:tgtEl>
                                          <p:spTgt spid="24"/>
                                        </p:tgtEl>
                                        <p:attrNameLst>
                                          <p:attrName>ppt_x</p:attrName>
                                          <p:attrName>ppt_y</p:attrName>
                                        </p:attrNameLst>
                                      </p:cBhvr>
                                      <p:rCtr x="12500" y="0"/>
                                    </p:animMotion>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nodeType="clickEffect">
                                  <p:stCondLst>
                                    <p:cond delay="0"/>
                                  </p:stCondLst>
                                  <p:childTnLst>
                                    <p:animEffect transition="out" filter="fade">
                                      <p:cBhvr>
                                        <p:cTn id="18" dur="500" tmFilter="0, 0; .2, .5; .8, .5; 1, 0"/>
                                        <p:tgtEl>
                                          <p:spTgt spid="14"/>
                                        </p:tgtEl>
                                      </p:cBhvr>
                                    </p:animEffect>
                                    <p:animScale>
                                      <p:cBhvr>
                                        <p:cTn id="19" dur="250" autoRev="1" fill="hold"/>
                                        <p:tgtEl>
                                          <p:spTgt spid="14"/>
                                        </p:tgtEl>
                                      </p:cBhvr>
                                      <p:by x="105000" y="105000"/>
                                    </p:animScale>
                                  </p:childTnLst>
                                </p:cTn>
                              </p:par>
                            </p:childTnLst>
                          </p:cTn>
                        </p:par>
                        <p:par>
                          <p:cTn id="20" fill="hold">
                            <p:stCondLst>
                              <p:cond delay="500"/>
                            </p:stCondLst>
                            <p:childTnLst>
                              <p:par>
                                <p:cTn id="21" presetID="26" presetClass="emph" presetSubtype="0" fill="hold" nodeType="afterEffect">
                                  <p:stCondLst>
                                    <p:cond delay="0"/>
                                  </p:stCondLst>
                                  <p:childTnLst>
                                    <p:animEffect transition="out" filter="fade">
                                      <p:cBhvr>
                                        <p:cTn id="22" dur="500" tmFilter="0, 0; .2, .5; .8, .5; 1, 0"/>
                                        <p:tgtEl>
                                          <p:spTgt spid="14"/>
                                        </p:tgtEl>
                                      </p:cBhvr>
                                    </p:animEffect>
                                    <p:animScale>
                                      <p:cBhvr>
                                        <p:cTn id="23" dur="250" autoRev="1" fill="hold"/>
                                        <p:tgtEl>
                                          <p:spTgt spid="14"/>
                                        </p:tgtEl>
                                      </p:cBhvr>
                                      <p:by x="105000" y="105000"/>
                                    </p:animScale>
                                  </p:childTnLst>
                                </p:cTn>
                              </p:par>
                            </p:childTnLst>
                          </p:cTn>
                        </p:par>
                        <p:par>
                          <p:cTn id="24" fill="hold">
                            <p:stCondLst>
                              <p:cond delay="1000"/>
                            </p:stCondLst>
                            <p:childTnLst>
                              <p:par>
                                <p:cTn id="25" presetID="26" presetClass="emph" presetSubtype="0" fill="hold" nodeType="afterEffect">
                                  <p:stCondLst>
                                    <p:cond delay="0"/>
                                  </p:stCondLst>
                                  <p:childTnLst>
                                    <p:animEffect transition="out" filter="fade">
                                      <p:cBhvr>
                                        <p:cTn id="26" dur="500" tmFilter="0, 0; .2, .5; .8, .5; 1, 0"/>
                                        <p:tgtEl>
                                          <p:spTgt spid="14"/>
                                        </p:tgtEl>
                                      </p:cBhvr>
                                    </p:animEffect>
                                    <p:animScale>
                                      <p:cBhvr>
                                        <p:cTn id="27"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90C55DC-5ABF-4C19-B228-692244C01723}"/>
              </a:ext>
            </a:extLst>
          </p:cNvPr>
          <p:cNvSpPr txBox="1"/>
          <p:nvPr/>
        </p:nvSpPr>
        <p:spPr bwMode="auto">
          <a:xfrm>
            <a:off x="4954658" y="5611054"/>
            <a:ext cx="6848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100</a:t>
            </a:r>
          </a:p>
        </p:txBody>
      </p:sp>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3:1</a:t>
            </a:r>
          </a:p>
        </p:txBody>
      </p:sp>
      <p:pic>
        <p:nvPicPr>
          <p:cNvPr id="4" name="Picture 3">
            <a:extLst>
              <a:ext uri="{FF2B5EF4-FFF2-40B4-BE49-F238E27FC236}">
                <a16:creationId xmlns:a16="http://schemas.microsoft.com/office/drawing/2014/main" id="{5B87A5DE-76D0-4BA3-8976-49183DE13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40" y="1082855"/>
            <a:ext cx="8014521" cy="4075344"/>
          </a:xfrm>
          <a:prstGeom prst="rect">
            <a:avLst/>
          </a:prstGeom>
        </p:spPr>
      </p:pic>
      <p:grpSp>
        <p:nvGrpSpPr>
          <p:cNvPr id="7" name="Group 6">
            <a:extLst>
              <a:ext uri="{FF2B5EF4-FFF2-40B4-BE49-F238E27FC236}">
                <a16:creationId xmlns:a16="http://schemas.microsoft.com/office/drawing/2014/main" id="{7E02361C-FDCF-4937-90D1-051144CDB5DD}"/>
              </a:ext>
            </a:extLst>
          </p:cNvPr>
          <p:cNvGrpSpPr/>
          <p:nvPr/>
        </p:nvGrpSpPr>
        <p:grpSpPr>
          <a:xfrm>
            <a:off x="6090445" y="3749651"/>
            <a:ext cx="1024569" cy="506777"/>
            <a:chOff x="6105685" y="3747111"/>
            <a:chExt cx="1024569" cy="506777"/>
          </a:xfrm>
        </p:grpSpPr>
        <p:sp>
          <p:nvSpPr>
            <p:cNvPr id="6" name="Rectangle 5">
              <a:extLst>
                <a:ext uri="{FF2B5EF4-FFF2-40B4-BE49-F238E27FC236}">
                  <a16:creationId xmlns:a16="http://schemas.microsoft.com/office/drawing/2014/main" id="{3E468DC1-3BE5-48F6-95FA-8E9C1E96D7F4}"/>
                </a:ext>
              </a:extLst>
            </p:cNvPr>
            <p:cNvSpPr/>
            <p:nvPr/>
          </p:nvSpPr>
          <p:spPr bwMode="auto">
            <a:xfrm>
              <a:off x="6286500" y="3787140"/>
              <a:ext cx="662940" cy="42672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31F31FB6-DC88-4189-9A40-B1944D52714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105685" y="3747111"/>
              <a:ext cx="1024569" cy="506777"/>
            </a:xfrm>
            <a:prstGeom prst="rect">
              <a:avLst/>
            </a:prstGeom>
          </p:spPr>
        </p:pic>
      </p:grpSp>
      <p:grpSp>
        <p:nvGrpSpPr>
          <p:cNvPr id="11" name="Group 10">
            <a:extLst>
              <a:ext uri="{FF2B5EF4-FFF2-40B4-BE49-F238E27FC236}">
                <a16:creationId xmlns:a16="http://schemas.microsoft.com/office/drawing/2014/main" id="{51AFEBF2-ACE5-4F6F-A61E-C0B62BD054CB}"/>
              </a:ext>
            </a:extLst>
          </p:cNvPr>
          <p:cNvGrpSpPr/>
          <p:nvPr/>
        </p:nvGrpSpPr>
        <p:grpSpPr>
          <a:xfrm>
            <a:off x="2906865" y="5611054"/>
            <a:ext cx="3330271" cy="461666"/>
            <a:chOff x="2582675" y="5611054"/>
            <a:chExt cx="3330271" cy="461666"/>
          </a:xfrm>
        </p:grpSpPr>
        <p:sp>
          <p:nvSpPr>
            <p:cNvPr id="8" name="TextBox 7">
              <a:extLst>
                <a:ext uri="{FF2B5EF4-FFF2-40B4-BE49-F238E27FC236}">
                  <a16:creationId xmlns:a16="http://schemas.microsoft.com/office/drawing/2014/main" id="{7FC66B51-BAAC-4CE1-88D8-B6AC052B8DDA}"/>
                </a:ext>
              </a:extLst>
            </p:cNvPr>
            <p:cNvSpPr txBox="1"/>
            <p:nvPr/>
          </p:nvSpPr>
          <p:spPr bwMode="auto">
            <a:xfrm>
              <a:off x="2582675" y="5611054"/>
              <a:ext cx="3330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25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kg  </a:t>
              </a:r>
              <a:r>
                <a:rPr lang="en-GB" sz="2400" b="1" dirty="0">
                  <a:latin typeface="Myriad Pro Semibold" charset="0"/>
                  <a:ea typeface="Myriad Pro Semibold" charset="0"/>
                  <a:cs typeface="Myriad Pro Semibold" charset="0"/>
                </a:rPr>
                <a:t>×  4</a:t>
              </a:r>
              <a:r>
                <a:rPr lang="en-GB" sz="2400" dirty="0">
                  <a:latin typeface="Myriad Pro Semibold" charset="0"/>
                  <a:ea typeface="Myriad Pro Semibold" charset="0"/>
                  <a:cs typeface="Myriad Pro Semibold" charset="0"/>
                </a:rPr>
                <a:t>  =           kg</a:t>
              </a:r>
              <a:endParaRPr lang="en-GB" sz="2400" dirty="0">
                <a:solidFill>
                  <a:srgbClr val="C00000"/>
                </a:solidFill>
                <a:latin typeface="Myriad Pro Semibold" charset="0"/>
                <a:ea typeface="Myriad Pro Semibold" charset="0"/>
                <a:cs typeface="Myriad Pro Semibold" charset="0"/>
              </a:endParaRPr>
            </a:p>
          </p:txBody>
        </p:sp>
        <p:sp>
          <p:nvSpPr>
            <p:cNvPr id="9" name="Rectangle 8">
              <a:extLst>
                <a:ext uri="{FF2B5EF4-FFF2-40B4-BE49-F238E27FC236}">
                  <a16:creationId xmlns:a16="http://schemas.microsoft.com/office/drawing/2014/main" id="{E5F78ABD-9671-44D9-AB13-3ABC11CE5E59}"/>
                </a:ext>
              </a:extLst>
            </p:cNvPr>
            <p:cNvSpPr/>
            <p:nvPr/>
          </p:nvSpPr>
          <p:spPr bwMode="auto">
            <a:xfrm>
              <a:off x="4624688" y="5611055"/>
              <a:ext cx="695567"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3396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3:1</a:t>
            </a:r>
          </a:p>
        </p:txBody>
      </p:sp>
      <p:pic>
        <p:nvPicPr>
          <p:cNvPr id="5" name="Picture 4">
            <a:extLst>
              <a:ext uri="{FF2B5EF4-FFF2-40B4-BE49-F238E27FC236}">
                <a16:creationId xmlns:a16="http://schemas.microsoft.com/office/drawing/2014/main" id="{09784041-3E4B-4792-BEA3-E9D24234088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64740" y="1082855"/>
            <a:ext cx="8014521" cy="4075343"/>
          </a:xfrm>
          <a:prstGeom prst="rect">
            <a:avLst/>
          </a:prstGeom>
        </p:spPr>
      </p:pic>
      <p:grpSp>
        <p:nvGrpSpPr>
          <p:cNvPr id="9" name="Group 8">
            <a:extLst>
              <a:ext uri="{FF2B5EF4-FFF2-40B4-BE49-F238E27FC236}">
                <a16:creationId xmlns:a16="http://schemas.microsoft.com/office/drawing/2014/main" id="{0CAB539A-8398-4E4F-A5A4-37A91A742DDA}"/>
              </a:ext>
            </a:extLst>
          </p:cNvPr>
          <p:cNvGrpSpPr/>
          <p:nvPr/>
        </p:nvGrpSpPr>
        <p:grpSpPr>
          <a:xfrm>
            <a:off x="2950947" y="5939239"/>
            <a:ext cx="3174780" cy="477054"/>
            <a:chOff x="2582675" y="5601095"/>
            <a:chExt cx="3174780" cy="477054"/>
          </a:xfrm>
        </p:grpSpPr>
        <p:sp>
          <p:nvSpPr>
            <p:cNvPr id="10" name="TextBox 9">
              <a:extLst>
                <a:ext uri="{FF2B5EF4-FFF2-40B4-BE49-F238E27FC236}">
                  <a16:creationId xmlns:a16="http://schemas.microsoft.com/office/drawing/2014/main" id="{DE9FAD63-03B5-4CB6-81BB-DD5E0E71B147}"/>
                </a:ext>
              </a:extLst>
            </p:cNvPr>
            <p:cNvSpPr txBox="1"/>
            <p:nvPr/>
          </p:nvSpPr>
          <p:spPr bwMode="auto">
            <a:xfrm>
              <a:off x="2582675" y="5601095"/>
              <a:ext cx="317478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100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kg </a:t>
              </a:r>
              <a:r>
                <a:rPr lang="en-GB" sz="1200" dirty="0">
                  <a:latin typeface="Myriad Pro Semibold" charset="0"/>
                  <a:ea typeface="Myriad Pro Semibold" charset="0"/>
                  <a:cs typeface="Myriad Pro Semibold" charset="0"/>
                </a:rPr>
                <a:t> </a:t>
              </a:r>
              <a:r>
                <a:rPr lang="en-GB" sz="2400" b="1" dirty="0">
                  <a:latin typeface="Myriad Pro Semibold" charset="0"/>
                  <a:ea typeface="Myriad Pro Semibold" charset="0"/>
                  <a:cs typeface="Myriad Pro Semibold" charset="0"/>
                </a:rPr>
                <a:t>÷ </a:t>
              </a:r>
              <a:r>
                <a:rPr lang="en-GB" sz="1200" b="1" dirty="0">
                  <a:latin typeface="Myriad Pro Semibold" charset="0"/>
                  <a:ea typeface="Myriad Pro Semibold" charset="0"/>
                  <a:cs typeface="Myriad Pro Semibold" charset="0"/>
                </a:rPr>
                <a:t> </a:t>
              </a:r>
              <a:r>
                <a:rPr lang="en-GB" sz="2400" b="1" dirty="0">
                  <a:latin typeface="Myriad Pro Semibold" charset="0"/>
                  <a:ea typeface="Myriad Pro Semibold" charset="0"/>
                  <a:cs typeface="Myriad Pro Semibold" charset="0"/>
                </a:rPr>
                <a:t> </a:t>
              </a:r>
              <a:r>
                <a:rPr lang="en-GB" sz="2400" b="1" dirty="0">
                  <a:latin typeface="Myriad Pro" panose="020B0503030403020204" pitchFamily="34" charset="0"/>
                  <a:ea typeface="Myriad Pro Semibold" charset="0"/>
                  <a:cs typeface="Myriad Pro Semibold" charset="0"/>
                </a:rPr>
                <a:t>4</a:t>
              </a:r>
              <a:r>
                <a:rPr lang="en-GB" sz="2400" dirty="0">
                  <a:latin typeface="Myriad Pro Semibold" charset="0"/>
                  <a:ea typeface="Myriad Pro Semibold" charset="0"/>
                  <a:cs typeface="Myriad Pro Semibold" charset="0"/>
                </a:rPr>
                <a:t>  =        kg</a:t>
              </a:r>
              <a:endParaRPr lang="en-GB" sz="2400" dirty="0">
                <a:solidFill>
                  <a:srgbClr val="C00000"/>
                </a:solidFill>
                <a:latin typeface="Myriad Pro Semibold" charset="0"/>
                <a:ea typeface="Myriad Pro Semibold" charset="0"/>
                <a:cs typeface="Myriad Pro Semibold" charset="0"/>
              </a:endParaRPr>
            </a:p>
          </p:txBody>
        </p:sp>
        <p:sp>
          <p:nvSpPr>
            <p:cNvPr id="11" name="Rectangle 10">
              <a:extLst>
                <a:ext uri="{FF2B5EF4-FFF2-40B4-BE49-F238E27FC236}">
                  <a16:creationId xmlns:a16="http://schemas.microsoft.com/office/drawing/2014/main" id="{378F41FC-3B15-463B-9FF8-60453C897298}"/>
                </a:ext>
              </a:extLst>
            </p:cNvPr>
            <p:cNvSpPr/>
            <p:nvPr/>
          </p:nvSpPr>
          <p:spPr bwMode="auto">
            <a:xfrm>
              <a:off x="4738988" y="5611055"/>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12" name="TextBox 11">
            <a:extLst>
              <a:ext uri="{FF2B5EF4-FFF2-40B4-BE49-F238E27FC236}">
                <a16:creationId xmlns:a16="http://schemas.microsoft.com/office/drawing/2014/main" id="{25FA7367-46A9-4AAA-9A42-091491FC3184}"/>
              </a:ext>
            </a:extLst>
          </p:cNvPr>
          <p:cNvSpPr txBox="1"/>
          <p:nvPr/>
        </p:nvSpPr>
        <p:spPr bwMode="auto">
          <a:xfrm>
            <a:off x="5078614" y="594919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25</a:t>
            </a:r>
          </a:p>
        </p:txBody>
      </p:sp>
      <p:grpSp>
        <p:nvGrpSpPr>
          <p:cNvPr id="14" name="Group 13">
            <a:extLst>
              <a:ext uri="{FF2B5EF4-FFF2-40B4-BE49-F238E27FC236}">
                <a16:creationId xmlns:a16="http://schemas.microsoft.com/office/drawing/2014/main" id="{CC4DEE9B-2A07-45DA-901B-A0077ABA017C}"/>
              </a:ext>
            </a:extLst>
          </p:cNvPr>
          <p:cNvGrpSpPr/>
          <p:nvPr/>
        </p:nvGrpSpPr>
        <p:grpSpPr>
          <a:xfrm>
            <a:off x="2127250" y="3703931"/>
            <a:ext cx="923926" cy="506777"/>
            <a:chOff x="2127250" y="3747111"/>
            <a:chExt cx="923926" cy="506777"/>
          </a:xfrm>
        </p:grpSpPr>
        <p:sp>
          <p:nvSpPr>
            <p:cNvPr id="7" name="Rectangle 6">
              <a:extLst>
                <a:ext uri="{FF2B5EF4-FFF2-40B4-BE49-F238E27FC236}">
                  <a16:creationId xmlns:a16="http://schemas.microsoft.com/office/drawing/2014/main" id="{DF9E9B5E-93C6-4148-887C-ADCAF70E211D}"/>
                </a:ext>
              </a:extLst>
            </p:cNvPr>
            <p:cNvSpPr/>
            <p:nvPr/>
          </p:nvSpPr>
          <p:spPr bwMode="auto">
            <a:xfrm>
              <a:off x="2257743" y="3787139"/>
              <a:ext cx="662940" cy="42672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3" name="Picture 12">
              <a:extLst>
                <a:ext uri="{FF2B5EF4-FFF2-40B4-BE49-F238E27FC236}">
                  <a16:creationId xmlns:a16="http://schemas.microsoft.com/office/drawing/2014/main" id="{F995E7B4-9DE5-458A-BC5B-1282A48854E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127250" y="3747111"/>
              <a:ext cx="923926" cy="506777"/>
            </a:xfrm>
            <a:prstGeom prst="rect">
              <a:avLst/>
            </a:prstGeom>
          </p:spPr>
        </p:pic>
      </p:grpSp>
      <p:sp>
        <p:nvSpPr>
          <p:cNvPr id="19" name="TextBox 18">
            <a:extLst>
              <a:ext uri="{FF2B5EF4-FFF2-40B4-BE49-F238E27FC236}">
                <a16:creationId xmlns:a16="http://schemas.microsoft.com/office/drawing/2014/main" id="{0D35204A-7F3D-4FFF-B685-16CFB0E20C39}"/>
              </a:ext>
            </a:extLst>
          </p:cNvPr>
          <p:cNvSpPr txBox="1"/>
          <p:nvPr/>
        </p:nvSpPr>
        <p:spPr bwMode="auto">
          <a:xfrm>
            <a:off x="5064323" y="533540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25</a:t>
            </a:r>
          </a:p>
        </p:txBody>
      </p:sp>
      <p:sp>
        <p:nvSpPr>
          <p:cNvPr id="22" name="Rectangle 21">
            <a:extLst>
              <a:ext uri="{FF2B5EF4-FFF2-40B4-BE49-F238E27FC236}">
                <a16:creationId xmlns:a16="http://schemas.microsoft.com/office/drawing/2014/main" id="{9DC78795-8C3E-4BE4-9A3E-50E5C337EA14}"/>
              </a:ext>
            </a:extLst>
          </p:cNvPr>
          <p:cNvSpPr/>
          <p:nvPr/>
        </p:nvSpPr>
        <p:spPr bwMode="auto">
          <a:xfrm>
            <a:off x="5092969" y="5345358"/>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 name="Rectangle 2">
            <a:extLst>
              <a:ext uri="{FF2B5EF4-FFF2-40B4-BE49-F238E27FC236}">
                <a16:creationId xmlns:a16="http://schemas.microsoft.com/office/drawing/2014/main" id="{001C56B8-7385-414B-8194-397430C5D731}"/>
              </a:ext>
            </a:extLst>
          </p:cNvPr>
          <p:cNvSpPr/>
          <p:nvPr/>
        </p:nvSpPr>
        <p:spPr>
          <a:xfrm>
            <a:off x="5558532" y="5334968"/>
            <a:ext cx="500458"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Myriad Pro Semibold" charset="0"/>
              </a:rPr>
              <a:t>kg</a:t>
            </a:r>
            <a:endParaRPr lang="en-GB" sz="2400" dirty="0">
              <a:latin typeface="Myriad Pro" panose="020B0503030403020204" pitchFamily="34" charset="0"/>
            </a:endParaRPr>
          </a:p>
        </p:txBody>
      </p:sp>
      <p:graphicFrame>
        <p:nvGraphicFramePr>
          <p:cNvPr id="17" name="Object 16">
            <a:extLst>
              <a:ext uri="{FF2B5EF4-FFF2-40B4-BE49-F238E27FC236}">
                <a16:creationId xmlns:a16="http://schemas.microsoft.com/office/drawing/2014/main" id="{4C88F160-6239-4F01-A2CB-F5C128CDD4E9}"/>
              </a:ext>
            </a:extLst>
          </p:cNvPr>
          <p:cNvGraphicFramePr>
            <a:graphicFrameLocks noChangeAspect="1"/>
          </p:cNvGraphicFramePr>
          <p:nvPr>
            <p:extLst>
              <p:ext uri="{D42A27DB-BD31-4B8C-83A1-F6EECF244321}">
                <p14:modId xmlns:p14="http://schemas.microsoft.com/office/powerpoint/2010/main" val="3201429337"/>
              </p:ext>
            </p:extLst>
          </p:nvPr>
        </p:nvGraphicFramePr>
        <p:xfrm>
          <a:off x="3057525" y="5200650"/>
          <a:ext cx="2108200" cy="749300"/>
        </p:xfrm>
        <a:graphic>
          <a:graphicData uri="http://schemas.openxmlformats.org/presentationml/2006/ole">
            <mc:AlternateContent xmlns:mc="http://schemas.openxmlformats.org/markup-compatibility/2006">
              <mc:Choice xmlns:v="urn:schemas-microsoft-com:vml" Requires="v">
                <p:oleObj spid="_x0000_s7184" name="Equation" r:id="rId6" imgW="2108160" imgH="749160" progId="Equation.DSMT4">
                  <p:embed/>
                </p:oleObj>
              </mc:Choice>
              <mc:Fallback>
                <p:oleObj name="Equation" r:id="rId6" imgW="2108160" imgH="749160" progId="Equation.DSMT4">
                  <p:embed/>
                  <p:pic>
                    <p:nvPicPr>
                      <p:cNvPr id="9" name="Object 8">
                        <a:extLst>
                          <a:ext uri="{FF2B5EF4-FFF2-40B4-BE49-F238E27FC236}">
                            <a16:creationId xmlns:a16="http://schemas.microsoft.com/office/drawing/2014/main" id="{A5367C29-9B7D-48F8-9CF3-E971D06BCA45}"/>
                          </a:ext>
                        </a:extLst>
                      </p:cNvPr>
                      <p:cNvPicPr/>
                      <p:nvPr/>
                    </p:nvPicPr>
                    <p:blipFill>
                      <a:blip r:embed="rId7"/>
                      <a:stretch>
                        <a:fillRect/>
                      </a:stretch>
                    </p:blipFill>
                    <p:spPr>
                      <a:xfrm>
                        <a:off x="3057525" y="5200650"/>
                        <a:ext cx="2108200" cy="749300"/>
                      </a:xfrm>
                      <a:prstGeom prst="rect">
                        <a:avLst/>
                      </a:prstGeom>
                    </p:spPr>
                  </p:pic>
                </p:oleObj>
              </mc:Fallback>
            </mc:AlternateContent>
          </a:graphicData>
        </a:graphic>
      </p:graphicFrame>
    </p:spTree>
    <p:extLst>
      <p:ext uri="{BB962C8B-B14F-4D97-AF65-F5344CB8AC3E}">
        <p14:creationId xmlns:p14="http://schemas.microsoft.com/office/powerpoint/2010/main" val="331717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2.17 Structures: using measures and comparison to understand scaling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3:2</a:t>
            </a:r>
          </a:p>
        </p:txBody>
      </p:sp>
      <p:pic>
        <p:nvPicPr>
          <p:cNvPr id="7" name="Picture 6" descr="A picture containing device&#10;&#10;Description automatically generated">
            <a:extLst>
              <a:ext uri="{FF2B5EF4-FFF2-40B4-BE49-F238E27FC236}">
                <a16:creationId xmlns:a16="http://schemas.microsoft.com/office/drawing/2014/main" id="{B4E95570-C8C0-42E8-803E-A6F6316484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209" y="1215413"/>
            <a:ext cx="4090058" cy="5057707"/>
          </a:xfrm>
          <a:prstGeom prst="rect">
            <a:avLst/>
          </a:prstGeom>
        </p:spPr>
      </p:pic>
      <p:sp>
        <p:nvSpPr>
          <p:cNvPr id="4" name="TextBox 3">
            <a:extLst>
              <a:ext uri="{FF2B5EF4-FFF2-40B4-BE49-F238E27FC236}">
                <a16:creationId xmlns:a16="http://schemas.microsoft.com/office/drawing/2014/main" id="{82FE0F35-CAAF-4968-B555-F8BF060DB5AD}"/>
              </a:ext>
            </a:extLst>
          </p:cNvPr>
          <p:cNvSpPr txBox="1"/>
          <p:nvPr/>
        </p:nvSpPr>
        <p:spPr bwMode="auto">
          <a:xfrm>
            <a:off x="5135347" y="3056234"/>
            <a:ext cx="2874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150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ml </a:t>
            </a:r>
            <a:r>
              <a:rPr lang="en-GB" sz="2400" b="1" dirty="0">
                <a:latin typeface="Myriad Pro Semibold" charset="0"/>
                <a:ea typeface="Myriad Pro Semibold" charset="0"/>
                <a:cs typeface="Myriad Pro Semibold" charset="0"/>
              </a:rPr>
              <a:t>× </a:t>
            </a:r>
            <a:r>
              <a:rPr lang="en-GB" sz="2400" b="1" dirty="0">
                <a:latin typeface="Myriad Pro" panose="020B0503030403020204" pitchFamily="34" charset="0"/>
                <a:ea typeface="Myriad Pro Semibold" charset="0"/>
                <a:cs typeface="Myriad Pro Semibold" charset="0"/>
              </a:rPr>
              <a:t>3</a:t>
            </a:r>
            <a:r>
              <a:rPr lang="en-GB" sz="2400" dirty="0">
                <a:latin typeface="Myriad Pro Semibold" charset="0"/>
                <a:ea typeface="Myriad Pro Semibold" charset="0"/>
                <a:cs typeface="Myriad Pro Semibold" charset="0"/>
              </a:rPr>
              <a:t> = 450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ml</a:t>
            </a:r>
            <a:endParaRPr lang="en-GB" sz="2400" dirty="0">
              <a:solidFill>
                <a:srgbClr val="C00000"/>
              </a:solidFill>
              <a:latin typeface="Myriad Pro Semibold" charset="0"/>
              <a:ea typeface="Myriad Pro Semibold" charset="0"/>
              <a:cs typeface="Myriad Pro Semibold" charset="0"/>
            </a:endParaRPr>
          </a:p>
        </p:txBody>
      </p:sp>
      <p:sp>
        <p:nvSpPr>
          <p:cNvPr id="8" name="TextBox 7">
            <a:extLst>
              <a:ext uri="{FF2B5EF4-FFF2-40B4-BE49-F238E27FC236}">
                <a16:creationId xmlns:a16="http://schemas.microsoft.com/office/drawing/2014/main" id="{C2DF4504-4A62-4A38-AB9C-CA6E02049CA6}"/>
              </a:ext>
            </a:extLst>
          </p:cNvPr>
          <p:cNvSpPr txBox="1"/>
          <p:nvPr/>
        </p:nvSpPr>
        <p:spPr bwMode="auto">
          <a:xfrm>
            <a:off x="5135346" y="3970634"/>
            <a:ext cx="2874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450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ml </a:t>
            </a:r>
            <a:r>
              <a:rPr lang="en-GB" sz="2400" b="1" dirty="0">
                <a:latin typeface="Myriad Pro Semibold" charset="0"/>
                <a:ea typeface="Myriad Pro Semibold" charset="0"/>
                <a:cs typeface="Myriad Pro Semibold" charset="0"/>
              </a:rPr>
              <a:t>÷ </a:t>
            </a:r>
            <a:r>
              <a:rPr lang="en-GB" sz="2400" b="1" dirty="0">
                <a:latin typeface="Myriad Pro" panose="020B0503030403020204" pitchFamily="34" charset="0"/>
                <a:ea typeface="Myriad Pro Semibold" charset="0"/>
                <a:cs typeface="Myriad Pro Semibold" charset="0"/>
              </a:rPr>
              <a:t>3</a:t>
            </a:r>
            <a:r>
              <a:rPr lang="en-GB" sz="2400" dirty="0">
                <a:latin typeface="Myriad Pro Semibold" charset="0"/>
                <a:ea typeface="Myriad Pro Semibold" charset="0"/>
                <a:cs typeface="Myriad Pro Semibold" charset="0"/>
              </a:rPr>
              <a:t> = 150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ml</a:t>
            </a:r>
            <a:endParaRPr lang="en-GB" sz="2400" dirty="0">
              <a:solidFill>
                <a:srgbClr val="C00000"/>
              </a:solidFill>
              <a:latin typeface="Myriad Pro Semibold" charset="0"/>
              <a:ea typeface="Myriad Pro Semibold" charset="0"/>
              <a:cs typeface="Myriad Pro Semibold" charset="0"/>
            </a:endParaRPr>
          </a:p>
        </p:txBody>
      </p:sp>
      <p:graphicFrame>
        <p:nvGraphicFramePr>
          <p:cNvPr id="17" name="Object 16">
            <a:extLst>
              <a:ext uri="{FF2B5EF4-FFF2-40B4-BE49-F238E27FC236}">
                <a16:creationId xmlns:a16="http://schemas.microsoft.com/office/drawing/2014/main" id="{15A80712-DCAF-46F4-89B4-CAB8A069E0A5}"/>
              </a:ext>
            </a:extLst>
          </p:cNvPr>
          <p:cNvGraphicFramePr>
            <a:graphicFrameLocks noChangeAspect="1"/>
          </p:cNvGraphicFramePr>
          <p:nvPr>
            <p:extLst>
              <p:ext uri="{D42A27DB-BD31-4B8C-83A1-F6EECF244321}">
                <p14:modId xmlns:p14="http://schemas.microsoft.com/office/powerpoint/2010/main" val="791817816"/>
              </p:ext>
            </p:extLst>
          </p:nvPr>
        </p:nvGraphicFramePr>
        <p:xfrm>
          <a:off x="5166394" y="4719331"/>
          <a:ext cx="2781300" cy="749300"/>
        </p:xfrm>
        <a:graphic>
          <a:graphicData uri="http://schemas.openxmlformats.org/presentationml/2006/ole">
            <mc:AlternateContent xmlns:mc="http://schemas.openxmlformats.org/markup-compatibility/2006">
              <mc:Choice xmlns:v="urn:schemas-microsoft-com:vml" Requires="v">
                <p:oleObj spid="_x0000_s8208" name="Equation" r:id="rId5" imgW="2781000" imgH="749160" progId="Equation.DSMT4">
                  <p:embed/>
                </p:oleObj>
              </mc:Choice>
              <mc:Fallback>
                <p:oleObj name="Equation" r:id="rId5" imgW="2781000" imgH="749160" progId="Equation.DSMT4">
                  <p:embed/>
                  <p:pic>
                    <p:nvPicPr>
                      <p:cNvPr id="17" name="Object 16">
                        <a:extLst>
                          <a:ext uri="{FF2B5EF4-FFF2-40B4-BE49-F238E27FC236}">
                            <a16:creationId xmlns:a16="http://schemas.microsoft.com/office/drawing/2014/main" id="{4C88F160-6239-4F01-A2CB-F5C128CDD4E9}"/>
                          </a:ext>
                        </a:extLst>
                      </p:cNvPr>
                      <p:cNvPicPr/>
                      <p:nvPr/>
                    </p:nvPicPr>
                    <p:blipFill>
                      <a:blip r:embed="rId6"/>
                      <a:stretch>
                        <a:fillRect/>
                      </a:stretch>
                    </p:blipFill>
                    <p:spPr>
                      <a:xfrm>
                        <a:off x="5166394" y="4719331"/>
                        <a:ext cx="2781300" cy="749300"/>
                      </a:xfrm>
                      <a:prstGeom prst="rect">
                        <a:avLst/>
                      </a:prstGeom>
                    </p:spPr>
                  </p:pic>
                </p:oleObj>
              </mc:Fallback>
            </mc:AlternateContent>
          </a:graphicData>
        </a:graphic>
      </p:graphicFrame>
    </p:spTree>
    <p:extLst>
      <p:ext uri="{BB962C8B-B14F-4D97-AF65-F5344CB8AC3E}">
        <p14:creationId xmlns:p14="http://schemas.microsoft.com/office/powerpoint/2010/main" val="5176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sign&#10;&#10;Description automatically generated">
            <a:extLst>
              <a:ext uri="{FF2B5EF4-FFF2-40B4-BE49-F238E27FC236}">
                <a16:creationId xmlns:a16="http://schemas.microsoft.com/office/drawing/2014/main" id="{FC954A67-F447-4135-A52B-498F6AAC50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7264"/>
          <a:stretch/>
        </p:blipFill>
        <p:spPr>
          <a:xfrm>
            <a:off x="584192" y="2633721"/>
            <a:ext cx="7975614" cy="2681230"/>
          </a:xfrm>
          <a:prstGeom prst="rect">
            <a:avLst/>
          </a:prstGeom>
        </p:spPr>
      </p:pic>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3:2</a:t>
            </a:r>
          </a:p>
        </p:txBody>
      </p:sp>
      <p:sp>
        <p:nvSpPr>
          <p:cNvPr id="3" name="TextBox 2">
            <a:extLst>
              <a:ext uri="{FF2B5EF4-FFF2-40B4-BE49-F238E27FC236}">
                <a16:creationId xmlns:a16="http://schemas.microsoft.com/office/drawing/2014/main" id="{D07513CC-3221-4D25-99C7-556E605CA32B}"/>
              </a:ext>
            </a:extLst>
          </p:cNvPr>
          <p:cNvSpPr txBox="1"/>
          <p:nvPr/>
        </p:nvSpPr>
        <p:spPr bwMode="auto">
          <a:xfrm>
            <a:off x="2181731" y="1234688"/>
            <a:ext cx="47806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How much does the sugar weigh?</a:t>
            </a:r>
          </a:p>
        </p:txBody>
      </p:sp>
      <p:sp>
        <p:nvSpPr>
          <p:cNvPr id="6" name="TextBox 5">
            <a:extLst>
              <a:ext uri="{FF2B5EF4-FFF2-40B4-BE49-F238E27FC236}">
                <a16:creationId xmlns:a16="http://schemas.microsoft.com/office/drawing/2014/main" id="{983DE1F6-F13F-4986-802F-1DA394BF66EE}"/>
              </a:ext>
            </a:extLst>
          </p:cNvPr>
          <p:cNvSpPr txBox="1"/>
          <p:nvPr/>
        </p:nvSpPr>
        <p:spPr bwMode="auto">
          <a:xfrm>
            <a:off x="1694579" y="4498588"/>
            <a:ext cx="9076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500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g</a:t>
            </a:r>
          </a:p>
        </p:txBody>
      </p:sp>
      <p:sp>
        <p:nvSpPr>
          <p:cNvPr id="7" name="TextBox 6">
            <a:extLst>
              <a:ext uri="{FF2B5EF4-FFF2-40B4-BE49-F238E27FC236}">
                <a16:creationId xmlns:a16="http://schemas.microsoft.com/office/drawing/2014/main" id="{4F4175D9-EF5F-4994-B2F8-3A2FB834ECFA}"/>
              </a:ext>
            </a:extLst>
          </p:cNvPr>
          <p:cNvSpPr txBox="1"/>
          <p:nvPr/>
        </p:nvSpPr>
        <p:spPr bwMode="auto">
          <a:xfrm>
            <a:off x="6703090" y="4498588"/>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g</a:t>
            </a:r>
          </a:p>
        </p:txBody>
      </p:sp>
      <p:sp>
        <p:nvSpPr>
          <p:cNvPr id="8" name="TextBox 7">
            <a:extLst>
              <a:ext uri="{FF2B5EF4-FFF2-40B4-BE49-F238E27FC236}">
                <a16:creationId xmlns:a16="http://schemas.microsoft.com/office/drawing/2014/main" id="{496214EB-1C08-4B8D-BC96-7AC6FEAF1F0F}"/>
              </a:ext>
            </a:extLst>
          </p:cNvPr>
          <p:cNvSpPr txBox="1"/>
          <p:nvPr/>
        </p:nvSpPr>
        <p:spPr bwMode="auto">
          <a:xfrm>
            <a:off x="6438595" y="4498588"/>
            <a:ext cx="10743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1000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g</a:t>
            </a:r>
          </a:p>
        </p:txBody>
      </p:sp>
      <p:sp>
        <p:nvSpPr>
          <p:cNvPr id="9" name="TextBox 8">
            <a:extLst>
              <a:ext uri="{FF2B5EF4-FFF2-40B4-BE49-F238E27FC236}">
                <a16:creationId xmlns:a16="http://schemas.microsoft.com/office/drawing/2014/main" id="{2C435774-1C31-43A3-B489-31ED1A7D11B5}"/>
              </a:ext>
            </a:extLst>
          </p:cNvPr>
          <p:cNvSpPr txBox="1"/>
          <p:nvPr/>
        </p:nvSpPr>
        <p:spPr bwMode="auto">
          <a:xfrm>
            <a:off x="4114172" y="4559548"/>
            <a:ext cx="8851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b="1" dirty="0">
                <a:latin typeface="Myriad Pro Semibold" charset="0"/>
                <a:ea typeface="Myriad Pro Semibold" charset="0"/>
                <a:cs typeface="Myriad Pro Semibold" charset="0"/>
              </a:rPr>
              <a:t>× 2 =</a:t>
            </a:r>
          </a:p>
        </p:txBody>
      </p:sp>
    </p:spTree>
    <p:extLst>
      <p:ext uri="{BB962C8B-B14F-4D97-AF65-F5344CB8AC3E}">
        <p14:creationId xmlns:p14="http://schemas.microsoft.com/office/powerpoint/2010/main" val="7443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CD6648-83F2-4026-9682-94F6AE6E87EB}"/>
              </a:ext>
            </a:extLst>
          </p:cNvPr>
          <p:cNvSpPr txBox="1"/>
          <p:nvPr/>
        </p:nvSpPr>
        <p:spPr bwMode="auto">
          <a:xfrm>
            <a:off x="1800248" y="5156574"/>
            <a:ext cx="5543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 duck is         times as heavy as a bear</a:t>
            </a:r>
          </a:p>
        </p:txBody>
      </p:sp>
      <p:grpSp>
        <p:nvGrpSpPr>
          <p:cNvPr id="20" name="Group 19">
            <a:extLst>
              <a:ext uri="{FF2B5EF4-FFF2-40B4-BE49-F238E27FC236}">
                <a16:creationId xmlns:a16="http://schemas.microsoft.com/office/drawing/2014/main" id="{9754A4C1-96DE-4412-A871-380783FE80E9}"/>
              </a:ext>
            </a:extLst>
          </p:cNvPr>
          <p:cNvGrpSpPr/>
          <p:nvPr/>
        </p:nvGrpSpPr>
        <p:grpSpPr>
          <a:xfrm>
            <a:off x="1773798" y="4510566"/>
            <a:ext cx="5596405" cy="461666"/>
            <a:chOff x="1773838" y="4567716"/>
            <a:chExt cx="5596405" cy="461666"/>
          </a:xfrm>
        </p:grpSpPr>
        <p:sp>
          <p:nvSpPr>
            <p:cNvPr id="3" name="TextBox 2">
              <a:extLst>
                <a:ext uri="{FF2B5EF4-FFF2-40B4-BE49-F238E27FC236}">
                  <a16:creationId xmlns:a16="http://schemas.microsoft.com/office/drawing/2014/main" id="{88816D0A-1387-4806-B392-8BE109DB1295}"/>
                </a:ext>
              </a:extLst>
            </p:cNvPr>
            <p:cNvSpPr txBox="1"/>
            <p:nvPr/>
          </p:nvSpPr>
          <p:spPr bwMode="auto">
            <a:xfrm>
              <a:off x="1773838" y="4567717"/>
              <a:ext cx="55964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 duck is         times as heavy as a brick</a:t>
              </a:r>
            </a:p>
          </p:txBody>
        </p:sp>
        <p:sp>
          <p:nvSpPr>
            <p:cNvPr id="13" name="Rectangle 12">
              <a:extLst>
                <a:ext uri="{FF2B5EF4-FFF2-40B4-BE49-F238E27FC236}">
                  <a16:creationId xmlns:a16="http://schemas.microsoft.com/office/drawing/2014/main" id="{1B92D5B5-668F-4C0F-AD37-50383DC57699}"/>
                </a:ext>
              </a:extLst>
            </p:cNvPr>
            <p:cNvSpPr/>
            <p:nvPr/>
          </p:nvSpPr>
          <p:spPr bwMode="auto">
            <a:xfrm>
              <a:off x="3282935" y="4567716"/>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grpSp>
        <p:nvGrpSpPr>
          <p:cNvPr id="21" name="Group 20">
            <a:extLst>
              <a:ext uri="{FF2B5EF4-FFF2-40B4-BE49-F238E27FC236}">
                <a16:creationId xmlns:a16="http://schemas.microsoft.com/office/drawing/2014/main" id="{7598C516-F512-43B6-AC81-4FBFDD1B18EB}"/>
              </a:ext>
            </a:extLst>
          </p:cNvPr>
          <p:cNvGrpSpPr/>
          <p:nvPr/>
        </p:nvGrpSpPr>
        <p:grpSpPr>
          <a:xfrm>
            <a:off x="1871833" y="5802580"/>
            <a:ext cx="5400334" cy="461665"/>
            <a:chOff x="1569888" y="5859730"/>
            <a:chExt cx="5400334" cy="461665"/>
          </a:xfrm>
        </p:grpSpPr>
        <p:sp>
          <p:nvSpPr>
            <p:cNvPr id="5" name="TextBox 4">
              <a:extLst>
                <a:ext uri="{FF2B5EF4-FFF2-40B4-BE49-F238E27FC236}">
                  <a16:creationId xmlns:a16="http://schemas.microsoft.com/office/drawing/2014/main" id="{3C3E3973-25E7-4898-A9A5-108CDF7E2987}"/>
                </a:ext>
              </a:extLst>
            </p:cNvPr>
            <p:cNvSpPr txBox="1"/>
            <p:nvPr/>
          </p:nvSpPr>
          <p:spPr bwMode="auto">
            <a:xfrm>
              <a:off x="1960517" y="5859730"/>
              <a:ext cx="50097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bears weigh the </a:t>
              </a:r>
              <a:r>
                <a:rPr lang="en-GB" sz="2400">
                  <a:latin typeface="Myriad Pro Semibold" charset="0"/>
                  <a:ea typeface="Myriad Pro Semibold" charset="0"/>
                  <a:cs typeface="Myriad Pro Semibold" charset="0"/>
                </a:rPr>
                <a:t>same as 2 </a:t>
              </a:r>
              <a:r>
                <a:rPr lang="en-GB" sz="2400" dirty="0">
                  <a:latin typeface="Myriad Pro Semibold" charset="0"/>
                  <a:ea typeface="Myriad Pro Semibold" charset="0"/>
                  <a:cs typeface="Myriad Pro Semibold" charset="0"/>
                </a:rPr>
                <a:t>bricks.</a:t>
              </a:r>
            </a:p>
          </p:txBody>
        </p:sp>
        <p:sp>
          <p:nvSpPr>
            <p:cNvPr id="19" name="Rectangle 18">
              <a:extLst>
                <a:ext uri="{FF2B5EF4-FFF2-40B4-BE49-F238E27FC236}">
                  <a16:creationId xmlns:a16="http://schemas.microsoft.com/office/drawing/2014/main" id="{0D57F49C-ECB6-4090-AB70-71B595CAF6ED}"/>
                </a:ext>
              </a:extLst>
            </p:cNvPr>
            <p:cNvSpPr/>
            <p:nvPr/>
          </p:nvSpPr>
          <p:spPr bwMode="auto">
            <a:xfrm>
              <a:off x="1569888" y="5859730"/>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pic>
        <p:nvPicPr>
          <p:cNvPr id="15" name="Picture 14" descr="A picture containing object&#10;&#10;Description automatically generated">
            <a:extLst>
              <a:ext uri="{FF2B5EF4-FFF2-40B4-BE49-F238E27FC236}">
                <a16:creationId xmlns:a16="http://schemas.microsoft.com/office/drawing/2014/main" id="{DFDC8E9E-B0EE-4ADC-8445-B6CD28F59D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714" y="990734"/>
            <a:ext cx="5112573" cy="3242120"/>
          </a:xfrm>
          <a:prstGeom prst="rect">
            <a:avLst/>
          </a:prstGeom>
        </p:spPr>
      </p:pic>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3:3</a:t>
            </a:r>
          </a:p>
        </p:txBody>
      </p:sp>
      <p:sp>
        <p:nvSpPr>
          <p:cNvPr id="8" name="TextBox 7">
            <a:extLst>
              <a:ext uri="{FF2B5EF4-FFF2-40B4-BE49-F238E27FC236}">
                <a16:creationId xmlns:a16="http://schemas.microsoft.com/office/drawing/2014/main" id="{4050CF44-F447-454E-97F4-5ED664387FB3}"/>
              </a:ext>
            </a:extLst>
          </p:cNvPr>
          <p:cNvSpPr txBox="1"/>
          <p:nvPr/>
        </p:nvSpPr>
        <p:spPr bwMode="auto">
          <a:xfrm>
            <a:off x="1932328" y="5810116"/>
            <a:ext cx="35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9" name="TextBox 8">
            <a:extLst>
              <a:ext uri="{FF2B5EF4-FFF2-40B4-BE49-F238E27FC236}">
                <a16:creationId xmlns:a16="http://schemas.microsoft.com/office/drawing/2014/main" id="{52BBBA79-4167-4609-8B5A-7893FF436078}"/>
              </a:ext>
            </a:extLst>
          </p:cNvPr>
          <p:cNvSpPr txBox="1"/>
          <p:nvPr/>
        </p:nvSpPr>
        <p:spPr bwMode="auto">
          <a:xfrm>
            <a:off x="3327090" y="4510565"/>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
        <p:nvSpPr>
          <p:cNvPr id="10" name="TextBox 9">
            <a:extLst>
              <a:ext uri="{FF2B5EF4-FFF2-40B4-BE49-F238E27FC236}">
                <a16:creationId xmlns:a16="http://schemas.microsoft.com/office/drawing/2014/main" id="{8EE2F06F-CFF6-4706-AF11-0E2B8492C222}"/>
              </a:ext>
            </a:extLst>
          </p:cNvPr>
          <p:cNvSpPr txBox="1"/>
          <p:nvPr/>
        </p:nvSpPr>
        <p:spPr bwMode="auto">
          <a:xfrm>
            <a:off x="3357058" y="5150221"/>
            <a:ext cx="35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17" name="Rectangle 16">
            <a:extLst>
              <a:ext uri="{FF2B5EF4-FFF2-40B4-BE49-F238E27FC236}">
                <a16:creationId xmlns:a16="http://schemas.microsoft.com/office/drawing/2014/main" id="{A33AD22D-62BE-412D-ADE2-79D022B3A3F3}"/>
              </a:ext>
            </a:extLst>
          </p:cNvPr>
          <p:cNvSpPr/>
          <p:nvPr/>
        </p:nvSpPr>
        <p:spPr bwMode="auto">
          <a:xfrm>
            <a:off x="3298175" y="5135045"/>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75437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1:1</a:t>
            </a:r>
          </a:p>
        </p:txBody>
      </p:sp>
      <p:pic>
        <p:nvPicPr>
          <p:cNvPr id="16" name="Picture 15" descr="A close up of a logo&#10;&#10;Description automatically generated">
            <a:extLst>
              <a:ext uri="{FF2B5EF4-FFF2-40B4-BE49-F238E27FC236}">
                <a16:creationId xmlns:a16="http://schemas.microsoft.com/office/drawing/2014/main" id="{0F31560E-38CF-4858-900E-4A89336905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8283" y="2598859"/>
            <a:ext cx="1702114" cy="291791"/>
          </a:xfrm>
          <a:prstGeom prst="rect">
            <a:avLst/>
          </a:prstGeom>
        </p:spPr>
      </p:pic>
      <p:pic>
        <p:nvPicPr>
          <p:cNvPr id="18" name="Picture 17">
            <a:extLst>
              <a:ext uri="{FF2B5EF4-FFF2-40B4-BE49-F238E27FC236}">
                <a16:creationId xmlns:a16="http://schemas.microsoft.com/office/drawing/2014/main" id="{B239B862-50CD-4F2E-A4E6-10D063A33D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8283" y="3161393"/>
            <a:ext cx="5067434" cy="291791"/>
          </a:xfrm>
          <a:prstGeom prst="rect">
            <a:avLst/>
          </a:prstGeom>
        </p:spPr>
      </p:pic>
      <p:grpSp>
        <p:nvGrpSpPr>
          <p:cNvPr id="28" name="Group 27">
            <a:extLst>
              <a:ext uri="{FF2B5EF4-FFF2-40B4-BE49-F238E27FC236}">
                <a16:creationId xmlns:a16="http://schemas.microsoft.com/office/drawing/2014/main" id="{9FC97965-1BFD-4BB9-99C0-945E5A800B69}"/>
              </a:ext>
            </a:extLst>
          </p:cNvPr>
          <p:cNvGrpSpPr/>
          <p:nvPr/>
        </p:nvGrpSpPr>
        <p:grpSpPr>
          <a:xfrm>
            <a:off x="2038283" y="1863934"/>
            <a:ext cx="1682661" cy="674443"/>
            <a:chOff x="2038283" y="2351634"/>
            <a:chExt cx="1682661" cy="674443"/>
          </a:xfrm>
        </p:grpSpPr>
        <p:sp>
          <p:nvSpPr>
            <p:cNvPr id="11" name="TextBox 10">
              <a:extLst>
                <a:ext uri="{FF2B5EF4-FFF2-40B4-BE49-F238E27FC236}">
                  <a16:creationId xmlns:a16="http://schemas.microsoft.com/office/drawing/2014/main" id="{E0CE35F1-8ACD-4906-B6AC-77973E34F30C}"/>
                </a:ext>
              </a:extLst>
            </p:cNvPr>
            <p:cNvSpPr txBox="1"/>
            <p:nvPr/>
          </p:nvSpPr>
          <p:spPr bwMode="auto">
            <a:xfrm>
              <a:off x="2479504"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0" name="Picture 19">
              <a:extLst>
                <a:ext uri="{FF2B5EF4-FFF2-40B4-BE49-F238E27FC236}">
                  <a16:creationId xmlns:a16="http://schemas.microsoft.com/office/drawing/2014/main" id="{6D2803B2-7FB9-422E-B10C-E302F9D52C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8283" y="2831550"/>
              <a:ext cx="1682661" cy="194527"/>
            </a:xfrm>
            <a:prstGeom prst="rect">
              <a:avLst/>
            </a:prstGeom>
          </p:spPr>
        </p:pic>
      </p:grpSp>
      <p:grpSp>
        <p:nvGrpSpPr>
          <p:cNvPr id="27" name="Group 26">
            <a:extLst>
              <a:ext uri="{FF2B5EF4-FFF2-40B4-BE49-F238E27FC236}">
                <a16:creationId xmlns:a16="http://schemas.microsoft.com/office/drawing/2014/main" id="{C5FDE0B2-88D6-4ED3-AB62-FAC595DBB791}"/>
              </a:ext>
            </a:extLst>
          </p:cNvPr>
          <p:cNvGrpSpPr/>
          <p:nvPr/>
        </p:nvGrpSpPr>
        <p:grpSpPr>
          <a:xfrm>
            <a:off x="2048011" y="3638795"/>
            <a:ext cx="5057706" cy="615415"/>
            <a:chOff x="2048011" y="4800122"/>
            <a:chExt cx="5057706" cy="615415"/>
          </a:xfrm>
        </p:grpSpPr>
        <p:sp>
          <p:nvSpPr>
            <p:cNvPr id="14" name="TextBox 13">
              <a:extLst>
                <a:ext uri="{FF2B5EF4-FFF2-40B4-BE49-F238E27FC236}">
                  <a16:creationId xmlns:a16="http://schemas.microsoft.com/office/drawing/2014/main" id="{111000B9-F0D8-47BA-A32C-6197269F53AB}"/>
                </a:ext>
              </a:extLst>
            </p:cNvPr>
            <p:cNvSpPr txBox="1"/>
            <p:nvPr/>
          </p:nvSpPr>
          <p:spPr bwMode="auto">
            <a:xfrm>
              <a:off x="4093399" y="4953872"/>
              <a:ext cx="9669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2" name="Picture 21">
              <a:extLst>
                <a:ext uri="{FF2B5EF4-FFF2-40B4-BE49-F238E27FC236}">
                  <a16:creationId xmlns:a16="http://schemas.microsoft.com/office/drawing/2014/main" id="{5D39A4DD-691F-421B-91BA-CD28FA5734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8011" y="4800122"/>
              <a:ext cx="5057706" cy="194527"/>
            </a:xfrm>
            <a:prstGeom prst="rect">
              <a:avLst/>
            </a:prstGeom>
          </p:spPr>
        </p:pic>
      </p:grpSp>
      <p:grpSp>
        <p:nvGrpSpPr>
          <p:cNvPr id="29" name="Group 28">
            <a:extLst>
              <a:ext uri="{FF2B5EF4-FFF2-40B4-BE49-F238E27FC236}">
                <a16:creationId xmlns:a16="http://schemas.microsoft.com/office/drawing/2014/main" id="{4CFD52DC-9190-49CA-8C60-751AD3E8F8AF}"/>
              </a:ext>
            </a:extLst>
          </p:cNvPr>
          <p:cNvGrpSpPr/>
          <p:nvPr/>
        </p:nvGrpSpPr>
        <p:grpSpPr>
          <a:xfrm>
            <a:off x="3730669" y="1863934"/>
            <a:ext cx="1682661" cy="674443"/>
            <a:chOff x="3730669" y="2351634"/>
            <a:chExt cx="1682661" cy="674443"/>
          </a:xfrm>
        </p:grpSpPr>
        <p:sp>
          <p:nvSpPr>
            <p:cNvPr id="13" name="TextBox 12">
              <a:extLst>
                <a:ext uri="{FF2B5EF4-FFF2-40B4-BE49-F238E27FC236}">
                  <a16:creationId xmlns:a16="http://schemas.microsoft.com/office/drawing/2014/main" id="{4ABD7B10-31E6-476A-8105-E30393765335}"/>
                </a:ext>
              </a:extLst>
            </p:cNvPr>
            <p:cNvSpPr txBox="1"/>
            <p:nvPr/>
          </p:nvSpPr>
          <p:spPr bwMode="auto">
            <a:xfrm>
              <a:off x="4171890"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3" name="Picture 22">
              <a:extLst>
                <a:ext uri="{FF2B5EF4-FFF2-40B4-BE49-F238E27FC236}">
                  <a16:creationId xmlns:a16="http://schemas.microsoft.com/office/drawing/2014/main" id="{CE64D80C-8F8A-4894-B994-5B976D41A1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0669" y="2831550"/>
              <a:ext cx="1682661" cy="194527"/>
            </a:xfrm>
            <a:prstGeom prst="rect">
              <a:avLst/>
            </a:prstGeom>
          </p:spPr>
        </p:pic>
      </p:grpSp>
      <p:grpSp>
        <p:nvGrpSpPr>
          <p:cNvPr id="30" name="Group 29">
            <a:extLst>
              <a:ext uri="{FF2B5EF4-FFF2-40B4-BE49-F238E27FC236}">
                <a16:creationId xmlns:a16="http://schemas.microsoft.com/office/drawing/2014/main" id="{184E4673-E539-43EE-8843-137207DEFF3C}"/>
              </a:ext>
            </a:extLst>
          </p:cNvPr>
          <p:cNvGrpSpPr/>
          <p:nvPr/>
        </p:nvGrpSpPr>
        <p:grpSpPr>
          <a:xfrm>
            <a:off x="5423056" y="1863934"/>
            <a:ext cx="1682661" cy="674443"/>
            <a:chOff x="5423056" y="2351634"/>
            <a:chExt cx="1682661" cy="674443"/>
          </a:xfrm>
        </p:grpSpPr>
        <p:sp>
          <p:nvSpPr>
            <p:cNvPr id="12" name="TextBox 11">
              <a:extLst>
                <a:ext uri="{FF2B5EF4-FFF2-40B4-BE49-F238E27FC236}">
                  <a16:creationId xmlns:a16="http://schemas.microsoft.com/office/drawing/2014/main" id="{D2F20EDB-AD60-4EB3-A071-174073E2B629}"/>
                </a:ext>
              </a:extLst>
            </p:cNvPr>
            <p:cNvSpPr txBox="1"/>
            <p:nvPr/>
          </p:nvSpPr>
          <p:spPr bwMode="auto">
            <a:xfrm>
              <a:off x="5864277" y="235163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24" name="Picture 23">
              <a:extLst>
                <a:ext uri="{FF2B5EF4-FFF2-40B4-BE49-F238E27FC236}">
                  <a16:creationId xmlns:a16="http://schemas.microsoft.com/office/drawing/2014/main" id="{67112015-9363-46C8-A2B7-61BAB1211C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3056" y="2831550"/>
              <a:ext cx="1682661" cy="194527"/>
            </a:xfrm>
            <a:prstGeom prst="rect">
              <a:avLst/>
            </a:prstGeom>
          </p:spPr>
        </p:pic>
      </p:grpSp>
      <p:pic>
        <p:nvPicPr>
          <p:cNvPr id="25" name="Picture 24" descr="A close up of a logo&#10;&#10;Description automatically generated">
            <a:extLst>
              <a:ext uri="{FF2B5EF4-FFF2-40B4-BE49-F238E27FC236}">
                <a16:creationId xmlns:a16="http://schemas.microsoft.com/office/drawing/2014/main" id="{574CDA3A-4003-4EFF-9220-9F0A1154F2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43" y="2598859"/>
            <a:ext cx="1702114" cy="291791"/>
          </a:xfrm>
          <a:prstGeom prst="rect">
            <a:avLst/>
          </a:prstGeom>
        </p:spPr>
      </p:pic>
      <p:pic>
        <p:nvPicPr>
          <p:cNvPr id="26" name="Picture 25" descr="A close up of a logo&#10;&#10;Description automatically generated">
            <a:extLst>
              <a:ext uri="{FF2B5EF4-FFF2-40B4-BE49-F238E27FC236}">
                <a16:creationId xmlns:a16="http://schemas.microsoft.com/office/drawing/2014/main" id="{493A58E8-DFCF-4D97-A05B-223414E308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3603" y="2598859"/>
            <a:ext cx="1702114" cy="291791"/>
          </a:xfrm>
          <a:prstGeom prst="rect">
            <a:avLst/>
          </a:prstGeom>
        </p:spPr>
      </p:pic>
      <p:sp>
        <p:nvSpPr>
          <p:cNvPr id="31" name="TextBox 30">
            <a:extLst>
              <a:ext uri="{FF2B5EF4-FFF2-40B4-BE49-F238E27FC236}">
                <a16:creationId xmlns:a16="http://schemas.microsoft.com/office/drawing/2014/main" id="{594B64A7-FE90-4F23-9AA2-5312C54BF2BF}"/>
              </a:ext>
            </a:extLst>
          </p:cNvPr>
          <p:cNvSpPr txBox="1"/>
          <p:nvPr/>
        </p:nvSpPr>
        <p:spPr bwMode="auto">
          <a:xfrm>
            <a:off x="3317490" y="5310349"/>
            <a:ext cx="25090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a:t>
            </a:r>
            <a:r>
              <a:rPr lang="en-GB" sz="2400" b="1" dirty="0">
                <a:latin typeface="Myriad Pro Semibold" charset="0"/>
                <a:ea typeface="Myriad Pro Semibold" charset="0"/>
                <a:cs typeface="Myriad Pro Semibold" charset="0"/>
              </a:rPr>
              <a:t>× 3</a:t>
            </a:r>
            <a:r>
              <a:rPr lang="en-GB" sz="2400" dirty="0">
                <a:latin typeface="Myriad Pro Semibold" charset="0"/>
                <a:ea typeface="Myriad Pro Semibold" charset="0"/>
                <a:cs typeface="Myriad Pro Semibold" charset="0"/>
              </a:rPr>
              <a:t> = 15</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8"/>
                                        </p:tgtEl>
                                      </p:cBhvr>
                                    </p:animEffect>
                                    <p:set>
                                      <p:cBhvr>
                                        <p:cTn id="12" dur="1" fill="hold">
                                          <p:stCondLst>
                                            <p:cond delay="499"/>
                                          </p:stCondLst>
                                        </p:cTn>
                                        <p:tgtEl>
                                          <p:spTgt spid="28"/>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1:2</a:t>
            </a:r>
          </a:p>
        </p:txBody>
      </p:sp>
      <p:pic>
        <p:nvPicPr>
          <p:cNvPr id="6" name="Picture 5">
            <a:extLst>
              <a:ext uri="{FF2B5EF4-FFF2-40B4-BE49-F238E27FC236}">
                <a16:creationId xmlns:a16="http://schemas.microsoft.com/office/drawing/2014/main" id="{EA7989FF-C17C-43DC-B198-B5B78C74B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9614" y="2898108"/>
            <a:ext cx="3384773" cy="291791"/>
          </a:xfrm>
          <a:prstGeom prst="rect">
            <a:avLst/>
          </a:prstGeom>
        </p:spPr>
      </p:pic>
      <p:pic>
        <p:nvPicPr>
          <p:cNvPr id="8" name="Picture 7">
            <a:extLst>
              <a:ext uri="{FF2B5EF4-FFF2-40B4-BE49-F238E27FC236}">
                <a16:creationId xmlns:a16="http://schemas.microsoft.com/office/drawing/2014/main" id="{472F0795-F373-4D99-8D7B-B9FA2C1D69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9614" y="3496806"/>
            <a:ext cx="1702114" cy="291791"/>
          </a:xfrm>
          <a:prstGeom prst="rect">
            <a:avLst/>
          </a:prstGeom>
        </p:spPr>
      </p:pic>
      <p:pic>
        <p:nvPicPr>
          <p:cNvPr id="9" name="Picture 8">
            <a:extLst>
              <a:ext uri="{FF2B5EF4-FFF2-40B4-BE49-F238E27FC236}">
                <a16:creationId xmlns:a16="http://schemas.microsoft.com/office/drawing/2014/main" id="{9CFC4CE8-C99D-4D02-B1A6-9E7287F36A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2273" y="3496806"/>
            <a:ext cx="1702114" cy="291791"/>
          </a:xfrm>
          <a:prstGeom prst="rect">
            <a:avLst/>
          </a:prstGeom>
        </p:spPr>
      </p:pic>
    </p:spTree>
    <p:extLst>
      <p:ext uri="{BB962C8B-B14F-4D97-AF65-F5344CB8AC3E}">
        <p14:creationId xmlns:p14="http://schemas.microsoft.com/office/powerpoint/2010/main" val="35543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1:3</a:t>
            </a:r>
          </a:p>
        </p:txBody>
      </p:sp>
      <p:sp>
        <p:nvSpPr>
          <p:cNvPr id="3" name="TextBox 2">
            <a:extLst>
              <a:ext uri="{FF2B5EF4-FFF2-40B4-BE49-F238E27FC236}">
                <a16:creationId xmlns:a16="http://schemas.microsoft.com/office/drawing/2014/main" id="{9DD0463D-DA72-44BF-A703-B43351E295A1}"/>
              </a:ext>
            </a:extLst>
          </p:cNvPr>
          <p:cNvSpPr txBox="1"/>
          <p:nvPr/>
        </p:nvSpPr>
        <p:spPr bwMode="auto">
          <a:xfrm>
            <a:off x="3400846" y="5310349"/>
            <a:ext cx="23423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a:t>
            </a:r>
            <a:r>
              <a:rPr lang="en-GB" sz="2400" b="1" dirty="0">
                <a:latin typeface="Myriad Pro Semibold" charset="0"/>
                <a:ea typeface="Myriad Pro Semibold" charset="0"/>
                <a:cs typeface="Myriad Pro Semibold" charset="0"/>
              </a:rPr>
              <a:t>× 1</a:t>
            </a:r>
            <a:r>
              <a:rPr lang="en-GB" sz="2400" dirty="0">
                <a:latin typeface="Myriad Pro Semibold" charset="0"/>
                <a:ea typeface="Myriad Pro Semibold" charset="0"/>
                <a:cs typeface="Myriad Pro Semibold" charset="0"/>
              </a:rPr>
              <a:t> = 8</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9" name="Picture 8">
            <a:extLst>
              <a:ext uri="{FF2B5EF4-FFF2-40B4-BE49-F238E27FC236}">
                <a16:creationId xmlns:a16="http://schemas.microsoft.com/office/drawing/2014/main" id="{54641D5D-A0F2-4750-8E3B-1558265CB1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152" y="2824795"/>
            <a:ext cx="2285696" cy="865646"/>
          </a:xfrm>
          <a:prstGeom prst="rect">
            <a:avLst/>
          </a:prstGeom>
        </p:spPr>
      </p:pic>
      <p:grpSp>
        <p:nvGrpSpPr>
          <p:cNvPr id="13" name="Group 12">
            <a:extLst>
              <a:ext uri="{FF2B5EF4-FFF2-40B4-BE49-F238E27FC236}">
                <a16:creationId xmlns:a16="http://schemas.microsoft.com/office/drawing/2014/main" id="{59109457-6866-4E04-A5E8-6B0CCC45A351}"/>
              </a:ext>
            </a:extLst>
          </p:cNvPr>
          <p:cNvGrpSpPr/>
          <p:nvPr/>
        </p:nvGrpSpPr>
        <p:grpSpPr>
          <a:xfrm>
            <a:off x="3448607" y="2145102"/>
            <a:ext cx="2266241" cy="2282182"/>
            <a:chOff x="3448607" y="2551502"/>
            <a:chExt cx="2266241" cy="2282182"/>
          </a:xfrm>
        </p:grpSpPr>
        <p:sp>
          <p:nvSpPr>
            <p:cNvPr id="6" name="TextBox 5">
              <a:extLst>
                <a:ext uri="{FF2B5EF4-FFF2-40B4-BE49-F238E27FC236}">
                  <a16:creationId xmlns:a16="http://schemas.microsoft.com/office/drawing/2014/main" id="{98351FAE-80CD-4F2A-A41D-2FE083DE9694}"/>
                </a:ext>
              </a:extLst>
            </p:cNvPr>
            <p:cNvSpPr txBox="1"/>
            <p:nvPr/>
          </p:nvSpPr>
          <p:spPr bwMode="auto">
            <a:xfrm>
              <a:off x="4181618" y="2551502"/>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sp>
          <p:nvSpPr>
            <p:cNvPr id="7" name="TextBox 6">
              <a:extLst>
                <a:ext uri="{FF2B5EF4-FFF2-40B4-BE49-F238E27FC236}">
                  <a16:creationId xmlns:a16="http://schemas.microsoft.com/office/drawing/2014/main" id="{3A056D83-A34E-49CB-B4A1-545B5606CE0B}"/>
                </a:ext>
              </a:extLst>
            </p:cNvPr>
            <p:cNvSpPr txBox="1"/>
            <p:nvPr/>
          </p:nvSpPr>
          <p:spPr bwMode="auto">
            <a:xfrm>
              <a:off x="4181618" y="4372019"/>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pic>
          <p:nvPicPr>
            <p:cNvPr id="11" name="Picture 10">
              <a:extLst>
                <a:ext uri="{FF2B5EF4-FFF2-40B4-BE49-F238E27FC236}">
                  <a16:creationId xmlns:a16="http://schemas.microsoft.com/office/drawing/2014/main" id="{C8B40F5A-4337-4854-934B-53F2F47D72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8607" y="2956017"/>
              <a:ext cx="2266241" cy="194527"/>
            </a:xfrm>
            <a:prstGeom prst="rect">
              <a:avLst/>
            </a:prstGeom>
          </p:spPr>
        </p:pic>
        <p:pic>
          <p:nvPicPr>
            <p:cNvPr id="12" name="Picture 11">
              <a:extLst>
                <a:ext uri="{FF2B5EF4-FFF2-40B4-BE49-F238E27FC236}">
                  <a16:creationId xmlns:a16="http://schemas.microsoft.com/office/drawing/2014/main" id="{98698182-90DF-4356-89FB-196866CA48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8607" y="4237910"/>
              <a:ext cx="2266241" cy="194527"/>
            </a:xfrm>
            <a:prstGeom prst="rect">
              <a:avLst/>
            </a:prstGeom>
          </p:spPr>
        </p:pic>
      </p:grpSp>
    </p:spTree>
    <p:extLst>
      <p:ext uri="{BB962C8B-B14F-4D97-AF65-F5344CB8AC3E}">
        <p14:creationId xmlns:p14="http://schemas.microsoft.com/office/powerpoint/2010/main" val="275064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1:4</a:t>
            </a:r>
          </a:p>
        </p:txBody>
      </p:sp>
      <p:pic>
        <p:nvPicPr>
          <p:cNvPr id="27" name="Picture 26" descr="A picture containing object&#10;&#10;Description automatically generated">
            <a:extLst>
              <a:ext uri="{FF2B5EF4-FFF2-40B4-BE49-F238E27FC236}">
                <a16:creationId xmlns:a16="http://schemas.microsoft.com/office/drawing/2014/main" id="{780CCC27-9D7C-4236-95F0-B291C80F3D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84297" y="2395993"/>
            <a:ext cx="288084" cy="2256516"/>
          </a:xfrm>
          <a:prstGeom prst="rect">
            <a:avLst/>
          </a:prstGeom>
        </p:spPr>
      </p:pic>
      <p:pic>
        <p:nvPicPr>
          <p:cNvPr id="28" name="Picture 27" descr="A picture containing object&#10;&#10;Description automatically generated">
            <a:extLst>
              <a:ext uri="{FF2B5EF4-FFF2-40B4-BE49-F238E27FC236}">
                <a16:creationId xmlns:a16="http://schemas.microsoft.com/office/drawing/2014/main" id="{F5D9D3CF-8574-48E4-A5C5-8BEA7F6A2E6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653636" y="2395993"/>
            <a:ext cx="288084" cy="2256516"/>
          </a:xfrm>
          <a:prstGeom prst="rect">
            <a:avLst/>
          </a:prstGeom>
        </p:spPr>
      </p:pic>
      <p:pic>
        <p:nvPicPr>
          <p:cNvPr id="17" name="Picture 16">
            <a:extLst>
              <a:ext uri="{FF2B5EF4-FFF2-40B4-BE49-F238E27FC236}">
                <a16:creationId xmlns:a16="http://schemas.microsoft.com/office/drawing/2014/main" id="{28243F36-EDAA-402D-BF12-0E2F7B54BD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3967" y="2916284"/>
            <a:ext cx="5116066" cy="126442"/>
          </a:xfrm>
          <a:prstGeom prst="rect">
            <a:avLst/>
          </a:prstGeom>
        </p:spPr>
      </p:pic>
      <p:sp>
        <p:nvSpPr>
          <p:cNvPr id="5" name="TextBox 4">
            <a:extLst>
              <a:ext uri="{FF2B5EF4-FFF2-40B4-BE49-F238E27FC236}">
                <a16:creationId xmlns:a16="http://schemas.microsoft.com/office/drawing/2014/main" id="{12AC0304-5C65-4104-B3CC-3F77DA54DD03}"/>
              </a:ext>
            </a:extLst>
          </p:cNvPr>
          <p:cNvSpPr txBox="1"/>
          <p:nvPr/>
        </p:nvSpPr>
        <p:spPr bwMode="auto">
          <a:xfrm>
            <a:off x="3815222" y="2350676"/>
            <a:ext cx="15135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 2</a:t>
            </a:r>
          </a:p>
        </p:txBody>
      </p:sp>
      <p:sp>
        <p:nvSpPr>
          <p:cNvPr id="7" name="TextBox 6">
            <a:extLst>
              <a:ext uri="{FF2B5EF4-FFF2-40B4-BE49-F238E27FC236}">
                <a16:creationId xmlns:a16="http://schemas.microsoft.com/office/drawing/2014/main" id="{30DFCF5C-1214-4DF5-841C-719C8FDF6D9D}"/>
              </a:ext>
            </a:extLst>
          </p:cNvPr>
          <p:cNvSpPr txBox="1"/>
          <p:nvPr/>
        </p:nvSpPr>
        <p:spPr bwMode="auto">
          <a:xfrm>
            <a:off x="4101234" y="2350676"/>
            <a:ext cx="9669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sp>
        <p:nvSpPr>
          <p:cNvPr id="9" name="TextBox 8">
            <a:extLst>
              <a:ext uri="{FF2B5EF4-FFF2-40B4-BE49-F238E27FC236}">
                <a16:creationId xmlns:a16="http://schemas.microsoft.com/office/drawing/2014/main" id="{F72C4949-C6D2-4300-A1AD-F13406F566B3}"/>
              </a:ext>
            </a:extLst>
          </p:cNvPr>
          <p:cNvSpPr txBox="1"/>
          <p:nvPr/>
        </p:nvSpPr>
        <p:spPr bwMode="auto">
          <a:xfrm>
            <a:off x="3234136" y="5310349"/>
            <a:ext cx="26757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a:t>
            </a:r>
            <a:r>
              <a:rPr lang="en-GB" sz="2400" b="1" dirty="0">
                <a:latin typeface="Myriad Pro Semibold" charset="0"/>
                <a:ea typeface="Myriad Pro Semibold" charset="0"/>
                <a:cs typeface="Myriad Pro Semibold" charset="0"/>
              </a:rPr>
              <a:t>× 2</a:t>
            </a:r>
            <a:r>
              <a:rPr lang="en-GB" sz="2400" dirty="0">
                <a:latin typeface="Myriad Pro Semibold" charset="0"/>
                <a:ea typeface="Myriad Pro Semibold" charset="0"/>
                <a:cs typeface="Myriad Pro Semibold" charset="0"/>
              </a:rPr>
              <a:t> = 20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grpSp>
        <p:nvGrpSpPr>
          <p:cNvPr id="30" name="Group 29">
            <a:extLst>
              <a:ext uri="{FF2B5EF4-FFF2-40B4-BE49-F238E27FC236}">
                <a16:creationId xmlns:a16="http://schemas.microsoft.com/office/drawing/2014/main" id="{A7180C33-8D8F-40BC-A7E7-1021C1893718}"/>
              </a:ext>
            </a:extLst>
          </p:cNvPr>
          <p:cNvGrpSpPr/>
          <p:nvPr/>
        </p:nvGrpSpPr>
        <p:grpSpPr>
          <a:xfrm>
            <a:off x="1974521" y="2395993"/>
            <a:ext cx="1361690" cy="2256516"/>
            <a:chOff x="1974521" y="2395993"/>
            <a:chExt cx="1361690" cy="2256516"/>
          </a:xfrm>
        </p:grpSpPr>
        <p:pic>
          <p:nvPicPr>
            <p:cNvPr id="22" name="Picture 21" descr="A picture containing object&#10;&#10;Description automatically generated">
              <a:extLst>
                <a:ext uri="{FF2B5EF4-FFF2-40B4-BE49-F238E27FC236}">
                  <a16:creationId xmlns:a16="http://schemas.microsoft.com/office/drawing/2014/main" id="{6714C21F-F86B-48D0-92A1-57FB091FE22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1974521" y="2395993"/>
              <a:ext cx="1225879" cy="2256516"/>
            </a:xfrm>
            <a:prstGeom prst="rect">
              <a:avLst/>
            </a:prstGeom>
          </p:spPr>
        </p:pic>
        <p:pic>
          <p:nvPicPr>
            <p:cNvPr id="20" name="Picture 19">
              <a:extLst>
                <a:ext uri="{FF2B5EF4-FFF2-40B4-BE49-F238E27FC236}">
                  <a16:creationId xmlns:a16="http://schemas.microsoft.com/office/drawing/2014/main" id="{C0BFBAF8-9C7B-43E9-B9B7-8C25598B4E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74521" y="2827648"/>
              <a:ext cx="1361690" cy="1244974"/>
            </a:xfrm>
            <a:prstGeom prst="rect">
              <a:avLst/>
            </a:prstGeom>
          </p:spPr>
        </p:pic>
      </p:grpSp>
      <p:grpSp>
        <p:nvGrpSpPr>
          <p:cNvPr id="29" name="Group 28">
            <a:extLst>
              <a:ext uri="{FF2B5EF4-FFF2-40B4-BE49-F238E27FC236}">
                <a16:creationId xmlns:a16="http://schemas.microsoft.com/office/drawing/2014/main" id="{F5C2CB38-761F-4136-B803-856ED5A38330}"/>
              </a:ext>
            </a:extLst>
          </p:cNvPr>
          <p:cNvGrpSpPr/>
          <p:nvPr/>
        </p:nvGrpSpPr>
        <p:grpSpPr>
          <a:xfrm>
            <a:off x="5789806" y="2395993"/>
            <a:ext cx="1361690" cy="2256516"/>
            <a:chOff x="5789806" y="2395993"/>
            <a:chExt cx="1361690" cy="2256516"/>
          </a:xfrm>
        </p:grpSpPr>
        <p:pic>
          <p:nvPicPr>
            <p:cNvPr id="26" name="Picture 25" descr="A picture containing object&#10;&#10;Description automatically generated">
              <a:extLst>
                <a:ext uri="{FF2B5EF4-FFF2-40B4-BE49-F238E27FC236}">
                  <a16:creationId xmlns:a16="http://schemas.microsoft.com/office/drawing/2014/main" id="{C3571164-1B0B-488E-B2FE-86E602FC5132}"/>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5909868" y="2395993"/>
              <a:ext cx="1241627" cy="2256516"/>
            </a:xfrm>
            <a:prstGeom prst="rect">
              <a:avLst/>
            </a:prstGeom>
          </p:spPr>
        </p:pic>
        <p:pic>
          <p:nvPicPr>
            <p:cNvPr id="24" name="Picture 23">
              <a:extLst>
                <a:ext uri="{FF2B5EF4-FFF2-40B4-BE49-F238E27FC236}">
                  <a16:creationId xmlns:a16="http://schemas.microsoft.com/office/drawing/2014/main" id="{12191E9D-6A06-429E-BE4A-6ABC4B8F791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89806" y="2827648"/>
              <a:ext cx="1361690" cy="1244974"/>
            </a:xfrm>
            <a:prstGeom prst="rect">
              <a:avLst/>
            </a:prstGeom>
          </p:spPr>
        </p:pic>
      </p:grpSp>
      <p:sp>
        <p:nvSpPr>
          <p:cNvPr id="31" name="TextBox 30">
            <a:extLst>
              <a:ext uri="{FF2B5EF4-FFF2-40B4-BE49-F238E27FC236}">
                <a16:creationId xmlns:a16="http://schemas.microsoft.com/office/drawing/2014/main" id="{E412A971-DB7C-47AD-BD16-2D9D87F2BCD4}"/>
              </a:ext>
            </a:extLst>
          </p:cNvPr>
          <p:cNvSpPr txBox="1"/>
          <p:nvPr/>
        </p:nvSpPr>
        <p:spPr bwMode="auto">
          <a:xfrm>
            <a:off x="4088535" y="3213238"/>
            <a:ext cx="9669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a:t>
            </a:r>
          </a:p>
        </p:txBody>
      </p:sp>
    </p:spTree>
    <p:extLst>
      <p:ext uri="{BB962C8B-B14F-4D97-AF65-F5344CB8AC3E}">
        <p14:creationId xmlns:p14="http://schemas.microsoft.com/office/powerpoint/2010/main" val="277723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63" presetClass="path" presetSubtype="0" accel="50000" decel="50000" fill="hold" nodeType="afterEffect">
                                  <p:stCondLst>
                                    <p:cond delay="0"/>
                                  </p:stCondLst>
                                  <p:childTnLst>
                                    <p:animMotion origin="layout" path="M 1.11111E-6 1.11111E-6 L 0.13906 -0.0007 " pathEditMode="relative" rAng="0" ptsTypes="AA">
                                      <p:cBhvr>
                                        <p:cTn id="10" dur="2000" fill="hold"/>
                                        <p:tgtEl>
                                          <p:spTgt spid="29"/>
                                        </p:tgtEl>
                                        <p:attrNameLst>
                                          <p:attrName>ppt_x</p:attrName>
                                          <p:attrName>ppt_y</p:attrName>
                                        </p:attrNameLst>
                                      </p:cBhvr>
                                      <p:rCtr x="6944" y="-46"/>
                                    </p:animMotion>
                                  </p:childTnLst>
                                </p:cTn>
                              </p:par>
                              <p:par>
                                <p:cTn id="11" presetID="63" presetClass="path" presetSubtype="0" accel="50000" decel="50000" fill="hold" nodeType="withEffect">
                                  <p:stCondLst>
                                    <p:cond delay="0"/>
                                  </p:stCondLst>
                                  <p:childTnLst>
                                    <p:animMotion origin="layout" path="M 2.22222E-6 1.11111E-6 L 0.13941 -0.00116 " pathEditMode="relative" rAng="0" ptsTypes="AA">
                                      <p:cBhvr>
                                        <p:cTn id="12" dur="2000" fill="hold"/>
                                        <p:tgtEl>
                                          <p:spTgt spid="28"/>
                                        </p:tgtEl>
                                        <p:attrNameLst>
                                          <p:attrName>ppt_x</p:attrName>
                                          <p:attrName>ppt_y</p:attrName>
                                        </p:attrNameLst>
                                      </p:cBhvr>
                                      <p:rCtr x="6962" y="-69"/>
                                    </p:animMotion>
                                  </p:childTnLst>
                                </p:cTn>
                              </p:par>
                              <p:par>
                                <p:cTn id="13" presetID="35" presetClass="path" presetSubtype="0" accel="50000" decel="50000" fill="hold" nodeType="withEffect">
                                  <p:stCondLst>
                                    <p:cond delay="0"/>
                                  </p:stCondLst>
                                  <p:childTnLst>
                                    <p:animMotion origin="layout" path="M -1.38889E-6 1.11111E-6 L -0.1375 -0.00208 " pathEditMode="relative" rAng="0" ptsTypes="AA">
                                      <p:cBhvr>
                                        <p:cTn id="14" dur="2000" fill="hold"/>
                                        <p:tgtEl>
                                          <p:spTgt spid="30"/>
                                        </p:tgtEl>
                                        <p:attrNameLst>
                                          <p:attrName>ppt_x</p:attrName>
                                          <p:attrName>ppt_y</p:attrName>
                                        </p:attrNameLst>
                                      </p:cBhvr>
                                      <p:rCtr x="-6875" y="-116"/>
                                    </p:animMotion>
                                  </p:childTnLst>
                                </p:cTn>
                              </p:par>
                              <p:par>
                                <p:cTn id="15" presetID="35" presetClass="path" presetSubtype="0" accel="50000" decel="50000" fill="hold" nodeType="withEffect">
                                  <p:stCondLst>
                                    <p:cond delay="0"/>
                                  </p:stCondLst>
                                  <p:childTnLst>
                                    <p:animMotion origin="layout" path="M 1.11111E-6 1.11111E-6 L -0.13715 -0.00162 " pathEditMode="relative" rAng="0" ptsTypes="AA">
                                      <p:cBhvr>
                                        <p:cTn id="16" dur="2000" fill="hold"/>
                                        <p:tgtEl>
                                          <p:spTgt spid="27"/>
                                        </p:tgtEl>
                                        <p:attrNameLst>
                                          <p:attrName>ppt_x</p:attrName>
                                          <p:attrName>ppt_y</p:attrName>
                                        </p:attrNameLst>
                                      </p:cBhvr>
                                      <p:rCtr x="-6858" y="-93"/>
                                    </p:animMotion>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1:5</a:t>
            </a:r>
          </a:p>
        </p:txBody>
      </p:sp>
      <p:sp>
        <p:nvSpPr>
          <p:cNvPr id="3" name="TextBox 2">
            <a:extLst>
              <a:ext uri="{FF2B5EF4-FFF2-40B4-BE49-F238E27FC236}">
                <a16:creationId xmlns:a16="http://schemas.microsoft.com/office/drawing/2014/main" id="{B6AA0C66-9A3F-4415-828D-EAD077ADB825}"/>
              </a:ext>
            </a:extLst>
          </p:cNvPr>
          <p:cNvSpPr txBox="1"/>
          <p:nvPr/>
        </p:nvSpPr>
        <p:spPr bwMode="auto">
          <a:xfrm>
            <a:off x="2893642" y="800934"/>
            <a:ext cx="35414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sunflower in April.</a:t>
            </a:r>
          </a:p>
        </p:txBody>
      </p:sp>
      <p:sp>
        <p:nvSpPr>
          <p:cNvPr id="6" name="TextBox 5">
            <a:extLst>
              <a:ext uri="{FF2B5EF4-FFF2-40B4-BE49-F238E27FC236}">
                <a16:creationId xmlns:a16="http://schemas.microsoft.com/office/drawing/2014/main" id="{EBC7FBF8-D3AD-4928-8B73-76BD1BFA238E}"/>
              </a:ext>
            </a:extLst>
          </p:cNvPr>
          <p:cNvSpPr txBox="1"/>
          <p:nvPr/>
        </p:nvSpPr>
        <p:spPr bwMode="auto">
          <a:xfrm>
            <a:off x="1738532" y="800934"/>
            <a:ext cx="566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By June it is 10 times the original height.</a:t>
            </a:r>
          </a:p>
        </p:txBody>
      </p:sp>
      <p:sp>
        <p:nvSpPr>
          <p:cNvPr id="7" name="TextBox 6">
            <a:extLst>
              <a:ext uri="{FF2B5EF4-FFF2-40B4-BE49-F238E27FC236}">
                <a16:creationId xmlns:a16="http://schemas.microsoft.com/office/drawing/2014/main" id="{534B2569-86D6-4E59-9EBB-1BC0ABCD8222}"/>
              </a:ext>
            </a:extLst>
          </p:cNvPr>
          <p:cNvSpPr txBox="1"/>
          <p:nvPr/>
        </p:nvSpPr>
        <p:spPr bwMode="auto">
          <a:xfrm>
            <a:off x="3315377" y="5619052"/>
            <a:ext cx="8707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12 cm</a:t>
            </a:r>
          </a:p>
        </p:txBody>
      </p:sp>
      <p:sp>
        <p:nvSpPr>
          <p:cNvPr id="10" name="TextBox 9">
            <a:extLst>
              <a:ext uri="{FF2B5EF4-FFF2-40B4-BE49-F238E27FC236}">
                <a16:creationId xmlns:a16="http://schemas.microsoft.com/office/drawing/2014/main" id="{F8F2F6DB-385C-46CC-B858-E8BED14E3CF6}"/>
              </a:ext>
            </a:extLst>
          </p:cNvPr>
          <p:cNvSpPr txBox="1"/>
          <p:nvPr/>
        </p:nvSpPr>
        <p:spPr bwMode="auto">
          <a:xfrm>
            <a:off x="4139658" y="6075600"/>
            <a:ext cx="7152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April</a:t>
            </a:r>
          </a:p>
        </p:txBody>
      </p:sp>
      <p:pic>
        <p:nvPicPr>
          <p:cNvPr id="14" name="Picture 13">
            <a:extLst>
              <a:ext uri="{FF2B5EF4-FFF2-40B4-BE49-F238E27FC236}">
                <a16:creationId xmlns:a16="http://schemas.microsoft.com/office/drawing/2014/main" id="{1B672F6C-4565-4B56-9863-B6040B9FD6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3788" y="5605876"/>
            <a:ext cx="667752" cy="426464"/>
          </a:xfrm>
          <a:prstGeom prst="rect">
            <a:avLst/>
          </a:prstGeom>
        </p:spPr>
      </p:pic>
      <p:pic>
        <p:nvPicPr>
          <p:cNvPr id="16" name="Picture 15" descr="A picture containing plant, flower&#10;&#10;Description automatically generated">
            <a:extLst>
              <a:ext uri="{FF2B5EF4-FFF2-40B4-BE49-F238E27FC236}">
                <a16:creationId xmlns:a16="http://schemas.microsoft.com/office/drawing/2014/main" id="{6C03C4B7-283B-497C-99C9-1BDDB15500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5229" y="1839804"/>
            <a:ext cx="1335504" cy="4197299"/>
          </a:xfrm>
          <a:prstGeom prst="rect">
            <a:avLst/>
          </a:prstGeom>
        </p:spPr>
      </p:pic>
      <p:sp>
        <p:nvSpPr>
          <p:cNvPr id="9" name="TextBox 8">
            <a:extLst>
              <a:ext uri="{FF2B5EF4-FFF2-40B4-BE49-F238E27FC236}">
                <a16:creationId xmlns:a16="http://schemas.microsoft.com/office/drawing/2014/main" id="{8CA9C4E1-5685-4FD2-9484-1E5423AD7E04}"/>
              </a:ext>
            </a:extLst>
          </p:cNvPr>
          <p:cNvSpPr txBox="1"/>
          <p:nvPr/>
        </p:nvSpPr>
        <p:spPr bwMode="auto">
          <a:xfrm>
            <a:off x="4175619" y="6075600"/>
            <a:ext cx="7024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June</a:t>
            </a:r>
          </a:p>
        </p:txBody>
      </p:sp>
      <p:grpSp>
        <p:nvGrpSpPr>
          <p:cNvPr id="20" name="Group 19">
            <a:extLst>
              <a:ext uri="{FF2B5EF4-FFF2-40B4-BE49-F238E27FC236}">
                <a16:creationId xmlns:a16="http://schemas.microsoft.com/office/drawing/2014/main" id="{13AEC783-CA43-4C4B-A642-3D26E3B9FFBA}"/>
              </a:ext>
            </a:extLst>
          </p:cNvPr>
          <p:cNvGrpSpPr/>
          <p:nvPr/>
        </p:nvGrpSpPr>
        <p:grpSpPr>
          <a:xfrm>
            <a:off x="4272341" y="1830278"/>
            <a:ext cx="2155234" cy="4197299"/>
            <a:chOff x="4272341" y="1830278"/>
            <a:chExt cx="2155234" cy="4197299"/>
          </a:xfrm>
        </p:grpSpPr>
        <p:sp>
          <p:nvSpPr>
            <p:cNvPr id="8" name="TextBox 7">
              <a:extLst>
                <a:ext uri="{FF2B5EF4-FFF2-40B4-BE49-F238E27FC236}">
                  <a16:creationId xmlns:a16="http://schemas.microsoft.com/office/drawing/2014/main" id="{50F2ECAA-DB5F-4368-BA95-A89D4ED841E7}"/>
                </a:ext>
              </a:extLst>
            </p:cNvPr>
            <p:cNvSpPr txBox="1"/>
            <p:nvPr/>
          </p:nvSpPr>
          <p:spPr bwMode="auto">
            <a:xfrm>
              <a:off x="5418966" y="3661785"/>
              <a:ext cx="10086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120 cm</a:t>
              </a:r>
            </a:p>
          </p:txBody>
        </p:sp>
        <p:pic>
          <p:nvPicPr>
            <p:cNvPr id="18" name="Picture 17" descr="A picture containing object&#10;&#10;Description automatically generated">
              <a:extLst>
                <a:ext uri="{FF2B5EF4-FFF2-40B4-BE49-F238E27FC236}">
                  <a16:creationId xmlns:a16="http://schemas.microsoft.com/office/drawing/2014/main" id="{D15BEA74-C45B-42C9-AE09-8BDFEAE936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2341" y="1830278"/>
              <a:ext cx="1228889" cy="4197299"/>
            </a:xfrm>
            <a:prstGeom prst="rect">
              <a:avLst/>
            </a:prstGeom>
          </p:spPr>
        </p:pic>
      </p:grpSp>
      <p:pic>
        <p:nvPicPr>
          <p:cNvPr id="12" name="Picture 11" descr="A close up of a flower&#10;&#10;Description automatically generated">
            <a:extLst>
              <a:ext uri="{FF2B5EF4-FFF2-40B4-BE49-F238E27FC236}">
                <a16:creationId xmlns:a16="http://schemas.microsoft.com/office/drawing/2014/main" id="{A28E525D-902C-4202-BE05-213F53A43FB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02411" y="5605875"/>
            <a:ext cx="202009" cy="426464"/>
          </a:xfrm>
          <a:prstGeom prst="rect">
            <a:avLst/>
          </a:prstGeom>
        </p:spPr>
      </p:pic>
      <p:sp>
        <p:nvSpPr>
          <p:cNvPr id="19" name="TextBox 18">
            <a:extLst>
              <a:ext uri="{FF2B5EF4-FFF2-40B4-BE49-F238E27FC236}">
                <a16:creationId xmlns:a16="http://schemas.microsoft.com/office/drawing/2014/main" id="{D9B09D1E-B895-4531-A850-470065E0EA41}"/>
              </a:ext>
            </a:extLst>
          </p:cNvPr>
          <p:cNvSpPr txBox="1"/>
          <p:nvPr/>
        </p:nvSpPr>
        <p:spPr bwMode="auto">
          <a:xfrm>
            <a:off x="3024140" y="1355577"/>
            <a:ext cx="30957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r>
              <a:rPr lang="en-GB" sz="1200" dirty="0">
                <a:latin typeface="Myriad Pro Semibold" charset="0"/>
                <a:ea typeface="Myriad Pro Semibold" charset="0"/>
                <a:cs typeface="Myriad Pro Semibold" charset="0"/>
              </a:rPr>
              <a:t> </a:t>
            </a:r>
            <a:r>
              <a:rPr lang="en-GB" sz="2400" dirty="0">
                <a:latin typeface="Myriad Pro Semibold" charset="0"/>
                <a:ea typeface="Myriad Pro Semibold" charset="0"/>
                <a:cs typeface="Myriad Pro Semibold" charset="0"/>
              </a:rPr>
              <a:t>cm × 10 = 120 cm</a:t>
            </a:r>
          </a:p>
        </p:txBody>
      </p:sp>
    </p:spTree>
    <p:extLst>
      <p:ext uri="{BB962C8B-B14F-4D97-AF65-F5344CB8AC3E}">
        <p14:creationId xmlns:p14="http://schemas.microsoft.com/office/powerpoint/2010/main" val="106504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64" presetClass="path" presetSubtype="0" fill="hold" nodeType="afterEffect">
                                  <p:stCondLst>
                                    <p:cond delay="0"/>
                                  </p:stCondLst>
                                  <p:childTnLst>
                                    <p:animMotion origin="layout" path="M -1.11111E-6 3.7037E-7 L 0.00347 -0.28357 " pathEditMode="relative" rAng="0" ptsTypes="AA">
                                      <p:cBhvr>
                                        <p:cTn id="24" dur="3000" fill="hold"/>
                                        <p:tgtEl>
                                          <p:spTgt spid="12"/>
                                        </p:tgtEl>
                                        <p:attrNameLst>
                                          <p:attrName>ppt_x</p:attrName>
                                          <p:attrName>ppt_y</p:attrName>
                                        </p:attrNameLst>
                                      </p:cBhvr>
                                      <p:rCtr x="174" y="-14190"/>
                                    </p:animMotion>
                                  </p:childTnLst>
                                </p:cTn>
                              </p:par>
                              <p:par>
                                <p:cTn id="25" presetID="6" presetClass="emph" presetSubtype="0" fill="hold" nodeType="withEffect">
                                  <p:stCondLst>
                                    <p:cond delay="0"/>
                                  </p:stCondLst>
                                  <p:childTnLst>
                                    <p:animScale>
                                      <p:cBhvr>
                                        <p:cTn id="26" dur="3000" fill="hold"/>
                                        <p:tgtEl>
                                          <p:spTgt spid="12"/>
                                        </p:tgtEl>
                                      </p:cBhvr>
                                      <p:by x="100000" y="1000000"/>
                                    </p:animScale>
                                  </p:childTnLst>
                                </p:cTn>
                              </p:par>
                              <p:par>
                                <p:cTn id="27" presetID="10" presetClass="exit" presetSubtype="0" fill="hold" nodeType="withEffect">
                                  <p:stCondLst>
                                    <p:cond delay="750"/>
                                  </p:stCondLst>
                                  <p:childTnLst>
                                    <p:animEffect transition="out" filter="fade">
                                      <p:cBhvr>
                                        <p:cTn id="28" dur="2250"/>
                                        <p:tgtEl>
                                          <p:spTgt spid="12"/>
                                        </p:tgtEl>
                                      </p:cBhvr>
                                    </p:animEffect>
                                    <p:set>
                                      <p:cBhvr>
                                        <p:cTn id="29" dur="1" fill="hold">
                                          <p:stCondLst>
                                            <p:cond delay="2249"/>
                                          </p:stCondLst>
                                        </p:cTn>
                                        <p:tgtEl>
                                          <p:spTgt spid="12"/>
                                        </p:tgtEl>
                                        <p:attrNameLst>
                                          <p:attrName>style.visibility</p:attrName>
                                        </p:attrNameLst>
                                      </p:cBhvr>
                                      <p:to>
                                        <p:strVal val="hidden"/>
                                      </p:to>
                                    </p:set>
                                  </p:childTnLst>
                                </p:cTn>
                              </p:par>
                              <p:par>
                                <p:cTn id="30" presetID="10" presetClass="entr" presetSubtype="0" fill="hold" nodeType="withEffect">
                                  <p:stCondLst>
                                    <p:cond delay="175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250"/>
                                        <p:tgtEl>
                                          <p:spTgt spid="16"/>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10" grpId="0"/>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A picture containing furniture&#10;&#10;Description automatically generated">
            <a:extLst>
              <a:ext uri="{FF2B5EF4-FFF2-40B4-BE49-F238E27FC236}">
                <a16:creationId xmlns:a16="http://schemas.microsoft.com/office/drawing/2014/main" id="{D9194B33-121F-428F-815E-FC0AA6D02A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2201" y="1876731"/>
            <a:ext cx="1999598" cy="4004272"/>
          </a:xfrm>
          <a:prstGeom prst="rect">
            <a:avLst/>
          </a:prstGeom>
        </p:spPr>
      </p:pic>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1:7</a:t>
            </a:r>
          </a:p>
        </p:txBody>
      </p:sp>
      <p:sp>
        <p:nvSpPr>
          <p:cNvPr id="3" name="TextBox 2">
            <a:extLst>
              <a:ext uri="{FF2B5EF4-FFF2-40B4-BE49-F238E27FC236}">
                <a16:creationId xmlns:a16="http://schemas.microsoft.com/office/drawing/2014/main" id="{AC48444E-0C86-45CF-9E05-FFCB1771D896}"/>
              </a:ext>
            </a:extLst>
          </p:cNvPr>
          <p:cNvSpPr txBox="1"/>
          <p:nvPr/>
        </p:nvSpPr>
        <p:spPr bwMode="auto">
          <a:xfrm>
            <a:off x="0" y="800934"/>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The wardrobe is 3 times the width of the cabinet. How wide is the wardrobe?</a:t>
            </a:r>
          </a:p>
        </p:txBody>
      </p:sp>
      <p:sp>
        <p:nvSpPr>
          <p:cNvPr id="4" name="TextBox 3">
            <a:extLst>
              <a:ext uri="{FF2B5EF4-FFF2-40B4-BE49-F238E27FC236}">
                <a16:creationId xmlns:a16="http://schemas.microsoft.com/office/drawing/2014/main" id="{E977D773-AEFF-417D-A7D5-2860D93B60DF}"/>
              </a:ext>
            </a:extLst>
          </p:cNvPr>
          <p:cNvSpPr txBox="1"/>
          <p:nvPr/>
        </p:nvSpPr>
        <p:spPr bwMode="auto">
          <a:xfrm>
            <a:off x="3511056" y="2899936"/>
            <a:ext cx="803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800" dirty="0">
                <a:latin typeface="Myriad Pro Semibold" charset="0"/>
                <a:ea typeface="Myriad Pro Semibold" charset="0"/>
                <a:cs typeface="Myriad Pro Semibold" charset="0"/>
              </a:rPr>
              <a:t>40</a:t>
            </a:r>
            <a:r>
              <a:rPr lang="en-GB" sz="900" dirty="0">
                <a:latin typeface="Myriad Pro Semibold" charset="0"/>
                <a:ea typeface="Myriad Pro Semibold" charset="0"/>
                <a:cs typeface="Myriad Pro Semibold" charset="0"/>
              </a:rPr>
              <a:t> </a:t>
            </a:r>
            <a:r>
              <a:rPr lang="en-GB" sz="1800" dirty="0">
                <a:latin typeface="Myriad Pro Semibold" charset="0"/>
                <a:ea typeface="Myriad Pro Semibold" charset="0"/>
                <a:cs typeface="Myriad Pro Semibold" charset="0"/>
              </a:rPr>
              <a:t>cm</a:t>
            </a:r>
          </a:p>
        </p:txBody>
      </p:sp>
      <p:pic>
        <p:nvPicPr>
          <p:cNvPr id="14" name="Picture 13">
            <a:extLst>
              <a:ext uri="{FF2B5EF4-FFF2-40B4-BE49-F238E27FC236}">
                <a16:creationId xmlns:a16="http://schemas.microsoft.com/office/drawing/2014/main" id="{3903CA5E-0011-418A-9324-89D7F24DB8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2201" y="2899936"/>
            <a:ext cx="659231" cy="101420"/>
          </a:xfrm>
          <a:prstGeom prst="rect">
            <a:avLst/>
          </a:prstGeom>
        </p:spPr>
      </p:pic>
      <p:grpSp>
        <p:nvGrpSpPr>
          <p:cNvPr id="26" name="Group 25">
            <a:extLst>
              <a:ext uri="{FF2B5EF4-FFF2-40B4-BE49-F238E27FC236}">
                <a16:creationId xmlns:a16="http://schemas.microsoft.com/office/drawing/2014/main" id="{2A350720-8545-4342-95CD-654BB7531EB5}"/>
              </a:ext>
            </a:extLst>
          </p:cNvPr>
          <p:cNvGrpSpPr/>
          <p:nvPr/>
        </p:nvGrpSpPr>
        <p:grpSpPr>
          <a:xfrm>
            <a:off x="3590760" y="6104208"/>
            <a:ext cx="1962480" cy="420042"/>
            <a:chOff x="3590760" y="6104208"/>
            <a:chExt cx="1962480" cy="420042"/>
          </a:xfrm>
        </p:grpSpPr>
        <p:sp>
          <p:nvSpPr>
            <p:cNvPr id="6" name="TextBox 5">
              <a:extLst>
                <a:ext uri="{FF2B5EF4-FFF2-40B4-BE49-F238E27FC236}">
                  <a16:creationId xmlns:a16="http://schemas.microsoft.com/office/drawing/2014/main" id="{35C28E38-3892-475C-BD26-27803BC8A053}"/>
                </a:ext>
              </a:extLst>
            </p:cNvPr>
            <p:cNvSpPr txBox="1"/>
            <p:nvPr/>
          </p:nvSpPr>
          <p:spPr bwMode="auto">
            <a:xfrm>
              <a:off x="4107771" y="6154918"/>
              <a:ext cx="928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800" dirty="0">
                  <a:latin typeface="Myriad Pro Semibold" charset="0"/>
                  <a:ea typeface="Myriad Pro Semibold" charset="0"/>
                  <a:cs typeface="Myriad Pro Semibold" charset="0"/>
                </a:rPr>
                <a:t>120</a:t>
              </a:r>
              <a:r>
                <a:rPr lang="en-GB" sz="900" dirty="0">
                  <a:latin typeface="Myriad Pro Semibold" charset="0"/>
                  <a:ea typeface="Myriad Pro Semibold" charset="0"/>
                  <a:cs typeface="Myriad Pro Semibold" charset="0"/>
                </a:rPr>
                <a:t> </a:t>
              </a:r>
              <a:r>
                <a:rPr lang="en-GB" sz="1800" dirty="0">
                  <a:latin typeface="Myriad Pro Semibold" charset="0"/>
                  <a:ea typeface="Myriad Pro Semibold" charset="0"/>
                  <a:cs typeface="Myriad Pro Semibold" charset="0"/>
                </a:rPr>
                <a:t>cm</a:t>
              </a:r>
            </a:p>
          </p:txBody>
        </p:sp>
        <p:pic>
          <p:nvPicPr>
            <p:cNvPr id="16" name="Picture 15">
              <a:extLst>
                <a:ext uri="{FF2B5EF4-FFF2-40B4-BE49-F238E27FC236}">
                  <a16:creationId xmlns:a16="http://schemas.microsoft.com/office/drawing/2014/main" id="{FBFA6686-FFC1-4841-8C55-BB74DCC3FD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90760" y="6104208"/>
              <a:ext cx="1962480" cy="101420"/>
            </a:xfrm>
            <a:prstGeom prst="rect">
              <a:avLst/>
            </a:prstGeom>
          </p:spPr>
        </p:pic>
      </p:grpSp>
      <p:grpSp>
        <p:nvGrpSpPr>
          <p:cNvPr id="25" name="Group 24">
            <a:extLst>
              <a:ext uri="{FF2B5EF4-FFF2-40B4-BE49-F238E27FC236}">
                <a16:creationId xmlns:a16="http://schemas.microsoft.com/office/drawing/2014/main" id="{1E798F40-8B20-45D1-8AB2-21B39DF92A23}"/>
              </a:ext>
            </a:extLst>
          </p:cNvPr>
          <p:cNvGrpSpPr/>
          <p:nvPr/>
        </p:nvGrpSpPr>
        <p:grpSpPr>
          <a:xfrm>
            <a:off x="4170287" y="2899936"/>
            <a:ext cx="803425" cy="369332"/>
            <a:chOff x="4170287" y="2899936"/>
            <a:chExt cx="803425" cy="369332"/>
          </a:xfrm>
        </p:grpSpPr>
        <p:sp>
          <p:nvSpPr>
            <p:cNvPr id="9" name="TextBox 8">
              <a:extLst>
                <a:ext uri="{FF2B5EF4-FFF2-40B4-BE49-F238E27FC236}">
                  <a16:creationId xmlns:a16="http://schemas.microsoft.com/office/drawing/2014/main" id="{32367E8B-91AC-450C-A9BD-172675676904}"/>
                </a:ext>
              </a:extLst>
            </p:cNvPr>
            <p:cNvSpPr txBox="1"/>
            <p:nvPr/>
          </p:nvSpPr>
          <p:spPr bwMode="auto">
            <a:xfrm>
              <a:off x="4170287" y="2899936"/>
              <a:ext cx="803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800" dirty="0">
                  <a:latin typeface="Myriad Pro Semibold" charset="0"/>
                  <a:ea typeface="Myriad Pro Semibold" charset="0"/>
                  <a:cs typeface="Myriad Pro Semibold" charset="0"/>
                </a:rPr>
                <a:t>40</a:t>
              </a:r>
              <a:r>
                <a:rPr lang="en-GB" sz="900" dirty="0">
                  <a:latin typeface="Myriad Pro Semibold" charset="0"/>
                  <a:ea typeface="Myriad Pro Semibold" charset="0"/>
                  <a:cs typeface="Myriad Pro Semibold" charset="0"/>
                </a:rPr>
                <a:t> </a:t>
              </a:r>
              <a:r>
                <a:rPr lang="en-GB" sz="1800" dirty="0">
                  <a:latin typeface="Myriad Pro Semibold" charset="0"/>
                  <a:ea typeface="Myriad Pro Semibold" charset="0"/>
                  <a:cs typeface="Myriad Pro Semibold" charset="0"/>
                </a:rPr>
                <a:t>cm</a:t>
              </a:r>
            </a:p>
          </p:txBody>
        </p:sp>
        <p:pic>
          <p:nvPicPr>
            <p:cNvPr id="22" name="Picture 21">
              <a:extLst>
                <a:ext uri="{FF2B5EF4-FFF2-40B4-BE49-F238E27FC236}">
                  <a16:creationId xmlns:a16="http://schemas.microsoft.com/office/drawing/2014/main" id="{700EB5B4-175C-4EA5-BE50-895C3960F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2385" y="2899936"/>
              <a:ext cx="659231" cy="101420"/>
            </a:xfrm>
            <a:prstGeom prst="rect">
              <a:avLst/>
            </a:prstGeom>
          </p:spPr>
        </p:pic>
      </p:grpSp>
      <p:grpSp>
        <p:nvGrpSpPr>
          <p:cNvPr id="24" name="Group 23">
            <a:extLst>
              <a:ext uri="{FF2B5EF4-FFF2-40B4-BE49-F238E27FC236}">
                <a16:creationId xmlns:a16="http://schemas.microsoft.com/office/drawing/2014/main" id="{08CB239B-967D-4BC1-A77A-B58646BD0A0B}"/>
              </a:ext>
            </a:extLst>
          </p:cNvPr>
          <p:cNvGrpSpPr/>
          <p:nvPr/>
        </p:nvGrpSpPr>
        <p:grpSpPr>
          <a:xfrm>
            <a:off x="4840470" y="2899936"/>
            <a:ext cx="803425" cy="369332"/>
            <a:chOff x="4840470" y="2899936"/>
            <a:chExt cx="803425" cy="369332"/>
          </a:xfrm>
        </p:grpSpPr>
        <p:sp>
          <p:nvSpPr>
            <p:cNvPr id="10" name="TextBox 9">
              <a:extLst>
                <a:ext uri="{FF2B5EF4-FFF2-40B4-BE49-F238E27FC236}">
                  <a16:creationId xmlns:a16="http://schemas.microsoft.com/office/drawing/2014/main" id="{282D44C3-B0C4-4CC2-8880-E92C4191BA0A}"/>
                </a:ext>
              </a:extLst>
            </p:cNvPr>
            <p:cNvSpPr txBox="1"/>
            <p:nvPr/>
          </p:nvSpPr>
          <p:spPr bwMode="auto">
            <a:xfrm>
              <a:off x="4840470" y="2899936"/>
              <a:ext cx="803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800" dirty="0">
                  <a:latin typeface="Myriad Pro Semibold" charset="0"/>
                  <a:ea typeface="Myriad Pro Semibold" charset="0"/>
                  <a:cs typeface="Myriad Pro Semibold" charset="0"/>
                </a:rPr>
                <a:t>40</a:t>
              </a:r>
              <a:r>
                <a:rPr lang="en-GB" sz="900" dirty="0">
                  <a:latin typeface="Myriad Pro Semibold" charset="0"/>
                  <a:ea typeface="Myriad Pro Semibold" charset="0"/>
                  <a:cs typeface="Myriad Pro Semibold" charset="0"/>
                </a:rPr>
                <a:t> </a:t>
              </a:r>
              <a:r>
                <a:rPr lang="en-GB" sz="1800" dirty="0">
                  <a:latin typeface="Myriad Pro Semibold" charset="0"/>
                  <a:ea typeface="Myriad Pro Semibold" charset="0"/>
                  <a:cs typeface="Myriad Pro Semibold" charset="0"/>
                </a:rPr>
                <a:t>cm</a:t>
              </a:r>
            </a:p>
          </p:txBody>
        </p:sp>
        <p:pic>
          <p:nvPicPr>
            <p:cNvPr id="23" name="Picture 22">
              <a:extLst>
                <a:ext uri="{FF2B5EF4-FFF2-40B4-BE49-F238E27FC236}">
                  <a16:creationId xmlns:a16="http://schemas.microsoft.com/office/drawing/2014/main" id="{DFBE491B-51B5-45B8-AB56-FACDF2697E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2568" y="2899936"/>
              <a:ext cx="659231" cy="101420"/>
            </a:xfrm>
            <a:prstGeom prst="rect">
              <a:avLst/>
            </a:prstGeom>
          </p:spPr>
        </p:pic>
      </p:grpSp>
      <p:sp>
        <p:nvSpPr>
          <p:cNvPr id="17" name="TextBox 16">
            <a:extLst>
              <a:ext uri="{FF2B5EF4-FFF2-40B4-BE49-F238E27FC236}">
                <a16:creationId xmlns:a16="http://schemas.microsoft.com/office/drawing/2014/main" id="{D9B09D1E-B895-4531-A850-470065E0EA41}"/>
              </a:ext>
            </a:extLst>
          </p:cNvPr>
          <p:cNvSpPr txBox="1"/>
          <p:nvPr/>
        </p:nvSpPr>
        <p:spPr bwMode="auto">
          <a:xfrm>
            <a:off x="3349549" y="1240074"/>
            <a:ext cx="24449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40 cm × 3 = 120 cm</a:t>
            </a:r>
          </a:p>
        </p:txBody>
      </p:sp>
    </p:spTree>
    <p:extLst>
      <p:ext uri="{BB962C8B-B14F-4D97-AF65-F5344CB8AC3E}">
        <p14:creationId xmlns:p14="http://schemas.microsoft.com/office/powerpoint/2010/main" val="398055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2.17 Scaling: measures and comparison</a:t>
            </a:r>
            <a:r>
              <a:rPr lang="en-GB" dirty="0"/>
              <a:t>	</a:t>
            </a:r>
            <a:r>
              <a:rPr lang="en-US" dirty="0">
                <a:solidFill>
                  <a:srgbClr val="00628C"/>
                </a:solidFill>
              </a:rPr>
              <a:t>Step 1:7</a:t>
            </a:r>
          </a:p>
        </p:txBody>
      </p:sp>
      <p:pic>
        <p:nvPicPr>
          <p:cNvPr id="4" name="Picture 3" descr="A picture containing object&#10;&#10;Description automatically generated">
            <a:extLst>
              <a:ext uri="{FF2B5EF4-FFF2-40B4-BE49-F238E27FC236}">
                <a16:creationId xmlns:a16="http://schemas.microsoft.com/office/drawing/2014/main" id="{958EA312-C510-4443-A72C-8EC26B096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6075" y="863452"/>
            <a:ext cx="3063462" cy="5595455"/>
          </a:xfrm>
          <a:prstGeom prst="rect">
            <a:avLst/>
          </a:prstGeom>
        </p:spPr>
      </p:pic>
      <p:grpSp>
        <p:nvGrpSpPr>
          <p:cNvPr id="8" name="Group 7">
            <a:extLst>
              <a:ext uri="{FF2B5EF4-FFF2-40B4-BE49-F238E27FC236}">
                <a16:creationId xmlns:a16="http://schemas.microsoft.com/office/drawing/2014/main" id="{3C7E35C3-D10D-4861-9436-F5033110DD24}"/>
              </a:ext>
            </a:extLst>
          </p:cNvPr>
          <p:cNvGrpSpPr/>
          <p:nvPr/>
        </p:nvGrpSpPr>
        <p:grpSpPr>
          <a:xfrm>
            <a:off x="4666377" y="2834451"/>
            <a:ext cx="4087563" cy="1131528"/>
            <a:chOff x="4666377" y="2426421"/>
            <a:chExt cx="4087563" cy="1131528"/>
          </a:xfrm>
        </p:grpSpPr>
        <p:sp>
          <p:nvSpPr>
            <p:cNvPr id="5" name="TextBox 4">
              <a:extLst>
                <a:ext uri="{FF2B5EF4-FFF2-40B4-BE49-F238E27FC236}">
                  <a16:creationId xmlns:a16="http://schemas.microsoft.com/office/drawing/2014/main" id="{4B237A91-9ED8-433F-99EC-FDE7B82F38ED}"/>
                </a:ext>
              </a:extLst>
            </p:cNvPr>
            <p:cNvSpPr txBox="1"/>
            <p:nvPr/>
          </p:nvSpPr>
          <p:spPr bwMode="auto">
            <a:xfrm>
              <a:off x="4666377" y="2426421"/>
              <a:ext cx="4087563" cy="1131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lnSpc>
                  <a:spcPct val="150000"/>
                </a:lnSpc>
                <a:buClr>
                  <a:srgbClr val="82CBDD"/>
                </a:buClr>
                <a:buNone/>
              </a:pPr>
              <a:r>
                <a:rPr lang="en-GB" sz="2400" dirty="0">
                  <a:latin typeface="Myriad Pro Semibold" charset="0"/>
                  <a:ea typeface="Myriad Pro Semibold" charset="0"/>
                  <a:cs typeface="Myriad Pro Semibold" charset="0"/>
                </a:rPr>
                <a:t>Bo’s pencil is        times</a:t>
              </a:r>
              <a:br>
                <a:rPr lang="en-GB" sz="2400" dirty="0">
                  <a:latin typeface="Myriad Pro Semibold" charset="0"/>
                  <a:ea typeface="Myriad Pro Semibold" charset="0"/>
                  <a:cs typeface="Myriad Pro Semibold" charset="0"/>
                </a:rPr>
              </a:br>
              <a:r>
                <a:rPr lang="en-GB" sz="2400" dirty="0">
                  <a:latin typeface="Myriad Pro Semibold" charset="0"/>
                  <a:ea typeface="Myriad Pro Semibold" charset="0"/>
                  <a:cs typeface="Myriad Pro Semibold" charset="0"/>
                </a:rPr>
                <a:t>the length of Alisha’s pencil.</a:t>
              </a:r>
            </a:p>
          </p:txBody>
        </p:sp>
        <p:sp>
          <p:nvSpPr>
            <p:cNvPr id="6" name="Rectangle 5">
              <a:extLst>
                <a:ext uri="{FF2B5EF4-FFF2-40B4-BE49-F238E27FC236}">
                  <a16:creationId xmlns:a16="http://schemas.microsoft.com/office/drawing/2014/main" id="{ACBF3A6F-E351-4787-AB59-90F8F8509DBE}"/>
                </a:ext>
              </a:extLst>
            </p:cNvPr>
            <p:cNvSpPr/>
            <p:nvPr/>
          </p:nvSpPr>
          <p:spPr bwMode="auto">
            <a:xfrm>
              <a:off x="6968797" y="2530520"/>
              <a:ext cx="461665"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3" name="TextBox 2"/>
          <p:cNvSpPr txBox="1"/>
          <p:nvPr/>
        </p:nvSpPr>
        <p:spPr bwMode="auto">
          <a:xfrm>
            <a:off x="7026416" y="2935706"/>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a:t>
            </a:r>
          </a:p>
        </p:txBody>
      </p:sp>
    </p:spTree>
    <p:extLst>
      <p:ext uri="{BB962C8B-B14F-4D97-AF65-F5344CB8AC3E}">
        <p14:creationId xmlns:p14="http://schemas.microsoft.com/office/powerpoint/2010/main" val="426058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none" lIns="91440" tIns="45720" rIns="91440" bIns="45720" numCol="1" rtlCol="0" anchor="t" anchorCtr="0" compatLnSpc="1">
        <a:prstTxWarp prst="textNoShape">
          <a:avLst/>
        </a:prstTxWarp>
        <a:spAutoFit/>
      </a:bodyPr>
      <a:lstStyle>
        <a:defPPr algn="ctr">
          <a:buClr>
            <a:srgbClr val="82CBDD"/>
          </a:buClr>
          <a:buNone/>
          <a:defRPr sz="2400"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180347DE-0D62-4115-A998-424DB7254718}" vid="{8FE4F5CF-DAEC-46CB-852E-E00F4095E7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334D98-8150-47F1-8055-FD90EDBCAC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004FBB-FACA-49C8-A676-16976F8372AA}">
  <ds:schemaRefs>
    <ds:schemaRef ds:uri="http://schemas.microsoft.com/sharepoint/v3/contenttype/forms"/>
  </ds:schemaRefs>
</ds:datastoreItem>
</file>

<file path=customXml/itemProps3.xml><?xml version="1.0" encoding="utf-8"?>
<ds:datastoreItem xmlns:ds="http://schemas.openxmlformats.org/officeDocument/2006/customXml" ds:itemID="{39047721-B9A6-4547-8ACA-1C1796827EA4}">
  <ds:schemaRefs>
    <ds:schemaRef ds:uri="http://schemas.microsoft.com/office/infopath/2007/PartnerControls"/>
    <ds:schemaRef ds:uri="http://purl.org/dc/terms/"/>
    <ds:schemaRef ds:uri="http://purl.org/dc/dcmitype/"/>
    <ds:schemaRef ds:uri="http://schemas.microsoft.com/office/2006/documentManagement/types"/>
    <ds:schemaRef ds:uri="3c072653-a566-48ef-af88-69e39a133ebb"/>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Mastery PD PowerPoint V4.5</Template>
  <TotalTime>0</TotalTime>
  <Words>853</Words>
  <Application>Microsoft Office PowerPoint</Application>
  <PresentationFormat>On-screen Show (4:3)</PresentationFormat>
  <Paragraphs>144</Paragraphs>
  <Slides>22</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Myriad Pro</vt:lpstr>
      <vt:lpstr>Myriad Pro Semibold</vt:lpstr>
      <vt:lpstr>nctem1</vt:lpstr>
      <vt:lpstr>Equation</vt:lpstr>
      <vt:lpstr>2.17 Structures: using measures and comparison to understand scaling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2019-08-02T12:02:51Z</dcterms:created>
  <dcterms:modified xsi:type="dcterms:W3CDTF">2019-08-13T10:56:35Z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