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628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88" autoAdjust="0"/>
    <p:restoredTop sz="94624" autoAdjust="0"/>
  </p:normalViewPr>
  <p:slideViewPr>
    <p:cSldViewPr>
      <p:cViewPr varScale="1">
        <p:scale>
          <a:sx n="152" d="100"/>
          <a:sy n="152" d="100"/>
        </p:scale>
        <p:origin x="-120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2FC3A-369D-4E8E-8928-9994A93E65BE}" type="datetimeFigureOut">
              <a:rPr lang="en-GB" smtClean="0"/>
              <a:pPr/>
              <a:t>2/11/14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25790-9499-4F3D-A09B-FAABBE33126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74950C-AF12-439A-AF90-3BC6F62BF35E}" type="slidenum">
              <a:rPr lang="en-GB">
                <a:solidFill>
                  <a:srgbClr val="000000"/>
                </a:solidFill>
              </a:rPr>
              <a:pPr/>
              <a:t>1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8" y="-14288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7013" y="6149975"/>
            <a:ext cx="6297612" cy="592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1500" y="4006850"/>
            <a:ext cx="3222625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  <a:extLst>
            <a:ext uri="{909E8E84-426E-40DD-AFC4-6F175D3DCCD1}"/>
          </a:ex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1600200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6408737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9BC86-C739-4A92-8D11-704405369E7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1625"/>
            <a:ext cx="1981200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1625"/>
            <a:ext cx="57912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D27FE-8DC3-477B-A6FA-D665E526E08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BD81E-85D5-47C5-BC42-445CCB4A6BE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5BD63-A38B-4BF5-8468-C8EE9382D6D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2EEB0-B2C2-432A-BBED-C4B69FFA648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89BD8-FB25-42AD-927B-9476C0A70D1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EB2AB-C133-4EFB-BE61-CBE758EDAB8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205A4-DB35-47D4-B810-E756D134058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16AE9-2804-4885-92A4-305BE4F2443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D6134-E379-4515-A542-EB75374246D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29450" y="142875"/>
            <a:ext cx="2011363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fld id="{0080D4D3-3895-44FD-BB72-CC703F81743D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●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466725" y="1268760"/>
            <a:ext cx="7239000" cy="1944886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Algebra Key Stage 2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Video 2.1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GB" dirty="0" smtClean="0"/>
              <a:t>Reasoning about equations</a:t>
            </a: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01625"/>
            <a:ext cx="6690320" cy="1143000"/>
          </a:xfrm>
        </p:spPr>
        <p:txBody>
          <a:bodyPr anchor="ctr"/>
          <a:lstStyle/>
          <a:p>
            <a:r>
              <a:rPr lang="en-GB" dirty="0" smtClean="0"/>
              <a:t>2.1 Reasoning about equations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827213"/>
            <a:ext cx="7410399" cy="4050060"/>
          </a:xfrm>
        </p:spPr>
        <p:txBody>
          <a:bodyPr/>
          <a:lstStyle/>
          <a:p>
            <a:pPr marL="0" indent="0"/>
            <a:r>
              <a:rPr lang="en-GB" sz="2800" dirty="0" smtClean="0"/>
              <a:t>How does the teacher handle the misconception that</a:t>
            </a:r>
          </a:p>
          <a:p>
            <a:pPr marL="0" indent="0"/>
            <a:r>
              <a:rPr lang="en-GB" sz="2800" dirty="0" smtClean="0"/>
              <a:t>3 000 000 x 4 000 000 = 12 000 000?</a:t>
            </a:r>
          </a:p>
          <a:p>
            <a:pPr marL="0" indent="0"/>
            <a:endParaRPr lang="en-GB" sz="2800" dirty="0" smtClean="0"/>
          </a:p>
          <a:p>
            <a:pPr marL="0" indent="0"/>
            <a:r>
              <a:rPr lang="en-GB" sz="2800" dirty="0" smtClean="0"/>
              <a:t>What examples are given to reason that this is not true? 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50</Words>
  <Application>Microsoft Macintosh PowerPoint</Application>
  <PresentationFormat>On-screen Show (4:3)</PresentationFormat>
  <Paragraphs>7</Paragraphs>
  <Slides>2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1_nctem1</vt:lpstr>
      <vt:lpstr>Algebra Key Stage 2  Video 2.1 Reasoning about equations </vt:lpstr>
      <vt:lpstr>2.1 Reasoning about equations</vt:lpstr>
    </vt:vector>
  </TitlesOfParts>
  <Company>Tribal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Deborah.morgan</dc:creator>
  <cp:lastModifiedBy>Sam Radford</cp:lastModifiedBy>
  <cp:revision>35</cp:revision>
  <dcterms:created xsi:type="dcterms:W3CDTF">2014-02-11T11:51:44Z</dcterms:created>
  <dcterms:modified xsi:type="dcterms:W3CDTF">2014-02-11T11:52:19Z</dcterms:modified>
</cp:coreProperties>
</file>