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tags/tag24.xml" ContentType="application/vnd.openxmlformats-officedocument.presentationml.tags+xml"/>
  <Override PartName="/ppt/notesSlides/notesSlide22.xml" ContentType="application/vnd.openxmlformats-officedocument.presentationml.notesSlide+xml"/>
  <Override PartName="/ppt/tags/tag25.xml" ContentType="application/vnd.openxmlformats-officedocument.presentationml.tags+xml"/>
  <Override PartName="/ppt/notesSlides/notesSlide23.xml" ContentType="application/vnd.openxmlformats-officedocument.presentationml.notesSlide+xml"/>
  <Override PartName="/ppt/tags/tag26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4"/>
  </p:sldMasterIdLst>
  <p:notesMasterIdLst>
    <p:notesMasterId r:id="rId32"/>
  </p:notesMasterIdLst>
  <p:sldIdLst>
    <p:sldId id="295" r:id="rId5"/>
    <p:sldId id="303" r:id="rId6"/>
    <p:sldId id="302" r:id="rId7"/>
    <p:sldId id="297" r:id="rId8"/>
    <p:sldId id="287" r:id="rId9"/>
    <p:sldId id="261" r:id="rId10"/>
    <p:sldId id="292" r:id="rId11"/>
    <p:sldId id="262" r:id="rId12"/>
    <p:sldId id="263" r:id="rId13"/>
    <p:sldId id="264" r:id="rId14"/>
    <p:sldId id="266" r:id="rId15"/>
    <p:sldId id="268" r:id="rId16"/>
    <p:sldId id="307" r:id="rId17"/>
    <p:sldId id="271" r:id="rId18"/>
    <p:sldId id="290" r:id="rId19"/>
    <p:sldId id="272" r:id="rId20"/>
    <p:sldId id="293" r:id="rId21"/>
    <p:sldId id="276" r:id="rId22"/>
    <p:sldId id="277" r:id="rId23"/>
    <p:sldId id="278" r:id="rId24"/>
    <p:sldId id="304" r:id="rId25"/>
    <p:sldId id="283" r:id="rId26"/>
    <p:sldId id="294" r:id="rId27"/>
    <p:sldId id="282" r:id="rId28"/>
    <p:sldId id="305" r:id="rId29"/>
    <p:sldId id="306" r:id="rId30"/>
    <p:sldId id="284" r:id="rId31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Calibri Light" panose="020F0302020204030204" pitchFamily="34" charset="0"/>
      <p:regular r:id="rId37"/>
      <p:italic r:id="rId38"/>
    </p:embeddedFont>
    <p:embeddedFont>
      <p:font typeface="Cambria Math" panose="02040503050406030204" pitchFamily="18" charset="0"/>
      <p:regular r:id="rId39"/>
    </p:embeddedFont>
    <p:embeddedFont>
      <p:font typeface="Montserrat" panose="020B0604020202020204" charset="0"/>
      <p:regular r:id="rId40"/>
      <p:bold r:id="rId41"/>
      <p:italic r:id="rId42"/>
      <p:boldItalic r:id="rId4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56" roundtripDataSignature="AMtx7mjBcNAeV9yVFRItAzzAqOM4rhQBZ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CBAD"/>
    <a:srgbClr val="82CBDD"/>
    <a:srgbClr val="FFFFFF"/>
    <a:srgbClr val="FBF5D4"/>
    <a:srgbClr val="5858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21" autoAdjust="0"/>
    <p:restoredTop sz="86433" autoAdjust="0"/>
  </p:normalViewPr>
  <p:slideViewPr>
    <p:cSldViewPr snapToGrid="0">
      <p:cViewPr varScale="1">
        <p:scale>
          <a:sx n="62" d="100"/>
          <a:sy n="62" d="100"/>
        </p:scale>
        <p:origin x="184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325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118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7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59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font" Target="fonts/font9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4.fntdata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56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99719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85851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25902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78905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41515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691417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16214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830470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1640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807560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50139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85694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97002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771427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457016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4850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73382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6750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8044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845848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4575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133213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06025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10808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userDrawn="1">
  <p:cSld name="Content with title and body 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424344"/>
            <a:ext cx="8164800" cy="4568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GB" sz="2000" dirty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DF0D911-4410-43CD-8F14-99D1C7656A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2288" y="1304925"/>
            <a:ext cx="8164512" cy="424815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585858"/>
                </a:solidFill>
              </a:defRPr>
            </a:lvl1pPr>
            <a:lvl2pPr>
              <a:defRPr sz="1800">
                <a:solidFill>
                  <a:srgbClr val="585858"/>
                </a:solidFill>
              </a:defRPr>
            </a:lvl2pPr>
            <a:lvl3pPr>
              <a:defRPr sz="1600">
                <a:solidFill>
                  <a:srgbClr val="585858"/>
                </a:solidFill>
              </a:defRPr>
            </a:lvl3pPr>
            <a:lvl4pPr>
              <a:defRPr sz="1400">
                <a:solidFill>
                  <a:srgbClr val="585858"/>
                </a:solidFill>
              </a:defRPr>
            </a:lvl4pPr>
            <a:lvl5pPr>
              <a:defRPr sz="1400"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5427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Content with titl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424344"/>
            <a:ext cx="8164800" cy="4568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6947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1971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220.png"/><Relationship Id="rId9" Type="http://schemas.openxmlformats.org/officeDocument/2006/relationships/image" Target="../media/image25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0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7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311.png"/><Relationship Id="rId9" Type="http://schemas.openxmlformats.org/officeDocument/2006/relationships/image" Target="../media/image3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0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8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370.png"/><Relationship Id="rId9" Type="http://schemas.openxmlformats.org/officeDocument/2006/relationships/image" Target="../media/image40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0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8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370.png"/><Relationship Id="rId9" Type="http://schemas.openxmlformats.org/officeDocument/2006/relationships/image" Target="../media/image40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45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44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48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470.png"/><Relationship Id="rId10" Type="http://schemas.openxmlformats.org/officeDocument/2006/relationships/image" Target="../media/image19.png"/><Relationship Id="rId9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image" Target="../media/image55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17" Type="http://schemas.openxmlformats.org/officeDocument/2006/relationships/image" Target="../media/image68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7.png"/><Relationship Id="rId1" Type="http://schemas.openxmlformats.org/officeDocument/2006/relationships/tags" Target="../tags/tag19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15" Type="http://schemas.openxmlformats.org/officeDocument/2006/relationships/image" Target="../media/image66.png"/><Relationship Id="rId10" Type="http://schemas.openxmlformats.org/officeDocument/2006/relationships/image" Target="../media/image61.png"/><Relationship Id="rId9" Type="http://schemas.openxmlformats.org/officeDocument/2006/relationships/image" Target="../media/image60.png"/><Relationship Id="rId1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1.png"/><Relationship Id="rId10" Type="http://schemas.openxmlformats.org/officeDocument/2006/relationships/image" Target="../media/image17.png"/><Relationship Id="rId9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0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6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openxmlformats.org/officeDocument/2006/relationships/image" Target="../media/image6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0.png"/><Relationship Id="rId5" Type="http://schemas.openxmlformats.org/officeDocument/2006/relationships/image" Target="../media/image6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69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6" Type="http://schemas.openxmlformats.org/officeDocument/2006/relationships/image" Target="../media/image66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7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6" Type="http://schemas.openxmlformats.org/officeDocument/2006/relationships/image" Target="../media/image700.png"/><Relationship Id="rId10" Type="http://schemas.openxmlformats.org/officeDocument/2006/relationships/image" Target="../media/image34.png"/><Relationship Id="rId9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7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6" Type="http://schemas.openxmlformats.org/officeDocument/2006/relationships/image" Target="../media/image7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7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6" Type="http://schemas.openxmlformats.org/officeDocument/2006/relationships/image" Target="../media/image72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68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6" Type="http://schemas.openxmlformats.org/officeDocument/2006/relationships/image" Target="../media/image720.png"/><Relationship Id="rId11" Type="http://schemas.openxmlformats.org/officeDocument/2006/relationships/image" Target="../media/image81.png"/><Relationship Id="rId10" Type="http://schemas.openxmlformats.org/officeDocument/2006/relationships/image" Target="../media/image79.png"/><Relationship Id="rId9" Type="http://schemas.openxmlformats.org/officeDocument/2006/relationships/image" Target="../media/image7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20.png"/><Relationship Id="rId5" Type="http://schemas.openxmlformats.org/officeDocument/2006/relationships/image" Target="../media/image7.png"/><Relationship Id="rId10" Type="http://schemas.openxmlformats.org/officeDocument/2006/relationships/image" Target="../media/image24.png"/><Relationship Id="rId9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251.png"/><Relationship Id="rId10" Type="http://schemas.openxmlformats.org/officeDocument/2006/relationships/image" Target="../media/image29.png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6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7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512.png"/><Relationship Id="rId9" Type="http://schemas.openxmlformats.org/officeDocument/2006/relationships/image" Target="../media/image10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32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0.png"/><Relationship Id="rId12" Type="http://schemas.openxmlformats.org/officeDocument/2006/relationships/image" Target="../media/image14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30.png"/><Relationship Id="rId11" Type="http://schemas.openxmlformats.org/officeDocument/2006/relationships/image" Target="../media/image130.png"/><Relationship Id="rId15" Type="http://schemas.openxmlformats.org/officeDocument/2006/relationships/image" Target="../media/image171.png"/><Relationship Id="rId10" Type="http://schemas.openxmlformats.org/officeDocument/2006/relationships/image" Target="../media/image31.png"/><Relationship Id="rId9" Type="http://schemas.openxmlformats.org/officeDocument/2006/relationships/image" Target="../media/image110.png"/><Relationship Id="rId14" Type="http://schemas.openxmlformats.org/officeDocument/2006/relationships/image" Target="../media/image16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0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9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9FB2075-7C47-43F4-BA72-2B15FF7AAF2B}"/>
              </a:ext>
            </a:extLst>
          </p:cNvPr>
          <p:cNvSpPr/>
          <p:nvPr/>
        </p:nvSpPr>
        <p:spPr>
          <a:xfrm>
            <a:off x="499406" y="1890295"/>
            <a:ext cx="3720901" cy="864000"/>
          </a:xfrm>
          <a:prstGeom prst="rect">
            <a:avLst/>
          </a:prstGeom>
          <a:solidFill>
            <a:srgbClr val="82CBDD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1 – The big idea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36B7846-010B-4281-A13C-F275A3000981}"/>
                  </a:ext>
                </a:extLst>
              </p:cNvPr>
              <p:cNvSpPr txBox="1"/>
              <p:nvPr/>
            </p:nvSpPr>
            <p:spPr>
              <a:xfrm>
                <a:off x="2034947" y="3622993"/>
                <a:ext cx="497658" cy="935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36B7846-010B-4281-A13C-F275A30009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4947" y="3622993"/>
                <a:ext cx="497658" cy="935000"/>
              </a:xfrm>
              <a:prstGeom prst="rect">
                <a:avLst/>
              </a:prstGeom>
              <a:blipFill>
                <a:blip r:embed="rId5"/>
                <a:stretch>
                  <a:fillRect b="-6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Left Brace 8">
            <a:extLst>
              <a:ext uri="{FF2B5EF4-FFF2-40B4-BE49-F238E27FC236}">
                <a16:creationId xmlns:a16="http://schemas.microsoft.com/office/drawing/2014/main" id="{8EB7D5E5-C859-4E83-9EAA-3BB7100161AC}"/>
              </a:ext>
            </a:extLst>
          </p:cNvPr>
          <p:cNvSpPr/>
          <p:nvPr/>
        </p:nvSpPr>
        <p:spPr>
          <a:xfrm rot="16200000">
            <a:off x="2074252" y="1417530"/>
            <a:ext cx="464234" cy="356873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78F185E-8DFA-455F-8ECA-5AF852A8B781}"/>
                  </a:ext>
                </a:extLst>
              </p:cNvPr>
              <p:cNvSpPr txBox="1"/>
              <p:nvPr/>
            </p:nvSpPr>
            <p:spPr>
              <a:xfrm>
                <a:off x="4604400" y="3739692"/>
                <a:ext cx="2282165" cy="81830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9</m:t>
                        </m:r>
                      </m:den>
                    </m:f>
                    <m:r>
                      <a:rPr lang="en-GB" sz="32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GB" sz="3200" dirty="0"/>
                  <a:t>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4 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9</m:t>
                        </m:r>
                      </m:den>
                    </m:f>
                  </m:oMath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78F185E-8DFA-455F-8ECA-5AF852A8B7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4400" y="3739692"/>
                <a:ext cx="2282165" cy="818301"/>
              </a:xfrm>
              <a:prstGeom prst="rect">
                <a:avLst/>
              </a:prstGeom>
              <a:blipFill>
                <a:blip r:embed="rId6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3">
                <a:extLst>
                  <a:ext uri="{FF2B5EF4-FFF2-40B4-BE49-F238E27FC236}">
                    <a16:creationId xmlns:a16="http://schemas.microsoft.com/office/drawing/2014/main" id="{35F1BAAD-7255-4B51-B5E5-C3980FC4476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1003016"/>
                  </p:ext>
                </p:extLst>
              </p:nvPr>
            </p:nvGraphicFramePr>
            <p:xfrm>
              <a:off x="522000" y="1890295"/>
              <a:ext cx="8100000" cy="864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900000">
                      <a:extLst>
                        <a:ext uri="{9D8B030D-6E8A-4147-A177-3AD203B41FA5}">
                          <a16:colId xmlns:a16="http://schemas.microsoft.com/office/drawing/2014/main" val="1453830626"/>
                        </a:ext>
                      </a:extLst>
                    </a:gridCol>
                    <a:gridCol w="900000">
                      <a:extLst>
                        <a:ext uri="{9D8B030D-6E8A-4147-A177-3AD203B41FA5}">
                          <a16:colId xmlns:a16="http://schemas.microsoft.com/office/drawing/2014/main" val="1072013415"/>
                        </a:ext>
                      </a:extLst>
                    </a:gridCol>
                    <a:gridCol w="900000">
                      <a:extLst>
                        <a:ext uri="{9D8B030D-6E8A-4147-A177-3AD203B41FA5}">
                          <a16:colId xmlns:a16="http://schemas.microsoft.com/office/drawing/2014/main" val="2382493010"/>
                        </a:ext>
                      </a:extLst>
                    </a:gridCol>
                    <a:gridCol w="900000">
                      <a:extLst>
                        <a:ext uri="{9D8B030D-6E8A-4147-A177-3AD203B41FA5}">
                          <a16:colId xmlns:a16="http://schemas.microsoft.com/office/drawing/2014/main" val="3437183054"/>
                        </a:ext>
                      </a:extLst>
                    </a:gridCol>
                    <a:gridCol w="900000">
                      <a:extLst>
                        <a:ext uri="{9D8B030D-6E8A-4147-A177-3AD203B41FA5}">
                          <a16:colId xmlns:a16="http://schemas.microsoft.com/office/drawing/2014/main" val="2252454361"/>
                        </a:ext>
                      </a:extLst>
                    </a:gridCol>
                    <a:gridCol w="900000">
                      <a:extLst>
                        <a:ext uri="{9D8B030D-6E8A-4147-A177-3AD203B41FA5}">
                          <a16:colId xmlns:a16="http://schemas.microsoft.com/office/drawing/2014/main" val="741559076"/>
                        </a:ext>
                      </a:extLst>
                    </a:gridCol>
                    <a:gridCol w="900000">
                      <a:extLst>
                        <a:ext uri="{9D8B030D-6E8A-4147-A177-3AD203B41FA5}">
                          <a16:colId xmlns:a16="http://schemas.microsoft.com/office/drawing/2014/main" val="1990754752"/>
                        </a:ext>
                      </a:extLst>
                    </a:gridCol>
                    <a:gridCol w="900000">
                      <a:extLst>
                        <a:ext uri="{9D8B030D-6E8A-4147-A177-3AD203B41FA5}">
                          <a16:colId xmlns:a16="http://schemas.microsoft.com/office/drawing/2014/main" val="1867736606"/>
                        </a:ext>
                      </a:extLst>
                    </a:gridCol>
                    <a:gridCol w="900000">
                      <a:extLst>
                        <a:ext uri="{9D8B030D-6E8A-4147-A177-3AD203B41FA5}">
                          <a16:colId xmlns:a16="http://schemas.microsoft.com/office/drawing/2014/main" val="2528134235"/>
                        </a:ext>
                      </a:extLst>
                    </a:gridCol>
                  </a:tblGrid>
                  <a:tr h="864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1423035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3">
                <a:extLst>
                  <a:ext uri="{FF2B5EF4-FFF2-40B4-BE49-F238E27FC236}">
                    <a16:creationId xmlns:a16="http://schemas.microsoft.com/office/drawing/2014/main" id="{35F1BAAD-7255-4B51-B5E5-C3980FC4476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1003016"/>
                  </p:ext>
                </p:extLst>
              </p:nvPr>
            </p:nvGraphicFramePr>
            <p:xfrm>
              <a:off x="522000" y="1890295"/>
              <a:ext cx="8100000" cy="864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900000">
                      <a:extLst>
                        <a:ext uri="{9D8B030D-6E8A-4147-A177-3AD203B41FA5}">
                          <a16:colId xmlns:a16="http://schemas.microsoft.com/office/drawing/2014/main" val="1453830626"/>
                        </a:ext>
                      </a:extLst>
                    </a:gridCol>
                    <a:gridCol w="900000">
                      <a:extLst>
                        <a:ext uri="{9D8B030D-6E8A-4147-A177-3AD203B41FA5}">
                          <a16:colId xmlns:a16="http://schemas.microsoft.com/office/drawing/2014/main" val="1072013415"/>
                        </a:ext>
                      </a:extLst>
                    </a:gridCol>
                    <a:gridCol w="900000">
                      <a:extLst>
                        <a:ext uri="{9D8B030D-6E8A-4147-A177-3AD203B41FA5}">
                          <a16:colId xmlns:a16="http://schemas.microsoft.com/office/drawing/2014/main" val="2382493010"/>
                        </a:ext>
                      </a:extLst>
                    </a:gridCol>
                    <a:gridCol w="900000">
                      <a:extLst>
                        <a:ext uri="{9D8B030D-6E8A-4147-A177-3AD203B41FA5}">
                          <a16:colId xmlns:a16="http://schemas.microsoft.com/office/drawing/2014/main" val="3437183054"/>
                        </a:ext>
                      </a:extLst>
                    </a:gridCol>
                    <a:gridCol w="900000">
                      <a:extLst>
                        <a:ext uri="{9D8B030D-6E8A-4147-A177-3AD203B41FA5}">
                          <a16:colId xmlns:a16="http://schemas.microsoft.com/office/drawing/2014/main" val="2252454361"/>
                        </a:ext>
                      </a:extLst>
                    </a:gridCol>
                    <a:gridCol w="900000">
                      <a:extLst>
                        <a:ext uri="{9D8B030D-6E8A-4147-A177-3AD203B41FA5}">
                          <a16:colId xmlns:a16="http://schemas.microsoft.com/office/drawing/2014/main" val="741559076"/>
                        </a:ext>
                      </a:extLst>
                    </a:gridCol>
                    <a:gridCol w="900000">
                      <a:extLst>
                        <a:ext uri="{9D8B030D-6E8A-4147-A177-3AD203B41FA5}">
                          <a16:colId xmlns:a16="http://schemas.microsoft.com/office/drawing/2014/main" val="1990754752"/>
                        </a:ext>
                      </a:extLst>
                    </a:gridCol>
                    <a:gridCol w="900000">
                      <a:extLst>
                        <a:ext uri="{9D8B030D-6E8A-4147-A177-3AD203B41FA5}">
                          <a16:colId xmlns:a16="http://schemas.microsoft.com/office/drawing/2014/main" val="1867736606"/>
                        </a:ext>
                      </a:extLst>
                    </a:gridCol>
                    <a:gridCol w="900000">
                      <a:extLst>
                        <a:ext uri="{9D8B030D-6E8A-4147-A177-3AD203B41FA5}">
                          <a16:colId xmlns:a16="http://schemas.microsoft.com/office/drawing/2014/main" val="2528134235"/>
                        </a:ext>
                      </a:extLst>
                    </a:gridCol>
                  </a:tblGrid>
                  <a:tr h="864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676" t="-704" r="-800000" b="-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100676" t="-704" r="-700000" b="-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202041" t="-704" r="-604762" b="-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300000" t="-704" r="-500676" b="-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400000" t="-704" r="-400676" b="-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500000" t="-704" r="-300676" b="-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604082" t="-704" r="-202721" b="-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699324" t="-704" r="-101351" b="-14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799324" t="-704" r="-1351" b="-1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4230351"/>
                      </a:ext>
                    </a:extLst>
                  </a:tr>
                </a:tbl>
              </a:graphicData>
            </a:graphic>
          </p:graphicFrame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17221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/>
      <p:bldP spid="9" grpId="0" animBg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 – Prerequisites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D1CB349-212C-4E67-BA39-4208EDF5C051}"/>
              </a:ext>
            </a:extLst>
          </p:cNvPr>
          <p:cNvGrpSpPr/>
          <p:nvPr/>
        </p:nvGrpSpPr>
        <p:grpSpPr>
          <a:xfrm>
            <a:off x="379828" y="2142698"/>
            <a:ext cx="1535728" cy="347849"/>
            <a:chOff x="576775" y="2180489"/>
            <a:chExt cx="1969476" cy="422034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4AB03C6-24F3-4353-AE5D-A067724278A3}"/>
                </a:ext>
              </a:extLst>
            </p:cNvPr>
            <p:cNvSpPr/>
            <p:nvPr/>
          </p:nvSpPr>
          <p:spPr>
            <a:xfrm>
              <a:off x="576775" y="2180492"/>
              <a:ext cx="422031" cy="42203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D4957B8-A4C9-49C4-BA04-611FFD886076}"/>
                </a:ext>
              </a:extLst>
            </p:cNvPr>
            <p:cNvSpPr/>
            <p:nvPr/>
          </p:nvSpPr>
          <p:spPr>
            <a:xfrm>
              <a:off x="1092590" y="2180491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634AC83-6973-4263-91EB-35611652CB90}"/>
                </a:ext>
              </a:extLst>
            </p:cNvPr>
            <p:cNvSpPr/>
            <p:nvPr/>
          </p:nvSpPr>
          <p:spPr>
            <a:xfrm>
              <a:off x="1608405" y="2180490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D7844D4-48E8-4E9D-B95E-1508441A99BD}"/>
                </a:ext>
              </a:extLst>
            </p:cNvPr>
            <p:cNvSpPr/>
            <p:nvPr/>
          </p:nvSpPr>
          <p:spPr>
            <a:xfrm>
              <a:off x="2124220" y="2180489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3E71D03-4980-42A8-85EA-398DD4EDB7A5}"/>
              </a:ext>
            </a:extLst>
          </p:cNvPr>
          <p:cNvGrpSpPr/>
          <p:nvPr/>
        </p:nvGrpSpPr>
        <p:grpSpPr>
          <a:xfrm>
            <a:off x="2642548" y="2142693"/>
            <a:ext cx="1535728" cy="788452"/>
            <a:chOff x="3387969" y="2180487"/>
            <a:chExt cx="1969476" cy="956604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6339574-F4FC-46B7-9B57-33A862C41458}"/>
                </a:ext>
              </a:extLst>
            </p:cNvPr>
            <p:cNvSpPr/>
            <p:nvPr/>
          </p:nvSpPr>
          <p:spPr>
            <a:xfrm>
              <a:off x="3387969" y="2180490"/>
              <a:ext cx="422031" cy="42203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25B48B9-8E27-4B89-8617-601E22F493B3}"/>
                </a:ext>
              </a:extLst>
            </p:cNvPr>
            <p:cNvSpPr/>
            <p:nvPr/>
          </p:nvSpPr>
          <p:spPr>
            <a:xfrm>
              <a:off x="3903784" y="2180489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F195749-D9D4-41D4-A697-BDABD97274B1}"/>
                </a:ext>
              </a:extLst>
            </p:cNvPr>
            <p:cNvSpPr/>
            <p:nvPr/>
          </p:nvSpPr>
          <p:spPr>
            <a:xfrm>
              <a:off x="4419599" y="2180488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191AF45-B8CC-45BF-8512-B784B16EED20}"/>
                </a:ext>
              </a:extLst>
            </p:cNvPr>
            <p:cNvSpPr/>
            <p:nvPr/>
          </p:nvSpPr>
          <p:spPr>
            <a:xfrm>
              <a:off x="4935414" y="2180487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F924E06-DE37-452F-BB33-2CEA11A92F4B}"/>
                </a:ext>
              </a:extLst>
            </p:cNvPr>
            <p:cNvSpPr/>
            <p:nvPr/>
          </p:nvSpPr>
          <p:spPr>
            <a:xfrm>
              <a:off x="3387969" y="2715060"/>
              <a:ext cx="422031" cy="42203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2E2F707-EE3B-4B77-ACE0-A1F6F7063F96}"/>
                </a:ext>
              </a:extLst>
            </p:cNvPr>
            <p:cNvSpPr/>
            <p:nvPr/>
          </p:nvSpPr>
          <p:spPr>
            <a:xfrm>
              <a:off x="3903784" y="2715059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096CF17-4E86-4453-9EBF-D57B3E91EE3F}"/>
                </a:ext>
              </a:extLst>
            </p:cNvPr>
            <p:cNvSpPr/>
            <p:nvPr/>
          </p:nvSpPr>
          <p:spPr>
            <a:xfrm>
              <a:off x="4419599" y="2715058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F22A12E-C733-4F81-8000-4A8F7866DABC}"/>
                </a:ext>
              </a:extLst>
            </p:cNvPr>
            <p:cNvSpPr/>
            <p:nvPr/>
          </p:nvSpPr>
          <p:spPr>
            <a:xfrm>
              <a:off x="4935414" y="2715057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BE3174-792D-4FB9-9DBB-0C76DE12D6D7}"/>
              </a:ext>
            </a:extLst>
          </p:cNvPr>
          <p:cNvGrpSpPr/>
          <p:nvPr/>
        </p:nvGrpSpPr>
        <p:grpSpPr>
          <a:xfrm>
            <a:off x="4987500" y="2128577"/>
            <a:ext cx="1535728" cy="1229053"/>
            <a:chOff x="6110065" y="2180484"/>
            <a:chExt cx="1969476" cy="149117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73CE43E7-CEBA-46D0-B0DA-170E2E56C654}"/>
                </a:ext>
              </a:extLst>
            </p:cNvPr>
            <p:cNvSpPr/>
            <p:nvPr/>
          </p:nvSpPr>
          <p:spPr>
            <a:xfrm>
              <a:off x="6110065" y="2180487"/>
              <a:ext cx="422031" cy="42203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CDD1A605-A435-4080-BAF4-1DB4BD02CAC2}"/>
                </a:ext>
              </a:extLst>
            </p:cNvPr>
            <p:cNvSpPr/>
            <p:nvPr/>
          </p:nvSpPr>
          <p:spPr>
            <a:xfrm>
              <a:off x="6625880" y="2180486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BB6E1CD-789E-4EE4-BF2E-0120A99C80C9}"/>
                </a:ext>
              </a:extLst>
            </p:cNvPr>
            <p:cNvSpPr/>
            <p:nvPr/>
          </p:nvSpPr>
          <p:spPr>
            <a:xfrm>
              <a:off x="7141695" y="2180485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EE916C83-B628-46B4-9FBE-26D40C3F267D}"/>
                </a:ext>
              </a:extLst>
            </p:cNvPr>
            <p:cNvSpPr/>
            <p:nvPr/>
          </p:nvSpPr>
          <p:spPr>
            <a:xfrm>
              <a:off x="7657510" y="2180484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35539FC-11A4-47B5-9F54-D6F854EF5792}"/>
                </a:ext>
              </a:extLst>
            </p:cNvPr>
            <p:cNvSpPr/>
            <p:nvPr/>
          </p:nvSpPr>
          <p:spPr>
            <a:xfrm>
              <a:off x="6110065" y="2715057"/>
              <a:ext cx="422031" cy="42203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5BE3D166-ADA6-4CC9-B83B-053D88DC2E7F}"/>
                </a:ext>
              </a:extLst>
            </p:cNvPr>
            <p:cNvSpPr/>
            <p:nvPr/>
          </p:nvSpPr>
          <p:spPr>
            <a:xfrm>
              <a:off x="6625880" y="2715056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8F835802-A476-4E14-A80E-C1AA298F9D0E}"/>
                </a:ext>
              </a:extLst>
            </p:cNvPr>
            <p:cNvSpPr/>
            <p:nvPr/>
          </p:nvSpPr>
          <p:spPr>
            <a:xfrm>
              <a:off x="7141695" y="2715055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6EFF6470-91FE-4B71-8205-ABDA2C784FD2}"/>
                </a:ext>
              </a:extLst>
            </p:cNvPr>
            <p:cNvSpPr/>
            <p:nvPr/>
          </p:nvSpPr>
          <p:spPr>
            <a:xfrm>
              <a:off x="7657510" y="2715054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146ADF44-C8F2-4BE4-BCF9-5284A8F829DB}"/>
                </a:ext>
              </a:extLst>
            </p:cNvPr>
            <p:cNvSpPr/>
            <p:nvPr/>
          </p:nvSpPr>
          <p:spPr>
            <a:xfrm>
              <a:off x="6110065" y="3249624"/>
              <a:ext cx="422031" cy="42203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55BA32CE-CDAB-4CA5-BBA2-3047E036BBC1}"/>
                </a:ext>
              </a:extLst>
            </p:cNvPr>
            <p:cNvSpPr/>
            <p:nvPr/>
          </p:nvSpPr>
          <p:spPr>
            <a:xfrm>
              <a:off x="6625880" y="3249623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C599BA9A-61C6-4FE3-868B-7D7506DA46E2}"/>
                </a:ext>
              </a:extLst>
            </p:cNvPr>
            <p:cNvSpPr/>
            <p:nvPr/>
          </p:nvSpPr>
          <p:spPr>
            <a:xfrm>
              <a:off x="7141695" y="3249622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B0F11BF-14EE-46F0-85F8-53808013687F}"/>
                </a:ext>
              </a:extLst>
            </p:cNvPr>
            <p:cNvSpPr/>
            <p:nvPr/>
          </p:nvSpPr>
          <p:spPr>
            <a:xfrm>
              <a:off x="7657510" y="3249621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8C1273F-E632-458A-9C6C-907D12710083}"/>
              </a:ext>
            </a:extLst>
          </p:cNvPr>
          <p:cNvGrpSpPr/>
          <p:nvPr/>
        </p:nvGrpSpPr>
        <p:grpSpPr>
          <a:xfrm>
            <a:off x="7400110" y="2128577"/>
            <a:ext cx="1535728" cy="1669652"/>
            <a:chOff x="8832161" y="2180484"/>
            <a:chExt cx="1969476" cy="2025735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1C500990-D8C4-46AE-9452-F97530E4201B}"/>
                </a:ext>
              </a:extLst>
            </p:cNvPr>
            <p:cNvSpPr/>
            <p:nvPr/>
          </p:nvSpPr>
          <p:spPr>
            <a:xfrm>
              <a:off x="8832161" y="2180487"/>
              <a:ext cx="422031" cy="42203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BB97E0DA-7899-4D1B-AE0B-BCE8022698DA}"/>
                </a:ext>
              </a:extLst>
            </p:cNvPr>
            <p:cNvSpPr/>
            <p:nvPr/>
          </p:nvSpPr>
          <p:spPr>
            <a:xfrm>
              <a:off x="9347976" y="2180486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8E44E5C0-53A9-4ED1-B56D-57DB0E28EC99}"/>
                </a:ext>
              </a:extLst>
            </p:cNvPr>
            <p:cNvSpPr/>
            <p:nvPr/>
          </p:nvSpPr>
          <p:spPr>
            <a:xfrm>
              <a:off x="9863791" y="2180485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F7FBF80-ACA0-402B-9C3B-C8C6DA0906B2}"/>
                </a:ext>
              </a:extLst>
            </p:cNvPr>
            <p:cNvSpPr/>
            <p:nvPr/>
          </p:nvSpPr>
          <p:spPr>
            <a:xfrm>
              <a:off x="10379606" y="2180484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6648E192-CFAF-445D-BD33-BB7E689686B3}"/>
                </a:ext>
              </a:extLst>
            </p:cNvPr>
            <p:cNvSpPr/>
            <p:nvPr/>
          </p:nvSpPr>
          <p:spPr>
            <a:xfrm>
              <a:off x="8832161" y="2715057"/>
              <a:ext cx="422031" cy="42203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46637EE-4659-480E-9FE2-7E3DBE8FA551}"/>
                </a:ext>
              </a:extLst>
            </p:cNvPr>
            <p:cNvSpPr/>
            <p:nvPr/>
          </p:nvSpPr>
          <p:spPr>
            <a:xfrm>
              <a:off x="9347976" y="2715056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C514C061-6135-4436-A54E-834344E79880}"/>
                </a:ext>
              </a:extLst>
            </p:cNvPr>
            <p:cNvSpPr/>
            <p:nvPr/>
          </p:nvSpPr>
          <p:spPr>
            <a:xfrm>
              <a:off x="9863791" y="2715055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88363713-1B5C-4A7D-92F8-13942A7080B4}"/>
                </a:ext>
              </a:extLst>
            </p:cNvPr>
            <p:cNvSpPr/>
            <p:nvPr/>
          </p:nvSpPr>
          <p:spPr>
            <a:xfrm>
              <a:off x="10379606" y="2715054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01395690-3679-484E-8FE5-8FDF711AD677}"/>
                </a:ext>
              </a:extLst>
            </p:cNvPr>
            <p:cNvSpPr/>
            <p:nvPr/>
          </p:nvSpPr>
          <p:spPr>
            <a:xfrm>
              <a:off x="8832161" y="3249624"/>
              <a:ext cx="422031" cy="42203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99FE3EBC-3E14-4B53-8BDF-7E2EE32150ED}"/>
                </a:ext>
              </a:extLst>
            </p:cNvPr>
            <p:cNvSpPr/>
            <p:nvPr/>
          </p:nvSpPr>
          <p:spPr>
            <a:xfrm>
              <a:off x="9347976" y="3249623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F32A26E-66B9-47F9-8632-DF4A052BB0E1}"/>
                </a:ext>
              </a:extLst>
            </p:cNvPr>
            <p:cNvSpPr/>
            <p:nvPr/>
          </p:nvSpPr>
          <p:spPr>
            <a:xfrm>
              <a:off x="9863791" y="3249622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E9BD107D-5F32-4021-88B9-C37FE398954C}"/>
                </a:ext>
              </a:extLst>
            </p:cNvPr>
            <p:cNvSpPr/>
            <p:nvPr/>
          </p:nvSpPr>
          <p:spPr>
            <a:xfrm>
              <a:off x="10379606" y="3249621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839E402-88F6-433C-84B1-2359E8647546}"/>
                </a:ext>
              </a:extLst>
            </p:cNvPr>
            <p:cNvSpPr/>
            <p:nvPr/>
          </p:nvSpPr>
          <p:spPr>
            <a:xfrm>
              <a:off x="8832161" y="3784188"/>
              <a:ext cx="422031" cy="42203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0651002A-BD84-4F58-BB63-2D52930483E4}"/>
                </a:ext>
              </a:extLst>
            </p:cNvPr>
            <p:cNvSpPr/>
            <p:nvPr/>
          </p:nvSpPr>
          <p:spPr>
            <a:xfrm>
              <a:off x="9347976" y="3784187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04D4B134-E1AE-4C11-8549-07CE169C1BD6}"/>
                </a:ext>
              </a:extLst>
            </p:cNvPr>
            <p:cNvSpPr/>
            <p:nvPr/>
          </p:nvSpPr>
          <p:spPr>
            <a:xfrm>
              <a:off x="9863791" y="3784186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6BA45B75-83E4-4BB7-9E95-FCBF7F7C45B2}"/>
                </a:ext>
              </a:extLst>
            </p:cNvPr>
            <p:cNvSpPr/>
            <p:nvPr/>
          </p:nvSpPr>
          <p:spPr>
            <a:xfrm>
              <a:off x="10379606" y="3784185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116E4279-8EA2-410A-9CC4-9ABCEB6A00EE}"/>
                  </a:ext>
                </a:extLst>
              </p:cNvPr>
              <p:cNvSpPr txBox="1"/>
              <p:nvPr/>
            </p:nvSpPr>
            <p:spPr>
              <a:xfrm>
                <a:off x="674746" y="2632761"/>
                <a:ext cx="987254" cy="10325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116E4279-8EA2-410A-9CC4-9ABCEB6A00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746" y="2632761"/>
                <a:ext cx="987254" cy="103252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D8FC8A08-FFDA-4028-9219-05C62527A541}"/>
                  </a:ext>
                </a:extLst>
              </p:cNvPr>
              <p:cNvSpPr txBox="1"/>
              <p:nvPr/>
            </p:nvSpPr>
            <p:spPr>
              <a:xfrm>
                <a:off x="2926567" y="3100274"/>
                <a:ext cx="987254" cy="10375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D8FC8A08-FFDA-4028-9219-05C62527A5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6567" y="3100274"/>
                <a:ext cx="987254" cy="103752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2C329EC9-8987-4D3A-8D0C-1F3BB1B8A14C}"/>
                  </a:ext>
                </a:extLst>
              </p:cNvPr>
              <p:cNvSpPr txBox="1"/>
              <p:nvPr/>
            </p:nvSpPr>
            <p:spPr>
              <a:xfrm>
                <a:off x="5295512" y="3547440"/>
                <a:ext cx="987254" cy="10325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2C329EC9-8987-4D3A-8D0C-1F3BB1B8A1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5512" y="3547440"/>
                <a:ext cx="987254" cy="103252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73D72F7C-A70A-452D-8F67-D0CCFBA71A7F}"/>
                  </a:ext>
                </a:extLst>
              </p:cNvPr>
              <p:cNvSpPr txBox="1"/>
              <p:nvPr/>
            </p:nvSpPr>
            <p:spPr>
              <a:xfrm>
                <a:off x="7703848" y="4045816"/>
                <a:ext cx="987254" cy="10363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16</m:t>
                          </m:r>
                        </m:den>
                      </m:f>
                    </m:oMath>
                  </m:oMathPara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73D72F7C-A70A-452D-8F67-D0CCFBA71A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848" y="4045816"/>
                <a:ext cx="987254" cy="103630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66622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 – Prerequisites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C98EE46B-A10C-4C2C-AD6C-ADACB1B06F26}"/>
                  </a:ext>
                </a:extLst>
              </p:cNvPr>
              <p:cNvSpPr txBox="1"/>
              <p:nvPr/>
            </p:nvSpPr>
            <p:spPr>
              <a:xfrm>
                <a:off x="1158801" y="3961080"/>
                <a:ext cx="2093522" cy="10166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4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40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40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/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40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40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C98EE46B-A10C-4C2C-AD6C-ADACB1B06F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8801" y="3961080"/>
                <a:ext cx="2093522" cy="101662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Arrow: Curved Up 6">
            <a:extLst>
              <a:ext uri="{FF2B5EF4-FFF2-40B4-BE49-F238E27FC236}">
                <a16:creationId xmlns:a16="http://schemas.microsoft.com/office/drawing/2014/main" id="{8A84604C-2B45-4BFE-8A65-716FB76BB9CC}"/>
              </a:ext>
            </a:extLst>
          </p:cNvPr>
          <p:cNvSpPr/>
          <p:nvPr/>
        </p:nvSpPr>
        <p:spPr>
          <a:xfrm flipV="1">
            <a:off x="1263075" y="3508776"/>
            <a:ext cx="1506743" cy="389261"/>
          </a:xfrm>
          <a:prstGeom prst="curvedUpArrow">
            <a:avLst>
              <a:gd name="adj1" fmla="val 25000"/>
              <a:gd name="adj2" fmla="val 76607"/>
              <a:gd name="adj3" fmla="val 423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FE19207-6105-4D80-B786-FCE75C89FB72}"/>
              </a:ext>
            </a:extLst>
          </p:cNvPr>
          <p:cNvSpPr/>
          <p:nvPr/>
        </p:nvSpPr>
        <p:spPr>
          <a:xfrm>
            <a:off x="1664377" y="3203978"/>
            <a:ext cx="561473" cy="555681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Curved Up 10">
            <a:extLst>
              <a:ext uri="{FF2B5EF4-FFF2-40B4-BE49-F238E27FC236}">
                <a16:creationId xmlns:a16="http://schemas.microsoft.com/office/drawing/2014/main" id="{0A365106-5231-40A5-AFE5-E0CA716D7045}"/>
              </a:ext>
            </a:extLst>
          </p:cNvPr>
          <p:cNvSpPr/>
          <p:nvPr/>
        </p:nvSpPr>
        <p:spPr>
          <a:xfrm>
            <a:off x="1263076" y="5004931"/>
            <a:ext cx="1506742" cy="461665"/>
          </a:xfrm>
          <a:prstGeom prst="curvedUpArrow">
            <a:avLst>
              <a:gd name="adj1" fmla="val 25000"/>
              <a:gd name="adj2" fmla="val 76607"/>
              <a:gd name="adj3" fmla="val 423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AA9D692-F06B-43B2-A510-DF833FBB6CEF}"/>
              </a:ext>
            </a:extLst>
          </p:cNvPr>
          <p:cNvSpPr/>
          <p:nvPr/>
        </p:nvSpPr>
        <p:spPr>
          <a:xfrm>
            <a:off x="1664376" y="5076897"/>
            <a:ext cx="561473" cy="555681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933544E-FD9E-46AC-AAC9-1A0CC9C87F45}"/>
                  </a:ext>
                </a:extLst>
              </p:cNvPr>
              <p:cNvSpPr txBox="1"/>
              <p:nvPr/>
            </p:nvSpPr>
            <p:spPr>
              <a:xfrm>
                <a:off x="1616251" y="3239397"/>
                <a:ext cx="7058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3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933544E-FD9E-46AC-AAC9-1A0CC9C87F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6251" y="3239397"/>
                <a:ext cx="705852" cy="461665"/>
              </a:xfrm>
              <a:prstGeom prst="rect">
                <a:avLst/>
              </a:prstGeom>
              <a:blipFill>
                <a:blip r:embed="rId7"/>
                <a:stretch>
                  <a:fillRect t="-9211" r="-6897" b="-302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103367F-EF68-4921-9C6C-99A64B4FF013}"/>
                  </a:ext>
                </a:extLst>
              </p:cNvPr>
              <p:cNvSpPr txBox="1"/>
              <p:nvPr/>
            </p:nvSpPr>
            <p:spPr>
              <a:xfrm>
                <a:off x="1592186" y="5107871"/>
                <a:ext cx="7058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/>
                  <a:t> 3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103367F-EF68-4921-9C6C-99A64B4FF0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2186" y="5107871"/>
                <a:ext cx="705852" cy="461665"/>
              </a:xfrm>
              <a:prstGeom prst="rect">
                <a:avLst/>
              </a:prstGeom>
              <a:blipFill>
                <a:blip r:embed="rId8"/>
                <a:stretch>
                  <a:fillRect t="-9211" r="-6897" b="-302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44ED882E-437A-4297-91E0-7558276C9D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275761"/>
              </p:ext>
            </p:extLst>
          </p:nvPr>
        </p:nvGraphicFramePr>
        <p:xfrm>
          <a:off x="1551832" y="1362815"/>
          <a:ext cx="5400000" cy="5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0000">
                  <a:extLst>
                    <a:ext uri="{9D8B030D-6E8A-4147-A177-3AD203B41FA5}">
                      <a16:colId xmlns:a16="http://schemas.microsoft.com/office/drawing/2014/main" val="2449841778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2154369672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9095762"/>
                  </a:ext>
                </a:extLst>
              </a:tr>
            </a:tbl>
          </a:graphicData>
        </a:graphic>
      </p:graphicFrame>
      <p:graphicFrame>
        <p:nvGraphicFramePr>
          <p:cNvPr id="14" name="Table 5">
            <a:extLst>
              <a:ext uri="{FF2B5EF4-FFF2-40B4-BE49-F238E27FC236}">
                <a16:creationId xmlns:a16="http://schemas.microsoft.com/office/drawing/2014/main" id="{BAC2737E-66A5-4EDB-8257-E94CF67212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307873"/>
              </p:ext>
            </p:extLst>
          </p:nvPr>
        </p:nvGraphicFramePr>
        <p:xfrm>
          <a:off x="1551832" y="2151115"/>
          <a:ext cx="5400000" cy="5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449841778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94342761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64630575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15436967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67851853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38589134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09576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DAC55C9-8301-4B8C-9DD4-121D90EF54CD}"/>
                  </a:ext>
                </a:extLst>
              </p:cNvPr>
              <p:cNvSpPr txBox="1"/>
              <p:nvPr/>
            </p:nvSpPr>
            <p:spPr>
              <a:xfrm>
                <a:off x="4214015" y="3961080"/>
                <a:ext cx="2890215" cy="10231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4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40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40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4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40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40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40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40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DAC55C9-8301-4B8C-9DD4-121D90EF54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4015" y="3961080"/>
                <a:ext cx="2890215" cy="10231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04971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7.40741E-7 L -0.00017 -0.1141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5" grpId="0"/>
      <p:bldP spid="17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 – Prerequisites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9C5884-391F-43B2-A391-FBEE495F73A0}"/>
              </a:ext>
            </a:extLst>
          </p:cNvPr>
          <p:cNvSpPr txBox="1"/>
          <p:nvPr/>
        </p:nvSpPr>
        <p:spPr>
          <a:xfrm>
            <a:off x="194873" y="1493426"/>
            <a:ext cx="25619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List the first 10 multiples of 4</a:t>
            </a:r>
          </a:p>
          <a:p>
            <a:endParaRPr lang="en-GB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BE776D-6841-47E2-9724-1B91E7D77B97}"/>
              </a:ext>
            </a:extLst>
          </p:cNvPr>
          <p:cNvSpPr txBox="1"/>
          <p:nvPr/>
        </p:nvSpPr>
        <p:spPr>
          <a:xfrm>
            <a:off x="2558192" y="1664131"/>
            <a:ext cx="5333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4    8    12    16    20    24    28    32    36    40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7CE9E8-90BB-4557-9C39-DE20660121C3}"/>
              </a:ext>
            </a:extLst>
          </p:cNvPr>
          <p:cNvSpPr txBox="1"/>
          <p:nvPr/>
        </p:nvSpPr>
        <p:spPr>
          <a:xfrm>
            <a:off x="194873" y="2848627"/>
            <a:ext cx="20338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List the first 10 multiples of 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DE24D5-4EEC-4FCC-BB59-C6C69F90DCF8}"/>
              </a:ext>
            </a:extLst>
          </p:cNvPr>
          <p:cNvSpPr txBox="1"/>
          <p:nvPr/>
        </p:nvSpPr>
        <p:spPr>
          <a:xfrm>
            <a:off x="1791811" y="3002515"/>
            <a:ext cx="6973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6    12    18    24    30    36    42    48    54    60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F2461B-AD32-4D5B-83C5-8193203C5EA2}"/>
              </a:ext>
            </a:extLst>
          </p:cNvPr>
          <p:cNvSpPr txBox="1"/>
          <p:nvPr/>
        </p:nvSpPr>
        <p:spPr>
          <a:xfrm>
            <a:off x="3005933" y="4050796"/>
            <a:ext cx="33688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Which multiples are common in both lists?</a:t>
            </a:r>
          </a:p>
          <a:p>
            <a:endParaRPr lang="en-GB" sz="2000" dirty="0"/>
          </a:p>
          <a:p>
            <a:r>
              <a:rPr lang="en-GB" sz="2000" dirty="0"/>
              <a:t>What is the lowest common multiple?</a:t>
            </a:r>
          </a:p>
          <a:p>
            <a:endParaRPr lang="en-GB" sz="2000" dirty="0"/>
          </a:p>
          <a:p>
            <a:r>
              <a:rPr lang="en-GB" sz="2000" dirty="0"/>
              <a:t>What would the next common multiple be?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0D9CC09-2298-4B9B-A41B-8BA902BD9F82}"/>
              </a:ext>
            </a:extLst>
          </p:cNvPr>
          <p:cNvSpPr/>
          <p:nvPr/>
        </p:nvSpPr>
        <p:spPr>
          <a:xfrm>
            <a:off x="3422717" y="1660804"/>
            <a:ext cx="545465" cy="403437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E3CC23C-3818-47C4-9697-BD1D5A747FCB}"/>
              </a:ext>
            </a:extLst>
          </p:cNvPr>
          <p:cNvSpPr/>
          <p:nvPr/>
        </p:nvSpPr>
        <p:spPr>
          <a:xfrm>
            <a:off x="2963730" y="2987340"/>
            <a:ext cx="545465" cy="403437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4152303-0AC4-4445-B705-4D3417B26AA2}"/>
              </a:ext>
            </a:extLst>
          </p:cNvPr>
          <p:cNvSpPr/>
          <p:nvPr/>
        </p:nvSpPr>
        <p:spPr>
          <a:xfrm>
            <a:off x="5091414" y="1681509"/>
            <a:ext cx="545465" cy="403437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8A45EA8-9031-4A33-8BBB-108D3832EFFB}"/>
              </a:ext>
            </a:extLst>
          </p:cNvPr>
          <p:cNvSpPr/>
          <p:nvPr/>
        </p:nvSpPr>
        <p:spPr>
          <a:xfrm>
            <a:off x="4058935" y="3025563"/>
            <a:ext cx="545465" cy="403437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60DA075-46E9-4444-808F-E65A9829C8D1}"/>
              </a:ext>
            </a:extLst>
          </p:cNvPr>
          <p:cNvSpPr/>
          <p:nvPr/>
        </p:nvSpPr>
        <p:spPr>
          <a:xfrm>
            <a:off x="5225083" y="3004699"/>
            <a:ext cx="545465" cy="403437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15A73CB-11E9-4E85-B827-51E679551B2F}"/>
              </a:ext>
            </a:extLst>
          </p:cNvPr>
          <p:cNvSpPr/>
          <p:nvPr/>
        </p:nvSpPr>
        <p:spPr>
          <a:xfrm>
            <a:off x="6780220" y="1677794"/>
            <a:ext cx="545465" cy="403437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422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2" grpId="0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3a – Adding and subtracting related fractions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FE6290-0D7A-4805-9E3D-9598632325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5322" y="1596497"/>
            <a:ext cx="3362325" cy="33432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F6AF9F6-E0DF-4963-A4CC-409D8137D8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48" y="1611745"/>
            <a:ext cx="3276600" cy="32861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4297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396209"/>
            <a:ext cx="8164800" cy="456807"/>
          </a:xfrm>
        </p:spPr>
        <p:txBody>
          <a:bodyPr/>
          <a:lstStyle/>
          <a:p>
            <a:r>
              <a:rPr lang="en-GB" dirty="0"/>
              <a:t>Part 3a – Adding and subtracting related fractions</a:t>
            </a:r>
          </a:p>
        </p:txBody>
      </p:sp>
      <p:graphicFrame>
        <p:nvGraphicFramePr>
          <p:cNvPr id="7" name="Table 3">
            <a:extLst>
              <a:ext uri="{FF2B5EF4-FFF2-40B4-BE49-F238E27FC236}">
                <a16:creationId xmlns:a16="http://schemas.microsoft.com/office/drawing/2014/main" id="{76E66BCE-B5A8-4BE2-9588-4F22DF385F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857697"/>
              </p:ext>
            </p:extLst>
          </p:nvPr>
        </p:nvGraphicFramePr>
        <p:xfrm>
          <a:off x="807220" y="3075066"/>
          <a:ext cx="7200000" cy="9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404808367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95046528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04823211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15515125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769912885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598578638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39001432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45446065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7564799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58FDF60-5640-4835-B631-04FB687764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000735"/>
              </p:ext>
            </p:extLst>
          </p:nvPr>
        </p:nvGraphicFramePr>
        <p:xfrm>
          <a:off x="807220" y="4658539"/>
          <a:ext cx="3600000" cy="9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404808367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95046528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04823211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155151252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7564799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0B55E6E-C0FD-4098-BAB3-725710E83284}"/>
              </a:ext>
            </a:extLst>
          </p:cNvPr>
          <p:cNvSpPr txBox="1"/>
          <p:nvPr/>
        </p:nvSpPr>
        <p:spPr>
          <a:xfrm>
            <a:off x="263502" y="1103933"/>
            <a:ext cx="239969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Misconception: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3ED5614-C1E1-4A30-8422-CE42A57E158C}"/>
                  </a:ext>
                </a:extLst>
              </p:cNvPr>
              <p:cNvSpPr txBox="1"/>
              <p:nvPr/>
            </p:nvSpPr>
            <p:spPr>
              <a:xfrm>
                <a:off x="1796548" y="1832345"/>
                <a:ext cx="1037143" cy="813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3ED5614-C1E1-4A30-8422-CE42A57E15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6548" y="1832345"/>
                <a:ext cx="1037143" cy="813108"/>
              </a:xfrm>
              <a:prstGeom prst="rect">
                <a:avLst/>
              </a:prstGeom>
              <a:blipFill>
                <a:blip r:embed="rId6"/>
                <a:stretch>
                  <a:fillRect l="-588" b="-1353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32F13D5-1CAB-409D-A183-5B48EC87DC1B}"/>
                  </a:ext>
                </a:extLst>
              </p:cNvPr>
              <p:cNvSpPr txBox="1"/>
              <p:nvPr/>
            </p:nvSpPr>
            <p:spPr>
              <a:xfrm>
                <a:off x="5052398" y="1718877"/>
                <a:ext cx="341439" cy="9451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32F13D5-1CAB-409D-A183-5B48EC87DC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2398" y="1718877"/>
                <a:ext cx="341439" cy="94519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34249CC-39AD-4A7C-A28D-788D723B53DF}"/>
                  </a:ext>
                </a:extLst>
              </p:cNvPr>
              <p:cNvSpPr txBox="1"/>
              <p:nvPr/>
            </p:nvSpPr>
            <p:spPr>
              <a:xfrm>
                <a:off x="6319823" y="1718877"/>
                <a:ext cx="785471" cy="94019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34249CC-39AD-4A7C-A28D-788D723B53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9823" y="1718877"/>
                <a:ext cx="785471" cy="94019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9010C01-50F8-40A0-8804-3FF1943810F0}"/>
                  </a:ext>
                </a:extLst>
              </p:cNvPr>
              <p:cNvSpPr txBox="1"/>
              <p:nvPr/>
            </p:nvSpPr>
            <p:spPr>
              <a:xfrm>
                <a:off x="7901437" y="1810690"/>
                <a:ext cx="569067" cy="8133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9010C01-50F8-40A0-8804-3FF1943810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1437" y="1810690"/>
                <a:ext cx="569067" cy="81330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16424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396209"/>
            <a:ext cx="8164800" cy="456807"/>
          </a:xfrm>
        </p:spPr>
        <p:txBody>
          <a:bodyPr/>
          <a:lstStyle/>
          <a:p>
            <a:r>
              <a:rPr lang="en-GB" dirty="0"/>
              <a:t>Part 3a – Adding and subtracting related 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6FF37C8-EB0C-4280-85F5-27D18BE0730A}"/>
                  </a:ext>
                </a:extLst>
              </p:cNvPr>
              <p:cNvSpPr txBox="1"/>
              <p:nvPr/>
            </p:nvSpPr>
            <p:spPr>
              <a:xfrm>
                <a:off x="1796548" y="1832345"/>
                <a:ext cx="1037143" cy="813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6FF37C8-EB0C-4280-85F5-27D18BE073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6548" y="1832345"/>
                <a:ext cx="1037143" cy="813108"/>
              </a:xfrm>
              <a:prstGeom prst="rect">
                <a:avLst/>
              </a:prstGeom>
              <a:blipFill>
                <a:blip r:embed="rId6"/>
                <a:stretch>
                  <a:fillRect l="-588" b="-1353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B0B55E6E-C0FD-4098-BAB3-725710E83284}"/>
              </a:ext>
            </a:extLst>
          </p:cNvPr>
          <p:cNvSpPr txBox="1"/>
          <p:nvPr/>
        </p:nvSpPr>
        <p:spPr>
          <a:xfrm>
            <a:off x="263502" y="1103933"/>
            <a:ext cx="239969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Misconception:</a:t>
            </a:r>
          </a:p>
        </p:txBody>
      </p:sp>
      <p:graphicFrame>
        <p:nvGraphicFramePr>
          <p:cNvPr id="20" name="Table 3">
            <a:extLst>
              <a:ext uri="{FF2B5EF4-FFF2-40B4-BE49-F238E27FC236}">
                <a16:creationId xmlns:a16="http://schemas.microsoft.com/office/drawing/2014/main" id="{607BD6C1-87CD-41F4-8B86-F9FFE5531B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003241"/>
              </p:ext>
            </p:extLst>
          </p:nvPr>
        </p:nvGraphicFramePr>
        <p:xfrm>
          <a:off x="807220" y="3075066"/>
          <a:ext cx="7200000" cy="9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404808367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95046528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04823211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15515125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769912885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598578638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39001432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45446065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7564799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04AF25CA-8B03-444E-8A78-CD0FFD774D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524984"/>
              </p:ext>
            </p:extLst>
          </p:nvPr>
        </p:nvGraphicFramePr>
        <p:xfrm>
          <a:off x="807220" y="4658539"/>
          <a:ext cx="3600000" cy="9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404808367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1048232110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7564799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03FE3DF8-C067-41F0-BA0B-6D7C5AF399BB}"/>
              </a:ext>
            </a:extLst>
          </p:cNvPr>
          <p:cNvGraphicFramePr>
            <a:graphicFrameLocks noGrp="1"/>
          </p:cNvGraphicFramePr>
          <p:nvPr/>
        </p:nvGraphicFramePr>
        <p:xfrm>
          <a:off x="4407220" y="4658539"/>
          <a:ext cx="3600000" cy="9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404808367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1048232110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756479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2F27A71-959E-401D-BDCF-612249AB1AD5}"/>
                  </a:ext>
                </a:extLst>
              </p:cNvPr>
              <p:cNvSpPr txBox="1"/>
              <p:nvPr/>
            </p:nvSpPr>
            <p:spPr>
              <a:xfrm>
                <a:off x="5052398" y="1718877"/>
                <a:ext cx="341439" cy="9451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2F27A71-959E-401D-BDCF-612249AB1A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2398" y="1718877"/>
                <a:ext cx="341439" cy="94519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F7980E4-231D-40F0-B08E-3C8063DD37B3}"/>
                  </a:ext>
                </a:extLst>
              </p:cNvPr>
              <p:cNvSpPr txBox="1"/>
              <p:nvPr/>
            </p:nvSpPr>
            <p:spPr>
              <a:xfrm>
                <a:off x="6319823" y="1718877"/>
                <a:ext cx="785471" cy="94019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F7980E4-231D-40F0-B08E-3C8063DD37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9823" y="1718877"/>
                <a:ext cx="785471" cy="94019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FC41AB4-DB2A-4FC1-951F-85CBFB905269}"/>
                  </a:ext>
                </a:extLst>
              </p:cNvPr>
              <p:cNvSpPr txBox="1"/>
              <p:nvPr/>
            </p:nvSpPr>
            <p:spPr>
              <a:xfrm>
                <a:off x="7901437" y="1810690"/>
                <a:ext cx="569067" cy="8133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FC41AB4-DB2A-4FC1-951F-85CBFB9052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1437" y="1810690"/>
                <a:ext cx="569067" cy="81330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0319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5">
            <a:extLst>
              <a:ext uri="{FF2B5EF4-FFF2-40B4-BE49-F238E27FC236}">
                <a16:creationId xmlns:a16="http://schemas.microsoft.com/office/drawing/2014/main" id="{653C789A-E421-483A-BA7C-0D10A7CDF1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887919"/>
              </p:ext>
            </p:extLst>
          </p:nvPr>
        </p:nvGraphicFramePr>
        <p:xfrm>
          <a:off x="2240192" y="2656060"/>
          <a:ext cx="4320000" cy="5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956800745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58357493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78056232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886114581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4010707512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255906794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093670764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571861975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766839"/>
                  </a:ext>
                </a:extLst>
              </a:tr>
            </a:tbl>
          </a:graphicData>
        </a:graphic>
      </p:graphicFrame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3a – Adding and subtracting related 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57524716-0CB8-4230-B075-D5F9E9EB187C}"/>
                  </a:ext>
                </a:extLst>
              </p:cNvPr>
              <p:cNvSpPr txBox="1"/>
              <p:nvPr/>
            </p:nvSpPr>
            <p:spPr>
              <a:xfrm>
                <a:off x="3455030" y="1440870"/>
                <a:ext cx="1102866" cy="813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57524716-0CB8-4230-B075-D5F9E9EB18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5030" y="1440870"/>
                <a:ext cx="1102866" cy="813108"/>
              </a:xfrm>
              <a:prstGeom prst="rect">
                <a:avLst/>
              </a:prstGeom>
              <a:blipFill>
                <a:blip r:embed="rId6"/>
                <a:stretch>
                  <a:fillRect l="-5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8E488CBE-38E2-40AB-B46D-D5F6DAE6B34A}"/>
                  </a:ext>
                </a:extLst>
              </p:cNvPr>
              <p:cNvSpPr txBox="1"/>
              <p:nvPr/>
            </p:nvSpPr>
            <p:spPr>
              <a:xfrm>
                <a:off x="4604400" y="1440870"/>
                <a:ext cx="761427" cy="8133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8E488CBE-38E2-40AB-B46D-D5F6DAE6B3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4400" y="1440870"/>
                <a:ext cx="761427" cy="8133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7" name="Table 5">
            <a:extLst>
              <a:ext uri="{FF2B5EF4-FFF2-40B4-BE49-F238E27FC236}">
                <a16:creationId xmlns:a16="http://schemas.microsoft.com/office/drawing/2014/main" id="{653C789A-E421-483A-BA7C-0D10A7CDF1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274249"/>
              </p:ext>
            </p:extLst>
          </p:nvPr>
        </p:nvGraphicFramePr>
        <p:xfrm>
          <a:off x="2240192" y="2656060"/>
          <a:ext cx="4320000" cy="5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956800745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58357493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78056232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886114581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4010707512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255906794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093670764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571861975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766839"/>
                  </a:ext>
                </a:extLst>
              </a:tr>
            </a:tbl>
          </a:graphicData>
        </a:graphic>
      </p:graphicFrame>
      <p:graphicFrame>
        <p:nvGraphicFramePr>
          <p:cNvPr id="15" name="Table 5">
            <a:extLst>
              <a:ext uri="{FF2B5EF4-FFF2-40B4-BE49-F238E27FC236}">
                <a16:creationId xmlns:a16="http://schemas.microsoft.com/office/drawing/2014/main" id="{653C789A-E421-483A-BA7C-0D10A7CDF1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146740"/>
              </p:ext>
            </p:extLst>
          </p:nvPr>
        </p:nvGraphicFramePr>
        <p:xfrm>
          <a:off x="2240192" y="2656060"/>
          <a:ext cx="4320000" cy="5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956800745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58357493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78056232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886114581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4010707512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255906794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093670764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571861975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766839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5037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3a – Adding and subtracting related 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57524716-0CB8-4230-B075-D5F9E9EB187C}"/>
                  </a:ext>
                </a:extLst>
              </p:cNvPr>
              <p:cNvSpPr txBox="1"/>
              <p:nvPr/>
            </p:nvSpPr>
            <p:spPr>
              <a:xfrm>
                <a:off x="3261196" y="1295233"/>
                <a:ext cx="1102866" cy="8133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57524716-0CB8-4230-B075-D5F9E9EB18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1196" y="1295233"/>
                <a:ext cx="1102866" cy="813300"/>
              </a:xfrm>
              <a:prstGeom prst="rect">
                <a:avLst/>
              </a:prstGeom>
              <a:blipFill>
                <a:blip r:embed="rId6"/>
                <a:stretch>
                  <a:fillRect l="-5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8E488CBE-38E2-40AB-B46D-D5F6DAE6B34A}"/>
                  </a:ext>
                </a:extLst>
              </p:cNvPr>
              <p:cNvSpPr txBox="1"/>
              <p:nvPr/>
            </p:nvSpPr>
            <p:spPr>
              <a:xfrm>
                <a:off x="4558605" y="1295233"/>
                <a:ext cx="761427" cy="813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8E488CBE-38E2-40AB-B46D-D5F6DAE6B3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8605" y="1295233"/>
                <a:ext cx="761427" cy="81310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2" name="Table 5">
            <a:extLst>
              <a:ext uri="{FF2B5EF4-FFF2-40B4-BE49-F238E27FC236}">
                <a16:creationId xmlns:a16="http://schemas.microsoft.com/office/drawing/2014/main" id="{B514C112-7A77-4451-9BB2-E7D1341279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639319"/>
              </p:ext>
            </p:extLst>
          </p:nvPr>
        </p:nvGraphicFramePr>
        <p:xfrm>
          <a:off x="2128138" y="3863588"/>
          <a:ext cx="4320000" cy="5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956800745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58357493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78056232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886114581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4010707512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255906794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093670764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571861975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766839"/>
                  </a:ext>
                </a:extLst>
              </a:tr>
            </a:tbl>
          </a:graphicData>
        </a:graphic>
      </p:graphicFrame>
      <p:sp>
        <p:nvSpPr>
          <p:cNvPr id="11" name="Left Brace 10">
            <a:extLst>
              <a:ext uri="{FF2B5EF4-FFF2-40B4-BE49-F238E27FC236}">
                <a16:creationId xmlns:a16="http://schemas.microsoft.com/office/drawing/2014/main" id="{114421BB-46F5-414E-8383-C3D37AEE321A}"/>
              </a:ext>
            </a:extLst>
          </p:cNvPr>
          <p:cNvSpPr/>
          <p:nvPr/>
        </p:nvSpPr>
        <p:spPr>
          <a:xfrm rot="16200000">
            <a:off x="3779341" y="2897989"/>
            <a:ext cx="464234" cy="376663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67CF606-1BCB-44A9-882D-10A96EDAC468}"/>
                  </a:ext>
                </a:extLst>
              </p:cNvPr>
              <p:cNvSpPr txBox="1"/>
              <p:nvPr/>
            </p:nvSpPr>
            <p:spPr>
              <a:xfrm>
                <a:off x="3580078" y="5144918"/>
                <a:ext cx="881638" cy="5875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0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0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GB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67CF606-1BCB-44A9-882D-10A96EDAC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0078" y="5144918"/>
                <a:ext cx="881638" cy="58759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Left Brace 12">
            <a:extLst>
              <a:ext uri="{FF2B5EF4-FFF2-40B4-BE49-F238E27FC236}">
                <a16:creationId xmlns:a16="http://schemas.microsoft.com/office/drawing/2014/main" id="{114421BB-46F5-414E-8383-C3D37AEE321A}"/>
              </a:ext>
            </a:extLst>
          </p:cNvPr>
          <p:cNvSpPr/>
          <p:nvPr/>
        </p:nvSpPr>
        <p:spPr>
          <a:xfrm rot="5400000">
            <a:off x="5129487" y="2952696"/>
            <a:ext cx="464234" cy="106634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67CF606-1BCB-44A9-882D-10A96EDAC468}"/>
                  </a:ext>
                </a:extLst>
              </p:cNvPr>
              <p:cNvSpPr txBox="1"/>
              <p:nvPr/>
            </p:nvSpPr>
            <p:spPr>
              <a:xfrm>
                <a:off x="4920785" y="2534661"/>
                <a:ext cx="881638" cy="5875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0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0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GB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67CF606-1BCB-44A9-882D-10A96EDAC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0785" y="2534661"/>
                <a:ext cx="881638" cy="587597"/>
              </a:xfrm>
              <a:prstGeom prst="rect">
                <a:avLst/>
              </a:prstGeom>
              <a:blipFill>
                <a:blip r:embed="rId9"/>
                <a:stretch>
                  <a:fillRect b="-104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Table 5">
            <a:extLst>
              <a:ext uri="{FF2B5EF4-FFF2-40B4-BE49-F238E27FC236}">
                <a16:creationId xmlns:a16="http://schemas.microsoft.com/office/drawing/2014/main" id="{B514C112-7A77-4451-9BB2-E7D1341279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450215"/>
              </p:ext>
            </p:extLst>
          </p:nvPr>
        </p:nvGraphicFramePr>
        <p:xfrm>
          <a:off x="2128138" y="3863729"/>
          <a:ext cx="4320000" cy="5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3956800745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58357493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780562323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886114581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4010707512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255906794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093670764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571861975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766839"/>
                  </a:ext>
                </a:extLst>
              </a:tr>
            </a:tbl>
          </a:graphicData>
        </a:graphic>
      </p:graphicFrame>
      <p:sp>
        <p:nvSpPr>
          <p:cNvPr id="17" name="Left Brace 16">
            <a:extLst>
              <a:ext uri="{FF2B5EF4-FFF2-40B4-BE49-F238E27FC236}">
                <a16:creationId xmlns:a16="http://schemas.microsoft.com/office/drawing/2014/main" id="{114421BB-46F5-414E-8383-C3D37AEE321A}"/>
              </a:ext>
            </a:extLst>
          </p:cNvPr>
          <p:cNvSpPr/>
          <p:nvPr/>
        </p:nvSpPr>
        <p:spPr>
          <a:xfrm rot="16200000">
            <a:off x="3246168" y="3431019"/>
            <a:ext cx="464234" cy="270029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867CF606-1BCB-44A9-882D-10A96EDAC468}"/>
                  </a:ext>
                </a:extLst>
              </p:cNvPr>
              <p:cNvSpPr txBox="1"/>
              <p:nvPr/>
            </p:nvSpPr>
            <p:spPr>
              <a:xfrm>
                <a:off x="3037466" y="5144776"/>
                <a:ext cx="881638" cy="5875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0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0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GB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867CF606-1BCB-44A9-882D-10A96EDAC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7466" y="5144776"/>
                <a:ext cx="881638" cy="58759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09585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1" grpId="0" animBg="1"/>
      <p:bldP spid="11" grpId="1" animBg="1"/>
      <p:bldP spid="12" grpId="0"/>
      <p:bldP spid="12" grpId="1"/>
      <p:bldP spid="13" grpId="0" animBg="1"/>
      <p:bldP spid="13" grpId="1" animBg="1"/>
      <p:bldP spid="14" grpId="0"/>
      <p:bldP spid="14" grpId="1"/>
      <p:bldP spid="17" grpId="0" animBg="1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396208"/>
            <a:ext cx="8164800" cy="456807"/>
          </a:xfrm>
        </p:spPr>
        <p:txBody>
          <a:bodyPr/>
          <a:lstStyle/>
          <a:p>
            <a:r>
              <a:rPr lang="en-GB" dirty="0"/>
              <a:t>Part 3a – Adding and subtracting related 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4164C0A-D5A6-43A4-8FB6-388BFEC8124C}"/>
                  </a:ext>
                </a:extLst>
              </p:cNvPr>
              <p:cNvSpPr txBox="1"/>
              <p:nvPr/>
            </p:nvSpPr>
            <p:spPr>
              <a:xfrm>
                <a:off x="3311033" y="1133061"/>
                <a:ext cx="1521250" cy="11249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4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4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4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4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4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4164C0A-D5A6-43A4-8FB6-388BFEC812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1033" y="1133061"/>
                <a:ext cx="1521250" cy="112498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E7E0EAD-B2AA-44F9-88A3-F3115F07913F}"/>
                  </a:ext>
                </a:extLst>
              </p:cNvPr>
              <p:cNvSpPr txBox="1"/>
              <p:nvPr/>
            </p:nvSpPr>
            <p:spPr>
              <a:xfrm>
                <a:off x="1258388" y="2767361"/>
                <a:ext cx="7147791" cy="32805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____ is a multiple of ____</a:t>
                </a: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common denominator can be ____</a:t>
                </a: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is equal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E7E0EAD-B2AA-44F9-88A3-F3115F0791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8388" y="2767361"/>
                <a:ext cx="7147791" cy="3280513"/>
              </a:xfrm>
              <a:prstGeom prst="rect">
                <a:avLst/>
              </a:prstGeom>
              <a:blipFill>
                <a:blip r:embed="rId7"/>
                <a:stretch>
                  <a:fillRect l="-3410" t="-3903" r="-24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5DEEB74-F337-496B-B19D-107B141B3B2D}"/>
              </a:ext>
            </a:extLst>
          </p:cNvPr>
          <p:cNvCxnSpPr/>
          <p:nvPr/>
        </p:nvCxnSpPr>
        <p:spPr>
          <a:xfrm>
            <a:off x="5194680" y="5203812"/>
            <a:ext cx="68981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6C431E9-79E6-4E55-B240-7408A49B1A13}"/>
              </a:ext>
            </a:extLst>
          </p:cNvPr>
          <p:cNvSpPr/>
          <p:nvPr/>
        </p:nvSpPr>
        <p:spPr>
          <a:xfrm>
            <a:off x="5293400" y="4645468"/>
            <a:ext cx="492369" cy="49236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31BE2A6-4908-4902-8535-069A02F9807B}"/>
              </a:ext>
            </a:extLst>
          </p:cNvPr>
          <p:cNvSpPr/>
          <p:nvPr/>
        </p:nvSpPr>
        <p:spPr>
          <a:xfrm>
            <a:off x="5293400" y="5273611"/>
            <a:ext cx="492369" cy="49236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4AFF5F-025C-430F-BEBB-6C3DA2ADEDD3}"/>
              </a:ext>
            </a:extLst>
          </p:cNvPr>
          <p:cNvSpPr txBox="1"/>
          <p:nvPr/>
        </p:nvSpPr>
        <p:spPr>
          <a:xfrm>
            <a:off x="1525756" y="2634018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8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719399B-8ADC-4DB9-B497-197E8CAD72BD}"/>
              </a:ext>
            </a:extLst>
          </p:cNvPr>
          <p:cNvSpPr txBox="1"/>
          <p:nvPr/>
        </p:nvSpPr>
        <p:spPr>
          <a:xfrm>
            <a:off x="5226604" y="2634017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49DC1E7-2487-4B3B-922D-CACF654C31F4}"/>
              </a:ext>
            </a:extLst>
          </p:cNvPr>
          <p:cNvSpPr txBox="1"/>
          <p:nvPr/>
        </p:nvSpPr>
        <p:spPr>
          <a:xfrm>
            <a:off x="7682848" y="3632637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5018E77-75E0-40C1-B3AC-6447202660A1}"/>
              </a:ext>
            </a:extLst>
          </p:cNvPr>
          <p:cNvSpPr txBox="1"/>
          <p:nvPr/>
        </p:nvSpPr>
        <p:spPr>
          <a:xfrm>
            <a:off x="5293400" y="4568486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1F49323-0869-402D-AD4B-099D470F1E47}"/>
              </a:ext>
            </a:extLst>
          </p:cNvPr>
          <p:cNvSpPr txBox="1"/>
          <p:nvPr/>
        </p:nvSpPr>
        <p:spPr>
          <a:xfrm>
            <a:off x="5306559" y="5227407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04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3a – Adding and subtracting related 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C6EF35E1-1A64-4061-B9A1-70FF24795CDF}"/>
                  </a:ext>
                </a:extLst>
              </p:cNvPr>
              <p:cNvSpPr txBox="1"/>
              <p:nvPr/>
            </p:nvSpPr>
            <p:spPr>
              <a:xfrm>
                <a:off x="862935" y="1285536"/>
                <a:ext cx="1330492" cy="8183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C6EF35E1-1A64-4061-B9A1-70FF24795C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935" y="1285536"/>
                <a:ext cx="1330492" cy="818301"/>
              </a:xfrm>
              <a:prstGeom prst="rect">
                <a:avLst/>
              </a:prstGeom>
              <a:blipFill>
                <a:blip r:embed="rId6"/>
                <a:stretch>
                  <a:fillRect l="-45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DDF0EA8F-642D-4149-AA9C-754757DBE430}"/>
              </a:ext>
            </a:extLst>
          </p:cNvPr>
          <p:cNvSpPr txBox="1"/>
          <p:nvPr/>
        </p:nvSpPr>
        <p:spPr>
          <a:xfrm>
            <a:off x="202385" y="1460103"/>
            <a:ext cx="47769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1)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D445F75-C943-474A-BD42-DAB64F999CF0}"/>
                  </a:ext>
                </a:extLst>
              </p:cNvPr>
              <p:cNvSpPr txBox="1"/>
              <p:nvPr/>
            </p:nvSpPr>
            <p:spPr>
              <a:xfrm>
                <a:off x="895931" y="2455139"/>
                <a:ext cx="1330492" cy="8183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D445F75-C943-474A-BD42-DAB64F999C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931" y="2455139"/>
                <a:ext cx="1330492" cy="818301"/>
              </a:xfrm>
              <a:prstGeom prst="rect">
                <a:avLst/>
              </a:prstGeom>
              <a:blipFill>
                <a:blip r:embed="rId7"/>
                <a:stretch>
                  <a:fillRect l="-45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FA1A6E5C-4637-454A-91BE-13A364D67827}"/>
              </a:ext>
            </a:extLst>
          </p:cNvPr>
          <p:cNvSpPr txBox="1"/>
          <p:nvPr/>
        </p:nvSpPr>
        <p:spPr>
          <a:xfrm>
            <a:off x="268446" y="2602721"/>
            <a:ext cx="47769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72D1CC-58F2-4E60-898C-ABC926DACDAC}"/>
              </a:ext>
            </a:extLst>
          </p:cNvPr>
          <p:cNvSpPr txBox="1"/>
          <p:nvPr/>
        </p:nvSpPr>
        <p:spPr>
          <a:xfrm>
            <a:off x="269941" y="3712951"/>
            <a:ext cx="47769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3)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F4A0019-2CCD-49C2-9C3E-85110EE7194A}"/>
              </a:ext>
            </a:extLst>
          </p:cNvPr>
          <p:cNvSpPr txBox="1"/>
          <p:nvPr/>
        </p:nvSpPr>
        <p:spPr>
          <a:xfrm>
            <a:off x="4321379" y="1490281"/>
            <a:ext cx="47769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4)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F44BF67-93F2-4308-9CA6-03A653507E4B}"/>
              </a:ext>
            </a:extLst>
          </p:cNvPr>
          <p:cNvSpPr txBox="1"/>
          <p:nvPr/>
        </p:nvSpPr>
        <p:spPr>
          <a:xfrm>
            <a:off x="4333152" y="2630059"/>
            <a:ext cx="47769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5)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2A23FBB-6B6C-4E09-A2FC-EEA497520D9D}"/>
              </a:ext>
            </a:extLst>
          </p:cNvPr>
          <p:cNvSpPr txBox="1"/>
          <p:nvPr/>
        </p:nvSpPr>
        <p:spPr>
          <a:xfrm>
            <a:off x="4333152" y="3819736"/>
            <a:ext cx="47769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6)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E85B3F8-CD17-4745-B982-3037A6EC000A}"/>
                  </a:ext>
                </a:extLst>
              </p:cNvPr>
              <p:cNvSpPr txBox="1"/>
              <p:nvPr/>
            </p:nvSpPr>
            <p:spPr>
              <a:xfrm>
                <a:off x="2427554" y="1285535"/>
                <a:ext cx="569067" cy="8183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E85B3F8-CD17-4745-B982-3037A6EC00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7554" y="1285535"/>
                <a:ext cx="569067" cy="81830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D16DF7E-79FF-4AF8-B611-55E913DF5DD0}"/>
                  </a:ext>
                </a:extLst>
              </p:cNvPr>
              <p:cNvSpPr txBox="1"/>
              <p:nvPr/>
            </p:nvSpPr>
            <p:spPr>
              <a:xfrm>
                <a:off x="2510935" y="2457398"/>
                <a:ext cx="569067" cy="8170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D16DF7E-79FF-4AF8-B611-55E913DF5D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0935" y="2457398"/>
                <a:ext cx="569067" cy="817083"/>
              </a:xfrm>
              <a:prstGeom prst="rect">
                <a:avLst/>
              </a:prstGeom>
              <a:blipFill>
                <a:blip r:embed="rId9"/>
                <a:stretch>
                  <a:fillRect l="-10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3CCE7AC2-D18F-4FD4-B6F2-27E391701844}"/>
                  </a:ext>
                </a:extLst>
              </p:cNvPr>
              <p:cNvSpPr txBox="1"/>
              <p:nvPr/>
            </p:nvSpPr>
            <p:spPr>
              <a:xfrm>
                <a:off x="2596410" y="3626516"/>
                <a:ext cx="1378583" cy="813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3CCE7AC2-D18F-4FD4-B6F2-27E3917018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6410" y="3626516"/>
                <a:ext cx="1378583" cy="813108"/>
              </a:xfrm>
              <a:prstGeom prst="rect">
                <a:avLst/>
              </a:prstGeom>
              <a:blipFill>
                <a:blip r:embed="rId10"/>
                <a:stretch>
                  <a:fillRect l="-442" b="-1353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6330132-8DF0-45B0-A011-4EC494D3E94E}"/>
                  </a:ext>
                </a:extLst>
              </p:cNvPr>
              <p:cNvSpPr txBox="1"/>
              <p:nvPr/>
            </p:nvSpPr>
            <p:spPr>
              <a:xfrm>
                <a:off x="6623234" y="1285535"/>
                <a:ext cx="569067" cy="8183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6330132-8DF0-45B0-A011-4EC494D3E9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3234" y="1285535"/>
                <a:ext cx="569067" cy="81830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7E344A9-E216-4085-A05F-6684AE74B1CB}"/>
                  </a:ext>
                </a:extLst>
              </p:cNvPr>
              <p:cNvSpPr txBox="1"/>
              <p:nvPr/>
            </p:nvSpPr>
            <p:spPr>
              <a:xfrm>
                <a:off x="907759" y="3621323"/>
                <a:ext cx="1330492" cy="8183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7E344A9-E216-4085-A05F-6684AE74B1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7759" y="3621323"/>
                <a:ext cx="1330492" cy="818301"/>
              </a:xfrm>
              <a:prstGeom prst="rect">
                <a:avLst/>
              </a:prstGeom>
              <a:blipFill>
                <a:blip r:embed="rId12"/>
                <a:stretch>
                  <a:fillRect l="-45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4F7EE837-D001-42A5-93CB-AF774C5874DF}"/>
                  </a:ext>
                </a:extLst>
              </p:cNvPr>
              <p:cNvSpPr txBox="1"/>
              <p:nvPr/>
            </p:nvSpPr>
            <p:spPr>
              <a:xfrm>
                <a:off x="4937981" y="1285536"/>
                <a:ext cx="1558119" cy="8183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4F7EE837-D001-42A5-93CB-AF774C5874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7981" y="1285536"/>
                <a:ext cx="1558119" cy="81830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9C6A2D6-1B86-4E3D-BD86-05974D4CA79C}"/>
                  </a:ext>
                </a:extLst>
              </p:cNvPr>
              <p:cNvSpPr txBox="1"/>
              <p:nvPr/>
            </p:nvSpPr>
            <p:spPr>
              <a:xfrm>
                <a:off x="4937981" y="2504376"/>
                <a:ext cx="1558119" cy="8183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9C6A2D6-1B86-4E3D-BD86-05974D4CA7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7981" y="2504376"/>
                <a:ext cx="1558119" cy="818301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ED0F180-B070-4FCD-9596-890FA38AE4A1}"/>
                  </a:ext>
                </a:extLst>
              </p:cNvPr>
              <p:cNvSpPr txBox="1"/>
              <p:nvPr/>
            </p:nvSpPr>
            <p:spPr>
              <a:xfrm>
                <a:off x="6623234" y="2504376"/>
                <a:ext cx="1807804" cy="81830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ED0F180-B070-4FCD-9596-890FA38AE4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3234" y="2504376"/>
                <a:ext cx="1807804" cy="818301"/>
              </a:xfrm>
              <a:prstGeom prst="rect">
                <a:avLst/>
              </a:prstGeom>
              <a:blipFill>
                <a:blip r:embed="rId15"/>
                <a:stretch>
                  <a:fillRect b="-134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0AC3B7CB-09F5-4B18-A5EE-E910F14677B7}"/>
                  </a:ext>
                </a:extLst>
              </p:cNvPr>
              <p:cNvSpPr txBox="1"/>
              <p:nvPr/>
            </p:nvSpPr>
            <p:spPr>
              <a:xfrm>
                <a:off x="4972409" y="3729143"/>
                <a:ext cx="1558119" cy="8170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0AC3B7CB-09F5-4B18-A5EE-E910F14677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2409" y="3729143"/>
                <a:ext cx="1558119" cy="817083"/>
              </a:xfrm>
              <a:prstGeom prst="rect">
                <a:avLst/>
              </a:prstGeom>
              <a:blipFill>
                <a:blip r:embed="rId16"/>
                <a:stretch>
                  <a:fillRect l="-3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D51A3D2-B53C-4C4B-8287-8B58350CD4D7}"/>
                  </a:ext>
                </a:extLst>
              </p:cNvPr>
              <p:cNvSpPr txBox="1"/>
              <p:nvPr/>
            </p:nvSpPr>
            <p:spPr>
              <a:xfrm>
                <a:off x="6692090" y="3729143"/>
                <a:ext cx="2616591" cy="81830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GB" sz="3200">
                            <a:solidFill>
                              <a:srgbClr val="FF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D51A3D2-B53C-4C4B-8287-8B58350CD4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2090" y="3729143"/>
                <a:ext cx="2616591" cy="818301"/>
              </a:xfrm>
              <a:prstGeom prst="rect">
                <a:avLst/>
              </a:prstGeom>
              <a:blipFill>
                <a:blip r:embed="rId17"/>
                <a:stretch>
                  <a:fillRect l="-233" b="-134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64661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8" grpId="0"/>
      <p:bldP spid="30" grpId="0"/>
      <p:bldP spid="38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E6C11BC-AEEC-4D63-85FA-E1BAD8231044}"/>
                  </a:ext>
                </a:extLst>
              </p:cNvPr>
              <p:cNvSpPr txBox="1"/>
              <p:nvPr/>
            </p:nvSpPr>
            <p:spPr>
              <a:xfrm>
                <a:off x="3071280" y="1256297"/>
                <a:ext cx="4004769" cy="9106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3200" i="1" dirty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dirty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dirty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 3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dirty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</m:oMath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E6C11BC-AEEC-4D63-85FA-E1BAD82310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1280" y="1256297"/>
                <a:ext cx="4004769" cy="910634"/>
              </a:xfrm>
              <a:prstGeom prst="rect">
                <a:avLst/>
              </a:prstGeom>
              <a:blipFill>
                <a:blip r:embed="rId5"/>
                <a:stretch>
                  <a:fillRect b="-738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1 – The big idea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93037EC-19EC-4914-95EE-BC5AE8011500}"/>
                  </a:ext>
                </a:extLst>
              </p:cNvPr>
              <p:cNvSpPr txBox="1"/>
              <p:nvPr/>
            </p:nvSpPr>
            <p:spPr>
              <a:xfrm>
                <a:off x="2551886" y="5385540"/>
                <a:ext cx="1716259" cy="9106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4 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dirty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93037EC-19EC-4914-95EE-BC5AE80115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1886" y="5385540"/>
                <a:ext cx="1716259" cy="910634"/>
              </a:xfrm>
              <a:prstGeom prst="rect">
                <a:avLst/>
              </a:prstGeom>
              <a:blipFill>
                <a:blip r:embed="rId6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Left Brace 12">
            <a:extLst>
              <a:ext uri="{FF2B5EF4-FFF2-40B4-BE49-F238E27FC236}">
                <a16:creationId xmlns:a16="http://schemas.microsoft.com/office/drawing/2014/main" id="{5A7A683D-5909-4FAC-A928-097416BE3070}"/>
              </a:ext>
            </a:extLst>
          </p:cNvPr>
          <p:cNvSpPr/>
          <p:nvPr/>
        </p:nvSpPr>
        <p:spPr>
          <a:xfrm rot="16200000">
            <a:off x="3038345" y="3641423"/>
            <a:ext cx="464234" cy="3024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A2892E2-6FD3-49FB-A1D8-D0B94635B94E}"/>
                  </a:ext>
                </a:extLst>
              </p:cNvPr>
              <p:cNvSpPr txBox="1"/>
              <p:nvPr/>
            </p:nvSpPr>
            <p:spPr>
              <a:xfrm>
                <a:off x="5220056" y="5385540"/>
                <a:ext cx="1716259" cy="9106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</m:oMath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A2892E2-6FD3-49FB-A1D8-D0B94635B9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56" y="5385540"/>
                <a:ext cx="1716259" cy="910634"/>
              </a:xfrm>
              <a:prstGeom prst="rect">
                <a:avLst/>
              </a:prstGeom>
              <a:blipFill>
                <a:blip r:embed="rId7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Left Brace 14">
            <a:extLst>
              <a:ext uri="{FF2B5EF4-FFF2-40B4-BE49-F238E27FC236}">
                <a16:creationId xmlns:a16="http://schemas.microsoft.com/office/drawing/2014/main" id="{9205C12C-AC7C-4C35-AD8B-F94E1CB0FDB4}"/>
              </a:ext>
            </a:extLst>
          </p:cNvPr>
          <p:cNvSpPr/>
          <p:nvPr/>
        </p:nvSpPr>
        <p:spPr>
          <a:xfrm rot="16200000">
            <a:off x="5736931" y="4046422"/>
            <a:ext cx="464234" cy="221400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83455BF-637D-463E-9DD5-5AD623C44ED4}"/>
                  </a:ext>
                </a:extLst>
              </p:cNvPr>
              <p:cNvSpPr txBox="1"/>
              <p:nvPr/>
            </p:nvSpPr>
            <p:spPr>
              <a:xfrm>
                <a:off x="1598257" y="1246312"/>
                <a:ext cx="6968435" cy="9044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dirty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 dirty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dirty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</m:oMath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83455BF-637D-463E-9DD5-5AD623C44E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8257" y="1246312"/>
                <a:ext cx="6968435" cy="90441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ouble Bracket 2">
            <a:extLst>
              <a:ext uri="{FF2B5EF4-FFF2-40B4-BE49-F238E27FC236}">
                <a16:creationId xmlns:a16="http://schemas.microsoft.com/office/drawing/2014/main" id="{6C77EF60-56DE-404E-B8E5-3AA2648A4091}"/>
              </a:ext>
            </a:extLst>
          </p:cNvPr>
          <p:cNvSpPr/>
          <p:nvPr/>
        </p:nvSpPr>
        <p:spPr>
          <a:xfrm>
            <a:off x="3616214" y="1246312"/>
            <a:ext cx="1373026" cy="914400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Double Bracket 10">
            <a:extLst>
              <a:ext uri="{FF2B5EF4-FFF2-40B4-BE49-F238E27FC236}">
                <a16:creationId xmlns:a16="http://schemas.microsoft.com/office/drawing/2014/main" id="{ABC03260-2E81-4347-8523-EEFDAA284167}"/>
              </a:ext>
            </a:extLst>
          </p:cNvPr>
          <p:cNvSpPr/>
          <p:nvPr/>
        </p:nvSpPr>
        <p:spPr>
          <a:xfrm>
            <a:off x="5593459" y="1246312"/>
            <a:ext cx="1373026" cy="914400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8">
                <a:extLst>
                  <a:ext uri="{FF2B5EF4-FFF2-40B4-BE49-F238E27FC236}">
                    <a16:creationId xmlns:a16="http://schemas.microsoft.com/office/drawing/2014/main" id="{E062AA0A-565D-4F15-B9E9-EBA2F8D9968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5509217"/>
                  </p:ext>
                </p:extLst>
              </p:nvPr>
            </p:nvGraphicFramePr>
            <p:xfrm>
              <a:off x="1784049" y="3881033"/>
              <a:ext cx="3024000" cy="864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756000">
                      <a:extLst>
                        <a:ext uri="{9D8B030D-6E8A-4147-A177-3AD203B41FA5}">
                          <a16:colId xmlns:a16="http://schemas.microsoft.com/office/drawing/2014/main" val="2059751784"/>
                        </a:ext>
                      </a:extLst>
                    </a:gridCol>
                    <a:gridCol w="756000">
                      <a:extLst>
                        <a:ext uri="{9D8B030D-6E8A-4147-A177-3AD203B41FA5}">
                          <a16:colId xmlns:a16="http://schemas.microsoft.com/office/drawing/2014/main" val="3488244345"/>
                        </a:ext>
                      </a:extLst>
                    </a:gridCol>
                    <a:gridCol w="756000">
                      <a:extLst>
                        <a:ext uri="{9D8B030D-6E8A-4147-A177-3AD203B41FA5}">
                          <a16:colId xmlns:a16="http://schemas.microsoft.com/office/drawing/2014/main" val="2379649598"/>
                        </a:ext>
                      </a:extLst>
                    </a:gridCol>
                    <a:gridCol w="756000">
                      <a:extLst>
                        <a:ext uri="{9D8B030D-6E8A-4147-A177-3AD203B41FA5}">
                          <a16:colId xmlns:a16="http://schemas.microsoft.com/office/drawing/2014/main" val="1601975381"/>
                        </a:ext>
                      </a:extLst>
                    </a:gridCol>
                  </a:tblGrid>
                  <a:tr h="864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rgbClr val="82CBD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>
                        <a:solidFill>
                          <a:srgbClr val="82CBD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>
                        <a:solidFill>
                          <a:srgbClr val="82CBD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>
                        <a:solidFill>
                          <a:srgbClr val="82CBD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8664349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8">
                <a:extLst>
                  <a:ext uri="{FF2B5EF4-FFF2-40B4-BE49-F238E27FC236}">
                    <a16:creationId xmlns:a16="http://schemas.microsoft.com/office/drawing/2014/main" id="{E062AA0A-565D-4F15-B9E9-EBA2F8D9968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5509217"/>
                  </p:ext>
                </p:extLst>
              </p:nvPr>
            </p:nvGraphicFramePr>
            <p:xfrm>
              <a:off x="1784049" y="3881033"/>
              <a:ext cx="3024000" cy="864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756000">
                      <a:extLst>
                        <a:ext uri="{9D8B030D-6E8A-4147-A177-3AD203B41FA5}">
                          <a16:colId xmlns:a16="http://schemas.microsoft.com/office/drawing/2014/main" val="2059751784"/>
                        </a:ext>
                      </a:extLst>
                    </a:gridCol>
                    <a:gridCol w="756000">
                      <a:extLst>
                        <a:ext uri="{9D8B030D-6E8A-4147-A177-3AD203B41FA5}">
                          <a16:colId xmlns:a16="http://schemas.microsoft.com/office/drawing/2014/main" val="3488244345"/>
                        </a:ext>
                      </a:extLst>
                    </a:gridCol>
                    <a:gridCol w="756000">
                      <a:extLst>
                        <a:ext uri="{9D8B030D-6E8A-4147-A177-3AD203B41FA5}">
                          <a16:colId xmlns:a16="http://schemas.microsoft.com/office/drawing/2014/main" val="2379649598"/>
                        </a:ext>
                      </a:extLst>
                    </a:gridCol>
                    <a:gridCol w="756000">
                      <a:extLst>
                        <a:ext uri="{9D8B030D-6E8A-4147-A177-3AD203B41FA5}">
                          <a16:colId xmlns:a16="http://schemas.microsoft.com/office/drawing/2014/main" val="1601975381"/>
                        </a:ext>
                      </a:extLst>
                    </a:gridCol>
                  </a:tblGrid>
                  <a:tr h="864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9"/>
                          <a:stretch>
                            <a:fillRect l="-806" t="-699" r="-302419" b="-13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9"/>
                          <a:stretch>
                            <a:fillRect l="-100000" t="-699" r="-200000" b="-13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9"/>
                          <a:stretch>
                            <a:fillRect l="-201613" t="-699" r="-101613" b="-13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9"/>
                          <a:stretch>
                            <a:fillRect l="-301613" t="-699" r="-1613" b="-139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8664349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8">
                <a:extLst>
                  <a:ext uri="{FF2B5EF4-FFF2-40B4-BE49-F238E27FC236}">
                    <a16:creationId xmlns:a16="http://schemas.microsoft.com/office/drawing/2014/main" id="{DE6CF845-424F-4C55-B35B-1819C5C1FE0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21263202"/>
                  </p:ext>
                </p:extLst>
              </p:nvPr>
            </p:nvGraphicFramePr>
            <p:xfrm>
              <a:off x="4808049" y="3881033"/>
              <a:ext cx="2268000" cy="864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756000">
                      <a:extLst>
                        <a:ext uri="{9D8B030D-6E8A-4147-A177-3AD203B41FA5}">
                          <a16:colId xmlns:a16="http://schemas.microsoft.com/office/drawing/2014/main" val="2059751784"/>
                        </a:ext>
                      </a:extLst>
                    </a:gridCol>
                    <a:gridCol w="756000">
                      <a:extLst>
                        <a:ext uri="{9D8B030D-6E8A-4147-A177-3AD203B41FA5}">
                          <a16:colId xmlns:a16="http://schemas.microsoft.com/office/drawing/2014/main" val="3488244345"/>
                        </a:ext>
                      </a:extLst>
                    </a:gridCol>
                    <a:gridCol w="756000">
                      <a:extLst>
                        <a:ext uri="{9D8B030D-6E8A-4147-A177-3AD203B41FA5}">
                          <a16:colId xmlns:a16="http://schemas.microsoft.com/office/drawing/2014/main" val="2379649598"/>
                        </a:ext>
                      </a:extLst>
                    </a:gridCol>
                  </a:tblGrid>
                  <a:tr h="864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8664349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8">
                <a:extLst>
                  <a:ext uri="{FF2B5EF4-FFF2-40B4-BE49-F238E27FC236}">
                    <a16:creationId xmlns:a16="http://schemas.microsoft.com/office/drawing/2014/main" id="{DE6CF845-424F-4C55-B35B-1819C5C1FE0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21263202"/>
                  </p:ext>
                </p:extLst>
              </p:nvPr>
            </p:nvGraphicFramePr>
            <p:xfrm>
              <a:off x="4808049" y="3881033"/>
              <a:ext cx="2268000" cy="864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756000">
                      <a:extLst>
                        <a:ext uri="{9D8B030D-6E8A-4147-A177-3AD203B41FA5}">
                          <a16:colId xmlns:a16="http://schemas.microsoft.com/office/drawing/2014/main" val="2059751784"/>
                        </a:ext>
                      </a:extLst>
                    </a:gridCol>
                    <a:gridCol w="756000">
                      <a:extLst>
                        <a:ext uri="{9D8B030D-6E8A-4147-A177-3AD203B41FA5}">
                          <a16:colId xmlns:a16="http://schemas.microsoft.com/office/drawing/2014/main" val="3488244345"/>
                        </a:ext>
                      </a:extLst>
                    </a:gridCol>
                    <a:gridCol w="756000">
                      <a:extLst>
                        <a:ext uri="{9D8B030D-6E8A-4147-A177-3AD203B41FA5}">
                          <a16:colId xmlns:a16="http://schemas.microsoft.com/office/drawing/2014/main" val="2379649598"/>
                        </a:ext>
                      </a:extLst>
                    </a:gridCol>
                  </a:tblGrid>
                  <a:tr h="864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806" t="-699" r="-202419" b="-13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100000" t="-699" r="-100800" b="-13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10"/>
                          <a:stretch>
                            <a:fillRect l="-201613" t="-699" r="-1613" b="-139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8664349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9" name="Left Brace 18">
            <a:extLst>
              <a:ext uri="{FF2B5EF4-FFF2-40B4-BE49-F238E27FC236}">
                <a16:creationId xmlns:a16="http://schemas.microsoft.com/office/drawing/2014/main" id="{E39F7A99-FD11-4C65-92E0-6CB994C07963}"/>
              </a:ext>
            </a:extLst>
          </p:cNvPr>
          <p:cNvSpPr/>
          <p:nvPr/>
        </p:nvSpPr>
        <p:spPr>
          <a:xfrm rot="5400000">
            <a:off x="4197931" y="790038"/>
            <a:ext cx="464234" cy="5292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E799B5A-0277-4DC5-BC43-FA856DF2DF18}"/>
                  </a:ext>
                </a:extLst>
              </p:cNvPr>
              <p:cNvSpPr txBox="1"/>
              <p:nvPr/>
            </p:nvSpPr>
            <p:spPr>
              <a:xfrm>
                <a:off x="3616214" y="2408643"/>
                <a:ext cx="1879623" cy="9106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7 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E799B5A-0277-4DC5-BC43-FA856DF2DF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6214" y="2408643"/>
                <a:ext cx="1879623" cy="910634"/>
              </a:xfrm>
              <a:prstGeom prst="rect">
                <a:avLst/>
              </a:prstGeom>
              <a:blipFill>
                <a:blip r:embed="rId11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98099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" grpId="0"/>
      <p:bldP spid="13" grpId="0" animBg="1"/>
      <p:bldP spid="14" grpId="0"/>
      <p:bldP spid="15" grpId="0" animBg="1"/>
      <p:bldP spid="3" grpId="0" animBg="1"/>
      <p:bldP spid="11" grpId="0" animBg="1"/>
      <p:bldP spid="19" grpId="0" animBg="1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3b - Adding and subtracting non-related 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ECABC17-B8FF-4BCA-8072-9ACA57D971E5}"/>
                  </a:ext>
                </a:extLst>
              </p:cNvPr>
              <p:cNvSpPr txBox="1"/>
              <p:nvPr/>
            </p:nvSpPr>
            <p:spPr>
              <a:xfrm>
                <a:off x="235189" y="1074185"/>
                <a:ext cx="8719066" cy="122283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Can you find one fraction equivalent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and one fraction equivalent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, both of which have the same denominator?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ECABC17-B8FF-4BCA-8072-9ACA57D971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89" y="1074185"/>
                <a:ext cx="8719066" cy="1222835"/>
              </a:xfrm>
              <a:prstGeom prst="rect">
                <a:avLst/>
              </a:prstGeom>
              <a:blipFill>
                <a:blip r:embed="rId6"/>
                <a:stretch>
                  <a:fillRect l="-2168" b="-69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74122D7D-7FBA-4B38-ADD5-C84051242915}"/>
              </a:ext>
            </a:extLst>
          </p:cNvPr>
          <p:cNvSpPr txBox="1"/>
          <p:nvPr/>
        </p:nvSpPr>
        <p:spPr>
          <a:xfrm>
            <a:off x="6333236" y="2829160"/>
            <a:ext cx="2522545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patterns do you notice?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Is there more than one answer?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find more?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E27BB69-1693-4284-8952-AE53AEC0DB96}"/>
                  </a:ext>
                </a:extLst>
              </p:cNvPr>
              <p:cNvSpPr txBox="1"/>
              <p:nvPr/>
            </p:nvSpPr>
            <p:spPr>
              <a:xfrm>
                <a:off x="734809" y="3207798"/>
                <a:ext cx="7674382" cy="81830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18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E27BB69-1693-4284-8952-AE53AEC0DB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809" y="3207798"/>
                <a:ext cx="7674382" cy="818301"/>
              </a:xfrm>
              <a:prstGeom prst="rect">
                <a:avLst/>
              </a:prstGeom>
              <a:blipFill>
                <a:blip r:embed="rId7"/>
                <a:stretch>
                  <a:fillRect l="-79" b="-1417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78E9C6D-3266-48A9-9DB3-1F5F0D7F68F9}"/>
                  </a:ext>
                </a:extLst>
              </p:cNvPr>
              <p:cNvSpPr txBox="1"/>
              <p:nvPr/>
            </p:nvSpPr>
            <p:spPr>
              <a:xfrm>
                <a:off x="702409" y="4669605"/>
                <a:ext cx="7674382" cy="81830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78E9C6D-3266-48A9-9DB3-1F5F0D7F68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409" y="4669605"/>
                <a:ext cx="7674382" cy="818301"/>
              </a:xfrm>
              <a:prstGeom prst="rect">
                <a:avLst/>
              </a:prstGeom>
              <a:blipFill>
                <a:blip r:embed="rId8"/>
                <a:stretch>
                  <a:fillRect b="-1417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>
            <a:extLst>
              <a:ext uri="{FF2B5EF4-FFF2-40B4-BE49-F238E27FC236}">
                <a16:creationId xmlns:a16="http://schemas.microsoft.com/office/drawing/2014/main" id="{EB82CBAE-6208-4361-B8B6-5F518A6F4831}"/>
              </a:ext>
            </a:extLst>
          </p:cNvPr>
          <p:cNvSpPr/>
          <p:nvPr/>
        </p:nvSpPr>
        <p:spPr>
          <a:xfrm>
            <a:off x="2011681" y="3109142"/>
            <a:ext cx="661181" cy="1043748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0898911-73ED-4990-A6A3-E33B97C59B39}"/>
              </a:ext>
            </a:extLst>
          </p:cNvPr>
          <p:cNvSpPr/>
          <p:nvPr/>
        </p:nvSpPr>
        <p:spPr>
          <a:xfrm>
            <a:off x="1294230" y="4570949"/>
            <a:ext cx="661181" cy="1043748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45B2977-26CF-4AF9-AAD4-CD759A0BD25D}"/>
              </a:ext>
            </a:extLst>
          </p:cNvPr>
          <p:cNvSpPr/>
          <p:nvPr/>
        </p:nvSpPr>
        <p:spPr>
          <a:xfrm>
            <a:off x="4738468" y="3123210"/>
            <a:ext cx="661181" cy="1043748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3A9237E-6659-45F8-A1B0-9940472391A5}"/>
              </a:ext>
            </a:extLst>
          </p:cNvPr>
          <p:cNvSpPr/>
          <p:nvPr/>
        </p:nvSpPr>
        <p:spPr>
          <a:xfrm>
            <a:off x="3110348" y="4599085"/>
            <a:ext cx="661181" cy="1043748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476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23" grpId="0" animBg="1"/>
      <p:bldP spid="24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3b - Adding and subtracting non-related 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4185B46-AA6A-475C-BCE6-210D74170E2E}"/>
                  </a:ext>
                </a:extLst>
              </p:cNvPr>
              <p:cNvSpPr txBox="1"/>
              <p:nvPr/>
            </p:nvSpPr>
            <p:spPr>
              <a:xfrm>
                <a:off x="734809" y="3207798"/>
                <a:ext cx="7674382" cy="81830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18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4185B46-AA6A-475C-BCE6-210D74170E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809" y="3207798"/>
                <a:ext cx="7674382" cy="818301"/>
              </a:xfrm>
              <a:prstGeom prst="rect">
                <a:avLst/>
              </a:prstGeom>
              <a:blipFill>
                <a:blip r:embed="rId5"/>
                <a:stretch>
                  <a:fillRect l="-79" b="-1417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5D045AF-96C8-4FEB-BC5A-C84102C72DEF}"/>
                  </a:ext>
                </a:extLst>
              </p:cNvPr>
              <p:cNvSpPr txBox="1"/>
              <p:nvPr/>
            </p:nvSpPr>
            <p:spPr>
              <a:xfrm>
                <a:off x="702409" y="4669605"/>
                <a:ext cx="7674382" cy="81830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5D045AF-96C8-4FEB-BC5A-C84102C72D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409" y="4669605"/>
                <a:ext cx="7674382" cy="818301"/>
              </a:xfrm>
              <a:prstGeom prst="rect">
                <a:avLst/>
              </a:prstGeom>
              <a:blipFill>
                <a:blip r:embed="rId6"/>
                <a:stretch>
                  <a:fillRect b="-1417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D36C28A0-F3B5-48B3-9CF4-115B3291439B}"/>
              </a:ext>
            </a:extLst>
          </p:cNvPr>
          <p:cNvSpPr txBox="1"/>
          <p:nvPr/>
        </p:nvSpPr>
        <p:spPr>
          <a:xfrm>
            <a:off x="223008" y="1135399"/>
            <a:ext cx="25619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List the first 10 multiples of 4</a:t>
            </a:r>
          </a:p>
          <a:p>
            <a:endParaRPr lang="en-GB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6E0B9B-F1F0-4725-9666-4B544C5B2AE3}"/>
              </a:ext>
            </a:extLst>
          </p:cNvPr>
          <p:cNvSpPr txBox="1"/>
          <p:nvPr/>
        </p:nvSpPr>
        <p:spPr>
          <a:xfrm>
            <a:off x="2586327" y="1306104"/>
            <a:ext cx="5333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4    8    12    16    20    24    28    32    36    40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2AB11F-99EA-451E-AFB0-4F416BB482EF}"/>
              </a:ext>
            </a:extLst>
          </p:cNvPr>
          <p:cNvSpPr txBox="1"/>
          <p:nvPr/>
        </p:nvSpPr>
        <p:spPr>
          <a:xfrm>
            <a:off x="223008" y="1904539"/>
            <a:ext cx="20338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List the first 10 multiples of 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91E54D-A8E6-4C2F-9A10-76B39192F88D}"/>
              </a:ext>
            </a:extLst>
          </p:cNvPr>
          <p:cNvSpPr txBox="1"/>
          <p:nvPr/>
        </p:nvSpPr>
        <p:spPr>
          <a:xfrm>
            <a:off x="1819946" y="2058427"/>
            <a:ext cx="6973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6    12    18    24    30    36    42    48    54    60</a:t>
            </a:r>
          </a:p>
        </p:txBody>
      </p:sp>
    </p:spTree>
    <p:extLst>
      <p:ext uri="{BB962C8B-B14F-4D97-AF65-F5344CB8AC3E}">
        <p14:creationId xmlns:p14="http://schemas.microsoft.com/office/powerpoint/2010/main" val="41451256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3b - Adding and subtracting non-related 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64C80CE-A0FD-4C6F-85F3-3F5C21C16BBC}"/>
                  </a:ext>
                </a:extLst>
              </p:cNvPr>
              <p:cNvSpPr txBox="1"/>
              <p:nvPr/>
            </p:nvSpPr>
            <p:spPr>
              <a:xfrm>
                <a:off x="3462108" y="1430762"/>
                <a:ext cx="1102866" cy="8183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64C80CE-A0FD-4C6F-85F3-3F5C21C16B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2108" y="1430762"/>
                <a:ext cx="1102866" cy="818301"/>
              </a:xfrm>
              <a:prstGeom prst="rect">
                <a:avLst/>
              </a:prstGeom>
              <a:blipFill>
                <a:blip r:embed="rId6"/>
                <a:stretch>
                  <a:fillRect l="-5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EF4F162-B806-4297-BF70-77AB42AA1ADA}"/>
                  </a:ext>
                </a:extLst>
              </p:cNvPr>
              <p:cNvSpPr txBox="1"/>
              <p:nvPr/>
            </p:nvSpPr>
            <p:spPr>
              <a:xfrm>
                <a:off x="4611157" y="1428994"/>
                <a:ext cx="989053" cy="8133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EF4F162-B806-4297-BF70-77AB42AA1A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1157" y="1428994"/>
                <a:ext cx="989053" cy="8133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A470F167-A98E-4912-8989-735075716F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085476"/>
              </p:ext>
            </p:extLst>
          </p:nvPr>
        </p:nvGraphicFramePr>
        <p:xfrm>
          <a:off x="2422864" y="2831296"/>
          <a:ext cx="3888000" cy="5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2000">
                  <a:extLst>
                    <a:ext uri="{9D8B030D-6E8A-4147-A177-3AD203B41FA5}">
                      <a16:colId xmlns:a16="http://schemas.microsoft.com/office/drawing/2014/main" val="1929631248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823902692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810760492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78198300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33063"/>
                  </a:ext>
                </a:extLst>
              </a:tr>
            </a:tbl>
          </a:graphicData>
        </a:graphic>
      </p:graphicFrame>
      <p:graphicFrame>
        <p:nvGraphicFramePr>
          <p:cNvPr id="11" name="Table 3">
            <a:extLst>
              <a:ext uri="{FF2B5EF4-FFF2-40B4-BE49-F238E27FC236}">
                <a16:creationId xmlns:a16="http://schemas.microsoft.com/office/drawing/2014/main" id="{8C34B907-163B-41E4-9466-16B2571FFF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273570"/>
              </p:ext>
            </p:extLst>
          </p:nvPr>
        </p:nvGraphicFramePr>
        <p:xfrm>
          <a:off x="2422864" y="2833405"/>
          <a:ext cx="3888000" cy="5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4000">
                  <a:extLst>
                    <a:ext uri="{9D8B030D-6E8A-4147-A177-3AD203B41FA5}">
                      <a16:colId xmlns:a16="http://schemas.microsoft.com/office/drawing/2014/main" val="192963124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803317039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4872057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82390269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98528219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109785632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81076049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308647802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9821324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78198300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56805219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400162891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33063"/>
                  </a:ext>
                </a:extLst>
              </a:tr>
            </a:tbl>
          </a:graphicData>
        </a:graphic>
      </p:graphicFrame>
      <p:graphicFrame>
        <p:nvGraphicFramePr>
          <p:cNvPr id="18" name="Table 3">
            <a:extLst>
              <a:ext uri="{FF2B5EF4-FFF2-40B4-BE49-F238E27FC236}">
                <a16:creationId xmlns:a16="http://schemas.microsoft.com/office/drawing/2014/main" id="{083A69A1-2332-4E4C-8877-7B115AB1D6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159400"/>
              </p:ext>
            </p:extLst>
          </p:nvPr>
        </p:nvGraphicFramePr>
        <p:xfrm>
          <a:off x="2422864" y="2837121"/>
          <a:ext cx="3888000" cy="5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4000">
                  <a:extLst>
                    <a:ext uri="{9D8B030D-6E8A-4147-A177-3AD203B41FA5}">
                      <a16:colId xmlns:a16="http://schemas.microsoft.com/office/drawing/2014/main" val="192963124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803317039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4872057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82390269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98528219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109785632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81076049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308647802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9821324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78198300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56805219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400162891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3306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5737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3b - Adding and subtracting non-related 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64C80CE-A0FD-4C6F-85F3-3F5C21C16BBC}"/>
                  </a:ext>
                </a:extLst>
              </p:cNvPr>
              <p:cNvSpPr txBox="1"/>
              <p:nvPr/>
            </p:nvSpPr>
            <p:spPr>
              <a:xfrm>
                <a:off x="3469134" y="1487908"/>
                <a:ext cx="1102866" cy="8183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64C80CE-A0FD-4C6F-85F3-3F5C21C16B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9134" y="1487908"/>
                <a:ext cx="1102866" cy="81830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EF4F162-B806-4297-BF70-77AB42AA1ADA}"/>
                  </a:ext>
                </a:extLst>
              </p:cNvPr>
              <p:cNvSpPr txBox="1"/>
              <p:nvPr/>
            </p:nvSpPr>
            <p:spPr>
              <a:xfrm>
                <a:off x="4611157" y="1487908"/>
                <a:ext cx="989053" cy="8082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EF4F162-B806-4297-BF70-77AB42AA1A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1157" y="1487908"/>
                <a:ext cx="989053" cy="80829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A470F167-A98E-4912-8989-735075716F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750746"/>
              </p:ext>
            </p:extLst>
          </p:nvPr>
        </p:nvGraphicFramePr>
        <p:xfrm>
          <a:off x="2517716" y="3858319"/>
          <a:ext cx="3888000" cy="5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2000">
                  <a:extLst>
                    <a:ext uri="{9D8B030D-6E8A-4147-A177-3AD203B41FA5}">
                      <a16:colId xmlns:a16="http://schemas.microsoft.com/office/drawing/2014/main" val="1929631248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823902692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810760492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78198300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33063"/>
                  </a:ext>
                </a:extLst>
              </a:tr>
            </a:tbl>
          </a:graphicData>
        </a:graphic>
      </p:graphicFrame>
      <p:graphicFrame>
        <p:nvGraphicFramePr>
          <p:cNvPr id="18" name="Table 3">
            <a:extLst>
              <a:ext uri="{FF2B5EF4-FFF2-40B4-BE49-F238E27FC236}">
                <a16:creationId xmlns:a16="http://schemas.microsoft.com/office/drawing/2014/main" id="{B06813A4-5807-473C-8226-B0026513E6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354822"/>
              </p:ext>
            </p:extLst>
          </p:nvPr>
        </p:nvGraphicFramePr>
        <p:xfrm>
          <a:off x="2517716" y="3857281"/>
          <a:ext cx="3888000" cy="5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4000">
                  <a:extLst>
                    <a:ext uri="{9D8B030D-6E8A-4147-A177-3AD203B41FA5}">
                      <a16:colId xmlns:a16="http://schemas.microsoft.com/office/drawing/2014/main" val="192963124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803317039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4872057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82390269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98528219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109785632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81076049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308647802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9821324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78198300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56805219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400162891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33063"/>
                  </a:ext>
                </a:extLst>
              </a:tr>
            </a:tbl>
          </a:graphicData>
        </a:graphic>
      </p:graphicFrame>
      <p:graphicFrame>
        <p:nvGraphicFramePr>
          <p:cNvPr id="12" name="Table 3">
            <a:extLst>
              <a:ext uri="{FF2B5EF4-FFF2-40B4-BE49-F238E27FC236}">
                <a16:creationId xmlns:a16="http://schemas.microsoft.com/office/drawing/2014/main" id="{6E4F9A83-4C0C-48CA-A71E-5384D465B5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881019"/>
              </p:ext>
            </p:extLst>
          </p:nvPr>
        </p:nvGraphicFramePr>
        <p:xfrm>
          <a:off x="2517716" y="3855526"/>
          <a:ext cx="3888000" cy="5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4000">
                  <a:extLst>
                    <a:ext uri="{9D8B030D-6E8A-4147-A177-3AD203B41FA5}">
                      <a16:colId xmlns:a16="http://schemas.microsoft.com/office/drawing/2014/main" val="192963124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803317039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4872057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82390269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98528219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109785632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81076049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308647802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9821324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78198300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56805219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400162891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33063"/>
                  </a:ext>
                </a:extLst>
              </a:tr>
            </a:tbl>
          </a:graphicData>
        </a:graphic>
      </p:graphicFrame>
      <p:sp>
        <p:nvSpPr>
          <p:cNvPr id="13" name="Left Brace 12">
            <a:extLst>
              <a:ext uri="{FF2B5EF4-FFF2-40B4-BE49-F238E27FC236}">
                <a16:creationId xmlns:a16="http://schemas.microsoft.com/office/drawing/2014/main" id="{243EB43E-504B-495F-9982-9CA9DDB33CD7}"/>
              </a:ext>
            </a:extLst>
          </p:cNvPr>
          <p:cNvSpPr/>
          <p:nvPr/>
        </p:nvSpPr>
        <p:spPr>
          <a:xfrm rot="16200000">
            <a:off x="3745877" y="3276242"/>
            <a:ext cx="464234" cy="292055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6572140-6AA6-4700-A36B-6C6E6D0813E5}"/>
                  </a:ext>
                </a:extLst>
              </p:cNvPr>
              <p:cNvSpPr txBox="1"/>
              <p:nvPr/>
            </p:nvSpPr>
            <p:spPr>
              <a:xfrm>
                <a:off x="3537175" y="5066381"/>
                <a:ext cx="881638" cy="5875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0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9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0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GB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6572140-6AA6-4700-A36B-6C6E6D0813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7175" y="5066381"/>
                <a:ext cx="881638" cy="587597"/>
              </a:xfrm>
              <a:prstGeom prst="rect">
                <a:avLst/>
              </a:prstGeom>
              <a:blipFill>
                <a:blip r:embed="rId8"/>
                <a:stretch>
                  <a:fillRect b="-104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Left Brace 14">
            <a:extLst>
              <a:ext uri="{FF2B5EF4-FFF2-40B4-BE49-F238E27FC236}">
                <a16:creationId xmlns:a16="http://schemas.microsoft.com/office/drawing/2014/main" id="{50471E6D-0824-485D-856F-82A38469A684}"/>
              </a:ext>
            </a:extLst>
          </p:cNvPr>
          <p:cNvSpPr/>
          <p:nvPr/>
        </p:nvSpPr>
        <p:spPr>
          <a:xfrm rot="5400000">
            <a:off x="4869272" y="3148985"/>
            <a:ext cx="464234" cy="67376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F8ABC80-6D4A-4F89-91F4-7E7DF66FF234}"/>
                  </a:ext>
                </a:extLst>
              </p:cNvPr>
              <p:cNvSpPr txBox="1"/>
              <p:nvPr/>
            </p:nvSpPr>
            <p:spPr>
              <a:xfrm>
                <a:off x="4660570" y="2539121"/>
                <a:ext cx="881638" cy="5875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0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0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GB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F8ABC80-6D4A-4F89-91F4-7E7DF66FF2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0570" y="2539121"/>
                <a:ext cx="881638" cy="58759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Left Brace 16">
            <a:extLst>
              <a:ext uri="{FF2B5EF4-FFF2-40B4-BE49-F238E27FC236}">
                <a16:creationId xmlns:a16="http://schemas.microsoft.com/office/drawing/2014/main" id="{69B816C8-01ED-4366-A1A6-CEFD732AD5CE}"/>
              </a:ext>
            </a:extLst>
          </p:cNvPr>
          <p:cNvSpPr/>
          <p:nvPr/>
        </p:nvSpPr>
        <p:spPr>
          <a:xfrm rot="16200000">
            <a:off x="3408993" y="3613126"/>
            <a:ext cx="464234" cy="224679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2957D0F-EC03-4086-BAC6-FF42108020FB}"/>
                  </a:ext>
                </a:extLst>
              </p:cNvPr>
              <p:cNvSpPr txBox="1"/>
              <p:nvPr/>
            </p:nvSpPr>
            <p:spPr>
              <a:xfrm>
                <a:off x="3274325" y="5061955"/>
                <a:ext cx="733570" cy="5875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0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0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GB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2957D0F-EC03-4086-BAC6-FF42108020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4325" y="5061955"/>
                <a:ext cx="733570" cy="58759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1101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  <p:bldP spid="13" grpId="1" animBg="1"/>
      <p:bldP spid="14" grpId="0"/>
      <p:bldP spid="14" grpId="1"/>
      <p:bldP spid="15" grpId="0" animBg="1"/>
      <p:bldP spid="15" grpId="1" animBg="1"/>
      <p:bldP spid="16" grpId="0"/>
      <p:bldP spid="16" grpId="1"/>
      <p:bldP spid="17" grpId="0" animBg="1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3b - Adding and subtracting non-related 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021D032-5DE8-46E7-AB88-E95E67E379E7}"/>
                  </a:ext>
                </a:extLst>
              </p:cNvPr>
              <p:cNvSpPr txBox="1"/>
              <p:nvPr/>
            </p:nvSpPr>
            <p:spPr>
              <a:xfrm>
                <a:off x="3547933" y="1259670"/>
                <a:ext cx="1102866" cy="8183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021D032-5DE8-46E7-AB88-E95E67E379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7933" y="1259670"/>
                <a:ext cx="1102866" cy="81830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5C99842-D307-404B-A5B7-3308EE7C5B6B}"/>
                  </a:ext>
                </a:extLst>
              </p:cNvPr>
              <p:cNvSpPr txBox="1"/>
              <p:nvPr/>
            </p:nvSpPr>
            <p:spPr>
              <a:xfrm>
                <a:off x="998104" y="2511527"/>
                <a:ext cx="7740902" cy="32805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____ is a multiple of both  ____ and _____</a:t>
                </a: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common denominator can be ____</a:t>
                </a: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is equal to         </a:t>
                </a:r>
                <a14:m>
                  <m:oMath xmlns:m="http://schemas.openxmlformats.org/officeDocument/2006/math">
                    <m:r>
                      <a:rPr lang="en-GB" sz="32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5C99842-D307-404B-A5B7-3308EE7C5B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8104" y="2511527"/>
                <a:ext cx="7740902" cy="3280513"/>
              </a:xfrm>
              <a:prstGeom prst="rect">
                <a:avLst/>
              </a:prstGeom>
              <a:blipFill>
                <a:blip r:embed="rId7"/>
                <a:stretch>
                  <a:fillRect l="-3228" t="-3903" r="-220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AA43B18-DD60-42C0-82CC-99DB8793AE27}"/>
              </a:ext>
            </a:extLst>
          </p:cNvPr>
          <p:cNvCxnSpPr/>
          <p:nvPr/>
        </p:nvCxnSpPr>
        <p:spPr>
          <a:xfrm>
            <a:off x="5406928" y="4977495"/>
            <a:ext cx="68981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B605198-5553-4DE4-B2BB-273B747FFC6A}"/>
              </a:ext>
            </a:extLst>
          </p:cNvPr>
          <p:cNvCxnSpPr/>
          <p:nvPr/>
        </p:nvCxnSpPr>
        <p:spPr>
          <a:xfrm>
            <a:off x="4169703" y="4978729"/>
            <a:ext cx="68981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DC127E2D-C7E6-4352-AC5C-2B394AB3FB92}"/>
              </a:ext>
            </a:extLst>
          </p:cNvPr>
          <p:cNvSpPr/>
          <p:nvPr/>
        </p:nvSpPr>
        <p:spPr>
          <a:xfrm>
            <a:off x="4240288" y="4270853"/>
            <a:ext cx="548640" cy="5486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352C876-5257-45E8-BE21-7FF459F3E12B}"/>
              </a:ext>
            </a:extLst>
          </p:cNvPr>
          <p:cNvSpPr/>
          <p:nvPr/>
        </p:nvSpPr>
        <p:spPr>
          <a:xfrm>
            <a:off x="4240288" y="5137966"/>
            <a:ext cx="548640" cy="5486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FF4F268-C857-4B77-A274-75336CCC2548}"/>
              </a:ext>
            </a:extLst>
          </p:cNvPr>
          <p:cNvSpPr/>
          <p:nvPr/>
        </p:nvSpPr>
        <p:spPr>
          <a:xfrm>
            <a:off x="5469111" y="4270853"/>
            <a:ext cx="548640" cy="5486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9423AC2-276C-4651-A41D-0ED0A05EDA34}"/>
              </a:ext>
            </a:extLst>
          </p:cNvPr>
          <p:cNvSpPr/>
          <p:nvPr/>
        </p:nvSpPr>
        <p:spPr>
          <a:xfrm>
            <a:off x="5469111" y="5137966"/>
            <a:ext cx="548640" cy="5486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A1124F-0AA9-4523-8884-4B4DF54DED6F}"/>
              </a:ext>
            </a:extLst>
          </p:cNvPr>
          <p:cNvSpPr txBox="1"/>
          <p:nvPr/>
        </p:nvSpPr>
        <p:spPr>
          <a:xfrm>
            <a:off x="1184562" y="2415654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2070AF6-A0C5-4450-B8CD-D998964C168C}"/>
              </a:ext>
            </a:extLst>
          </p:cNvPr>
          <p:cNvSpPr txBox="1"/>
          <p:nvPr/>
        </p:nvSpPr>
        <p:spPr>
          <a:xfrm>
            <a:off x="5931265" y="2415654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973C163-8086-4557-AAD5-119E4F3B2538}"/>
              </a:ext>
            </a:extLst>
          </p:cNvPr>
          <p:cNvSpPr txBox="1"/>
          <p:nvPr/>
        </p:nvSpPr>
        <p:spPr>
          <a:xfrm>
            <a:off x="7801525" y="2415653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1620D0-2018-436A-BC03-35434C340C60}"/>
              </a:ext>
            </a:extLst>
          </p:cNvPr>
          <p:cNvSpPr txBox="1"/>
          <p:nvPr/>
        </p:nvSpPr>
        <p:spPr>
          <a:xfrm>
            <a:off x="7244281" y="3429000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B7D445-E2AF-4AD1-AB8E-04526C98070B}"/>
              </a:ext>
            </a:extLst>
          </p:cNvPr>
          <p:cNvSpPr txBox="1"/>
          <p:nvPr/>
        </p:nvSpPr>
        <p:spPr>
          <a:xfrm>
            <a:off x="4269473" y="4252785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9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DDC5FD5-A267-4966-B2CF-BAE6422FCD70}"/>
              </a:ext>
            </a:extLst>
          </p:cNvPr>
          <p:cNvSpPr txBox="1"/>
          <p:nvPr/>
        </p:nvSpPr>
        <p:spPr>
          <a:xfrm>
            <a:off x="4210333" y="5138603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74600AD-9E64-449E-AFEC-B39D98CFB49A}"/>
              </a:ext>
            </a:extLst>
          </p:cNvPr>
          <p:cNvSpPr txBox="1"/>
          <p:nvPr/>
        </p:nvSpPr>
        <p:spPr>
          <a:xfrm>
            <a:off x="5517423" y="4252784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62A928B-7378-4569-9F13-143FE0987A02}"/>
              </a:ext>
            </a:extLst>
          </p:cNvPr>
          <p:cNvSpPr txBox="1"/>
          <p:nvPr/>
        </p:nvSpPr>
        <p:spPr>
          <a:xfrm>
            <a:off x="5406928" y="5138603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592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3" grpId="0"/>
      <p:bldP spid="24" grpId="0"/>
      <p:bldP spid="25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3b - Adding and subtracting non-related 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021D032-5DE8-46E7-AB88-E95E67E379E7}"/>
                  </a:ext>
                </a:extLst>
              </p:cNvPr>
              <p:cNvSpPr txBox="1"/>
              <p:nvPr/>
            </p:nvSpPr>
            <p:spPr>
              <a:xfrm>
                <a:off x="3547933" y="1259670"/>
                <a:ext cx="1102866" cy="8183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021D032-5DE8-46E7-AB88-E95E67E379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7933" y="1259670"/>
                <a:ext cx="1102866" cy="81830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5C99842-D307-404B-A5B7-3308EE7C5B6B}"/>
                  </a:ext>
                </a:extLst>
              </p:cNvPr>
              <p:cNvSpPr txBox="1"/>
              <p:nvPr/>
            </p:nvSpPr>
            <p:spPr>
              <a:xfrm>
                <a:off x="998104" y="2511527"/>
                <a:ext cx="7740902" cy="32805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____ is a multiple of both  ____ and _____</a:t>
                </a: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common denominator can be ____</a:t>
                </a: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is equal to         </a:t>
                </a:r>
                <a14:m>
                  <m:oMath xmlns:m="http://schemas.openxmlformats.org/officeDocument/2006/math">
                    <m:r>
                      <a:rPr lang="en-GB" sz="32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5C99842-D307-404B-A5B7-3308EE7C5B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8104" y="2511527"/>
                <a:ext cx="7740902" cy="3280513"/>
              </a:xfrm>
              <a:prstGeom prst="rect">
                <a:avLst/>
              </a:prstGeom>
              <a:blipFill>
                <a:blip r:embed="rId7"/>
                <a:stretch>
                  <a:fillRect l="-3228" t="-3903" r="-220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AA43B18-DD60-42C0-82CC-99DB8793AE27}"/>
              </a:ext>
            </a:extLst>
          </p:cNvPr>
          <p:cNvCxnSpPr/>
          <p:nvPr/>
        </p:nvCxnSpPr>
        <p:spPr>
          <a:xfrm>
            <a:off x="5406928" y="4977495"/>
            <a:ext cx="68981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B605198-5553-4DE4-B2BB-273B747FFC6A}"/>
              </a:ext>
            </a:extLst>
          </p:cNvPr>
          <p:cNvCxnSpPr/>
          <p:nvPr/>
        </p:nvCxnSpPr>
        <p:spPr>
          <a:xfrm>
            <a:off x="4169703" y="4978729"/>
            <a:ext cx="68981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DC127E2D-C7E6-4352-AC5C-2B394AB3FB92}"/>
              </a:ext>
            </a:extLst>
          </p:cNvPr>
          <p:cNvSpPr/>
          <p:nvPr/>
        </p:nvSpPr>
        <p:spPr>
          <a:xfrm>
            <a:off x="4240288" y="4270853"/>
            <a:ext cx="548640" cy="5486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352C876-5257-45E8-BE21-7FF459F3E12B}"/>
              </a:ext>
            </a:extLst>
          </p:cNvPr>
          <p:cNvSpPr/>
          <p:nvPr/>
        </p:nvSpPr>
        <p:spPr>
          <a:xfrm>
            <a:off x="4240288" y="5137966"/>
            <a:ext cx="548640" cy="5486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FF4F268-C857-4B77-A274-75336CCC2548}"/>
              </a:ext>
            </a:extLst>
          </p:cNvPr>
          <p:cNvSpPr/>
          <p:nvPr/>
        </p:nvSpPr>
        <p:spPr>
          <a:xfrm>
            <a:off x="5469111" y="4270853"/>
            <a:ext cx="548640" cy="5486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9423AC2-276C-4651-A41D-0ED0A05EDA34}"/>
              </a:ext>
            </a:extLst>
          </p:cNvPr>
          <p:cNvSpPr/>
          <p:nvPr/>
        </p:nvSpPr>
        <p:spPr>
          <a:xfrm>
            <a:off x="5469111" y="5137966"/>
            <a:ext cx="548640" cy="5486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A1124F-0AA9-4523-8884-4B4DF54DED6F}"/>
              </a:ext>
            </a:extLst>
          </p:cNvPr>
          <p:cNvSpPr txBox="1"/>
          <p:nvPr/>
        </p:nvSpPr>
        <p:spPr>
          <a:xfrm>
            <a:off x="1184562" y="2415654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24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2070AF6-A0C5-4450-B8CD-D998964C168C}"/>
              </a:ext>
            </a:extLst>
          </p:cNvPr>
          <p:cNvSpPr txBox="1"/>
          <p:nvPr/>
        </p:nvSpPr>
        <p:spPr>
          <a:xfrm>
            <a:off x="5931265" y="2415654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973C163-8086-4557-AAD5-119E4F3B2538}"/>
              </a:ext>
            </a:extLst>
          </p:cNvPr>
          <p:cNvSpPr txBox="1"/>
          <p:nvPr/>
        </p:nvSpPr>
        <p:spPr>
          <a:xfrm>
            <a:off x="7801525" y="2415653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1620D0-2018-436A-BC03-35434C340C60}"/>
              </a:ext>
            </a:extLst>
          </p:cNvPr>
          <p:cNvSpPr txBox="1"/>
          <p:nvPr/>
        </p:nvSpPr>
        <p:spPr>
          <a:xfrm>
            <a:off x="7244281" y="3429000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24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B7D445-E2AF-4AD1-AB8E-04526C98070B}"/>
              </a:ext>
            </a:extLst>
          </p:cNvPr>
          <p:cNvSpPr txBox="1"/>
          <p:nvPr/>
        </p:nvSpPr>
        <p:spPr>
          <a:xfrm>
            <a:off x="4199133" y="4252785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DDC5FD5-A267-4966-B2CF-BAE6422FCD70}"/>
              </a:ext>
            </a:extLst>
          </p:cNvPr>
          <p:cNvSpPr txBox="1"/>
          <p:nvPr/>
        </p:nvSpPr>
        <p:spPr>
          <a:xfrm>
            <a:off x="4210333" y="5138603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24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74600AD-9E64-449E-AFEC-B39D98CFB49A}"/>
              </a:ext>
            </a:extLst>
          </p:cNvPr>
          <p:cNvSpPr txBox="1"/>
          <p:nvPr/>
        </p:nvSpPr>
        <p:spPr>
          <a:xfrm>
            <a:off x="5517423" y="4252784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62A928B-7378-4569-9F13-143FE0987A02}"/>
              </a:ext>
            </a:extLst>
          </p:cNvPr>
          <p:cNvSpPr txBox="1"/>
          <p:nvPr/>
        </p:nvSpPr>
        <p:spPr>
          <a:xfrm>
            <a:off x="5406928" y="5138603"/>
            <a:ext cx="723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24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264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3" grpId="0"/>
      <p:bldP spid="24" grpId="0"/>
      <p:bldP spid="25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3b - Adding and subtracting non-related 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021D032-5DE8-46E7-AB88-E95E67E379E7}"/>
                  </a:ext>
                </a:extLst>
              </p:cNvPr>
              <p:cNvSpPr txBox="1"/>
              <p:nvPr/>
            </p:nvSpPr>
            <p:spPr>
              <a:xfrm>
                <a:off x="3547933" y="1259670"/>
                <a:ext cx="1102866" cy="8183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021D032-5DE8-46E7-AB88-E95E67E379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7933" y="1259670"/>
                <a:ext cx="1102866" cy="81830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757D9A5-6D02-4C11-8F2F-5CADC22E1B46}"/>
                  </a:ext>
                </a:extLst>
              </p:cNvPr>
              <p:cNvSpPr txBox="1"/>
              <p:nvPr/>
            </p:nvSpPr>
            <p:spPr>
              <a:xfrm>
                <a:off x="649342" y="2903245"/>
                <a:ext cx="1558119" cy="8133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757D9A5-6D02-4C11-8F2F-5CADC22E1B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342" y="2903245"/>
                <a:ext cx="1558119" cy="813300"/>
              </a:xfrm>
              <a:prstGeom prst="rect">
                <a:avLst/>
              </a:prstGeom>
              <a:blipFill>
                <a:blip r:embed="rId7"/>
                <a:stretch>
                  <a:fillRect l="-3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230772C-9F01-47DF-9EE1-F1DFD6A42328}"/>
                  </a:ext>
                </a:extLst>
              </p:cNvPr>
              <p:cNvSpPr txBox="1"/>
              <p:nvPr/>
            </p:nvSpPr>
            <p:spPr>
              <a:xfrm>
                <a:off x="4965779" y="2903245"/>
                <a:ext cx="1558119" cy="8133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18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230772C-9F01-47DF-9EE1-F1DFD6A423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5779" y="2903245"/>
                <a:ext cx="1558119" cy="813300"/>
              </a:xfrm>
              <a:prstGeom prst="rect">
                <a:avLst/>
              </a:prstGeom>
              <a:blipFill>
                <a:blip r:embed="rId8"/>
                <a:stretch>
                  <a:fillRect l="-3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27598B3-9562-4F61-9747-237AE2A062F3}"/>
                  </a:ext>
                </a:extLst>
              </p:cNvPr>
              <p:cNvSpPr txBox="1"/>
              <p:nvPr/>
            </p:nvSpPr>
            <p:spPr>
              <a:xfrm>
                <a:off x="2293682" y="2903245"/>
                <a:ext cx="1558119" cy="8133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27598B3-9562-4F61-9747-237AE2A062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3682" y="2903245"/>
                <a:ext cx="1558119" cy="81330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977FFC0-B80D-442B-B472-32E2F266CECF}"/>
                  </a:ext>
                </a:extLst>
              </p:cNvPr>
              <p:cNvSpPr txBox="1"/>
              <p:nvPr/>
            </p:nvSpPr>
            <p:spPr>
              <a:xfrm>
                <a:off x="6539781" y="2903245"/>
                <a:ext cx="1558119" cy="8133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977FFC0-B80D-442B-B472-32E2F266CE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9781" y="2903245"/>
                <a:ext cx="1558119" cy="81330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2EE563E-F75C-4ECA-B9DA-E58288CE827F}"/>
                  </a:ext>
                </a:extLst>
              </p:cNvPr>
              <p:cNvSpPr txBox="1"/>
              <p:nvPr/>
            </p:nvSpPr>
            <p:spPr>
              <a:xfrm>
                <a:off x="7585881" y="2903245"/>
                <a:ext cx="1558119" cy="8133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2EE563E-F75C-4ECA-B9DA-E58288CE82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5881" y="2903245"/>
                <a:ext cx="1558119" cy="81330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>
            <a:extLst>
              <a:ext uri="{FF2B5EF4-FFF2-40B4-BE49-F238E27FC236}">
                <a16:creationId xmlns:a16="http://schemas.microsoft.com/office/drawing/2014/main" id="{20688EAC-ACB9-48B6-A7BD-41457B1AE035}"/>
              </a:ext>
            </a:extLst>
          </p:cNvPr>
          <p:cNvSpPr txBox="1"/>
          <p:nvPr/>
        </p:nvSpPr>
        <p:spPr>
          <a:xfrm>
            <a:off x="2293682" y="4100065"/>
            <a:ext cx="4350550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Which is more efficient?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728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4 – Where does this lead?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4688" y="1304925"/>
            <a:ext cx="4049712" cy="4248150"/>
          </a:xfrm>
        </p:spPr>
        <p:txBody>
          <a:bodyPr>
            <a:normAutofit/>
          </a:bodyPr>
          <a:lstStyle/>
          <a:p>
            <a:r>
              <a:rPr lang="en-GB" sz="2400" dirty="0">
                <a:solidFill>
                  <a:schemeClr val="tx1"/>
                </a:solidFill>
              </a:rPr>
              <a:t>Algebraic fractions</a:t>
            </a:r>
          </a:p>
          <a:p>
            <a:endParaRPr lang="en-GB" sz="2400" dirty="0">
              <a:solidFill>
                <a:schemeClr val="tx1"/>
              </a:solidFill>
            </a:endParaRPr>
          </a:p>
          <a:p>
            <a:r>
              <a:rPr lang="en-GB" sz="2400" dirty="0">
                <a:solidFill>
                  <a:schemeClr val="tx1"/>
                </a:solidFill>
              </a:rPr>
              <a:t>Dividing fractions</a:t>
            </a:r>
          </a:p>
          <a:p>
            <a:endParaRPr lang="en-GB" sz="2400" dirty="0">
              <a:solidFill>
                <a:schemeClr val="tx1"/>
              </a:solidFill>
            </a:endParaRPr>
          </a:p>
          <a:p>
            <a:r>
              <a:rPr lang="en-GB" sz="2400" dirty="0">
                <a:solidFill>
                  <a:schemeClr val="tx1"/>
                </a:solidFill>
              </a:rPr>
              <a:t>Operating with mixed numbers or improper fractions</a:t>
            </a:r>
          </a:p>
          <a:p>
            <a:pPr marL="0" indent="0">
              <a:buNone/>
            </a:pPr>
            <a:endParaRPr lang="en-GB" sz="2400" dirty="0">
              <a:solidFill>
                <a:schemeClr val="tx1"/>
              </a:solidFill>
            </a:endParaRPr>
          </a:p>
          <a:p>
            <a:r>
              <a:rPr lang="en-GB" sz="2400" dirty="0">
                <a:solidFill>
                  <a:schemeClr val="tx1"/>
                </a:solidFill>
              </a:rPr>
              <a:t>Comparing fractions</a:t>
            </a:r>
          </a:p>
          <a:p>
            <a:pPr marL="0" indent="0">
              <a:buNone/>
            </a:pPr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5ABB7B6B-047B-45A9-B726-75544C9F401D}"/>
              </a:ext>
            </a:extLst>
          </p:cNvPr>
          <p:cNvSpPr txBox="1">
            <a:spLocks/>
          </p:cNvSpPr>
          <p:nvPr/>
        </p:nvSpPr>
        <p:spPr>
          <a:xfrm>
            <a:off x="4849647" y="1304925"/>
            <a:ext cx="4049712" cy="4248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tx1"/>
                </a:solidFill>
              </a:rPr>
              <a:t>Solving equations</a:t>
            </a:r>
          </a:p>
          <a:p>
            <a:endParaRPr lang="en-GB" sz="2400" dirty="0">
              <a:solidFill>
                <a:schemeClr val="tx1"/>
              </a:solidFill>
            </a:endParaRPr>
          </a:p>
          <a:p>
            <a:r>
              <a:rPr lang="en-GB" sz="2400" dirty="0">
                <a:solidFill>
                  <a:schemeClr val="tx1"/>
                </a:solidFill>
              </a:rPr>
              <a:t>Rearranging</a:t>
            </a:r>
          </a:p>
          <a:p>
            <a:endParaRPr lang="en-GB" sz="2400" dirty="0">
              <a:solidFill>
                <a:schemeClr val="tx1"/>
              </a:solidFill>
            </a:endParaRPr>
          </a:p>
          <a:p>
            <a:r>
              <a:rPr lang="en-GB" sz="2400" dirty="0">
                <a:solidFill>
                  <a:schemeClr val="tx1"/>
                </a:solidFill>
              </a:rPr>
              <a:t>Probabilities</a:t>
            </a:r>
          </a:p>
          <a:p>
            <a:endParaRPr lang="en-GB" sz="2400" dirty="0">
              <a:solidFill>
                <a:schemeClr val="tx1"/>
              </a:solidFill>
            </a:endParaRPr>
          </a:p>
          <a:p>
            <a:r>
              <a:rPr lang="en-GB" sz="2400" dirty="0">
                <a:solidFill>
                  <a:schemeClr val="tx1"/>
                </a:solidFill>
              </a:rPr>
              <a:t>Rationalising denominators (adding fractions with surds)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240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565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F6249-24C0-4DF8-9D14-C492ECDB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1 – The big idea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93037EC-19EC-4914-95EE-BC5AE8011500}"/>
                  </a:ext>
                </a:extLst>
              </p:cNvPr>
              <p:cNvSpPr txBox="1"/>
              <p:nvPr/>
            </p:nvSpPr>
            <p:spPr>
              <a:xfrm>
                <a:off x="2468090" y="4353209"/>
                <a:ext cx="1716259" cy="900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4 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93037EC-19EC-4914-95EE-BC5AE80115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8090" y="4353209"/>
                <a:ext cx="1716259" cy="900631"/>
              </a:xfrm>
              <a:prstGeom prst="rect">
                <a:avLst/>
              </a:prstGeom>
              <a:blipFill>
                <a:blip r:embed="rId5"/>
                <a:stretch>
                  <a:fillRect b="-810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Left Brace 12">
            <a:extLst>
              <a:ext uri="{FF2B5EF4-FFF2-40B4-BE49-F238E27FC236}">
                <a16:creationId xmlns:a16="http://schemas.microsoft.com/office/drawing/2014/main" id="{5A7A683D-5909-4FAC-A928-097416BE3070}"/>
              </a:ext>
            </a:extLst>
          </p:cNvPr>
          <p:cNvSpPr/>
          <p:nvPr/>
        </p:nvSpPr>
        <p:spPr>
          <a:xfrm rot="16200000">
            <a:off x="3107986" y="1444930"/>
            <a:ext cx="464234" cy="532799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A2892E2-6FD3-49FB-A1D8-D0B94635B94E}"/>
                  </a:ext>
                </a:extLst>
              </p:cNvPr>
              <p:cNvSpPr txBox="1"/>
              <p:nvPr/>
            </p:nvSpPr>
            <p:spPr>
              <a:xfrm>
                <a:off x="6279972" y="4353209"/>
                <a:ext cx="1716259" cy="9106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</m:oMath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A2892E2-6FD3-49FB-A1D8-D0B94635B9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9972" y="4353209"/>
                <a:ext cx="1716259" cy="910634"/>
              </a:xfrm>
              <a:prstGeom prst="rect">
                <a:avLst/>
              </a:prstGeom>
              <a:blipFill>
                <a:blip r:embed="rId6"/>
                <a:stretch>
                  <a:fillRect b="-738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Left Brace 14">
            <a:extLst>
              <a:ext uri="{FF2B5EF4-FFF2-40B4-BE49-F238E27FC236}">
                <a16:creationId xmlns:a16="http://schemas.microsoft.com/office/drawing/2014/main" id="{9205C12C-AC7C-4C35-AD8B-F94E1CB0FDB4}"/>
              </a:ext>
            </a:extLst>
          </p:cNvPr>
          <p:cNvSpPr/>
          <p:nvPr/>
        </p:nvSpPr>
        <p:spPr>
          <a:xfrm rot="16200000">
            <a:off x="6932986" y="3014091"/>
            <a:ext cx="464234" cy="221400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83455BF-637D-463E-9DD5-5AD623C44ED4}"/>
                  </a:ext>
                </a:extLst>
              </p:cNvPr>
              <p:cNvSpPr txBox="1"/>
              <p:nvPr/>
            </p:nvSpPr>
            <p:spPr>
              <a:xfrm>
                <a:off x="1598257" y="1246312"/>
                <a:ext cx="6968435" cy="9044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 dirty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dirty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</m:oMath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83455BF-637D-463E-9DD5-5AD623C44E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8257" y="1246312"/>
                <a:ext cx="6968435" cy="90441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ouble Bracket 2">
            <a:extLst>
              <a:ext uri="{FF2B5EF4-FFF2-40B4-BE49-F238E27FC236}">
                <a16:creationId xmlns:a16="http://schemas.microsoft.com/office/drawing/2014/main" id="{6C77EF60-56DE-404E-B8E5-3AA2648A4091}"/>
              </a:ext>
            </a:extLst>
          </p:cNvPr>
          <p:cNvSpPr/>
          <p:nvPr/>
        </p:nvSpPr>
        <p:spPr>
          <a:xfrm>
            <a:off x="3616214" y="1246312"/>
            <a:ext cx="1136271" cy="914400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Double Bracket 10">
            <a:extLst>
              <a:ext uri="{FF2B5EF4-FFF2-40B4-BE49-F238E27FC236}">
                <a16:creationId xmlns:a16="http://schemas.microsoft.com/office/drawing/2014/main" id="{ABC03260-2E81-4347-8523-EEFDAA284167}"/>
              </a:ext>
            </a:extLst>
          </p:cNvPr>
          <p:cNvSpPr/>
          <p:nvPr/>
        </p:nvSpPr>
        <p:spPr>
          <a:xfrm>
            <a:off x="5317589" y="1246312"/>
            <a:ext cx="1373026" cy="914400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8">
                <a:extLst>
                  <a:ext uri="{FF2B5EF4-FFF2-40B4-BE49-F238E27FC236}">
                    <a16:creationId xmlns:a16="http://schemas.microsoft.com/office/drawing/2014/main" id="{E062AA0A-565D-4F15-B9E9-EBA2F8D9968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9846147"/>
                  </p:ext>
                </p:extLst>
              </p:nvPr>
            </p:nvGraphicFramePr>
            <p:xfrm>
              <a:off x="676102" y="2791234"/>
              <a:ext cx="5328000" cy="864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332000">
                      <a:extLst>
                        <a:ext uri="{9D8B030D-6E8A-4147-A177-3AD203B41FA5}">
                          <a16:colId xmlns:a16="http://schemas.microsoft.com/office/drawing/2014/main" val="2059751784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3488244345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2379649598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1601975381"/>
                        </a:ext>
                      </a:extLst>
                    </a:gridCol>
                  </a:tblGrid>
                  <a:tr h="864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rgbClr val="82CBD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>
                        <a:solidFill>
                          <a:srgbClr val="82CBD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>
                        <a:solidFill>
                          <a:srgbClr val="82CBD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>
                        <a:solidFill>
                          <a:srgbClr val="82CBD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8664349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8">
                <a:extLst>
                  <a:ext uri="{FF2B5EF4-FFF2-40B4-BE49-F238E27FC236}">
                    <a16:creationId xmlns:a16="http://schemas.microsoft.com/office/drawing/2014/main" id="{E062AA0A-565D-4F15-B9E9-EBA2F8D9968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9846147"/>
                  </p:ext>
                </p:extLst>
              </p:nvPr>
            </p:nvGraphicFramePr>
            <p:xfrm>
              <a:off x="676102" y="2791234"/>
              <a:ext cx="5328000" cy="864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332000">
                      <a:extLst>
                        <a:ext uri="{9D8B030D-6E8A-4147-A177-3AD203B41FA5}">
                          <a16:colId xmlns:a16="http://schemas.microsoft.com/office/drawing/2014/main" val="2059751784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3488244345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2379649598"/>
                        </a:ext>
                      </a:extLst>
                    </a:gridCol>
                    <a:gridCol w="1332000">
                      <a:extLst>
                        <a:ext uri="{9D8B030D-6E8A-4147-A177-3AD203B41FA5}">
                          <a16:colId xmlns:a16="http://schemas.microsoft.com/office/drawing/2014/main" val="1601975381"/>
                        </a:ext>
                      </a:extLst>
                    </a:gridCol>
                  </a:tblGrid>
                  <a:tr h="864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8"/>
                          <a:stretch>
                            <a:fillRect l="-457" t="-699" r="-300913" b="-13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8"/>
                          <a:stretch>
                            <a:fillRect l="-100457" t="-699" r="-200913" b="-13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8"/>
                          <a:stretch>
                            <a:fillRect l="-201376" t="-699" r="-101835" b="-13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8"/>
                          <a:stretch>
                            <a:fillRect l="-300000" t="-699" r="-1370" b="-139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8664349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8">
                <a:extLst>
                  <a:ext uri="{FF2B5EF4-FFF2-40B4-BE49-F238E27FC236}">
                    <a16:creationId xmlns:a16="http://schemas.microsoft.com/office/drawing/2014/main" id="{DE6CF845-424F-4C55-B35B-1819C5C1FE0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91104930"/>
                  </p:ext>
                </p:extLst>
              </p:nvPr>
            </p:nvGraphicFramePr>
            <p:xfrm>
              <a:off x="6004102" y="2791234"/>
              <a:ext cx="2268000" cy="864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756000">
                      <a:extLst>
                        <a:ext uri="{9D8B030D-6E8A-4147-A177-3AD203B41FA5}">
                          <a16:colId xmlns:a16="http://schemas.microsoft.com/office/drawing/2014/main" val="2059751784"/>
                        </a:ext>
                      </a:extLst>
                    </a:gridCol>
                    <a:gridCol w="756000">
                      <a:extLst>
                        <a:ext uri="{9D8B030D-6E8A-4147-A177-3AD203B41FA5}">
                          <a16:colId xmlns:a16="http://schemas.microsoft.com/office/drawing/2014/main" val="3488244345"/>
                        </a:ext>
                      </a:extLst>
                    </a:gridCol>
                    <a:gridCol w="756000">
                      <a:extLst>
                        <a:ext uri="{9D8B030D-6E8A-4147-A177-3AD203B41FA5}">
                          <a16:colId xmlns:a16="http://schemas.microsoft.com/office/drawing/2014/main" val="2379649598"/>
                        </a:ext>
                      </a:extLst>
                    </a:gridCol>
                  </a:tblGrid>
                  <a:tr h="8640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b="0" i="0" smtClean="0">
                                        <a:latin typeface="Arial" panose="020B0604020202020204" pitchFamily="34" charset="0"/>
                                        <a:cs typeface="Arial" panose="020B0604020202020204" pitchFamily="34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dirty="0"/>
                        </a:p>
                      </a:txBody>
                      <a:tcPr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8664349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8">
                <a:extLst>
                  <a:ext uri="{FF2B5EF4-FFF2-40B4-BE49-F238E27FC236}">
                    <a16:creationId xmlns:a16="http://schemas.microsoft.com/office/drawing/2014/main" id="{DE6CF845-424F-4C55-B35B-1819C5C1FE0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91104930"/>
                  </p:ext>
                </p:extLst>
              </p:nvPr>
            </p:nvGraphicFramePr>
            <p:xfrm>
              <a:off x="6004102" y="2791234"/>
              <a:ext cx="2268000" cy="8640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756000">
                      <a:extLst>
                        <a:ext uri="{9D8B030D-6E8A-4147-A177-3AD203B41FA5}">
                          <a16:colId xmlns:a16="http://schemas.microsoft.com/office/drawing/2014/main" val="2059751784"/>
                        </a:ext>
                      </a:extLst>
                    </a:gridCol>
                    <a:gridCol w="756000">
                      <a:extLst>
                        <a:ext uri="{9D8B030D-6E8A-4147-A177-3AD203B41FA5}">
                          <a16:colId xmlns:a16="http://schemas.microsoft.com/office/drawing/2014/main" val="3488244345"/>
                        </a:ext>
                      </a:extLst>
                    </a:gridCol>
                    <a:gridCol w="756000">
                      <a:extLst>
                        <a:ext uri="{9D8B030D-6E8A-4147-A177-3AD203B41FA5}">
                          <a16:colId xmlns:a16="http://schemas.microsoft.com/office/drawing/2014/main" val="2379649598"/>
                        </a:ext>
                      </a:extLst>
                    </a:gridCol>
                  </a:tblGrid>
                  <a:tr h="864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9"/>
                          <a:stretch>
                            <a:fillRect l="-806" t="-699" r="-203226" b="-13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9"/>
                          <a:stretch>
                            <a:fillRect l="-100000" t="-699" r="-101600" b="-13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9"/>
                          <a:stretch>
                            <a:fillRect l="-201613" t="-699" r="-2419" b="-139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8664349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E6C11BC-AEEC-4D63-85FA-E1BAD8231044}"/>
                  </a:ext>
                </a:extLst>
              </p:cNvPr>
              <p:cNvSpPr txBox="1"/>
              <p:nvPr/>
            </p:nvSpPr>
            <p:spPr>
              <a:xfrm>
                <a:off x="3071280" y="1256297"/>
                <a:ext cx="3677841" cy="9044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3200" i="1" dirty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dirty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dirty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 3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dirty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</m:oMath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E6C11BC-AEEC-4D63-85FA-E1BAD82310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1280" y="1256297"/>
                <a:ext cx="3677841" cy="904415"/>
              </a:xfrm>
              <a:prstGeom prst="rect">
                <a:avLst/>
              </a:prstGeom>
              <a:blipFill>
                <a:blip r:embed="rId10"/>
                <a:stretch>
                  <a:fillRect b="-810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85609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14" grpId="0"/>
      <p:bldP spid="15" grpId="0" animBg="1"/>
      <p:bldP spid="3" grpId="0" animBg="1"/>
      <p:bldP spid="11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1 – The big idea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CAA09BD-E209-4BC5-8DDD-826937B65B69}"/>
                  </a:ext>
                </a:extLst>
              </p:cNvPr>
              <p:cNvSpPr txBox="1"/>
              <p:nvPr/>
            </p:nvSpPr>
            <p:spPr>
              <a:xfrm>
                <a:off x="917575" y="2231254"/>
                <a:ext cx="1102866" cy="8183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CAA09BD-E209-4BC5-8DDD-826937B65B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7575" y="2231254"/>
                <a:ext cx="1102866" cy="818301"/>
              </a:xfrm>
              <a:prstGeom prst="rect">
                <a:avLst/>
              </a:prstGeom>
              <a:blipFill>
                <a:blip r:embed="rId6"/>
                <a:stretch>
                  <a:fillRect l="-5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5F48933-EE1D-4732-B735-793F7BAC3A4D}"/>
                  </a:ext>
                </a:extLst>
              </p:cNvPr>
              <p:cNvSpPr txBox="1"/>
              <p:nvPr/>
            </p:nvSpPr>
            <p:spPr>
              <a:xfrm>
                <a:off x="2166145" y="2236447"/>
                <a:ext cx="989053" cy="8170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5F48933-EE1D-4732-B735-793F7BAC3A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6145" y="2236447"/>
                <a:ext cx="989053" cy="81708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78BC9ACB-0B7E-489E-8176-2ACE269E8E91}"/>
              </a:ext>
            </a:extLst>
          </p:cNvPr>
          <p:cNvSpPr txBox="1"/>
          <p:nvPr/>
        </p:nvSpPr>
        <p:spPr>
          <a:xfrm>
            <a:off x="0" y="1309981"/>
            <a:ext cx="91440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Key misconceptions and common errors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1AB969C-C2BA-4527-9B1A-93BB483FBBD1}"/>
                  </a:ext>
                </a:extLst>
              </p:cNvPr>
              <p:cNvSpPr txBox="1"/>
              <p:nvPr/>
            </p:nvSpPr>
            <p:spPr>
              <a:xfrm>
                <a:off x="917575" y="3767286"/>
                <a:ext cx="1102866" cy="8183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1AB969C-C2BA-4527-9B1A-93BB483FBB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7575" y="3767286"/>
                <a:ext cx="1102866" cy="818301"/>
              </a:xfrm>
              <a:prstGeom prst="rect">
                <a:avLst/>
              </a:prstGeom>
              <a:blipFill>
                <a:blip r:embed="rId8"/>
                <a:stretch>
                  <a:fillRect l="-5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D75ECD2-6CF4-446B-8128-3E2C1826C597}"/>
                  </a:ext>
                </a:extLst>
              </p:cNvPr>
              <p:cNvSpPr txBox="1"/>
              <p:nvPr/>
            </p:nvSpPr>
            <p:spPr>
              <a:xfrm>
                <a:off x="2166145" y="3772479"/>
                <a:ext cx="761427" cy="8170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D75ECD2-6CF4-446B-8128-3E2C1826C5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6145" y="3772479"/>
                <a:ext cx="761427" cy="81708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0FF32B2-4B73-4DA5-88F9-F63630FD7894}"/>
                  </a:ext>
                </a:extLst>
              </p:cNvPr>
              <p:cNvSpPr txBox="1"/>
              <p:nvPr/>
            </p:nvSpPr>
            <p:spPr>
              <a:xfrm>
                <a:off x="3073276" y="3773505"/>
                <a:ext cx="932948" cy="81208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GB" sz="3200" dirty="0"/>
                  <a:t>or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0FF32B2-4B73-4DA5-88F9-F63630FD78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3276" y="3773505"/>
                <a:ext cx="932948" cy="812082"/>
              </a:xfrm>
              <a:prstGeom prst="rect">
                <a:avLst/>
              </a:prstGeom>
              <a:blipFill>
                <a:blip r:embed="rId10"/>
                <a:stretch>
                  <a:fillRect l="-26144" b="-150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1050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8" grpId="0"/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 – Prerequisites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D4ADA9-C32E-49E4-9676-026B945001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16" y="2032838"/>
            <a:ext cx="3276600" cy="7239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F0C457E-73C0-42A3-9357-6546AA7C28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141" y="1356563"/>
            <a:ext cx="3333750" cy="676275"/>
          </a:xfrm>
          <a:prstGeom prst="rect">
            <a:avLst/>
          </a:prstGeom>
        </p:spPr>
      </p:pic>
      <p:graphicFrame>
        <p:nvGraphicFramePr>
          <p:cNvPr id="77" name="Table 5">
            <a:extLst>
              <a:ext uri="{FF2B5EF4-FFF2-40B4-BE49-F238E27FC236}">
                <a16:creationId xmlns:a16="http://schemas.microsoft.com/office/drawing/2014/main" id="{35A526F6-280C-45DB-AD9D-2F8C38BF6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925801"/>
              </p:ext>
            </p:extLst>
          </p:nvPr>
        </p:nvGraphicFramePr>
        <p:xfrm>
          <a:off x="4572000" y="2212695"/>
          <a:ext cx="3930760" cy="4568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1345">
                  <a:extLst>
                    <a:ext uri="{9D8B030D-6E8A-4147-A177-3AD203B41FA5}">
                      <a16:colId xmlns:a16="http://schemas.microsoft.com/office/drawing/2014/main" val="3956800745"/>
                    </a:ext>
                  </a:extLst>
                </a:gridCol>
                <a:gridCol w="491345">
                  <a:extLst>
                    <a:ext uri="{9D8B030D-6E8A-4147-A177-3AD203B41FA5}">
                      <a16:colId xmlns:a16="http://schemas.microsoft.com/office/drawing/2014/main" val="1583574933"/>
                    </a:ext>
                  </a:extLst>
                </a:gridCol>
                <a:gridCol w="491345">
                  <a:extLst>
                    <a:ext uri="{9D8B030D-6E8A-4147-A177-3AD203B41FA5}">
                      <a16:colId xmlns:a16="http://schemas.microsoft.com/office/drawing/2014/main" val="2780562323"/>
                    </a:ext>
                  </a:extLst>
                </a:gridCol>
                <a:gridCol w="491345">
                  <a:extLst>
                    <a:ext uri="{9D8B030D-6E8A-4147-A177-3AD203B41FA5}">
                      <a16:colId xmlns:a16="http://schemas.microsoft.com/office/drawing/2014/main" val="3886114581"/>
                    </a:ext>
                  </a:extLst>
                </a:gridCol>
                <a:gridCol w="491345">
                  <a:extLst>
                    <a:ext uri="{9D8B030D-6E8A-4147-A177-3AD203B41FA5}">
                      <a16:colId xmlns:a16="http://schemas.microsoft.com/office/drawing/2014/main" val="4010707512"/>
                    </a:ext>
                  </a:extLst>
                </a:gridCol>
                <a:gridCol w="491345">
                  <a:extLst>
                    <a:ext uri="{9D8B030D-6E8A-4147-A177-3AD203B41FA5}">
                      <a16:colId xmlns:a16="http://schemas.microsoft.com/office/drawing/2014/main" val="3255906794"/>
                    </a:ext>
                  </a:extLst>
                </a:gridCol>
                <a:gridCol w="491345">
                  <a:extLst>
                    <a:ext uri="{9D8B030D-6E8A-4147-A177-3AD203B41FA5}">
                      <a16:colId xmlns:a16="http://schemas.microsoft.com/office/drawing/2014/main" val="3093670764"/>
                    </a:ext>
                  </a:extLst>
                </a:gridCol>
                <a:gridCol w="491345">
                  <a:extLst>
                    <a:ext uri="{9D8B030D-6E8A-4147-A177-3AD203B41FA5}">
                      <a16:colId xmlns:a16="http://schemas.microsoft.com/office/drawing/2014/main" val="571861975"/>
                    </a:ext>
                  </a:extLst>
                </a:gridCol>
              </a:tblGrid>
              <a:tr h="45680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4766839"/>
                  </a:ext>
                </a:extLst>
              </a:tr>
            </a:tbl>
          </a:graphicData>
        </a:graphic>
      </p:graphicFrame>
      <p:graphicFrame>
        <p:nvGraphicFramePr>
          <p:cNvPr id="78" name="Table 5">
            <a:extLst>
              <a:ext uri="{FF2B5EF4-FFF2-40B4-BE49-F238E27FC236}">
                <a16:creationId xmlns:a16="http://schemas.microsoft.com/office/drawing/2014/main" id="{AA3FA1CC-AA8D-4E67-B900-43C9B0F442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482776"/>
              </p:ext>
            </p:extLst>
          </p:nvPr>
        </p:nvGraphicFramePr>
        <p:xfrm>
          <a:off x="4572000" y="2212695"/>
          <a:ext cx="3930760" cy="4568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1345">
                  <a:extLst>
                    <a:ext uri="{9D8B030D-6E8A-4147-A177-3AD203B41FA5}">
                      <a16:colId xmlns:a16="http://schemas.microsoft.com/office/drawing/2014/main" val="3956800745"/>
                    </a:ext>
                  </a:extLst>
                </a:gridCol>
                <a:gridCol w="491345">
                  <a:extLst>
                    <a:ext uri="{9D8B030D-6E8A-4147-A177-3AD203B41FA5}">
                      <a16:colId xmlns:a16="http://schemas.microsoft.com/office/drawing/2014/main" val="1583574933"/>
                    </a:ext>
                  </a:extLst>
                </a:gridCol>
                <a:gridCol w="491345">
                  <a:extLst>
                    <a:ext uri="{9D8B030D-6E8A-4147-A177-3AD203B41FA5}">
                      <a16:colId xmlns:a16="http://schemas.microsoft.com/office/drawing/2014/main" val="2780562323"/>
                    </a:ext>
                  </a:extLst>
                </a:gridCol>
                <a:gridCol w="491345">
                  <a:extLst>
                    <a:ext uri="{9D8B030D-6E8A-4147-A177-3AD203B41FA5}">
                      <a16:colId xmlns:a16="http://schemas.microsoft.com/office/drawing/2014/main" val="3886114581"/>
                    </a:ext>
                  </a:extLst>
                </a:gridCol>
                <a:gridCol w="491345">
                  <a:extLst>
                    <a:ext uri="{9D8B030D-6E8A-4147-A177-3AD203B41FA5}">
                      <a16:colId xmlns:a16="http://schemas.microsoft.com/office/drawing/2014/main" val="4010707512"/>
                    </a:ext>
                  </a:extLst>
                </a:gridCol>
                <a:gridCol w="491345">
                  <a:extLst>
                    <a:ext uri="{9D8B030D-6E8A-4147-A177-3AD203B41FA5}">
                      <a16:colId xmlns:a16="http://schemas.microsoft.com/office/drawing/2014/main" val="3255906794"/>
                    </a:ext>
                  </a:extLst>
                </a:gridCol>
                <a:gridCol w="491345">
                  <a:extLst>
                    <a:ext uri="{9D8B030D-6E8A-4147-A177-3AD203B41FA5}">
                      <a16:colId xmlns:a16="http://schemas.microsoft.com/office/drawing/2014/main" val="3093670764"/>
                    </a:ext>
                  </a:extLst>
                </a:gridCol>
                <a:gridCol w="491345">
                  <a:extLst>
                    <a:ext uri="{9D8B030D-6E8A-4147-A177-3AD203B41FA5}">
                      <a16:colId xmlns:a16="http://schemas.microsoft.com/office/drawing/2014/main" val="571861975"/>
                    </a:ext>
                  </a:extLst>
                </a:gridCol>
              </a:tblGrid>
              <a:tr h="45680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4766839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2D1FAE36-A99F-4055-AF05-7419BD08A4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1575" y="3840836"/>
            <a:ext cx="7105650" cy="6953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5D6732F-74AB-4A72-A23E-A87D70F287E9}"/>
              </a:ext>
            </a:extLst>
          </p:cNvPr>
          <p:cNvSpPr txBox="1"/>
          <p:nvPr/>
        </p:nvSpPr>
        <p:spPr>
          <a:xfrm>
            <a:off x="1051575" y="4477500"/>
            <a:ext cx="74379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3200" dirty="0">
                <a:latin typeface="Montserrat" panose="00000500000000000000" pitchFamily="2" charset="0"/>
              </a:rPr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4F092F-4A6F-4E60-BC92-868AB74042E4}"/>
              </a:ext>
            </a:extLst>
          </p:cNvPr>
          <p:cNvSpPr txBox="1"/>
          <p:nvPr/>
        </p:nvSpPr>
        <p:spPr>
          <a:xfrm>
            <a:off x="7991134" y="4477499"/>
            <a:ext cx="74379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3200" dirty="0">
                <a:latin typeface="Montserrat" panose="00000500000000000000" pitchFamily="2" charset="0"/>
              </a:rPr>
              <a:t>1</a:t>
            </a:r>
          </a:p>
        </p:txBody>
      </p: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BB65725B-3979-4588-A271-25133097464F}"/>
              </a:ext>
            </a:extLst>
          </p:cNvPr>
          <p:cNvCxnSpPr>
            <a:cxnSpLocks/>
          </p:cNvCxnSpPr>
          <p:nvPr/>
        </p:nvCxnSpPr>
        <p:spPr>
          <a:xfrm flipV="1">
            <a:off x="3766051" y="4429371"/>
            <a:ext cx="0" cy="92087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41256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 – Prerequisites</a:t>
            </a:r>
          </a:p>
        </p:txBody>
      </p:sp>
      <p:graphicFrame>
        <p:nvGraphicFramePr>
          <p:cNvPr id="9" name="Table 5">
            <a:extLst>
              <a:ext uri="{FF2B5EF4-FFF2-40B4-BE49-F238E27FC236}">
                <a16:creationId xmlns:a16="http://schemas.microsoft.com/office/drawing/2014/main" id="{97A9F97C-7643-492D-99CB-A9D87C54F0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214564"/>
              </p:ext>
            </p:extLst>
          </p:nvPr>
        </p:nvGraphicFramePr>
        <p:xfrm>
          <a:off x="252000" y="3040427"/>
          <a:ext cx="8640000" cy="10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395680074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583574933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780562323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886114581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4010707512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25590679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09367076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571861975"/>
                    </a:ext>
                  </a:extLst>
                </a:gridCol>
              </a:tblGrid>
              <a:tr h="108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476683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CAA09BD-E209-4BC5-8DDD-826937B65B69}"/>
                  </a:ext>
                </a:extLst>
              </p:cNvPr>
              <p:cNvSpPr txBox="1"/>
              <p:nvPr/>
            </p:nvSpPr>
            <p:spPr>
              <a:xfrm>
                <a:off x="3469134" y="1544604"/>
                <a:ext cx="1102866" cy="8183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CAA09BD-E209-4BC5-8DDD-826937B65B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9134" y="1544604"/>
                <a:ext cx="1102866" cy="81830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Table 5">
            <a:extLst>
              <a:ext uri="{FF2B5EF4-FFF2-40B4-BE49-F238E27FC236}">
                <a16:creationId xmlns:a16="http://schemas.microsoft.com/office/drawing/2014/main" id="{EEB2417B-2D32-4E74-92D3-27D7F072E6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946472"/>
              </p:ext>
            </p:extLst>
          </p:nvPr>
        </p:nvGraphicFramePr>
        <p:xfrm>
          <a:off x="252000" y="3040427"/>
          <a:ext cx="8640000" cy="10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395680074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583574933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780562323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886114581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4010707512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25590679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09367076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571861975"/>
                    </a:ext>
                  </a:extLst>
                </a:gridCol>
              </a:tblGrid>
              <a:tr h="108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4766839"/>
                  </a:ext>
                </a:extLst>
              </a:tr>
            </a:tbl>
          </a:graphicData>
        </a:graphic>
      </p:graphicFrame>
      <p:graphicFrame>
        <p:nvGraphicFramePr>
          <p:cNvPr id="12" name="Table 5">
            <a:extLst>
              <a:ext uri="{FF2B5EF4-FFF2-40B4-BE49-F238E27FC236}">
                <a16:creationId xmlns:a16="http://schemas.microsoft.com/office/drawing/2014/main" id="{694C6816-F6A9-4A41-A629-362847E327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119206"/>
              </p:ext>
            </p:extLst>
          </p:nvPr>
        </p:nvGraphicFramePr>
        <p:xfrm>
          <a:off x="252000" y="3031552"/>
          <a:ext cx="8640000" cy="10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395680074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583574933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780562323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886114581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4010707512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25590679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09367076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571861975"/>
                    </a:ext>
                  </a:extLst>
                </a:gridCol>
              </a:tblGrid>
              <a:tr h="108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476683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0E6F276-8B65-4551-A151-637C28DDCC57}"/>
                  </a:ext>
                </a:extLst>
              </p:cNvPr>
              <p:cNvSpPr txBox="1"/>
              <p:nvPr/>
            </p:nvSpPr>
            <p:spPr>
              <a:xfrm>
                <a:off x="2575136" y="4841359"/>
                <a:ext cx="743794" cy="935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0E6F276-8B65-4551-A151-637C28DDCC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5136" y="4841359"/>
                <a:ext cx="743794" cy="9350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Left Brace 13">
            <a:extLst>
              <a:ext uri="{FF2B5EF4-FFF2-40B4-BE49-F238E27FC236}">
                <a16:creationId xmlns:a16="http://schemas.microsoft.com/office/drawing/2014/main" id="{D06D18FD-9DE2-447A-A98A-EC0D2E34D18E}"/>
              </a:ext>
            </a:extLst>
          </p:cNvPr>
          <p:cNvSpPr/>
          <p:nvPr/>
        </p:nvSpPr>
        <p:spPr>
          <a:xfrm rot="16200000">
            <a:off x="2714916" y="1813996"/>
            <a:ext cx="464234" cy="533379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5F48933-EE1D-4732-B735-793F7BAC3A4D}"/>
                  </a:ext>
                </a:extLst>
              </p:cNvPr>
              <p:cNvSpPr txBox="1"/>
              <p:nvPr/>
            </p:nvSpPr>
            <p:spPr>
              <a:xfrm>
                <a:off x="4732882" y="1544604"/>
                <a:ext cx="761427" cy="813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5F48933-EE1D-4732-B735-793F7BAC3A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2882" y="1544604"/>
                <a:ext cx="761427" cy="81310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8692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 – Prerequisites</a:t>
            </a:r>
          </a:p>
        </p:txBody>
      </p:sp>
      <p:graphicFrame>
        <p:nvGraphicFramePr>
          <p:cNvPr id="9" name="Table 5">
            <a:extLst>
              <a:ext uri="{FF2B5EF4-FFF2-40B4-BE49-F238E27FC236}">
                <a16:creationId xmlns:a16="http://schemas.microsoft.com/office/drawing/2014/main" id="{97A9F97C-7643-492D-99CB-A9D87C54F0F1}"/>
              </a:ext>
            </a:extLst>
          </p:cNvPr>
          <p:cNvGraphicFramePr>
            <a:graphicFrameLocks noGrp="1"/>
          </p:cNvGraphicFramePr>
          <p:nvPr/>
        </p:nvGraphicFramePr>
        <p:xfrm>
          <a:off x="252000" y="3040427"/>
          <a:ext cx="8640000" cy="10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395680074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583574933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780562323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886114581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4010707512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25590679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09367076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571861975"/>
                    </a:ext>
                  </a:extLst>
                </a:gridCol>
              </a:tblGrid>
              <a:tr h="108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476683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CAA09BD-E209-4BC5-8DDD-826937B65B69}"/>
                  </a:ext>
                </a:extLst>
              </p:cNvPr>
              <p:cNvSpPr txBox="1"/>
              <p:nvPr/>
            </p:nvSpPr>
            <p:spPr>
              <a:xfrm>
                <a:off x="3469134" y="1544604"/>
                <a:ext cx="1102866" cy="8183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b="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CAA09BD-E209-4BC5-8DDD-826937B65B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9134" y="1544604"/>
                <a:ext cx="1102866" cy="81830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Table 5">
            <a:extLst>
              <a:ext uri="{FF2B5EF4-FFF2-40B4-BE49-F238E27FC236}">
                <a16:creationId xmlns:a16="http://schemas.microsoft.com/office/drawing/2014/main" id="{EEB2417B-2D32-4E74-92D3-27D7F072E6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655247"/>
              </p:ext>
            </p:extLst>
          </p:nvPr>
        </p:nvGraphicFramePr>
        <p:xfrm>
          <a:off x="252000" y="3040427"/>
          <a:ext cx="8640000" cy="10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395680074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583574933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780562323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886114581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4010707512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25590679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09367076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571861975"/>
                    </a:ext>
                  </a:extLst>
                </a:gridCol>
              </a:tblGrid>
              <a:tr h="108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4766839"/>
                  </a:ext>
                </a:extLst>
              </a:tr>
            </a:tbl>
          </a:graphicData>
        </a:graphic>
      </p:graphicFrame>
      <p:graphicFrame>
        <p:nvGraphicFramePr>
          <p:cNvPr id="12" name="Table 5">
            <a:extLst>
              <a:ext uri="{FF2B5EF4-FFF2-40B4-BE49-F238E27FC236}">
                <a16:creationId xmlns:a16="http://schemas.microsoft.com/office/drawing/2014/main" id="{694C6816-F6A9-4A41-A629-362847E327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208128"/>
              </p:ext>
            </p:extLst>
          </p:nvPr>
        </p:nvGraphicFramePr>
        <p:xfrm>
          <a:off x="252000" y="3035234"/>
          <a:ext cx="8640000" cy="10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395680074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583574933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780562323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886114581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4010707512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25590679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09367076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571861975"/>
                    </a:ext>
                  </a:extLst>
                </a:gridCol>
              </a:tblGrid>
              <a:tr h="108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82CBD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476683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0E6F276-8B65-4551-A151-637C28DDCC57}"/>
                  </a:ext>
                </a:extLst>
              </p:cNvPr>
              <p:cNvSpPr txBox="1"/>
              <p:nvPr/>
            </p:nvSpPr>
            <p:spPr>
              <a:xfrm>
                <a:off x="2575136" y="4841359"/>
                <a:ext cx="743794" cy="935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0E6F276-8B65-4551-A151-637C28DDCC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5136" y="4841359"/>
                <a:ext cx="743794" cy="9350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Left Brace 13">
            <a:extLst>
              <a:ext uri="{FF2B5EF4-FFF2-40B4-BE49-F238E27FC236}">
                <a16:creationId xmlns:a16="http://schemas.microsoft.com/office/drawing/2014/main" id="{D06D18FD-9DE2-447A-A98A-EC0D2E34D18E}"/>
              </a:ext>
            </a:extLst>
          </p:cNvPr>
          <p:cNvSpPr/>
          <p:nvPr/>
        </p:nvSpPr>
        <p:spPr>
          <a:xfrm rot="16200000">
            <a:off x="2714916" y="1813996"/>
            <a:ext cx="464234" cy="533379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5F48933-EE1D-4732-B735-793F7BAC3A4D}"/>
                  </a:ext>
                </a:extLst>
              </p:cNvPr>
              <p:cNvSpPr txBox="1"/>
              <p:nvPr/>
            </p:nvSpPr>
            <p:spPr>
              <a:xfrm>
                <a:off x="4732882" y="1544604"/>
                <a:ext cx="761427" cy="813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5F48933-EE1D-4732-B735-793F7BAC3A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2882" y="1544604"/>
                <a:ext cx="761427" cy="81310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Left Brace 15">
            <a:extLst>
              <a:ext uri="{FF2B5EF4-FFF2-40B4-BE49-F238E27FC236}">
                <a16:creationId xmlns:a16="http://schemas.microsoft.com/office/drawing/2014/main" id="{114421BB-46F5-414E-8383-C3D37AEE321A}"/>
              </a:ext>
            </a:extLst>
          </p:cNvPr>
          <p:cNvSpPr/>
          <p:nvPr/>
        </p:nvSpPr>
        <p:spPr>
          <a:xfrm rot="16200000">
            <a:off x="1648156" y="2892031"/>
            <a:ext cx="464234" cy="317772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67CF606-1BCB-44A9-882D-10A96EDAC468}"/>
                  </a:ext>
                </a:extLst>
              </p:cNvPr>
              <p:cNvSpPr txBox="1"/>
              <p:nvPr/>
            </p:nvSpPr>
            <p:spPr>
              <a:xfrm>
                <a:off x="1508376" y="4841359"/>
                <a:ext cx="743794" cy="9451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67CF606-1BCB-44A9-882D-10A96EDAC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8376" y="4841359"/>
                <a:ext cx="743794" cy="94519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4102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 animBg="1"/>
      <p:bldP spid="14" grpId="1" animBg="1"/>
      <p:bldP spid="15" grpId="0"/>
      <p:bldP spid="16" grpId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 – Prerequisites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E413DBA-FC4F-4B94-8098-7B1798866D4C}"/>
                  </a:ext>
                </a:extLst>
              </p:cNvPr>
              <p:cNvSpPr txBox="1"/>
              <p:nvPr/>
            </p:nvSpPr>
            <p:spPr>
              <a:xfrm>
                <a:off x="948495" y="3058242"/>
                <a:ext cx="1340110" cy="60984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0.3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2.7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E413DBA-FC4F-4B94-8098-7B1798866D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495" y="3058242"/>
                <a:ext cx="1340110" cy="609847"/>
              </a:xfrm>
              <a:prstGeom prst="rect">
                <a:avLst/>
              </a:prstGeom>
              <a:blipFill>
                <a:blip r:embed="rId6"/>
                <a:stretch>
                  <a:fillRect l="-45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9E97D87-508E-4772-A5CC-C78AF67D747F}"/>
                  </a:ext>
                </a:extLst>
              </p:cNvPr>
              <p:cNvSpPr txBox="1"/>
              <p:nvPr/>
            </p:nvSpPr>
            <p:spPr>
              <a:xfrm>
                <a:off x="7122070" y="2143498"/>
                <a:ext cx="827150" cy="60510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a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a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9E97D87-508E-4772-A5CC-C78AF67D74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2070" y="2143498"/>
                <a:ext cx="827150" cy="60510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AA9F035-1F45-4B65-8A34-ACD885151F44}"/>
                  </a:ext>
                </a:extLst>
              </p:cNvPr>
              <p:cNvSpPr txBox="1"/>
              <p:nvPr/>
            </p:nvSpPr>
            <p:spPr>
              <a:xfrm>
                <a:off x="6865590" y="3453070"/>
                <a:ext cx="1513235" cy="6138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13</m:t>
                        </m:r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a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13</m:t>
                        </m:r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a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AA9F035-1F45-4B65-8A34-ACD885151F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5590" y="3453070"/>
                <a:ext cx="1513235" cy="61388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7A7C61FB-A4AF-4986-BD18-FFED7AED7B81}"/>
                  </a:ext>
                </a:extLst>
              </p:cNvPr>
              <p:cNvSpPr txBox="1"/>
              <p:nvPr/>
            </p:nvSpPr>
            <p:spPr>
              <a:xfrm>
                <a:off x="4123724" y="5372118"/>
                <a:ext cx="1263166" cy="6127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?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= 1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7A7C61FB-A4AF-4986-BD18-FFED7AED7B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3724" y="5372118"/>
                <a:ext cx="1263166" cy="612732"/>
              </a:xfrm>
              <a:prstGeom prst="rect">
                <a:avLst/>
              </a:prstGeom>
              <a:blipFill>
                <a:blip r:embed="rId9"/>
                <a:stretch>
                  <a:fillRect r="-13462" b="-1485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85D1D9F-5F1A-4582-8239-C6ACDACB888A}"/>
                  </a:ext>
                </a:extLst>
              </p:cNvPr>
              <p:cNvSpPr txBox="1"/>
              <p:nvPr/>
            </p:nvSpPr>
            <p:spPr>
              <a:xfrm>
                <a:off x="612775" y="4476810"/>
                <a:ext cx="2167260" cy="60984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0.5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2.5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GB" sz="240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.5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85D1D9F-5F1A-4582-8239-C6ACDACB88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775" y="4476810"/>
                <a:ext cx="2167260" cy="609847"/>
              </a:xfrm>
              <a:prstGeom prst="rect">
                <a:avLst/>
              </a:prstGeom>
              <a:blipFill>
                <a:blip r:embed="rId10"/>
                <a:stretch>
                  <a:fillRect l="-2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35E481E-A039-408F-A1CA-F3A12A621EAC}"/>
              </a:ext>
            </a:extLst>
          </p:cNvPr>
          <p:cNvCxnSpPr/>
          <p:nvPr/>
        </p:nvCxnSpPr>
        <p:spPr>
          <a:xfrm flipV="1">
            <a:off x="4146580" y="3424515"/>
            <a:ext cx="422031" cy="7073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2E7362B-D527-4EA4-8DA7-D3B911889D4F}"/>
              </a:ext>
            </a:extLst>
          </p:cNvPr>
          <p:cNvCxnSpPr/>
          <p:nvPr/>
        </p:nvCxnSpPr>
        <p:spPr>
          <a:xfrm flipH="1" flipV="1">
            <a:off x="4835897" y="3438404"/>
            <a:ext cx="422031" cy="6934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AA13AC82-6463-429A-85C0-ABE0A89F3D53}"/>
              </a:ext>
            </a:extLst>
          </p:cNvPr>
          <p:cNvSpPr/>
          <p:nvPr/>
        </p:nvSpPr>
        <p:spPr>
          <a:xfrm>
            <a:off x="4146580" y="2528140"/>
            <a:ext cx="1111348" cy="111134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1E47EC5-520A-44AF-85C9-8835DBBD09C9}"/>
              </a:ext>
            </a:extLst>
          </p:cNvPr>
          <p:cNvSpPr/>
          <p:nvPr/>
        </p:nvSpPr>
        <p:spPr>
          <a:xfrm>
            <a:off x="3728150" y="3944663"/>
            <a:ext cx="735121" cy="73512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0C00D3B1-03CE-4107-AB75-B804783F272E}"/>
              </a:ext>
            </a:extLst>
          </p:cNvPr>
          <p:cNvSpPr/>
          <p:nvPr/>
        </p:nvSpPr>
        <p:spPr>
          <a:xfrm>
            <a:off x="4945914" y="3944662"/>
            <a:ext cx="735121" cy="73512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AF84C3C-EBDC-4F6E-AE39-951AD6A5E05D}"/>
                  </a:ext>
                </a:extLst>
              </p:cNvPr>
              <p:cNvSpPr txBox="1"/>
              <p:nvPr/>
            </p:nvSpPr>
            <p:spPr>
              <a:xfrm>
                <a:off x="4402492" y="2729358"/>
                <a:ext cx="599523" cy="7089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87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191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AF84C3C-EBDC-4F6E-AE39-951AD6A5E0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2492" y="2729358"/>
                <a:ext cx="599523" cy="70891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2A7A481-E3F2-4887-A746-EAD3D93F0F2E}"/>
                  </a:ext>
                </a:extLst>
              </p:cNvPr>
              <p:cNvSpPr txBox="1"/>
              <p:nvPr/>
            </p:nvSpPr>
            <p:spPr>
              <a:xfrm>
                <a:off x="5057319" y="4011314"/>
                <a:ext cx="498534" cy="5907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0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64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0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191</m:t>
                          </m:r>
                        </m:den>
                      </m:f>
                    </m:oMath>
                  </m:oMathPara>
                </a14:m>
                <a:endParaRPr lang="en-GB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2A7A481-E3F2-4887-A746-EAD3D93F0F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7319" y="4011314"/>
                <a:ext cx="498534" cy="590739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41029067-BE01-4AEB-B096-DB81EB3B0E86}"/>
              </a:ext>
            </a:extLst>
          </p:cNvPr>
          <p:cNvSpPr txBox="1"/>
          <p:nvPr/>
        </p:nvSpPr>
        <p:spPr>
          <a:xfrm>
            <a:off x="4000706" y="4169033"/>
            <a:ext cx="14587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3BF467D4-8FCB-438A-8195-FC1FBB301791}"/>
                  </a:ext>
                </a:extLst>
              </p:cNvPr>
              <p:cNvSpPr txBox="1"/>
              <p:nvPr/>
            </p:nvSpPr>
            <p:spPr>
              <a:xfrm>
                <a:off x="970477" y="1553291"/>
                <a:ext cx="1166986" cy="6138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3BF467D4-8FCB-438A-8195-FC1FBB3017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0477" y="1553291"/>
                <a:ext cx="1166986" cy="613886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EF6F7E0-04F4-45C0-8BA7-5D0023730F3E}"/>
                  </a:ext>
                </a:extLst>
              </p:cNvPr>
              <p:cNvSpPr txBox="1"/>
              <p:nvPr/>
            </p:nvSpPr>
            <p:spPr>
              <a:xfrm>
                <a:off x="3696753" y="1322631"/>
                <a:ext cx="1862689" cy="98597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?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EF6F7E0-04F4-45C0-8BA7-5D0023730F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6753" y="1322631"/>
                <a:ext cx="1862689" cy="985976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E93EFEC4-229B-4227-9EE0-9F57ED337FCF}"/>
              </a:ext>
            </a:extLst>
          </p:cNvPr>
          <p:cNvSpPr/>
          <p:nvPr/>
        </p:nvSpPr>
        <p:spPr>
          <a:xfrm>
            <a:off x="3672091" y="1235170"/>
            <a:ext cx="377896" cy="377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88DC1C3-4DB6-4D4D-9658-4813AC56B9A7}"/>
              </a:ext>
            </a:extLst>
          </p:cNvPr>
          <p:cNvSpPr/>
          <p:nvPr/>
        </p:nvSpPr>
        <p:spPr>
          <a:xfrm>
            <a:off x="4000706" y="5298484"/>
            <a:ext cx="377896" cy="3778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D39585A2-814E-4843-A5E5-A64F42104365}"/>
                  </a:ext>
                </a:extLst>
              </p:cNvPr>
              <p:cNvSpPr txBox="1"/>
              <p:nvPr/>
            </p:nvSpPr>
            <p:spPr>
              <a:xfrm>
                <a:off x="7037111" y="4908996"/>
                <a:ext cx="1170192" cy="6138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a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a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D39585A2-814E-4843-A5E5-A64F421043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7111" y="4908996"/>
                <a:ext cx="1170192" cy="613886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0803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0" grpId="0"/>
      <p:bldP spid="21" grpId="0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19" grpId="0"/>
      <p:bldP spid="3" grpId="0" animBg="1"/>
      <p:bldP spid="31" grpId="0" animBg="1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 – Prerequisites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7EAACE7-107D-4E74-B582-B5CC036B0737}"/>
              </a:ext>
            </a:extLst>
          </p:cNvPr>
          <p:cNvGrpSpPr/>
          <p:nvPr/>
        </p:nvGrpSpPr>
        <p:grpSpPr>
          <a:xfrm>
            <a:off x="576775" y="1755444"/>
            <a:ext cx="1969476" cy="429984"/>
            <a:chOff x="576775" y="2172539"/>
            <a:chExt cx="1969476" cy="429984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26BFB85-D7A1-4080-AB92-6DE5433CDCB5}"/>
                </a:ext>
              </a:extLst>
            </p:cNvPr>
            <p:cNvSpPr/>
            <p:nvPr/>
          </p:nvSpPr>
          <p:spPr>
            <a:xfrm>
              <a:off x="576775" y="2180492"/>
              <a:ext cx="422031" cy="42203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57E8309E-5B50-4371-A33B-CDC1F075C563}"/>
                </a:ext>
              </a:extLst>
            </p:cNvPr>
            <p:cNvSpPr/>
            <p:nvPr/>
          </p:nvSpPr>
          <p:spPr>
            <a:xfrm>
              <a:off x="1108492" y="2172540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DBCC2C4-9795-44AB-95A8-92183495043B}"/>
                </a:ext>
              </a:extLst>
            </p:cNvPr>
            <p:cNvSpPr/>
            <p:nvPr/>
          </p:nvSpPr>
          <p:spPr>
            <a:xfrm>
              <a:off x="1608405" y="2172539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713F6ED-5C97-4CE1-AAC1-07B4B5FAF4C6}"/>
                </a:ext>
              </a:extLst>
            </p:cNvPr>
            <p:cNvSpPr/>
            <p:nvPr/>
          </p:nvSpPr>
          <p:spPr>
            <a:xfrm>
              <a:off x="2124220" y="2180489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71DFBB2-292D-45C7-B74B-8594A6A50142}"/>
              </a:ext>
            </a:extLst>
          </p:cNvPr>
          <p:cNvGrpSpPr/>
          <p:nvPr/>
        </p:nvGrpSpPr>
        <p:grpSpPr>
          <a:xfrm>
            <a:off x="603990" y="3463450"/>
            <a:ext cx="1991916" cy="956604"/>
            <a:chOff x="3387969" y="2180487"/>
            <a:chExt cx="1991916" cy="956604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4D1ABBB-1AD1-4C88-9445-D83B334F4E13}"/>
                </a:ext>
              </a:extLst>
            </p:cNvPr>
            <p:cNvSpPr/>
            <p:nvPr/>
          </p:nvSpPr>
          <p:spPr>
            <a:xfrm>
              <a:off x="3387969" y="2180490"/>
              <a:ext cx="422031" cy="42203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8055AC01-3B08-4391-BE7E-5029A7F177FA}"/>
                </a:ext>
              </a:extLst>
            </p:cNvPr>
            <p:cNvSpPr/>
            <p:nvPr/>
          </p:nvSpPr>
          <p:spPr>
            <a:xfrm>
              <a:off x="3912199" y="2180489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4109140-CE52-4470-8EFB-9F51D2868596}"/>
                </a:ext>
              </a:extLst>
            </p:cNvPr>
            <p:cNvSpPr/>
            <p:nvPr/>
          </p:nvSpPr>
          <p:spPr>
            <a:xfrm>
              <a:off x="4430819" y="2180488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5163736-5555-4A37-B331-A3CAEC7EA688}"/>
                </a:ext>
              </a:extLst>
            </p:cNvPr>
            <p:cNvSpPr/>
            <p:nvPr/>
          </p:nvSpPr>
          <p:spPr>
            <a:xfrm>
              <a:off x="4957854" y="2180487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234D3B65-71CF-409E-A7DF-81D3A635842B}"/>
                </a:ext>
              </a:extLst>
            </p:cNvPr>
            <p:cNvSpPr/>
            <p:nvPr/>
          </p:nvSpPr>
          <p:spPr>
            <a:xfrm>
              <a:off x="3387969" y="2715060"/>
              <a:ext cx="422031" cy="42203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32AAB82B-72D7-4EDF-AEDA-A90979A3997C}"/>
                </a:ext>
              </a:extLst>
            </p:cNvPr>
            <p:cNvSpPr/>
            <p:nvPr/>
          </p:nvSpPr>
          <p:spPr>
            <a:xfrm>
              <a:off x="3912199" y="2715059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A466002-C1A5-4D64-9725-3257CDC68F3E}"/>
                </a:ext>
              </a:extLst>
            </p:cNvPr>
            <p:cNvSpPr/>
            <p:nvPr/>
          </p:nvSpPr>
          <p:spPr>
            <a:xfrm>
              <a:off x="4430819" y="2715058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6DAF2A12-5B53-43CF-918B-910B35D4FAF3}"/>
                </a:ext>
              </a:extLst>
            </p:cNvPr>
            <p:cNvSpPr/>
            <p:nvPr/>
          </p:nvSpPr>
          <p:spPr>
            <a:xfrm>
              <a:off x="4957854" y="2715057"/>
              <a:ext cx="422031" cy="42203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3DC20C42-DF50-4777-89FF-F4DC55052899}"/>
                  </a:ext>
                </a:extLst>
              </p:cNvPr>
              <p:cNvSpPr txBox="1"/>
              <p:nvPr/>
            </p:nvSpPr>
            <p:spPr>
              <a:xfrm>
                <a:off x="2635682" y="1447496"/>
                <a:ext cx="1266092" cy="10325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3DC20C42-DF50-4777-89FF-F4DC550528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5682" y="1447496"/>
                <a:ext cx="1266092" cy="103252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2C24C377-E9D9-423C-8788-BA4B60CD413B}"/>
                  </a:ext>
                </a:extLst>
              </p:cNvPr>
              <p:cNvSpPr txBox="1"/>
              <p:nvPr/>
            </p:nvSpPr>
            <p:spPr>
              <a:xfrm>
                <a:off x="2452469" y="3403899"/>
                <a:ext cx="1266092" cy="10375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3200" b="0" i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2C24C377-E9D9-423C-8788-BA4B60CD41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2469" y="3403899"/>
                <a:ext cx="1266092" cy="103752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53504A60-CDE7-48BC-B279-82C176C07773}"/>
              </a:ext>
            </a:extLst>
          </p:cNvPr>
          <p:cNvSpPr txBox="1"/>
          <p:nvPr/>
        </p:nvSpPr>
        <p:spPr>
          <a:xfrm>
            <a:off x="4705291" y="1599798"/>
            <a:ext cx="428744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How many counters are there in total?</a:t>
            </a:r>
          </a:p>
          <a:p>
            <a:endParaRPr lang="en-GB" sz="1800" dirty="0"/>
          </a:p>
          <a:p>
            <a:r>
              <a:rPr lang="en-GB" sz="1800" dirty="0"/>
              <a:t>How many counters are blue?</a:t>
            </a:r>
          </a:p>
          <a:p>
            <a:endParaRPr lang="en-GB" sz="1800" dirty="0"/>
          </a:p>
          <a:p>
            <a:r>
              <a:rPr lang="en-GB" sz="1800" dirty="0"/>
              <a:t>What fraction of the counters are blue?</a:t>
            </a:r>
          </a:p>
          <a:p>
            <a:endParaRPr lang="en-GB" sz="1800" dirty="0"/>
          </a:p>
          <a:p>
            <a:r>
              <a:rPr lang="en-GB" sz="1800" dirty="0"/>
              <a:t>What happened to the total number of counters?</a:t>
            </a:r>
          </a:p>
          <a:p>
            <a:endParaRPr lang="en-GB" sz="1800" dirty="0"/>
          </a:p>
          <a:p>
            <a:r>
              <a:rPr lang="en-GB" sz="1800" dirty="0"/>
              <a:t>What happened to the number of blue counters?</a:t>
            </a:r>
          </a:p>
          <a:p>
            <a:endParaRPr lang="en-GB" sz="1800" dirty="0"/>
          </a:p>
          <a:p>
            <a:r>
              <a:rPr lang="en-GB" sz="1800" dirty="0"/>
              <a:t>Can you show another array of counters with the same proportion of blue counters?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FE2BAF9-F21E-45BF-88F5-7C3DAA26826F}"/>
                  </a:ext>
                </a:extLst>
              </p:cNvPr>
              <p:cNvSpPr txBox="1"/>
              <p:nvPr/>
            </p:nvSpPr>
            <p:spPr>
              <a:xfrm>
                <a:off x="3305908" y="3484833"/>
                <a:ext cx="1266092" cy="9044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3200" b="0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FE2BAF9-F21E-45BF-88F5-7C3DAA2682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5908" y="3484833"/>
                <a:ext cx="1266092" cy="904415"/>
              </a:xfrm>
              <a:prstGeom prst="rect">
                <a:avLst/>
              </a:prstGeom>
              <a:blipFill>
                <a:blip r:embed="rId8"/>
                <a:stretch>
                  <a:fillRect l="-12019" b="-810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D34DCBED-EAC7-4C35-92EA-CC3D2D3A430A}"/>
              </a:ext>
            </a:extLst>
          </p:cNvPr>
          <p:cNvSpPr/>
          <p:nvPr/>
        </p:nvSpPr>
        <p:spPr>
          <a:xfrm>
            <a:off x="552029" y="1720197"/>
            <a:ext cx="511746" cy="508419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3A5FF02-6623-453A-BE49-A897E86FE63A}"/>
              </a:ext>
            </a:extLst>
          </p:cNvPr>
          <p:cNvSpPr/>
          <p:nvPr/>
        </p:nvSpPr>
        <p:spPr>
          <a:xfrm>
            <a:off x="565486" y="3429000"/>
            <a:ext cx="511746" cy="1031592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E05AE368-D93B-4E2F-9C65-C524CA73F634}"/>
              </a:ext>
            </a:extLst>
          </p:cNvPr>
          <p:cNvSpPr/>
          <p:nvPr/>
        </p:nvSpPr>
        <p:spPr>
          <a:xfrm>
            <a:off x="1063491" y="1714874"/>
            <a:ext cx="511746" cy="508419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E65BDC7B-282B-442D-AB54-FCD255BE7935}"/>
              </a:ext>
            </a:extLst>
          </p:cNvPr>
          <p:cNvSpPr/>
          <p:nvPr/>
        </p:nvSpPr>
        <p:spPr>
          <a:xfrm>
            <a:off x="1574953" y="1709551"/>
            <a:ext cx="511746" cy="508419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3876CFEB-58E7-453F-9356-F6447FA370D7}"/>
              </a:ext>
            </a:extLst>
          </p:cNvPr>
          <p:cNvSpPr/>
          <p:nvPr/>
        </p:nvSpPr>
        <p:spPr>
          <a:xfrm>
            <a:off x="2086415" y="1713272"/>
            <a:ext cx="511746" cy="508419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C629BE44-48DE-4A17-B885-ADAD548DC3A0}"/>
              </a:ext>
            </a:extLst>
          </p:cNvPr>
          <p:cNvSpPr/>
          <p:nvPr/>
        </p:nvSpPr>
        <p:spPr>
          <a:xfrm>
            <a:off x="1086361" y="3429330"/>
            <a:ext cx="511746" cy="1031592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6AE0C204-A5FF-4904-BDFF-E09DEB54AFE6}"/>
              </a:ext>
            </a:extLst>
          </p:cNvPr>
          <p:cNvSpPr/>
          <p:nvPr/>
        </p:nvSpPr>
        <p:spPr>
          <a:xfrm>
            <a:off x="1607236" y="3421245"/>
            <a:ext cx="511746" cy="1031592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E74ADA4-00D3-4C09-96E5-FADDA6CB6A6E}"/>
              </a:ext>
            </a:extLst>
          </p:cNvPr>
          <p:cNvSpPr/>
          <p:nvPr/>
        </p:nvSpPr>
        <p:spPr>
          <a:xfrm>
            <a:off x="2128111" y="3429990"/>
            <a:ext cx="511746" cy="1031592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700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0" grpId="0"/>
      <p:bldP spid="31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0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7|23.8|13|1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7.7|4|5.5|6.9|6.8|5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8|13.5|15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17.1|11|2.9|4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1|6.8|1.6|2.8|2.8|2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|1.6|4|7.9|1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2|18.7|21.9|17.4|33|37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|3.3|4.2|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7|10.2|5.6|19.4|51.4|8.2|16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4|23.4|17.8|3.3|7.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5.6|4.4|1.3|5.5|3.6|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1.9|0.5|3.1|14.9|0.6|1.6|0.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2.7|0.6|3.5|4.6|0.8|1.2|0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7|7.3|9.9|17.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3.5|7.5|5.8|7|8.4|6.7|6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5.5|4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6.8|36.9|14.8|3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1|15.3|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4.3|3.3|2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4|3.7|2.2|1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6|17.9|17.5|17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1|4.9|4.4|7.3|6.2|5.5|12.4|21.7|9.2|10.7|1.1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4AF5EC72D8DB4BBD68844986FCC4F3" ma:contentTypeVersion="10" ma:contentTypeDescription="Create a new document." ma:contentTypeScope="" ma:versionID="56daa28109d0c9ebe9cc30e7b0cf1625">
  <xsd:schema xmlns:xsd="http://www.w3.org/2001/XMLSchema" xmlns:xs="http://www.w3.org/2001/XMLSchema" xmlns:p="http://schemas.microsoft.com/office/2006/metadata/properties" xmlns:ns3="4682f752-cf74-438a-bebb-9c890ba775ba" targetNamespace="http://schemas.microsoft.com/office/2006/metadata/properties" ma:root="true" ma:fieldsID="f23371f4aef352ff593220449162b12d" ns3:_="">
    <xsd:import namespace="4682f752-cf74-438a-bebb-9c890ba775b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82f752-cf74-438a-bebb-9c890ba775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F1F9975-6DAF-4A61-9A31-54C7EE237A40}">
  <ds:schemaRefs>
    <ds:schemaRef ds:uri="http://schemas.microsoft.com/office/2006/metadata/properties"/>
    <ds:schemaRef ds:uri="http://purl.org/dc/terms/"/>
    <ds:schemaRef ds:uri="http://purl.org/dc/dcmitype/"/>
    <ds:schemaRef ds:uri="http://schemas.microsoft.com/office/infopath/2007/PartnerControls"/>
    <ds:schemaRef ds:uri="http://www.w3.org/XML/1998/namespace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4682f752-cf74-438a-bebb-9c890ba775ba"/>
  </ds:schemaRefs>
</ds:datastoreItem>
</file>

<file path=customXml/itemProps2.xml><?xml version="1.0" encoding="utf-8"?>
<ds:datastoreItem xmlns:ds="http://schemas.openxmlformats.org/officeDocument/2006/customXml" ds:itemID="{B0B8820A-A648-4003-9D31-D3BCDF489B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682f752-cf74-438a-bebb-9c890ba775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D9F0419-7B35-4AB9-ACCD-0578343343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2094</TotalTime>
  <Words>808</Words>
  <Application>Microsoft Office PowerPoint</Application>
  <PresentationFormat>On-screen Show (4:3)</PresentationFormat>
  <Paragraphs>259</Paragraphs>
  <Slides>27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Calibri</vt:lpstr>
      <vt:lpstr>Montserrat</vt:lpstr>
      <vt:lpstr>Cambria Math</vt:lpstr>
      <vt:lpstr>Arial</vt:lpstr>
      <vt:lpstr>Calibri Light</vt:lpstr>
      <vt:lpstr>Custom Design</vt:lpstr>
      <vt:lpstr>Part 1 – The big idea</vt:lpstr>
      <vt:lpstr>Part 1 – The big idea</vt:lpstr>
      <vt:lpstr>Part 1 – The big idea</vt:lpstr>
      <vt:lpstr>Part 1 – The big idea</vt:lpstr>
      <vt:lpstr>Part 2 – Prerequisites</vt:lpstr>
      <vt:lpstr>Part 2 – Prerequisites</vt:lpstr>
      <vt:lpstr>Part 2 – Prerequisites</vt:lpstr>
      <vt:lpstr>Part 2 – Prerequisites</vt:lpstr>
      <vt:lpstr>Part 2 – Prerequisites</vt:lpstr>
      <vt:lpstr>Part 2 – Prerequisites</vt:lpstr>
      <vt:lpstr>Part 2 – Prerequisites</vt:lpstr>
      <vt:lpstr>Part 2 – Prerequisites</vt:lpstr>
      <vt:lpstr>Part 3a – Adding and subtracting related fractions </vt:lpstr>
      <vt:lpstr>Part 3a – Adding and subtracting related fractions</vt:lpstr>
      <vt:lpstr>Part 3a – Adding and subtracting related fractions</vt:lpstr>
      <vt:lpstr>Part 3a – Adding and subtracting related fractions</vt:lpstr>
      <vt:lpstr>Part 3a – Adding and subtracting related fractions</vt:lpstr>
      <vt:lpstr>Part 3a – Adding and subtracting related fractions</vt:lpstr>
      <vt:lpstr>Part 3a – Adding and subtracting related fractions</vt:lpstr>
      <vt:lpstr>Part 3b - Adding and subtracting non-related fractions</vt:lpstr>
      <vt:lpstr>Part 3b - Adding and subtracting non-related fractions</vt:lpstr>
      <vt:lpstr>Part 3b - Adding and subtracting non-related fractions</vt:lpstr>
      <vt:lpstr>Part 3b - Adding and subtracting non-related fractions</vt:lpstr>
      <vt:lpstr>Part 3b - Adding and subtracting non-related fractions</vt:lpstr>
      <vt:lpstr>Part 3b - Adding and subtracting non-related fractions</vt:lpstr>
      <vt:lpstr>Part 3b - Adding and subtracting non-related fractions</vt:lpstr>
      <vt:lpstr>Part 4 – Where does this lead?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maths lessons during school closures</dc:title>
  <dc:creator>Debbie Morgan</dc:creator>
  <cp:lastModifiedBy>Bethanie Goodliff</cp:lastModifiedBy>
  <cp:revision>153</cp:revision>
  <dcterms:created xsi:type="dcterms:W3CDTF">2020-04-15T07:07:39Z</dcterms:created>
  <dcterms:modified xsi:type="dcterms:W3CDTF">2020-10-26T12:38:20Z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0x010100B74AF5EC72D8DB4BBD68844986FCC4F3</vt:lpwstr>
  </property>
</Properties>
</file>